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2172" y="1708062"/>
              <a:ext cx="112600" cy="125883"/>
            </a:xfrm>
            <a:custGeom>
              <a:avLst/>
              <a:pathLst>
                <a:path w="112600" h="125883">
                  <a:moveTo>
                    <a:pt x="59729" y="13543"/>
                  </a:moveTo>
                  <a:lnTo>
                    <a:pt x="57669" y="13578"/>
                  </a:lnTo>
                  <a:lnTo>
                    <a:pt x="55656" y="13682"/>
                  </a:lnTo>
                  <a:lnTo>
                    <a:pt x="53689" y="13855"/>
                  </a:lnTo>
                  <a:lnTo>
                    <a:pt x="51770" y="14098"/>
                  </a:lnTo>
                  <a:lnTo>
                    <a:pt x="49897" y="14411"/>
                  </a:lnTo>
                  <a:lnTo>
                    <a:pt x="48071" y="14793"/>
                  </a:lnTo>
                  <a:lnTo>
                    <a:pt x="46293" y="15244"/>
                  </a:lnTo>
                  <a:lnTo>
                    <a:pt x="44561" y="15765"/>
                  </a:lnTo>
                  <a:lnTo>
                    <a:pt x="42876" y="16356"/>
                  </a:lnTo>
                  <a:lnTo>
                    <a:pt x="41237" y="17016"/>
                  </a:lnTo>
                  <a:lnTo>
                    <a:pt x="39665" y="17740"/>
                  </a:lnTo>
                  <a:lnTo>
                    <a:pt x="38143" y="18523"/>
                  </a:lnTo>
                  <a:lnTo>
                    <a:pt x="36672" y="19365"/>
                  </a:lnTo>
                  <a:lnTo>
                    <a:pt x="35250" y="20266"/>
                  </a:lnTo>
                  <a:lnTo>
                    <a:pt x="33880" y="21226"/>
                  </a:lnTo>
                  <a:lnTo>
                    <a:pt x="32559" y="22245"/>
                  </a:lnTo>
                  <a:lnTo>
                    <a:pt x="31289" y="23324"/>
                  </a:lnTo>
                  <a:lnTo>
                    <a:pt x="30069" y="24461"/>
                  </a:lnTo>
                  <a:lnTo>
                    <a:pt x="28900" y="25657"/>
                  </a:lnTo>
                  <a:lnTo>
                    <a:pt x="27781" y="26913"/>
                  </a:lnTo>
                  <a:lnTo>
                    <a:pt x="26730" y="28224"/>
                  </a:lnTo>
                  <a:lnTo>
                    <a:pt x="25732" y="29587"/>
                  </a:lnTo>
                  <a:lnTo>
                    <a:pt x="24786" y="31002"/>
                  </a:lnTo>
                  <a:lnTo>
                    <a:pt x="23891" y="32469"/>
                  </a:lnTo>
                  <a:lnTo>
                    <a:pt x="23049" y="33988"/>
                  </a:lnTo>
                  <a:lnTo>
                    <a:pt x="22259" y="35560"/>
                  </a:lnTo>
                  <a:lnTo>
                    <a:pt x="21521" y="37183"/>
                  </a:lnTo>
                  <a:lnTo>
                    <a:pt x="20835" y="38859"/>
                  </a:lnTo>
                  <a:lnTo>
                    <a:pt x="20202" y="40586"/>
                  </a:lnTo>
                  <a:lnTo>
                    <a:pt x="19620" y="42366"/>
                  </a:lnTo>
                  <a:lnTo>
                    <a:pt x="19092" y="44192"/>
                  </a:lnTo>
                  <a:lnTo>
                    <a:pt x="18620" y="46057"/>
                  </a:lnTo>
                  <a:lnTo>
                    <a:pt x="18203" y="47963"/>
                  </a:lnTo>
                  <a:lnTo>
                    <a:pt x="17842" y="49909"/>
                  </a:lnTo>
                  <a:lnTo>
                    <a:pt x="17536" y="51894"/>
                  </a:lnTo>
                  <a:lnTo>
                    <a:pt x="17286" y="53919"/>
                  </a:lnTo>
                  <a:lnTo>
                    <a:pt x="17092" y="55985"/>
                  </a:lnTo>
                  <a:lnTo>
                    <a:pt x="16953" y="58090"/>
                  </a:lnTo>
                  <a:lnTo>
                    <a:pt x="16870" y="60235"/>
                  </a:lnTo>
                  <a:lnTo>
                    <a:pt x="16842" y="62420"/>
                  </a:lnTo>
                  <a:lnTo>
                    <a:pt x="16871" y="64607"/>
                  </a:lnTo>
                  <a:lnTo>
                    <a:pt x="16960" y="66758"/>
                  </a:lnTo>
                  <a:lnTo>
                    <a:pt x="17108" y="68872"/>
                  </a:lnTo>
                  <a:lnTo>
                    <a:pt x="17314" y="70949"/>
                  </a:lnTo>
                  <a:lnTo>
                    <a:pt x="17580" y="72990"/>
                  </a:lnTo>
                  <a:lnTo>
                    <a:pt x="17905" y="74995"/>
                  </a:lnTo>
                  <a:lnTo>
                    <a:pt x="18288" y="76963"/>
                  </a:lnTo>
                  <a:lnTo>
                    <a:pt x="18731" y="78895"/>
                  </a:lnTo>
                  <a:lnTo>
                    <a:pt x="19233" y="80790"/>
                  </a:lnTo>
                  <a:lnTo>
                    <a:pt x="19794" y="82649"/>
                  </a:lnTo>
                  <a:lnTo>
                    <a:pt x="20427" y="84447"/>
                  </a:lnTo>
                  <a:lnTo>
                    <a:pt x="21110" y="86194"/>
                  </a:lnTo>
                  <a:lnTo>
                    <a:pt x="21843" y="87892"/>
                  </a:lnTo>
                  <a:lnTo>
                    <a:pt x="22627" y="89538"/>
                  </a:lnTo>
                  <a:lnTo>
                    <a:pt x="23462" y="91135"/>
                  </a:lnTo>
                  <a:lnTo>
                    <a:pt x="24346" y="92681"/>
                  </a:lnTo>
                  <a:lnTo>
                    <a:pt x="25281" y="94177"/>
                  </a:lnTo>
                  <a:lnTo>
                    <a:pt x="26267" y="95623"/>
                  </a:lnTo>
                  <a:lnTo>
                    <a:pt x="27302" y="97018"/>
                  </a:lnTo>
                  <a:lnTo>
                    <a:pt x="28388" y="98362"/>
                  </a:lnTo>
                  <a:lnTo>
                    <a:pt x="29541" y="99653"/>
                  </a:lnTo>
                  <a:lnTo>
                    <a:pt x="30743" y="100884"/>
                  </a:lnTo>
                  <a:lnTo>
                    <a:pt x="31993" y="102056"/>
                  </a:lnTo>
                  <a:lnTo>
                    <a:pt x="33292" y="103169"/>
                  </a:lnTo>
                  <a:lnTo>
                    <a:pt x="34639" y="104223"/>
                  </a:lnTo>
                  <a:lnTo>
                    <a:pt x="36035" y="105218"/>
                  </a:lnTo>
                  <a:lnTo>
                    <a:pt x="37480" y="106153"/>
                  </a:lnTo>
                  <a:lnTo>
                    <a:pt x="38973" y="107030"/>
                  </a:lnTo>
                  <a:lnTo>
                    <a:pt x="40515" y="107848"/>
                  </a:lnTo>
                  <a:lnTo>
                    <a:pt x="42105" y="108607"/>
                  </a:lnTo>
                  <a:lnTo>
                    <a:pt x="43758" y="109300"/>
                  </a:lnTo>
                  <a:lnTo>
                    <a:pt x="45450" y="109919"/>
                  </a:lnTo>
                  <a:lnTo>
                    <a:pt x="47182" y="110466"/>
                  </a:lnTo>
                  <a:lnTo>
                    <a:pt x="48954" y="110940"/>
                  </a:lnTo>
                  <a:lnTo>
                    <a:pt x="50765" y="111342"/>
                  </a:lnTo>
                  <a:lnTo>
                    <a:pt x="52617" y="111670"/>
                  </a:lnTo>
                  <a:lnTo>
                    <a:pt x="54509" y="111925"/>
                  </a:lnTo>
                  <a:lnTo>
                    <a:pt x="56441" y="112107"/>
                  </a:lnTo>
                  <a:lnTo>
                    <a:pt x="58412" y="112217"/>
                  </a:lnTo>
                  <a:lnTo>
                    <a:pt x="60424" y="112253"/>
                  </a:lnTo>
                  <a:lnTo>
                    <a:pt x="61834" y="112235"/>
                  </a:lnTo>
                  <a:lnTo>
                    <a:pt x="63219" y="112180"/>
                  </a:lnTo>
                  <a:lnTo>
                    <a:pt x="64578" y="112089"/>
                  </a:lnTo>
                  <a:lnTo>
                    <a:pt x="65911" y="111961"/>
                  </a:lnTo>
                  <a:lnTo>
                    <a:pt x="67217" y="111797"/>
                  </a:lnTo>
                  <a:lnTo>
                    <a:pt x="68498" y="111597"/>
                  </a:lnTo>
                  <a:lnTo>
                    <a:pt x="69752" y="111360"/>
                  </a:lnTo>
                  <a:lnTo>
                    <a:pt x="70981" y="111086"/>
                  </a:lnTo>
                  <a:lnTo>
                    <a:pt x="72183" y="110776"/>
                  </a:lnTo>
                  <a:lnTo>
                    <a:pt x="73359" y="110430"/>
                  </a:lnTo>
                  <a:lnTo>
                    <a:pt x="74528" y="110033"/>
                  </a:lnTo>
                  <a:lnTo>
                    <a:pt x="75672" y="109607"/>
                  </a:lnTo>
                  <a:lnTo>
                    <a:pt x="76792" y="109151"/>
                  </a:lnTo>
                  <a:lnTo>
                    <a:pt x="77888" y="108666"/>
                  </a:lnTo>
                  <a:lnTo>
                    <a:pt x="78959" y="108151"/>
                  </a:lnTo>
                  <a:lnTo>
                    <a:pt x="80006" y="107607"/>
                  </a:lnTo>
                  <a:lnTo>
                    <a:pt x="81029" y="107033"/>
                  </a:lnTo>
                  <a:lnTo>
                    <a:pt x="82027" y="106429"/>
                  </a:lnTo>
                  <a:lnTo>
                    <a:pt x="83001" y="105797"/>
                  </a:lnTo>
                  <a:lnTo>
                    <a:pt x="83951" y="105134"/>
                  </a:lnTo>
                  <a:lnTo>
                    <a:pt x="84896" y="104445"/>
                  </a:lnTo>
                  <a:lnTo>
                    <a:pt x="85819" y="103731"/>
                  </a:lnTo>
                  <a:lnTo>
                    <a:pt x="86722" y="102993"/>
                  </a:lnTo>
                  <a:lnTo>
                    <a:pt x="87604" y="102231"/>
                  </a:lnTo>
                  <a:lnTo>
                    <a:pt x="88465" y="101444"/>
                  </a:lnTo>
                  <a:lnTo>
                    <a:pt x="89306" y="100634"/>
                  </a:lnTo>
                  <a:lnTo>
                    <a:pt x="90125" y="99798"/>
                  </a:lnTo>
                  <a:lnTo>
                    <a:pt x="90924" y="98939"/>
                  </a:lnTo>
                  <a:lnTo>
                    <a:pt x="91702" y="98055"/>
                  </a:lnTo>
                  <a:lnTo>
                    <a:pt x="92459" y="97147"/>
                  </a:lnTo>
                  <a:lnTo>
                    <a:pt x="93197" y="96200"/>
                  </a:lnTo>
                  <a:lnTo>
                    <a:pt x="93917" y="95234"/>
                  </a:lnTo>
                  <a:lnTo>
                    <a:pt x="94621" y="94248"/>
                  </a:lnTo>
                  <a:lnTo>
                    <a:pt x="95307" y="93244"/>
                  </a:lnTo>
                  <a:lnTo>
                    <a:pt x="95975" y="92220"/>
                  </a:lnTo>
                  <a:lnTo>
                    <a:pt x="96626" y="91178"/>
                  </a:lnTo>
                  <a:lnTo>
                    <a:pt x="97260" y="90116"/>
                  </a:lnTo>
                  <a:lnTo>
                    <a:pt x="97876" y="89035"/>
                  </a:lnTo>
                  <a:lnTo>
                    <a:pt x="98475" y="87935"/>
                  </a:lnTo>
                  <a:lnTo>
                    <a:pt x="99057" y="86816"/>
                  </a:lnTo>
                  <a:lnTo>
                    <a:pt x="112600" y="93588"/>
                  </a:lnTo>
                  <a:lnTo>
                    <a:pt x="111925" y="94950"/>
                  </a:lnTo>
                  <a:lnTo>
                    <a:pt x="111218" y="96293"/>
                  </a:lnTo>
                  <a:lnTo>
                    <a:pt x="110480" y="97617"/>
                  </a:lnTo>
                  <a:lnTo>
                    <a:pt x="109711" y="98922"/>
                  </a:lnTo>
                  <a:lnTo>
                    <a:pt x="108911" y="100207"/>
                  </a:lnTo>
                  <a:lnTo>
                    <a:pt x="108079" y="101474"/>
                  </a:lnTo>
                  <a:lnTo>
                    <a:pt x="107216" y="102722"/>
                  </a:lnTo>
                  <a:lnTo>
                    <a:pt x="106322" y="103950"/>
                  </a:lnTo>
                  <a:lnTo>
                    <a:pt x="105396" y="105159"/>
                  </a:lnTo>
                  <a:lnTo>
                    <a:pt x="104440" y="106350"/>
                  </a:lnTo>
                  <a:lnTo>
                    <a:pt x="103450" y="107515"/>
                  </a:lnTo>
                  <a:lnTo>
                    <a:pt x="102425" y="108648"/>
                  </a:lnTo>
                  <a:lnTo>
                    <a:pt x="101366" y="109751"/>
                  </a:lnTo>
                  <a:lnTo>
                    <a:pt x="100272" y="110822"/>
                  </a:lnTo>
                  <a:lnTo>
                    <a:pt x="99144" y="111862"/>
                  </a:lnTo>
                  <a:lnTo>
                    <a:pt x="97980" y="112871"/>
                  </a:lnTo>
                  <a:lnTo>
                    <a:pt x="96782" y="113849"/>
                  </a:lnTo>
                  <a:lnTo>
                    <a:pt x="95550" y="114795"/>
                  </a:lnTo>
                  <a:lnTo>
                    <a:pt x="94282" y="115710"/>
                  </a:lnTo>
                  <a:lnTo>
                    <a:pt x="92980" y="116594"/>
                  </a:lnTo>
                  <a:lnTo>
                    <a:pt x="91659" y="117444"/>
                  </a:lnTo>
                  <a:lnTo>
                    <a:pt x="90302" y="118257"/>
                  </a:lnTo>
                  <a:lnTo>
                    <a:pt x="88909" y="119034"/>
                  </a:lnTo>
                  <a:lnTo>
                    <a:pt x="87479" y="119775"/>
                  </a:lnTo>
                  <a:lnTo>
                    <a:pt x="86013" y="120479"/>
                  </a:lnTo>
                  <a:lnTo>
                    <a:pt x="84510" y="121147"/>
                  </a:lnTo>
                  <a:lnTo>
                    <a:pt x="82971" y="121778"/>
                  </a:lnTo>
                  <a:lnTo>
                    <a:pt x="81395" y="122372"/>
                  </a:lnTo>
                  <a:lnTo>
                    <a:pt x="79783" y="122931"/>
                  </a:lnTo>
                  <a:lnTo>
                    <a:pt x="78134" y="123452"/>
                  </a:lnTo>
                  <a:lnTo>
                    <a:pt x="76465" y="123914"/>
                  </a:lnTo>
                  <a:lnTo>
                    <a:pt x="74755" y="124328"/>
                  </a:lnTo>
                  <a:lnTo>
                    <a:pt x="73006" y="124692"/>
                  </a:lnTo>
                  <a:lnTo>
                    <a:pt x="71217" y="125008"/>
                  </a:lnTo>
                  <a:lnTo>
                    <a:pt x="69388" y="125276"/>
                  </a:lnTo>
                  <a:lnTo>
                    <a:pt x="67518" y="125494"/>
                  </a:lnTo>
                  <a:lnTo>
                    <a:pt x="65609" y="125665"/>
                  </a:lnTo>
                  <a:lnTo>
                    <a:pt x="63660" y="125786"/>
                  </a:lnTo>
                  <a:lnTo>
                    <a:pt x="61671" y="125859"/>
                  </a:lnTo>
                  <a:lnTo>
                    <a:pt x="59642" y="125883"/>
                  </a:lnTo>
                  <a:lnTo>
                    <a:pt x="56710" y="125836"/>
                  </a:lnTo>
                  <a:lnTo>
                    <a:pt x="53850" y="125696"/>
                  </a:lnTo>
                  <a:lnTo>
                    <a:pt x="51063" y="125461"/>
                  </a:lnTo>
                  <a:lnTo>
                    <a:pt x="48349" y="125133"/>
                  </a:lnTo>
                  <a:lnTo>
                    <a:pt x="45708" y="124711"/>
                  </a:lnTo>
                  <a:lnTo>
                    <a:pt x="43140" y="124196"/>
                  </a:lnTo>
                  <a:lnTo>
                    <a:pt x="40645" y="123586"/>
                  </a:lnTo>
                  <a:lnTo>
                    <a:pt x="38223" y="122883"/>
                  </a:lnTo>
                  <a:lnTo>
                    <a:pt x="35874" y="122086"/>
                  </a:lnTo>
                  <a:lnTo>
                    <a:pt x="33597" y="121195"/>
                  </a:lnTo>
                  <a:lnTo>
                    <a:pt x="31411" y="120204"/>
                  </a:lnTo>
                  <a:lnTo>
                    <a:pt x="29295" y="119139"/>
                  </a:lnTo>
                  <a:lnTo>
                    <a:pt x="27250" y="118002"/>
                  </a:lnTo>
                  <a:lnTo>
                    <a:pt x="25277" y="116792"/>
                  </a:lnTo>
                  <a:lnTo>
                    <a:pt x="23375" y="115509"/>
                  </a:lnTo>
                  <a:lnTo>
                    <a:pt x="21544" y="114153"/>
                  </a:lnTo>
                  <a:lnTo>
                    <a:pt x="19784" y="112724"/>
                  </a:lnTo>
                  <a:lnTo>
                    <a:pt x="18096" y="111222"/>
                  </a:lnTo>
                  <a:lnTo>
                    <a:pt x="16478" y="109647"/>
                  </a:lnTo>
                  <a:lnTo>
                    <a:pt x="14932" y="107999"/>
                  </a:lnTo>
                  <a:lnTo>
                    <a:pt x="13476" y="106266"/>
                  </a:lnTo>
                  <a:lnTo>
                    <a:pt x="12095" y="104471"/>
                  </a:lnTo>
                  <a:lnTo>
                    <a:pt x="10788" y="102613"/>
                  </a:lnTo>
                  <a:lnTo>
                    <a:pt x="9556" y="100693"/>
                  </a:lnTo>
                  <a:lnTo>
                    <a:pt x="8399" y="98710"/>
                  </a:lnTo>
                  <a:lnTo>
                    <a:pt x="7316" y="96664"/>
                  </a:lnTo>
                  <a:lnTo>
                    <a:pt x="6308" y="94556"/>
                  </a:lnTo>
                  <a:lnTo>
                    <a:pt x="5375" y="92386"/>
                  </a:lnTo>
                  <a:lnTo>
                    <a:pt x="4517" y="90153"/>
                  </a:lnTo>
                  <a:lnTo>
                    <a:pt x="3733" y="87858"/>
                  </a:lnTo>
                  <a:lnTo>
                    <a:pt x="3023" y="85509"/>
                  </a:lnTo>
                  <a:lnTo>
                    <a:pt x="2389" y="83118"/>
                  </a:lnTo>
                  <a:lnTo>
                    <a:pt x="1829" y="80682"/>
                  </a:lnTo>
                  <a:lnTo>
                    <a:pt x="1343" y="78204"/>
                  </a:lnTo>
                  <a:lnTo>
                    <a:pt x="933" y="75682"/>
                  </a:lnTo>
                  <a:lnTo>
                    <a:pt x="597" y="73116"/>
                  </a:lnTo>
                  <a:lnTo>
                    <a:pt x="335" y="70507"/>
                  </a:lnTo>
                  <a:lnTo>
                    <a:pt x="149" y="67855"/>
                  </a:lnTo>
                  <a:lnTo>
                    <a:pt x="37" y="65160"/>
                  </a:lnTo>
                  <a:lnTo>
                    <a:pt x="0" y="62420"/>
                  </a:lnTo>
                  <a:lnTo>
                    <a:pt x="39" y="59583"/>
                  </a:lnTo>
                  <a:lnTo>
                    <a:pt x="156" y="56802"/>
                  </a:lnTo>
                  <a:lnTo>
                    <a:pt x="351" y="54076"/>
                  </a:lnTo>
                  <a:lnTo>
                    <a:pt x="625" y="51405"/>
                  </a:lnTo>
                  <a:lnTo>
                    <a:pt x="976" y="48790"/>
                  </a:lnTo>
                  <a:lnTo>
                    <a:pt x="1406" y="46231"/>
                  </a:lnTo>
                  <a:lnTo>
                    <a:pt x="1914" y="43727"/>
                  </a:lnTo>
                  <a:lnTo>
                    <a:pt x="2500" y="41279"/>
                  </a:lnTo>
                  <a:lnTo>
                    <a:pt x="3164" y="38886"/>
                  </a:lnTo>
                  <a:lnTo>
                    <a:pt x="3906" y="36549"/>
                  </a:lnTo>
                  <a:lnTo>
                    <a:pt x="4741" y="34275"/>
                  </a:lnTo>
                  <a:lnTo>
                    <a:pt x="5646" y="32069"/>
                  </a:lnTo>
                  <a:lnTo>
                    <a:pt x="6623" y="29934"/>
                  </a:lnTo>
                  <a:lnTo>
                    <a:pt x="7671" y="27868"/>
                  </a:lnTo>
                  <a:lnTo>
                    <a:pt x="8790" y="25871"/>
                  </a:lnTo>
                  <a:lnTo>
                    <a:pt x="9980" y="23943"/>
                  </a:lnTo>
                  <a:lnTo>
                    <a:pt x="11241" y="22086"/>
                  </a:lnTo>
                  <a:lnTo>
                    <a:pt x="12574" y="20297"/>
                  </a:lnTo>
                  <a:lnTo>
                    <a:pt x="13978" y="18578"/>
                  </a:lnTo>
                  <a:lnTo>
                    <a:pt x="15453" y="16929"/>
                  </a:lnTo>
                  <a:lnTo>
                    <a:pt x="17016" y="15335"/>
                  </a:lnTo>
                  <a:lnTo>
                    <a:pt x="18648" y="13817"/>
                  </a:lnTo>
                  <a:lnTo>
                    <a:pt x="20349" y="12376"/>
                  </a:lnTo>
                  <a:lnTo>
                    <a:pt x="22120" y="11011"/>
                  </a:lnTo>
                  <a:lnTo>
                    <a:pt x="23961" y="9723"/>
                  </a:lnTo>
                  <a:lnTo>
                    <a:pt x="25871" y="8511"/>
                  </a:lnTo>
                  <a:lnTo>
                    <a:pt x="27850" y="7375"/>
                  </a:lnTo>
                  <a:lnTo>
                    <a:pt x="29899" y="6316"/>
                  </a:lnTo>
                  <a:lnTo>
                    <a:pt x="32017" y="5334"/>
                  </a:lnTo>
                  <a:lnTo>
                    <a:pt x="34205" y="4427"/>
                  </a:lnTo>
                  <a:lnTo>
                    <a:pt x="36459" y="3586"/>
                  </a:lnTo>
                  <a:lnTo>
                    <a:pt x="38775" y="2833"/>
                  </a:lnTo>
                  <a:lnTo>
                    <a:pt x="41154" y="2169"/>
                  </a:lnTo>
                  <a:lnTo>
                    <a:pt x="43595" y="1593"/>
                  </a:lnTo>
                  <a:lnTo>
                    <a:pt x="46099" y="1106"/>
                  </a:lnTo>
                  <a:lnTo>
                    <a:pt x="48665" y="708"/>
                  </a:lnTo>
                  <a:lnTo>
                    <a:pt x="51294" y="398"/>
                  </a:lnTo>
                  <a:lnTo>
                    <a:pt x="53985" y="177"/>
                  </a:lnTo>
                  <a:lnTo>
                    <a:pt x="56739" y="44"/>
                  </a:lnTo>
                  <a:lnTo>
                    <a:pt x="59556" y="0"/>
                  </a:lnTo>
                  <a:lnTo>
                    <a:pt x="63398" y="76"/>
                  </a:lnTo>
                  <a:lnTo>
                    <a:pt x="67112" y="305"/>
                  </a:lnTo>
                  <a:lnTo>
                    <a:pt x="70698" y="687"/>
                  </a:lnTo>
                  <a:lnTo>
                    <a:pt x="74155" y="1222"/>
                  </a:lnTo>
                  <a:lnTo>
                    <a:pt x="77483" y="1909"/>
                  </a:lnTo>
                  <a:lnTo>
                    <a:pt x="80683" y="2750"/>
                  </a:lnTo>
                  <a:lnTo>
                    <a:pt x="83755" y="3743"/>
                  </a:lnTo>
                  <a:lnTo>
                    <a:pt x="86698" y="4889"/>
                  </a:lnTo>
                  <a:lnTo>
                    <a:pt x="89512" y="6188"/>
                  </a:lnTo>
                  <a:lnTo>
                    <a:pt x="92199" y="7639"/>
                  </a:lnTo>
                  <a:lnTo>
                    <a:pt x="94751" y="9241"/>
                  </a:lnTo>
                  <a:lnTo>
                    <a:pt x="97164" y="10990"/>
                  </a:lnTo>
                  <a:lnTo>
                    <a:pt x="99439" y="12887"/>
                  </a:lnTo>
                  <a:lnTo>
                    <a:pt x="101575" y="14932"/>
                  </a:lnTo>
                  <a:lnTo>
                    <a:pt x="103571" y="17124"/>
                  </a:lnTo>
                  <a:lnTo>
                    <a:pt x="105429" y="19464"/>
                  </a:lnTo>
                  <a:lnTo>
                    <a:pt x="107148" y="21951"/>
                  </a:lnTo>
                  <a:lnTo>
                    <a:pt x="108728" y="24586"/>
                  </a:lnTo>
                  <a:lnTo>
                    <a:pt x="110170" y="27368"/>
                  </a:lnTo>
                  <a:lnTo>
                    <a:pt x="111472" y="30298"/>
                  </a:lnTo>
                  <a:lnTo>
                    <a:pt x="95758" y="35507"/>
                  </a:lnTo>
                  <a:lnTo>
                    <a:pt x="95399" y="34644"/>
                  </a:lnTo>
                  <a:lnTo>
                    <a:pt x="95015" y="33788"/>
                  </a:lnTo>
                  <a:lnTo>
                    <a:pt x="94607" y="32942"/>
                  </a:lnTo>
                  <a:lnTo>
                    <a:pt x="94174" y="32104"/>
                  </a:lnTo>
                  <a:lnTo>
                    <a:pt x="93718" y="31275"/>
                  </a:lnTo>
                  <a:lnTo>
                    <a:pt x="93237" y="30455"/>
                  </a:lnTo>
                  <a:lnTo>
                    <a:pt x="92732" y="29643"/>
                  </a:lnTo>
                  <a:lnTo>
                    <a:pt x="92202" y="28840"/>
                  </a:lnTo>
                  <a:lnTo>
                    <a:pt x="91648" y="28046"/>
                  </a:lnTo>
                  <a:lnTo>
                    <a:pt x="91070" y="27260"/>
                  </a:lnTo>
                  <a:lnTo>
                    <a:pt x="90465" y="26471"/>
                  </a:lnTo>
                  <a:lnTo>
                    <a:pt x="89830" y="25701"/>
                  </a:lnTo>
                  <a:lnTo>
                    <a:pt x="89166" y="24950"/>
                  </a:lnTo>
                  <a:lnTo>
                    <a:pt x="88472" y="24218"/>
                  </a:lnTo>
                  <a:lnTo>
                    <a:pt x="87749" y="23505"/>
                  </a:lnTo>
                  <a:lnTo>
                    <a:pt x="86996" y="22811"/>
                  </a:lnTo>
                  <a:lnTo>
                    <a:pt x="86214" y="22137"/>
                  </a:lnTo>
                  <a:lnTo>
                    <a:pt x="85403" y="21481"/>
                  </a:lnTo>
                  <a:lnTo>
                    <a:pt x="84561" y="20845"/>
                  </a:lnTo>
                  <a:lnTo>
                    <a:pt x="83691" y="20228"/>
                  </a:lnTo>
                  <a:lnTo>
                    <a:pt x="82789" y="19632"/>
                  </a:lnTo>
                  <a:lnTo>
                    <a:pt x="81857" y="19061"/>
                  </a:lnTo>
                  <a:lnTo>
                    <a:pt x="80893" y="18514"/>
                  </a:lnTo>
                  <a:lnTo>
                    <a:pt x="79898" y="17991"/>
                  </a:lnTo>
                  <a:lnTo>
                    <a:pt x="78872" y="17493"/>
                  </a:lnTo>
                  <a:lnTo>
                    <a:pt x="77815" y="17019"/>
                  </a:lnTo>
                  <a:lnTo>
                    <a:pt x="76726" y="16569"/>
                  </a:lnTo>
                  <a:lnTo>
                    <a:pt x="75606" y="16144"/>
                  </a:lnTo>
                  <a:lnTo>
                    <a:pt x="74455" y="15743"/>
                  </a:lnTo>
                  <a:lnTo>
                    <a:pt x="73273" y="15366"/>
                  </a:lnTo>
                  <a:lnTo>
                    <a:pt x="72074" y="15020"/>
                  </a:lnTo>
                  <a:lnTo>
                    <a:pt x="70842" y="14710"/>
                  </a:lnTo>
                  <a:lnTo>
                    <a:pt x="69574" y="14436"/>
                  </a:lnTo>
                  <a:lnTo>
                    <a:pt x="68272" y="14199"/>
                  </a:lnTo>
                  <a:lnTo>
                    <a:pt x="66935" y="13999"/>
                  </a:lnTo>
                  <a:lnTo>
                    <a:pt x="65563" y="13835"/>
                  </a:lnTo>
                  <a:lnTo>
                    <a:pt x="64157" y="13707"/>
                  </a:lnTo>
                  <a:lnTo>
                    <a:pt x="62716" y="13616"/>
                  </a:lnTo>
                  <a:lnTo>
                    <a:pt x="61240" y="135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23873" y="1703374"/>
              <a:ext cx="75009" cy="128835"/>
            </a:xfrm>
            <a:custGeom>
              <a:avLst/>
              <a:pathLst>
                <a:path w="75009" h="128835">
                  <a:moveTo>
                    <a:pt x="15192" y="50961"/>
                  </a:moveTo>
                  <a:lnTo>
                    <a:pt x="15718" y="50021"/>
                  </a:lnTo>
                  <a:lnTo>
                    <a:pt x="16252" y="49110"/>
                  </a:lnTo>
                  <a:lnTo>
                    <a:pt x="16794" y="48229"/>
                  </a:lnTo>
                  <a:lnTo>
                    <a:pt x="17345" y="47377"/>
                  </a:lnTo>
                  <a:lnTo>
                    <a:pt x="17905" y="46555"/>
                  </a:lnTo>
                  <a:lnTo>
                    <a:pt x="18474" y="45762"/>
                  </a:lnTo>
                  <a:lnTo>
                    <a:pt x="19051" y="44999"/>
                  </a:lnTo>
                  <a:lnTo>
                    <a:pt x="19637" y="44265"/>
                  </a:lnTo>
                  <a:lnTo>
                    <a:pt x="20232" y="43561"/>
                  </a:lnTo>
                  <a:lnTo>
                    <a:pt x="20835" y="42887"/>
                  </a:lnTo>
                  <a:lnTo>
                    <a:pt x="21449" y="42222"/>
                  </a:lnTo>
                  <a:lnTo>
                    <a:pt x="22075" y="41581"/>
                  </a:lnTo>
                  <a:lnTo>
                    <a:pt x="22713" y="40965"/>
                  </a:lnTo>
                  <a:lnTo>
                    <a:pt x="23364" y="40373"/>
                  </a:lnTo>
                  <a:lnTo>
                    <a:pt x="24026" y="39805"/>
                  </a:lnTo>
                  <a:lnTo>
                    <a:pt x="24701" y="39261"/>
                  </a:lnTo>
                  <a:lnTo>
                    <a:pt x="25387" y="38742"/>
                  </a:lnTo>
                  <a:lnTo>
                    <a:pt x="26086" y="38247"/>
                  </a:lnTo>
                  <a:lnTo>
                    <a:pt x="26797" y="37777"/>
                  </a:lnTo>
                  <a:lnTo>
                    <a:pt x="27520" y="37331"/>
                  </a:lnTo>
                  <a:lnTo>
                    <a:pt x="28257" y="36909"/>
                  </a:lnTo>
                  <a:lnTo>
                    <a:pt x="29007" y="36511"/>
                  </a:lnTo>
                  <a:lnTo>
                    <a:pt x="29771" y="36138"/>
                  </a:lnTo>
                  <a:lnTo>
                    <a:pt x="30548" y="35789"/>
                  </a:lnTo>
                  <a:lnTo>
                    <a:pt x="31340" y="35464"/>
                  </a:lnTo>
                  <a:lnTo>
                    <a:pt x="32146" y="35164"/>
                  </a:lnTo>
                  <a:lnTo>
                    <a:pt x="32965" y="34888"/>
                  </a:lnTo>
                  <a:lnTo>
                    <a:pt x="33799" y="34636"/>
                  </a:lnTo>
                  <a:lnTo>
                    <a:pt x="34646" y="34408"/>
                  </a:lnTo>
                  <a:lnTo>
                    <a:pt x="35507" y="34205"/>
                  </a:lnTo>
                  <a:lnTo>
                    <a:pt x="36386" y="34007"/>
                  </a:lnTo>
                  <a:lnTo>
                    <a:pt x="37285" y="33830"/>
                  </a:lnTo>
                  <a:lnTo>
                    <a:pt x="38206" y="33674"/>
                  </a:lnTo>
                  <a:lnTo>
                    <a:pt x="39147" y="33538"/>
                  </a:lnTo>
                  <a:lnTo>
                    <a:pt x="40109" y="33424"/>
                  </a:lnTo>
                  <a:lnTo>
                    <a:pt x="41091" y="33330"/>
                  </a:lnTo>
                  <a:lnTo>
                    <a:pt x="42095" y="33257"/>
                  </a:lnTo>
                  <a:lnTo>
                    <a:pt x="43119" y="33205"/>
                  </a:lnTo>
                  <a:lnTo>
                    <a:pt x="44165" y="33174"/>
                  </a:lnTo>
                  <a:lnTo>
                    <a:pt x="45231" y="33163"/>
                  </a:lnTo>
                  <a:lnTo>
                    <a:pt x="47004" y="33188"/>
                  </a:lnTo>
                  <a:lnTo>
                    <a:pt x="48710" y="33261"/>
                  </a:lnTo>
                  <a:lnTo>
                    <a:pt x="50351" y="33382"/>
                  </a:lnTo>
                  <a:lnTo>
                    <a:pt x="51926" y="33552"/>
                  </a:lnTo>
                  <a:lnTo>
                    <a:pt x="53435" y="33771"/>
                  </a:lnTo>
                  <a:lnTo>
                    <a:pt x="54878" y="34038"/>
                  </a:lnTo>
                  <a:lnTo>
                    <a:pt x="56255" y="34354"/>
                  </a:lnTo>
                  <a:lnTo>
                    <a:pt x="57566" y="34719"/>
                  </a:lnTo>
                  <a:lnTo>
                    <a:pt x="58811" y="35132"/>
                  </a:lnTo>
                  <a:lnTo>
                    <a:pt x="59990" y="35594"/>
                  </a:lnTo>
                  <a:lnTo>
                    <a:pt x="61128" y="36100"/>
                  </a:lnTo>
                  <a:lnTo>
                    <a:pt x="62216" y="36646"/>
                  </a:lnTo>
                  <a:lnTo>
                    <a:pt x="63253" y="37232"/>
                  </a:lnTo>
                  <a:lnTo>
                    <a:pt x="64240" y="37858"/>
                  </a:lnTo>
                  <a:lnTo>
                    <a:pt x="65177" y="38524"/>
                  </a:lnTo>
                  <a:lnTo>
                    <a:pt x="66063" y="39230"/>
                  </a:lnTo>
                  <a:lnTo>
                    <a:pt x="66899" y="39976"/>
                  </a:lnTo>
                  <a:lnTo>
                    <a:pt x="67685" y="40762"/>
                  </a:lnTo>
                  <a:lnTo>
                    <a:pt x="68420" y="41587"/>
                  </a:lnTo>
                  <a:lnTo>
                    <a:pt x="69105" y="42453"/>
                  </a:lnTo>
                  <a:lnTo>
                    <a:pt x="69761" y="43338"/>
                  </a:lnTo>
                  <a:lnTo>
                    <a:pt x="70373" y="44259"/>
                  </a:lnTo>
                  <a:lnTo>
                    <a:pt x="70942" y="45213"/>
                  </a:lnTo>
                  <a:lnTo>
                    <a:pt x="71467" y="46203"/>
                  </a:lnTo>
                  <a:lnTo>
                    <a:pt x="71949" y="47228"/>
                  </a:lnTo>
                  <a:lnTo>
                    <a:pt x="72387" y="48287"/>
                  </a:lnTo>
                  <a:lnTo>
                    <a:pt x="72782" y="49381"/>
                  </a:lnTo>
                  <a:lnTo>
                    <a:pt x="73134" y="50509"/>
                  </a:lnTo>
                  <a:lnTo>
                    <a:pt x="73442" y="51673"/>
                  </a:lnTo>
                  <a:lnTo>
                    <a:pt x="73707" y="52871"/>
                  </a:lnTo>
                  <a:lnTo>
                    <a:pt x="73954" y="54098"/>
                  </a:lnTo>
                  <a:lnTo>
                    <a:pt x="74175" y="55350"/>
                  </a:lnTo>
                  <a:lnTo>
                    <a:pt x="74371" y="56626"/>
                  </a:lnTo>
                  <a:lnTo>
                    <a:pt x="74540" y="57927"/>
                  </a:lnTo>
                  <a:lnTo>
                    <a:pt x="74683" y="59252"/>
                  </a:lnTo>
                  <a:lnTo>
                    <a:pt x="74801" y="60601"/>
                  </a:lnTo>
                  <a:lnTo>
                    <a:pt x="74892" y="61974"/>
                  </a:lnTo>
                  <a:lnTo>
                    <a:pt x="74957" y="63372"/>
                  </a:lnTo>
                  <a:lnTo>
                    <a:pt x="74996" y="64794"/>
                  </a:lnTo>
                  <a:lnTo>
                    <a:pt x="75009" y="66240"/>
                  </a:lnTo>
                  <a:lnTo>
                    <a:pt x="75009" y="128835"/>
                  </a:lnTo>
                  <a:lnTo>
                    <a:pt x="59295" y="128835"/>
                  </a:lnTo>
                  <a:lnTo>
                    <a:pt x="59295" y="69279"/>
                  </a:lnTo>
                  <a:lnTo>
                    <a:pt x="59287" y="68096"/>
                  </a:lnTo>
                  <a:lnTo>
                    <a:pt x="59264" y="66942"/>
                  </a:lnTo>
                  <a:lnTo>
                    <a:pt x="59225" y="65818"/>
                  </a:lnTo>
                  <a:lnTo>
                    <a:pt x="59170" y="64723"/>
                  </a:lnTo>
                  <a:lnTo>
                    <a:pt x="59100" y="63658"/>
                  </a:lnTo>
                  <a:lnTo>
                    <a:pt x="59014" y="62622"/>
                  </a:lnTo>
                  <a:lnTo>
                    <a:pt x="58912" y="61616"/>
                  </a:lnTo>
                  <a:lnTo>
                    <a:pt x="58795" y="60639"/>
                  </a:lnTo>
                  <a:lnTo>
                    <a:pt x="58662" y="59692"/>
                  </a:lnTo>
                  <a:lnTo>
                    <a:pt x="58514" y="58774"/>
                  </a:lnTo>
                  <a:lnTo>
                    <a:pt x="58361" y="57887"/>
                  </a:lnTo>
                  <a:lnTo>
                    <a:pt x="58180" y="57031"/>
                  </a:lnTo>
                  <a:lnTo>
                    <a:pt x="57972" y="56206"/>
                  </a:lnTo>
                  <a:lnTo>
                    <a:pt x="57736" y="55413"/>
                  </a:lnTo>
                  <a:lnTo>
                    <a:pt x="57472" y="54650"/>
                  </a:lnTo>
                  <a:lnTo>
                    <a:pt x="57180" y="53919"/>
                  </a:lnTo>
                  <a:lnTo>
                    <a:pt x="56861" y="53220"/>
                  </a:lnTo>
                  <a:lnTo>
                    <a:pt x="56514" y="52551"/>
                  </a:lnTo>
                  <a:lnTo>
                    <a:pt x="56138" y="51914"/>
                  </a:lnTo>
                  <a:lnTo>
                    <a:pt x="55736" y="51308"/>
                  </a:lnTo>
                  <a:lnTo>
                    <a:pt x="55302" y="50716"/>
                  </a:lnTo>
                  <a:lnTo>
                    <a:pt x="54833" y="50155"/>
                  </a:lnTo>
                  <a:lnTo>
                    <a:pt x="54329" y="49625"/>
                  </a:lnTo>
                  <a:lnTo>
                    <a:pt x="53791" y="49127"/>
                  </a:lnTo>
                  <a:lnTo>
                    <a:pt x="53218" y="48660"/>
                  </a:lnTo>
                  <a:lnTo>
                    <a:pt x="52610" y="48224"/>
                  </a:lnTo>
                  <a:lnTo>
                    <a:pt x="51968" y="47820"/>
                  </a:lnTo>
                  <a:lnTo>
                    <a:pt x="51291" y="47446"/>
                  </a:lnTo>
                  <a:lnTo>
                    <a:pt x="50579" y="47104"/>
                  </a:lnTo>
                  <a:lnTo>
                    <a:pt x="49832" y="46794"/>
                  </a:lnTo>
                  <a:lnTo>
                    <a:pt x="49046" y="46497"/>
                  </a:lnTo>
                  <a:lnTo>
                    <a:pt x="48214" y="46231"/>
                  </a:lnTo>
                  <a:lnTo>
                    <a:pt x="47337" y="45997"/>
                  </a:lnTo>
                  <a:lnTo>
                    <a:pt x="46415" y="45793"/>
                  </a:lnTo>
                  <a:lnTo>
                    <a:pt x="45448" y="45622"/>
                  </a:lnTo>
                  <a:lnTo>
                    <a:pt x="44436" y="45481"/>
                  </a:lnTo>
                  <a:lnTo>
                    <a:pt x="43378" y="45371"/>
                  </a:lnTo>
                  <a:lnTo>
                    <a:pt x="42276" y="45293"/>
                  </a:lnTo>
                  <a:lnTo>
                    <a:pt x="41128" y="45246"/>
                  </a:lnTo>
                  <a:lnTo>
                    <a:pt x="39935" y="45231"/>
                  </a:lnTo>
                  <a:lnTo>
                    <a:pt x="38834" y="45251"/>
                  </a:lnTo>
                  <a:lnTo>
                    <a:pt x="37754" y="45311"/>
                  </a:lnTo>
                  <a:lnTo>
                    <a:pt x="36695" y="45411"/>
                  </a:lnTo>
                  <a:lnTo>
                    <a:pt x="35657" y="45550"/>
                  </a:lnTo>
                  <a:lnTo>
                    <a:pt x="34639" y="45730"/>
                  </a:lnTo>
                  <a:lnTo>
                    <a:pt x="33643" y="45950"/>
                  </a:lnTo>
                  <a:lnTo>
                    <a:pt x="32667" y="46209"/>
                  </a:lnTo>
                  <a:lnTo>
                    <a:pt x="31712" y="46509"/>
                  </a:lnTo>
                  <a:lnTo>
                    <a:pt x="30778" y="46848"/>
                  </a:lnTo>
                  <a:lnTo>
                    <a:pt x="29864" y="47228"/>
                  </a:lnTo>
                  <a:lnTo>
                    <a:pt x="28991" y="47643"/>
                  </a:lnTo>
                  <a:lnTo>
                    <a:pt x="28142" y="48092"/>
                  </a:lnTo>
                  <a:lnTo>
                    <a:pt x="27317" y="48574"/>
                  </a:lnTo>
                  <a:lnTo>
                    <a:pt x="26517" y="49089"/>
                  </a:lnTo>
                  <a:lnTo>
                    <a:pt x="25741" y="49637"/>
                  </a:lnTo>
                  <a:lnTo>
                    <a:pt x="24989" y="50218"/>
                  </a:lnTo>
                  <a:lnTo>
                    <a:pt x="24261" y="50831"/>
                  </a:lnTo>
                  <a:lnTo>
                    <a:pt x="23558" y="51478"/>
                  </a:lnTo>
                  <a:lnTo>
                    <a:pt x="22879" y="52158"/>
                  </a:lnTo>
                  <a:lnTo>
                    <a:pt x="22225" y="52871"/>
                  </a:lnTo>
                  <a:lnTo>
                    <a:pt x="21613" y="53616"/>
                  </a:lnTo>
                  <a:lnTo>
                    <a:pt x="21030" y="54392"/>
                  </a:lnTo>
                  <a:lnTo>
                    <a:pt x="20474" y="55199"/>
                  </a:lnTo>
                  <a:lnTo>
                    <a:pt x="19946" y="56038"/>
                  </a:lnTo>
                  <a:lnTo>
                    <a:pt x="19446" y="56908"/>
                  </a:lnTo>
                  <a:lnTo>
                    <a:pt x="18974" y="57809"/>
                  </a:lnTo>
                  <a:lnTo>
                    <a:pt x="18530" y="58741"/>
                  </a:lnTo>
                  <a:lnTo>
                    <a:pt x="18113" y="59705"/>
                  </a:lnTo>
                  <a:lnTo>
                    <a:pt x="17724" y="60700"/>
                  </a:lnTo>
                  <a:lnTo>
                    <a:pt x="17363" y="61726"/>
                  </a:lnTo>
                  <a:lnTo>
                    <a:pt x="17033" y="62781"/>
                  </a:lnTo>
                  <a:lnTo>
                    <a:pt x="16738" y="63862"/>
                  </a:lnTo>
                  <a:lnTo>
                    <a:pt x="16477" y="64969"/>
                  </a:lnTo>
                  <a:lnTo>
                    <a:pt x="16252" y="66102"/>
                  </a:lnTo>
                  <a:lnTo>
                    <a:pt x="16061" y="67261"/>
                  </a:lnTo>
                  <a:lnTo>
                    <a:pt x="15904" y="68446"/>
                  </a:lnTo>
                  <a:lnTo>
                    <a:pt x="15783" y="69657"/>
                  </a:lnTo>
                  <a:lnTo>
                    <a:pt x="15696" y="70894"/>
                  </a:lnTo>
                  <a:lnTo>
                    <a:pt x="15644" y="72157"/>
                  </a:lnTo>
                  <a:lnTo>
                    <a:pt x="15626" y="73446"/>
                  </a:lnTo>
                  <a:lnTo>
                    <a:pt x="15626" y="128835"/>
                  </a:lnTo>
                  <a:lnTo>
                    <a:pt x="0" y="128835"/>
                  </a:lnTo>
                  <a:lnTo>
                    <a:pt x="0" y="0"/>
                  </a:lnTo>
                  <a:lnTo>
                    <a:pt x="15626" y="0"/>
                  </a:lnTo>
                  <a:lnTo>
                    <a:pt x="15626" y="33511"/>
                  </a:lnTo>
                  <a:lnTo>
                    <a:pt x="15626" y="34084"/>
                  </a:lnTo>
                  <a:lnTo>
                    <a:pt x="15623" y="34657"/>
                  </a:lnTo>
                  <a:lnTo>
                    <a:pt x="15619" y="35230"/>
                  </a:lnTo>
                  <a:lnTo>
                    <a:pt x="15613" y="35803"/>
                  </a:lnTo>
                  <a:lnTo>
                    <a:pt x="15605" y="36376"/>
                  </a:lnTo>
                  <a:lnTo>
                    <a:pt x="15595" y="36949"/>
                  </a:lnTo>
                  <a:lnTo>
                    <a:pt x="15584" y="37522"/>
                  </a:lnTo>
                  <a:lnTo>
                    <a:pt x="15571" y="38095"/>
                  </a:lnTo>
                  <a:lnTo>
                    <a:pt x="15556" y="38668"/>
                  </a:lnTo>
                  <a:lnTo>
                    <a:pt x="15540" y="39241"/>
                  </a:lnTo>
                  <a:lnTo>
                    <a:pt x="15521" y="39809"/>
                  </a:lnTo>
                  <a:lnTo>
                    <a:pt x="15501" y="40369"/>
                  </a:lnTo>
                  <a:lnTo>
                    <a:pt x="15480" y="40920"/>
                  </a:lnTo>
                  <a:lnTo>
                    <a:pt x="15456" y="41463"/>
                  </a:lnTo>
                  <a:lnTo>
                    <a:pt x="15431" y="41997"/>
                  </a:lnTo>
                  <a:lnTo>
                    <a:pt x="15404" y="42522"/>
                  </a:lnTo>
                  <a:lnTo>
                    <a:pt x="15376" y="43039"/>
                  </a:lnTo>
                  <a:lnTo>
                    <a:pt x="15345" y="43547"/>
                  </a:lnTo>
                  <a:lnTo>
                    <a:pt x="15313" y="44046"/>
                  </a:lnTo>
                  <a:lnTo>
                    <a:pt x="15279" y="44536"/>
                  </a:lnTo>
                  <a:lnTo>
                    <a:pt x="15262" y="45016"/>
                  </a:lnTo>
                  <a:lnTo>
                    <a:pt x="15244" y="45481"/>
                  </a:lnTo>
                  <a:lnTo>
                    <a:pt x="15227" y="45932"/>
                  </a:lnTo>
                  <a:lnTo>
                    <a:pt x="15210" y="46370"/>
                  </a:lnTo>
                  <a:lnTo>
                    <a:pt x="15192" y="46794"/>
                  </a:lnTo>
                  <a:lnTo>
                    <a:pt x="15175" y="47203"/>
                  </a:lnTo>
                  <a:lnTo>
                    <a:pt x="15158" y="47599"/>
                  </a:lnTo>
                  <a:lnTo>
                    <a:pt x="15140" y="47981"/>
                  </a:lnTo>
                  <a:lnTo>
                    <a:pt x="15123" y="48349"/>
                  </a:lnTo>
                  <a:lnTo>
                    <a:pt x="15106" y="48704"/>
                  </a:lnTo>
                  <a:lnTo>
                    <a:pt x="15088" y="49023"/>
                  </a:lnTo>
                  <a:lnTo>
                    <a:pt x="15071" y="49322"/>
                  </a:lnTo>
                  <a:lnTo>
                    <a:pt x="15053" y="49599"/>
                  </a:lnTo>
                  <a:lnTo>
                    <a:pt x="15036" y="49856"/>
                  </a:lnTo>
                  <a:lnTo>
                    <a:pt x="15019" y="50093"/>
                  </a:lnTo>
                  <a:lnTo>
                    <a:pt x="15001" y="50308"/>
                  </a:lnTo>
                  <a:lnTo>
                    <a:pt x="14984" y="50502"/>
                  </a:lnTo>
                  <a:lnTo>
                    <a:pt x="14967" y="50676"/>
                  </a:lnTo>
                  <a:lnTo>
                    <a:pt x="14949" y="50829"/>
                  </a:lnTo>
                  <a:lnTo>
                    <a:pt x="14932" y="50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22322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22322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61737" y="1736538"/>
              <a:ext cx="75530" cy="95671"/>
            </a:xfrm>
            <a:custGeom>
              <a:avLst/>
              <a:pathLst>
                <a:path w="75530" h="95671">
                  <a:moveTo>
                    <a:pt x="59816" y="95671"/>
                  </a:moveTo>
                  <a:lnTo>
                    <a:pt x="59816" y="36115"/>
                  </a:lnTo>
                  <a:lnTo>
                    <a:pt x="59806" y="34766"/>
                  </a:lnTo>
                  <a:lnTo>
                    <a:pt x="59774" y="33462"/>
                  </a:lnTo>
                  <a:lnTo>
                    <a:pt x="59722" y="32203"/>
                  </a:lnTo>
                  <a:lnTo>
                    <a:pt x="59649" y="30989"/>
                  </a:lnTo>
                  <a:lnTo>
                    <a:pt x="59556" y="29821"/>
                  </a:lnTo>
                  <a:lnTo>
                    <a:pt x="59441" y="28698"/>
                  </a:lnTo>
                  <a:lnTo>
                    <a:pt x="59306" y="27619"/>
                  </a:lnTo>
                  <a:lnTo>
                    <a:pt x="59149" y="26586"/>
                  </a:lnTo>
                  <a:lnTo>
                    <a:pt x="58972" y="25598"/>
                  </a:lnTo>
                  <a:lnTo>
                    <a:pt x="58774" y="24655"/>
                  </a:lnTo>
                  <a:lnTo>
                    <a:pt x="58570" y="23753"/>
                  </a:lnTo>
                  <a:lnTo>
                    <a:pt x="58340" y="22888"/>
                  </a:lnTo>
                  <a:lnTo>
                    <a:pt x="58084" y="22059"/>
                  </a:lnTo>
                  <a:lnTo>
                    <a:pt x="57802" y="21266"/>
                  </a:lnTo>
                  <a:lnTo>
                    <a:pt x="57494" y="20510"/>
                  </a:lnTo>
                  <a:lnTo>
                    <a:pt x="57159" y="19790"/>
                  </a:lnTo>
                  <a:lnTo>
                    <a:pt x="56799" y="19107"/>
                  </a:lnTo>
                  <a:lnTo>
                    <a:pt x="56413" y="18460"/>
                  </a:lnTo>
                  <a:lnTo>
                    <a:pt x="56000" y="17850"/>
                  </a:lnTo>
                  <a:lnTo>
                    <a:pt x="55562" y="17276"/>
                  </a:lnTo>
                  <a:lnTo>
                    <a:pt x="55096" y="16720"/>
                  </a:lnTo>
                  <a:lnTo>
                    <a:pt x="54600" y="16199"/>
                  </a:lnTo>
                  <a:lnTo>
                    <a:pt x="54075" y="15713"/>
                  </a:lnTo>
                  <a:lnTo>
                    <a:pt x="53520" y="15262"/>
                  </a:lnTo>
                  <a:lnTo>
                    <a:pt x="52936" y="14845"/>
                  </a:lnTo>
                  <a:lnTo>
                    <a:pt x="52322" y="14463"/>
                  </a:lnTo>
                  <a:lnTo>
                    <a:pt x="51679" y="14116"/>
                  </a:lnTo>
                  <a:lnTo>
                    <a:pt x="51006" y="13803"/>
                  </a:lnTo>
                  <a:lnTo>
                    <a:pt x="50304" y="13525"/>
                  </a:lnTo>
                  <a:lnTo>
                    <a:pt x="49572" y="13282"/>
                  </a:lnTo>
                  <a:lnTo>
                    <a:pt x="48824" y="13051"/>
                  </a:lnTo>
                  <a:lnTo>
                    <a:pt x="48040" y="12845"/>
                  </a:lnTo>
                  <a:lnTo>
                    <a:pt x="47220" y="12663"/>
                  </a:lnTo>
                  <a:lnTo>
                    <a:pt x="46363" y="12505"/>
                  </a:lnTo>
                  <a:lnTo>
                    <a:pt x="45470" y="12371"/>
                  </a:lnTo>
                  <a:lnTo>
                    <a:pt x="44540" y="12261"/>
                  </a:lnTo>
                  <a:lnTo>
                    <a:pt x="43574" y="12176"/>
                  </a:lnTo>
                  <a:lnTo>
                    <a:pt x="42571" y="12116"/>
                  </a:lnTo>
                  <a:lnTo>
                    <a:pt x="41532" y="12079"/>
                  </a:lnTo>
                  <a:lnTo>
                    <a:pt x="40456" y="12067"/>
                  </a:lnTo>
                  <a:lnTo>
                    <a:pt x="39355" y="12087"/>
                  </a:lnTo>
                  <a:lnTo>
                    <a:pt x="38275" y="12147"/>
                  </a:lnTo>
                  <a:lnTo>
                    <a:pt x="37216" y="12247"/>
                  </a:lnTo>
                  <a:lnTo>
                    <a:pt x="36178" y="12386"/>
                  </a:lnTo>
                  <a:lnTo>
                    <a:pt x="35160" y="12566"/>
                  </a:lnTo>
                  <a:lnTo>
                    <a:pt x="34163" y="12786"/>
                  </a:lnTo>
                  <a:lnTo>
                    <a:pt x="33188" y="13045"/>
                  </a:lnTo>
                  <a:lnTo>
                    <a:pt x="32233" y="13345"/>
                  </a:lnTo>
                  <a:lnTo>
                    <a:pt x="31299" y="13684"/>
                  </a:lnTo>
                  <a:lnTo>
                    <a:pt x="30385" y="14064"/>
                  </a:lnTo>
                  <a:lnTo>
                    <a:pt x="29512" y="14464"/>
                  </a:lnTo>
                  <a:lnTo>
                    <a:pt x="28663" y="14901"/>
                  </a:lnTo>
                  <a:lnTo>
                    <a:pt x="27838" y="15374"/>
                  </a:lnTo>
                  <a:lnTo>
                    <a:pt x="27038" y="15883"/>
                  </a:lnTo>
                  <a:lnTo>
                    <a:pt x="26261" y="16430"/>
                  </a:lnTo>
                  <a:lnTo>
                    <a:pt x="25510" y="17012"/>
                  </a:lnTo>
                  <a:lnTo>
                    <a:pt x="24782" y="17631"/>
                  </a:lnTo>
                  <a:lnTo>
                    <a:pt x="24079" y="18287"/>
                  </a:lnTo>
                  <a:lnTo>
                    <a:pt x="23400" y="18978"/>
                  </a:lnTo>
                  <a:lnTo>
                    <a:pt x="22745" y="19707"/>
                  </a:lnTo>
                  <a:lnTo>
                    <a:pt x="22134" y="20454"/>
                  </a:lnTo>
                  <a:lnTo>
                    <a:pt x="21551" y="21238"/>
                  </a:lnTo>
                  <a:lnTo>
                    <a:pt x="20995" y="22059"/>
                  </a:lnTo>
                  <a:lnTo>
                    <a:pt x="20467" y="22916"/>
                  </a:lnTo>
                  <a:lnTo>
                    <a:pt x="19967" y="23809"/>
                  </a:lnTo>
                  <a:lnTo>
                    <a:pt x="19495" y="24739"/>
                  </a:lnTo>
                  <a:lnTo>
                    <a:pt x="19050" y="25705"/>
                  </a:lnTo>
                  <a:lnTo>
                    <a:pt x="18634" y="26708"/>
                  </a:lnTo>
                  <a:lnTo>
                    <a:pt x="18245" y="27747"/>
                  </a:lnTo>
                  <a:lnTo>
                    <a:pt x="17884" y="28823"/>
                  </a:lnTo>
                  <a:lnTo>
                    <a:pt x="17554" y="29916"/>
                  </a:lnTo>
                  <a:lnTo>
                    <a:pt x="17259" y="31042"/>
                  </a:lnTo>
                  <a:lnTo>
                    <a:pt x="16998" y="32201"/>
                  </a:lnTo>
                  <a:lnTo>
                    <a:pt x="16772" y="33393"/>
                  </a:lnTo>
                  <a:lnTo>
                    <a:pt x="16581" y="34618"/>
                  </a:lnTo>
                  <a:lnTo>
                    <a:pt x="16425" y="35876"/>
                  </a:lnTo>
                  <a:lnTo>
                    <a:pt x="16304" y="37166"/>
                  </a:lnTo>
                  <a:lnTo>
                    <a:pt x="16217" y="38490"/>
                  </a:lnTo>
                  <a:lnTo>
                    <a:pt x="16165" y="39847"/>
                  </a:lnTo>
                  <a:lnTo>
                    <a:pt x="16147" y="41237"/>
                  </a:lnTo>
                  <a:lnTo>
                    <a:pt x="16147" y="95671"/>
                  </a:lnTo>
                  <a:lnTo>
                    <a:pt x="520" y="95671"/>
                  </a:lnTo>
                  <a:lnTo>
                    <a:pt x="520" y="21790"/>
                  </a:lnTo>
                  <a:lnTo>
                    <a:pt x="520" y="21197"/>
                  </a:lnTo>
                  <a:lnTo>
                    <a:pt x="517" y="20599"/>
                  </a:lnTo>
                  <a:lnTo>
                    <a:pt x="513" y="19996"/>
                  </a:lnTo>
                  <a:lnTo>
                    <a:pt x="507" y="19387"/>
                  </a:lnTo>
                  <a:lnTo>
                    <a:pt x="499" y="18774"/>
                  </a:lnTo>
                  <a:lnTo>
                    <a:pt x="489" y="18155"/>
                  </a:lnTo>
                  <a:lnTo>
                    <a:pt x="478" y="17530"/>
                  </a:lnTo>
                  <a:lnTo>
                    <a:pt x="465" y="16901"/>
                  </a:lnTo>
                  <a:lnTo>
                    <a:pt x="450" y="16266"/>
                  </a:lnTo>
                  <a:lnTo>
                    <a:pt x="434" y="15626"/>
                  </a:lnTo>
                  <a:lnTo>
                    <a:pt x="433" y="14971"/>
                  </a:lnTo>
                  <a:lnTo>
                    <a:pt x="430" y="14324"/>
                  </a:lnTo>
                  <a:lnTo>
                    <a:pt x="426" y="13686"/>
                  </a:lnTo>
                  <a:lnTo>
                    <a:pt x="420" y="13057"/>
                  </a:lnTo>
                  <a:lnTo>
                    <a:pt x="412" y="12436"/>
                  </a:lnTo>
                  <a:lnTo>
                    <a:pt x="402" y="11824"/>
                  </a:lnTo>
                  <a:lnTo>
                    <a:pt x="391" y="11221"/>
                  </a:lnTo>
                  <a:lnTo>
                    <a:pt x="378" y="10626"/>
                  </a:lnTo>
                  <a:lnTo>
                    <a:pt x="363" y="10040"/>
                  </a:lnTo>
                  <a:lnTo>
                    <a:pt x="347" y="9462"/>
                  </a:lnTo>
                  <a:lnTo>
                    <a:pt x="329" y="8881"/>
                  </a:lnTo>
                  <a:lnTo>
                    <a:pt x="312" y="8317"/>
                  </a:lnTo>
                  <a:lnTo>
                    <a:pt x="295" y="7770"/>
                  </a:lnTo>
                  <a:lnTo>
                    <a:pt x="277" y="7240"/>
                  </a:lnTo>
                  <a:lnTo>
                    <a:pt x="260" y="6728"/>
                  </a:lnTo>
                  <a:lnTo>
                    <a:pt x="243" y="6233"/>
                  </a:lnTo>
                  <a:lnTo>
                    <a:pt x="225" y="5755"/>
                  </a:lnTo>
                  <a:lnTo>
                    <a:pt x="208" y="5295"/>
                  </a:lnTo>
                  <a:lnTo>
                    <a:pt x="190" y="4853"/>
                  </a:lnTo>
                  <a:lnTo>
                    <a:pt x="173" y="4427"/>
                  </a:lnTo>
                  <a:lnTo>
                    <a:pt x="156" y="4025"/>
                  </a:lnTo>
                  <a:lnTo>
                    <a:pt x="138" y="3653"/>
                  </a:lnTo>
                  <a:lnTo>
                    <a:pt x="121" y="3310"/>
                  </a:lnTo>
                  <a:lnTo>
                    <a:pt x="104" y="2996"/>
                  </a:lnTo>
                  <a:lnTo>
                    <a:pt x="86" y="2713"/>
                  </a:lnTo>
                  <a:lnTo>
                    <a:pt x="69" y="2458"/>
                  </a:lnTo>
                  <a:lnTo>
                    <a:pt x="52" y="2233"/>
                  </a:lnTo>
                  <a:lnTo>
                    <a:pt x="34" y="2038"/>
                  </a:lnTo>
                  <a:lnTo>
                    <a:pt x="17" y="1872"/>
                  </a:lnTo>
                  <a:lnTo>
                    <a:pt x="0" y="1736"/>
                  </a:lnTo>
                  <a:lnTo>
                    <a:pt x="14776" y="1837"/>
                  </a:lnTo>
                  <a:lnTo>
                    <a:pt x="14793" y="1968"/>
                  </a:lnTo>
                  <a:lnTo>
                    <a:pt x="14810" y="2129"/>
                  </a:lnTo>
                  <a:lnTo>
                    <a:pt x="14828" y="2319"/>
                  </a:lnTo>
                  <a:lnTo>
                    <a:pt x="14845" y="2539"/>
                  </a:lnTo>
                  <a:lnTo>
                    <a:pt x="14862" y="2788"/>
                  </a:lnTo>
                  <a:lnTo>
                    <a:pt x="14880" y="3067"/>
                  </a:lnTo>
                  <a:lnTo>
                    <a:pt x="14897" y="3375"/>
                  </a:lnTo>
                  <a:lnTo>
                    <a:pt x="14915" y="3713"/>
                  </a:lnTo>
                  <a:lnTo>
                    <a:pt x="14932" y="4080"/>
                  </a:lnTo>
                  <a:lnTo>
                    <a:pt x="14949" y="4468"/>
                  </a:lnTo>
                  <a:lnTo>
                    <a:pt x="14967" y="4868"/>
                  </a:lnTo>
                  <a:lnTo>
                    <a:pt x="14984" y="5281"/>
                  </a:lnTo>
                  <a:lnTo>
                    <a:pt x="15001" y="5705"/>
                  </a:lnTo>
                  <a:lnTo>
                    <a:pt x="15019" y="6142"/>
                  </a:lnTo>
                  <a:lnTo>
                    <a:pt x="15036" y="6591"/>
                  </a:lnTo>
                  <a:lnTo>
                    <a:pt x="15053" y="7052"/>
                  </a:lnTo>
                  <a:lnTo>
                    <a:pt x="15071" y="7525"/>
                  </a:lnTo>
                  <a:lnTo>
                    <a:pt x="15088" y="8010"/>
                  </a:lnTo>
                  <a:lnTo>
                    <a:pt x="15106" y="8508"/>
                  </a:lnTo>
                  <a:lnTo>
                    <a:pt x="15139" y="8995"/>
                  </a:lnTo>
                  <a:lnTo>
                    <a:pt x="15172" y="9487"/>
                  </a:lnTo>
                  <a:lnTo>
                    <a:pt x="15202" y="9982"/>
                  </a:lnTo>
                  <a:lnTo>
                    <a:pt x="15231" y="10480"/>
                  </a:lnTo>
                  <a:lnTo>
                    <a:pt x="15257" y="10982"/>
                  </a:lnTo>
                  <a:lnTo>
                    <a:pt x="15283" y="11487"/>
                  </a:lnTo>
                  <a:lnTo>
                    <a:pt x="15306" y="11996"/>
                  </a:lnTo>
                  <a:lnTo>
                    <a:pt x="15328" y="12508"/>
                  </a:lnTo>
                  <a:lnTo>
                    <a:pt x="15348" y="13024"/>
                  </a:lnTo>
                  <a:lnTo>
                    <a:pt x="15366" y="13543"/>
                  </a:lnTo>
                  <a:lnTo>
                    <a:pt x="15382" y="14039"/>
                  </a:lnTo>
                  <a:lnTo>
                    <a:pt x="15397" y="14519"/>
                  </a:lnTo>
                  <a:lnTo>
                    <a:pt x="15410" y="14983"/>
                  </a:lnTo>
                  <a:lnTo>
                    <a:pt x="15422" y="15432"/>
                  </a:lnTo>
                  <a:lnTo>
                    <a:pt x="15431" y="15865"/>
                  </a:lnTo>
                  <a:lnTo>
                    <a:pt x="15439" y="16283"/>
                  </a:lnTo>
                  <a:lnTo>
                    <a:pt x="15445" y="16685"/>
                  </a:lnTo>
                  <a:lnTo>
                    <a:pt x="15449" y="17071"/>
                  </a:lnTo>
                  <a:lnTo>
                    <a:pt x="15452" y="17442"/>
                  </a:lnTo>
                  <a:lnTo>
                    <a:pt x="15453" y="17797"/>
                  </a:lnTo>
                  <a:lnTo>
                    <a:pt x="15713" y="17797"/>
                  </a:lnTo>
                  <a:lnTo>
                    <a:pt x="16169" y="16989"/>
                  </a:lnTo>
                  <a:lnTo>
                    <a:pt x="16634" y="16196"/>
                  </a:lnTo>
                  <a:lnTo>
                    <a:pt x="17107" y="15419"/>
                  </a:lnTo>
                  <a:lnTo>
                    <a:pt x="17589" y="14658"/>
                  </a:lnTo>
                  <a:lnTo>
                    <a:pt x="18079" y="13912"/>
                  </a:lnTo>
                  <a:lnTo>
                    <a:pt x="18578" y="13182"/>
                  </a:lnTo>
                  <a:lnTo>
                    <a:pt x="19086" y="12467"/>
                  </a:lnTo>
                  <a:lnTo>
                    <a:pt x="19603" y="11768"/>
                  </a:lnTo>
                  <a:lnTo>
                    <a:pt x="20128" y="11085"/>
                  </a:lnTo>
                  <a:lnTo>
                    <a:pt x="20662" y="10417"/>
                  </a:lnTo>
                  <a:lnTo>
                    <a:pt x="21209" y="9768"/>
                  </a:lnTo>
                  <a:lnTo>
                    <a:pt x="21773" y="9140"/>
                  </a:lnTo>
                  <a:lnTo>
                    <a:pt x="22355" y="8532"/>
                  </a:lnTo>
                  <a:lnTo>
                    <a:pt x="22954" y="7945"/>
                  </a:lnTo>
                  <a:lnTo>
                    <a:pt x="23570" y="7379"/>
                  </a:lnTo>
                  <a:lnTo>
                    <a:pt x="24204" y="6834"/>
                  </a:lnTo>
                  <a:lnTo>
                    <a:pt x="24855" y="6309"/>
                  </a:lnTo>
                  <a:lnTo>
                    <a:pt x="25524" y="5806"/>
                  </a:lnTo>
                  <a:lnTo>
                    <a:pt x="26209" y="5323"/>
                  </a:lnTo>
                  <a:lnTo>
                    <a:pt x="26913" y="4861"/>
                  </a:lnTo>
                  <a:lnTo>
                    <a:pt x="27635" y="4404"/>
                  </a:lnTo>
                  <a:lnTo>
                    <a:pt x="28378" y="3969"/>
                  </a:lnTo>
                  <a:lnTo>
                    <a:pt x="29142" y="3556"/>
                  </a:lnTo>
                  <a:lnTo>
                    <a:pt x="29927" y="3167"/>
                  </a:lnTo>
                  <a:lnTo>
                    <a:pt x="30733" y="2799"/>
                  </a:lnTo>
                  <a:lnTo>
                    <a:pt x="31559" y="2455"/>
                  </a:lnTo>
                  <a:lnTo>
                    <a:pt x="32406" y="2133"/>
                  </a:lnTo>
                  <a:lnTo>
                    <a:pt x="33274" y="1833"/>
                  </a:lnTo>
                  <a:lnTo>
                    <a:pt x="34163" y="1556"/>
                  </a:lnTo>
                  <a:lnTo>
                    <a:pt x="35073" y="1302"/>
                  </a:lnTo>
                  <a:lnTo>
                    <a:pt x="36008" y="1054"/>
                  </a:lnTo>
                  <a:lnTo>
                    <a:pt x="36973" y="833"/>
                  </a:lnTo>
                  <a:lnTo>
                    <a:pt x="37967" y="638"/>
                  </a:lnTo>
                  <a:lnTo>
                    <a:pt x="38990" y="468"/>
                  </a:lnTo>
                  <a:lnTo>
                    <a:pt x="40044" y="325"/>
                  </a:lnTo>
                  <a:lnTo>
                    <a:pt x="41126" y="208"/>
                  </a:lnTo>
                  <a:lnTo>
                    <a:pt x="42238" y="117"/>
                  </a:lnTo>
                  <a:lnTo>
                    <a:pt x="43380" y="52"/>
                  </a:lnTo>
                  <a:lnTo>
                    <a:pt x="44551" y="13"/>
                  </a:lnTo>
                  <a:lnTo>
                    <a:pt x="45752" y="0"/>
                  </a:lnTo>
                  <a:lnTo>
                    <a:pt x="47293" y="19"/>
                  </a:lnTo>
                  <a:lnTo>
                    <a:pt x="48790" y="76"/>
                  </a:lnTo>
                  <a:lnTo>
                    <a:pt x="50244" y="171"/>
                  </a:lnTo>
                  <a:lnTo>
                    <a:pt x="51655" y="305"/>
                  </a:lnTo>
                  <a:lnTo>
                    <a:pt x="53023" y="477"/>
                  </a:lnTo>
                  <a:lnTo>
                    <a:pt x="54347" y="687"/>
                  </a:lnTo>
                  <a:lnTo>
                    <a:pt x="55627" y="935"/>
                  </a:lnTo>
                  <a:lnTo>
                    <a:pt x="56864" y="1222"/>
                  </a:lnTo>
                  <a:lnTo>
                    <a:pt x="58058" y="1547"/>
                  </a:lnTo>
                  <a:lnTo>
                    <a:pt x="59208" y="1909"/>
                  </a:lnTo>
                  <a:lnTo>
                    <a:pt x="60317" y="2312"/>
                  </a:lnTo>
                  <a:lnTo>
                    <a:pt x="61386" y="2757"/>
                  </a:lnTo>
                  <a:lnTo>
                    <a:pt x="62414" y="3243"/>
                  </a:lnTo>
                  <a:lnTo>
                    <a:pt x="63403" y="3771"/>
                  </a:lnTo>
                  <a:lnTo>
                    <a:pt x="64352" y="4340"/>
                  </a:lnTo>
                  <a:lnTo>
                    <a:pt x="65261" y="4952"/>
                  </a:lnTo>
                  <a:lnTo>
                    <a:pt x="66130" y="5604"/>
                  </a:lnTo>
                  <a:lnTo>
                    <a:pt x="66959" y="6299"/>
                  </a:lnTo>
                  <a:lnTo>
                    <a:pt x="67748" y="7035"/>
                  </a:lnTo>
                  <a:lnTo>
                    <a:pt x="68498" y="7813"/>
                  </a:lnTo>
                  <a:lnTo>
                    <a:pt x="69207" y="8635"/>
                  </a:lnTo>
                  <a:lnTo>
                    <a:pt x="69876" y="9504"/>
                  </a:lnTo>
                  <a:lnTo>
                    <a:pt x="70506" y="10420"/>
                  </a:lnTo>
                  <a:lnTo>
                    <a:pt x="71095" y="11383"/>
                  </a:lnTo>
                  <a:lnTo>
                    <a:pt x="71645" y="12393"/>
                  </a:lnTo>
                  <a:lnTo>
                    <a:pt x="72154" y="13449"/>
                  </a:lnTo>
                  <a:lnTo>
                    <a:pt x="72624" y="14553"/>
                  </a:lnTo>
                  <a:lnTo>
                    <a:pt x="73054" y="15703"/>
                  </a:lnTo>
                  <a:lnTo>
                    <a:pt x="73444" y="16900"/>
                  </a:lnTo>
                  <a:lnTo>
                    <a:pt x="73793" y="18144"/>
                  </a:lnTo>
                  <a:lnTo>
                    <a:pt x="74123" y="19419"/>
                  </a:lnTo>
                  <a:lnTo>
                    <a:pt x="74419" y="20742"/>
                  </a:lnTo>
                  <a:lnTo>
                    <a:pt x="74679" y="22113"/>
                  </a:lnTo>
                  <a:lnTo>
                    <a:pt x="74905" y="23534"/>
                  </a:lnTo>
                  <a:lnTo>
                    <a:pt x="75096" y="25003"/>
                  </a:lnTo>
                  <a:lnTo>
                    <a:pt x="75252" y="26520"/>
                  </a:lnTo>
                  <a:lnTo>
                    <a:pt x="75374" y="28086"/>
                  </a:lnTo>
                  <a:lnTo>
                    <a:pt x="75460" y="29701"/>
                  </a:lnTo>
                  <a:lnTo>
                    <a:pt x="75512" y="31365"/>
                  </a:lnTo>
                  <a:lnTo>
                    <a:pt x="75530" y="33077"/>
                  </a:lnTo>
                  <a:lnTo>
                    <a:pt x="75530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956367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72428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04649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193463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09871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96861" y="1703374"/>
              <a:ext cx="15626" cy="128835"/>
            </a:xfrm>
            <a:custGeom>
              <a:avLst/>
              <a:pathLst>
                <a:path w="15626" h="128835">
                  <a:moveTo>
                    <a:pt x="0" y="1288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28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336362" y="1703374"/>
              <a:ext cx="15626" cy="128835"/>
            </a:xfrm>
            <a:custGeom>
              <a:avLst/>
              <a:pathLst>
                <a:path w="15626" h="128835">
                  <a:moveTo>
                    <a:pt x="0" y="1288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28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371436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87497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74227" y="1703374"/>
              <a:ext cx="79957" cy="130571"/>
            </a:xfrm>
            <a:custGeom>
              <a:avLst/>
              <a:pathLst>
                <a:path w="79957" h="130571">
                  <a:moveTo>
                    <a:pt x="79957" y="81433"/>
                  </a:moveTo>
                  <a:lnTo>
                    <a:pt x="79612" y="90770"/>
                  </a:lnTo>
                  <a:lnTo>
                    <a:pt x="78575" y="99123"/>
                  </a:lnTo>
                  <a:lnTo>
                    <a:pt x="76848" y="106494"/>
                  </a:lnTo>
                  <a:lnTo>
                    <a:pt x="74429" y="112882"/>
                  </a:lnTo>
                  <a:lnTo>
                    <a:pt x="71319" y="118287"/>
                  </a:lnTo>
                  <a:lnTo>
                    <a:pt x="67518" y="122709"/>
                  </a:lnTo>
                  <a:lnTo>
                    <a:pt x="63026" y="126149"/>
                  </a:lnTo>
                  <a:lnTo>
                    <a:pt x="57844" y="128606"/>
                  </a:lnTo>
                  <a:lnTo>
                    <a:pt x="51970" y="130080"/>
                  </a:lnTo>
                  <a:lnTo>
                    <a:pt x="45404" y="130571"/>
                  </a:lnTo>
                  <a:lnTo>
                    <a:pt x="43304" y="130533"/>
                  </a:lnTo>
                  <a:lnTo>
                    <a:pt x="41275" y="130419"/>
                  </a:lnTo>
                  <a:lnTo>
                    <a:pt x="39318" y="130228"/>
                  </a:lnTo>
                  <a:lnTo>
                    <a:pt x="37431" y="129960"/>
                  </a:lnTo>
                  <a:lnTo>
                    <a:pt x="35616" y="129616"/>
                  </a:lnTo>
                  <a:lnTo>
                    <a:pt x="33872" y="129196"/>
                  </a:lnTo>
                  <a:lnTo>
                    <a:pt x="32199" y="128700"/>
                  </a:lnTo>
                  <a:lnTo>
                    <a:pt x="30597" y="128127"/>
                  </a:lnTo>
                  <a:lnTo>
                    <a:pt x="29067" y="127477"/>
                  </a:lnTo>
                  <a:lnTo>
                    <a:pt x="27607" y="126751"/>
                  </a:lnTo>
                  <a:lnTo>
                    <a:pt x="26227" y="125923"/>
                  </a:lnTo>
                  <a:lnTo>
                    <a:pt x="24898" y="125001"/>
                  </a:lnTo>
                  <a:lnTo>
                    <a:pt x="23622" y="123985"/>
                  </a:lnTo>
                  <a:lnTo>
                    <a:pt x="22398" y="122876"/>
                  </a:lnTo>
                  <a:lnTo>
                    <a:pt x="21226" y="121673"/>
                  </a:lnTo>
                  <a:lnTo>
                    <a:pt x="20106" y="120376"/>
                  </a:lnTo>
                  <a:lnTo>
                    <a:pt x="19038" y="118985"/>
                  </a:lnTo>
                  <a:lnTo>
                    <a:pt x="18023" y="117500"/>
                  </a:lnTo>
                  <a:lnTo>
                    <a:pt x="17059" y="115922"/>
                  </a:lnTo>
                  <a:lnTo>
                    <a:pt x="16147" y="114250"/>
                  </a:lnTo>
                  <a:lnTo>
                    <a:pt x="15974" y="114250"/>
                  </a:lnTo>
                  <a:lnTo>
                    <a:pt x="15972" y="114703"/>
                  </a:lnTo>
                  <a:lnTo>
                    <a:pt x="15967" y="115160"/>
                  </a:lnTo>
                  <a:lnTo>
                    <a:pt x="15958" y="115620"/>
                  </a:lnTo>
                  <a:lnTo>
                    <a:pt x="15946" y="116083"/>
                  </a:lnTo>
                  <a:lnTo>
                    <a:pt x="15930" y="116551"/>
                  </a:lnTo>
                  <a:lnTo>
                    <a:pt x="15911" y="117021"/>
                  </a:lnTo>
                  <a:lnTo>
                    <a:pt x="15889" y="117495"/>
                  </a:lnTo>
                  <a:lnTo>
                    <a:pt x="15863" y="117973"/>
                  </a:lnTo>
                  <a:lnTo>
                    <a:pt x="15833" y="118454"/>
                  </a:lnTo>
                  <a:lnTo>
                    <a:pt x="15800" y="118938"/>
                  </a:lnTo>
                  <a:lnTo>
                    <a:pt x="15782" y="119421"/>
                  </a:lnTo>
                  <a:lnTo>
                    <a:pt x="15762" y="119896"/>
                  </a:lnTo>
                  <a:lnTo>
                    <a:pt x="15740" y="120365"/>
                  </a:lnTo>
                  <a:lnTo>
                    <a:pt x="15717" y="120827"/>
                  </a:lnTo>
                  <a:lnTo>
                    <a:pt x="15692" y="121282"/>
                  </a:lnTo>
                  <a:lnTo>
                    <a:pt x="15665" y="121730"/>
                  </a:lnTo>
                  <a:lnTo>
                    <a:pt x="15636" y="122171"/>
                  </a:lnTo>
                  <a:lnTo>
                    <a:pt x="15606" y="122605"/>
                  </a:lnTo>
                  <a:lnTo>
                    <a:pt x="15573" y="123032"/>
                  </a:lnTo>
                  <a:lnTo>
                    <a:pt x="15540" y="123452"/>
                  </a:lnTo>
                  <a:lnTo>
                    <a:pt x="15521" y="123863"/>
                  </a:lnTo>
                  <a:lnTo>
                    <a:pt x="15501" y="124262"/>
                  </a:lnTo>
                  <a:lnTo>
                    <a:pt x="15480" y="124648"/>
                  </a:lnTo>
                  <a:lnTo>
                    <a:pt x="15456" y="125022"/>
                  </a:lnTo>
                  <a:lnTo>
                    <a:pt x="15431" y="125384"/>
                  </a:lnTo>
                  <a:lnTo>
                    <a:pt x="15404" y="125734"/>
                  </a:lnTo>
                  <a:lnTo>
                    <a:pt x="15376" y="126072"/>
                  </a:lnTo>
                  <a:lnTo>
                    <a:pt x="15345" y="126397"/>
                  </a:lnTo>
                  <a:lnTo>
                    <a:pt x="15313" y="126711"/>
                  </a:lnTo>
                  <a:lnTo>
                    <a:pt x="15279" y="127012"/>
                  </a:lnTo>
                  <a:lnTo>
                    <a:pt x="15262" y="127296"/>
                  </a:lnTo>
                  <a:lnTo>
                    <a:pt x="15244" y="127557"/>
                  </a:lnTo>
                  <a:lnTo>
                    <a:pt x="15227" y="127796"/>
                  </a:lnTo>
                  <a:lnTo>
                    <a:pt x="15210" y="128012"/>
                  </a:lnTo>
                  <a:lnTo>
                    <a:pt x="15192" y="128206"/>
                  </a:lnTo>
                  <a:lnTo>
                    <a:pt x="15175" y="128377"/>
                  </a:lnTo>
                  <a:lnTo>
                    <a:pt x="15106" y="128835"/>
                  </a:lnTo>
                  <a:lnTo>
                    <a:pt x="0" y="128835"/>
                  </a:lnTo>
                  <a:lnTo>
                    <a:pt x="17" y="128668"/>
                  </a:lnTo>
                  <a:lnTo>
                    <a:pt x="34" y="128481"/>
                  </a:lnTo>
                  <a:lnTo>
                    <a:pt x="52" y="128272"/>
                  </a:lnTo>
                  <a:lnTo>
                    <a:pt x="69" y="128043"/>
                  </a:lnTo>
                  <a:lnTo>
                    <a:pt x="86" y="127793"/>
                  </a:lnTo>
                  <a:lnTo>
                    <a:pt x="104" y="127522"/>
                  </a:lnTo>
                  <a:lnTo>
                    <a:pt x="121" y="127231"/>
                  </a:lnTo>
                  <a:lnTo>
                    <a:pt x="138" y="126918"/>
                  </a:lnTo>
                  <a:lnTo>
                    <a:pt x="156" y="126585"/>
                  </a:lnTo>
                  <a:lnTo>
                    <a:pt x="173" y="126231"/>
                  </a:lnTo>
                  <a:lnTo>
                    <a:pt x="190" y="125842"/>
                  </a:lnTo>
                  <a:lnTo>
                    <a:pt x="208" y="125439"/>
                  </a:lnTo>
                  <a:lnTo>
                    <a:pt x="225" y="125022"/>
                  </a:lnTo>
                  <a:lnTo>
                    <a:pt x="243" y="124591"/>
                  </a:lnTo>
                  <a:lnTo>
                    <a:pt x="260" y="124147"/>
                  </a:lnTo>
                  <a:lnTo>
                    <a:pt x="277" y="123689"/>
                  </a:lnTo>
                  <a:lnTo>
                    <a:pt x="295" y="123216"/>
                  </a:lnTo>
                  <a:lnTo>
                    <a:pt x="312" y="122730"/>
                  </a:lnTo>
                  <a:lnTo>
                    <a:pt x="329" y="122230"/>
                  </a:lnTo>
                  <a:lnTo>
                    <a:pt x="347" y="121716"/>
                  </a:lnTo>
                  <a:lnTo>
                    <a:pt x="363" y="121190"/>
                  </a:lnTo>
                  <a:lnTo>
                    <a:pt x="378" y="120653"/>
                  </a:lnTo>
                  <a:lnTo>
                    <a:pt x="391" y="120107"/>
                  </a:lnTo>
                  <a:lnTo>
                    <a:pt x="402" y="119549"/>
                  </a:lnTo>
                  <a:lnTo>
                    <a:pt x="412" y="118981"/>
                  </a:lnTo>
                  <a:lnTo>
                    <a:pt x="420" y="118403"/>
                  </a:lnTo>
                  <a:lnTo>
                    <a:pt x="426" y="117815"/>
                  </a:lnTo>
                  <a:lnTo>
                    <a:pt x="430" y="117216"/>
                  </a:lnTo>
                  <a:lnTo>
                    <a:pt x="433" y="116606"/>
                  </a:lnTo>
                  <a:lnTo>
                    <a:pt x="434" y="115986"/>
                  </a:lnTo>
                  <a:lnTo>
                    <a:pt x="450" y="115359"/>
                  </a:lnTo>
                  <a:lnTo>
                    <a:pt x="465" y="114726"/>
                  </a:lnTo>
                  <a:lnTo>
                    <a:pt x="478" y="114088"/>
                  </a:lnTo>
                  <a:lnTo>
                    <a:pt x="489" y="113444"/>
                  </a:lnTo>
                  <a:lnTo>
                    <a:pt x="499" y="112796"/>
                  </a:lnTo>
                  <a:lnTo>
                    <a:pt x="507" y="112142"/>
                  </a:lnTo>
                  <a:lnTo>
                    <a:pt x="513" y="111483"/>
                  </a:lnTo>
                  <a:lnTo>
                    <a:pt x="517" y="110819"/>
                  </a:lnTo>
                  <a:lnTo>
                    <a:pt x="520" y="110150"/>
                  </a:lnTo>
                  <a:lnTo>
                    <a:pt x="520" y="109475"/>
                  </a:lnTo>
                  <a:lnTo>
                    <a:pt x="520" y="0"/>
                  </a:lnTo>
                  <a:lnTo>
                    <a:pt x="16147" y="0"/>
                  </a:lnTo>
                  <a:lnTo>
                    <a:pt x="16147" y="36723"/>
                  </a:lnTo>
                  <a:lnTo>
                    <a:pt x="16146" y="37242"/>
                  </a:lnTo>
                  <a:lnTo>
                    <a:pt x="16144" y="37758"/>
                  </a:lnTo>
                  <a:lnTo>
                    <a:pt x="16140" y="38270"/>
                  </a:lnTo>
                  <a:lnTo>
                    <a:pt x="16133" y="38779"/>
                  </a:lnTo>
                  <a:lnTo>
                    <a:pt x="16126" y="39284"/>
                  </a:lnTo>
                  <a:lnTo>
                    <a:pt x="16116" y="39786"/>
                  </a:lnTo>
                  <a:lnTo>
                    <a:pt x="16105" y="40284"/>
                  </a:lnTo>
                  <a:lnTo>
                    <a:pt x="16092" y="40779"/>
                  </a:lnTo>
                  <a:lnTo>
                    <a:pt x="16077" y="41270"/>
                  </a:lnTo>
                  <a:lnTo>
                    <a:pt x="16061" y="41758"/>
                  </a:lnTo>
                  <a:lnTo>
                    <a:pt x="16060" y="42222"/>
                  </a:lnTo>
                  <a:lnTo>
                    <a:pt x="16057" y="42675"/>
                  </a:lnTo>
                  <a:lnTo>
                    <a:pt x="16053" y="43118"/>
                  </a:lnTo>
                  <a:lnTo>
                    <a:pt x="16047" y="43550"/>
                  </a:lnTo>
                  <a:lnTo>
                    <a:pt x="16039" y="43972"/>
                  </a:lnTo>
                  <a:lnTo>
                    <a:pt x="16029" y="44384"/>
                  </a:lnTo>
                  <a:lnTo>
                    <a:pt x="16018" y="44785"/>
                  </a:lnTo>
                  <a:lnTo>
                    <a:pt x="16005" y="45175"/>
                  </a:lnTo>
                  <a:lnTo>
                    <a:pt x="15990" y="45556"/>
                  </a:lnTo>
                  <a:lnTo>
                    <a:pt x="15974" y="45925"/>
                  </a:lnTo>
                  <a:lnTo>
                    <a:pt x="15956" y="46357"/>
                  </a:lnTo>
                  <a:lnTo>
                    <a:pt x="15939" y="46783"/>
                  </a:lnTo>
                  <a:lnTo>
                    <a:pt x="15922" y="47204"/>
                  </a:lnTo>
                  <a:lnTo>
                    <a:pt x="15904" y="47620"/>
                  </a:lnTo>
                  <a:lnTo>
                    <a:pt x="15887" y="48031"/>
                  </a:lnTo>
                  <a:lnTo>
                    <a:pt x="15870" y="48436"/>
                  </a:lnTo>
                  <a:lnTo>
                    <a:pt x="15852" y="48836"/>
                  </a:lnTo>
                  <a:lnTo>
                    <a:pt x="15835" y="49231"/>
                  </a:lnTo>
                  <a:lnTo>
                    <a:pt x="15817" y="49621"/>
                  </a:lnTo>
                  <a:lnTo>
                    <a:pt x="15800" y="50006"/>
                  </a:lnTo>
                  <a:lnTo>
                    <a:pt x="16147" y="50006"/>
                  </a:lnTo>
                  <a:lnTo>
                    <a:pt x="17043" y="48251"/>
                  </a:lnTo>
                  <a:lnTo>
                    <a:pt x="17995" y="46599"/>
                  </a:lnTo>
                  <a:lnTo>
                    <a:pt x="19002" y="45049"/>
                  </a:lnTo>
                  <a:lnTo>
                    <a:pt x="20065" y="43602"/>
                  </a:lnTo>
                  <a:lnTo>
                    <a:pt x="21183" y="42257"/>
                  </a:lnTo>
                  <a:lnTo>
                    <a:pt x="22356" y="41015"/>
                  </a:lnTo>
                  <a:lnTo>
                    <a:pt x="23586" y="39875"/>
                  </a:lnTo>
                  <a:lnTo>
                    <a:pt x="24871" y="38838"/>
                  </a:lnTo>
                  <a:lnTo>
                    <a:pt x="26211" y="37903"/>
                  </a:lnTo>
                  <a:lnTo>
                    <a:pt x="27607" y="37070"/>
                  </a:lnTo>
                  <a:lnTo>
                    <a:pt x="29082" y="36328"/>
                  </a:lnTo>
                  <a:lnTo>
                    <a:pt x="30625" y="35664"/>
                  </a:lnTo>
                  <a:lnTo>
                    <a:pt x="32235" y="35078"/>
                  </a:lnTo>
                  <a:lnTo>
                    <a:pt x="33913" y="34570"/>
                  </a:lnTo>
                  <a:lnTo>
                    <a:pt x="35659" y="34140"/>
                  </a:lnTo>
                  <a:lnTo>
                    <a:pt x="37473" y="33788"/>
                  </a:lnTo>
                  <a:lnTo>
                    <a:pt x="39354" y="33515"/>
                  </a:lnTo>
                  <a:lnTo>
                    <a:pt x="41303" y="33320"/>
                  </a:lnTo>
                  <a:lnTo>
                    <a:pt x="43320" y="33202"/>
                  </a:lnTo>
                  <a:lnTo>
                    <a:pt x="45404" y="33163"/>
                  </a:lnTo>
                  <a:lnTo>
                    <a:pt x="48869" y="33283"/>
                  </a:lnTo>
                  <a:lnTo>
                    <a:pt x="52145" y="33643"/>
                  </a:lnTo>
                  <a:lnTo>
                    <a:pt x="55231" y="34242"/>
                  </a:lnTo>
                  <a:lnTo>
                    <a:pt x="58128" y="35080"/>
                  </a:lnTo>
                  <a:lnTo>
                    <a:pt x="60836" y="36159"/>
                  </a:lnTo>
                  <a:lnTo>
                    <a:pt x="63355" y="37476"/>
                  </a:lnTo>
                  <a:lnTo>
                    <a:pt x="65684" y="39034"/>
                  </a:lnTo>
                  <a:lnTo>
                    <a:pt x="67824" y="40831"/>
                  </a:lnTo>
                  <a:lnTo>
                    <a:pt x="69775" y="42868"/>
                  </a:lnTo>
                  <a:lnTo>
                    <a:pt x="71536" y="45144"/>
                  </a:lnTo>
                  <a:lnTo>
                    <a:pt x="73136" y="47663"/>
                  </a:lnTo>
                  <a:lnTo>
                    <a:pt x="74568" y="50429"/>
                  </a:lnTo>
                  <a:lnTo>
                    <a:pt x="75831" y="53442"/>
                  </a:lnTo>
                  <a:lnTo>
                    <a:pt x="76926" y="56701"/>
                  </a:lnTo>
                  <a:lnTo>
                    <a:pt x="77852" y="60207"/>
                  </a:lnTo>
                  <a:lnTo>
                    <a:pt x="78610" y="63959"/>
                  </a:lnTo>
                  <a:lnTo>
                    <a:pt x="79200" y="67958"/>
                  </a:lnTo>
                  <a:lnTo>
                    <a:pt x="79621" y="72203"/>
                  </a:lnTo>
                  <a:lnTo>
                    <a:pt x="79873" y="76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90375" y="1748606"/>
              <a:ext cx="47401" cy="73793"/>
            </a:xfrm>
            <a:custGeom>
              <a:avLst/>
              <a:pathLst>
                <a:path w="47401" h="73793">
                  <a:moveTo>
                    <a:pt x="47401" y="36723"/>
                  </a:moveTo>
                  <a:lnTo>
                    <a:pt x="47389" y="34806"/>
                  </a:lnTo>
                  <a:lnTo>
                    <a:pt x="47353" y="32945"/>
                  </a:lnTo>
                  <a:lnTo>
                    <a:pt x="47292" y="31139"/>
                  </a:lnTo>
                  <a:lnTo>
                    <a:pt x="47207" y="29389"/>
                  </a:lnTo>
                  <a:lnTo>
                    <a:pt x="47097" y="27694"/>
                  </a:lnTo>
                  <a:lnTo>
                    <a:pt x="46964" y="26055"/>
                  </a:lnTo>
                  <a:lnTo>
                    <a:pt x="46806" y="24471"/>
                  </a:lnTo>
                  <a:lnTo>
                    <a:pt x="46623" y="22943"/>
                  </a:lnTo>
                  <a:lnTo>
                    <a:pt x="46417" y="21471"/>
                  </a:lnTo>
                  <a:lnTo>
                    <a:pt x="46186" y="20054"/>
                  </a:lnTo>
                  <a:lnTo>
                    <a:pt x="45928" y="18690"/>
                  </a:lnTo>
                  <a:lnTo>
                    <a:pt x="45641" y="17377"/>
                  </a:lnTo>
                  <a:lnTo>
                    <a:pt x="45324" y="16113"/>
                  </a:lnTo>
                  <a:lnTo>
                    <a:pt x="44977" y="14901"/>
                  </a:lnTo>
                  <a:lnTo>
                    <a:pt x="44601" y="13738"/>
                  </a:lnTo>
                  <a:lnTo>
                    <a:pt x="44196" y="12626"/>
                  </a:lnTo>
                  <a:lnTo>
                    <a:pt x="43761" y="11564"/>
                  </a:lnTo>
                  <a:lnTo>
                    <a:pt x="43297" y="10553"/>
                  </a:lnTo>
                  <a:lnTo>
                    <a:pt x="42803" y="9592"/>
                  </a:lnTo>
                  <a:lnTo>
                    <a:pt x="42279" y="8681"/>
                  </a:lnTo>
                  <a:lnTo>
                    <a:pt x="41726" y="7803"/>
                  </a:lnTo>
                  <a:lnTo>
                    <a:pt x="41144" y="6973"/>
                  </a:lnTo>
                  <a:lnTo>
                    <a:pt x="40531" y="6191"/>
                  </a:lnTo>
                  <a:lnTo>
                    <a:pt x="39890" y="5459"/>
                  </a:lnTo>
                  <a:lnTo>
                    <a:pt x="39219" y="4774"/>
                  </a:lnTo>
                  <a:lnTo>
                    <a:pt x="38518" y="4139"/>
                  </a:lnTo>
                  <a:lnTo>
                    <a:pt x="37788" y="3552"/>
                  </a:lnTo>
                  <a:lnTo>
                    <a:pt x="37028" y="3014"/>
                  </a:lnTo>
                  <a:lnTo>
                    <a:pt x="36239" y="2524"/>
                  </a:lnTo>
                  <a:lnTo>
                    <a:pt x="35421" y="2083"/>
                  </a:lnTo>
                  <a:lnTo>
                    <a:pt x="34569" y="1687"/>
                  </a:lnTo>
                  <a:lnTo>
                    <a:pt x="33681" y="1333"/>
                  </a:lnTo>
                  <a:lnTo>
                    <a:pt x="32756" y="1020"/>
                  </a:lnTo>
                  <a:lnTo>
                    <a:pt x="31795" y="750"/>
                  </a:lnTo>
                  <a:lnTo>
                    <a:pt x="30798" y="520"/>
                  </a:lnTo>
                  <a:lnTo>
                    <a:pt x="29764" y="333"/>
                  </a:lnTo>
                  <a:lnTo>
                    <a:pt x="28693" y="187"/>
                  </a:lnTo>
                  <a:lnTo>
                    <a:pt x="27586" y="83"/>
                  </a:lnTo>
                  <a:lnTo>
                    <a:pt x="26443" y="20"/>
                  </a:lnTo>
                  <a:lnTo>
                    <a:pt x="25263" y="0"/>
                  </a:lnTo>
                  <a:lnTo>
                    <a:pt x="24044" y="19"/>
                  </a:lnTo>
                  <a:lnTo>
                    <a:pt x="22853" y="79"/>
                  </a:lnTo>
                  <a:lnTo>
                    <a:pt x="21690" y="179"/>
                  </a:lnTo>
                  <a:lnTo>
                    <a:pt x="20554" y="319"/>
                  </a:lnTo>
                  <a:lnTo>
                    <a:pt x="19446" y="499"/>
                  </a:lnTo>
                  <a:lnTo>
                    <a:pt x="18366" y="718"/>
                  </a:lnTo>
                  <a:lnTo>
                    <a:pt x="17314" y="978"/>
                  </a:lnTo>
                  <a:lnTo>
                    <a:pt x="16290" y="1277"/>
                  </a:lnTo>
                  <a:lnTo>
                    <a:pt x="15293" y="1617"/>
                  </a:lnTo>
                  <a:lnTo>
                    <a:pt x="14324" y="1996"/>
                  </a:lnTo>
                  <a:lnTo>
                    <a:pt x="13401" y="2420"/>
                  </a:lnTo>
                  <a:lnTo>
                    <a:pt x="12508" y="2892"/>
                  </a:lnTo>
                  <a:lnTo>
                    <a:pt x="11644" y="3413"/>
                  </a:lnTo>
                  <a:lnTo>
                    <a:pt x="10810" y="3983"/>
                  </a:lnTo>
                  <a:lnTo>
                    <a:pt x="10005" y="4601"/>
                  </a:lnTo>
                  <a:lnTo>
                    <a:pt x="9230" y="5268"/>
                  </a:lnTo>
                  <a:lnTo>
                    <a:pt x="8484" y="5983"/>
                  </a:lnTo>
                  <a:lnTo>
                    <a:pt x="7768" y="6747"/>
                  </a:lnTo>
                  <a:lnTo>
                    <a:pt x="7081" y="7559"/>
                  </a:lnTo>
                  <a:lnTo>
                    <a:pt x="6424" y="8421"/>
                  </a:lnTo>
                  <a:lnTo>
                    <a:pt x="5814" y="9334"/>
                  </a:lnTo>
                  <a:lnTo>
                    <a:pt x="5233" y="10303"/>
                  </a:lnTo>
                  <a:lnTo>
                    <a:pt x="4682" y="11327"/>
                  </a:lnTo>
                  <a:lnTo>
                    <a:pt x="4160" y="12407"/>
                  </a:lnTo>
                  <a:lnTo>
                    <a:pt x="3667" y="13543"/>
                  </a:lnTo>
                  <a:lnTo>
                    <a:pt x="3205" y="14734"/>
                  </a:lnTo>
                  <a:lnTo>
                    <a:pt x="2772" y="15981"/>
                  </a:lnTo>
                  <a:lnTo>
                    <a:pt x="2368" y="17283"/>
                  </a:lnTo>
                  <a:lnTo>
                    <a:pt x="1994" y="18641"/>
                  </a:lnTo>
                  <a:lnTo>
                    <a:pt x="1649" y="20054"/>
                  </a:lnTo>
                  <a:lnTo>
                    <a:pt x="1336" y="21527"/>
                  </a:lnTo>
                  <a:lnTo>
                    <a:pt x="1055" y="23065"/>
                  </a:lnTo>
                  <a:lnTo>
                    <a:pt x="808" y="24667"/>
                  </a:lnTo>
                  <a:lnTo>
                    <a:pt x="593" y="26333"/>
                  </a:lnTo>
                  <a:lnTo>
                    <a:pt x="412" y="28063"/>
                  </a:lnTo>
                  <a:lnTo>
                    <a:pt x="263" y="29857"/>
                  </a:lnTo>
                  <a:lnTo>
                    <a:pt x="148" y="31716"/>
                  </a:lnTo>
                  <a:lnTo>
                    <a:pt x="65" y="33639"/>
                  </a:lnTo>
                  <a:lnTo>
                    <a:pt x="16" y="35626"/>
                  </a:lnTo>
                  <a:lnTo>
                    <a:pt x="0" y="37678"/>
                  </a:lnTo>
                  <a:lnTo>
                    <a:pt x="16" y="39660"/>
                  </a:lnTo>
                  <a:lnTo>
                    <a:pt x="65" y="41578"/>
                  </a:lnTo>
                  <a:lnTo>
                    <a:pt x="148" y="43431"/>
                  </a:lnTo>
                  <a:lnTo>
                    <a:pt x="263" y="45220"/>
                  </a:lnTo>
                  <a:lnTo>
                    <a:pt x="412" y="46945"/>
                  </a:lnTo>
                  <a:lnTo>
                    <a:pt x="593" y="48606"/>
                  </a:lnTo>
                  <a:lnTo>
                    <a:pt x="808" y="50203"/>
                  </a:lnTo>
                  <a:lnTo>
                    <a:pt x="1055" y="51735"/>
                  </a:lnTo>
                  <a:lnTo>
                    <a:pt x="1336" y="53203"/>
                  </a:lnTo>
                  <a:lnTo>
                    <a:pt x="1649" y="54607"/>
                  </a:lnTo>
                  <a:lnTo>
                    <a:pt x="1994" y="55954"/>
                  </a:lnTo>
                  <a:lnTo>
                    <a:pt x="2368" y="57250"/>
                  </a:lnTo>
                  <a:lnTo>
                    <a:pt x="2772" y="58496"/>
                  </a:lnTo>
                  <a:lnTo>
                    <a:pt x="3205" y="59691"/>
                  </a:lnTo>
                  <a:lnTo>
                    <a:pt x="3667" y="60836"/>
                  </a:lnTo>
                  <a:lnTo>
                    <a:pt x="4160" y="61931"/>
                  </a:lnTo>
                  <a:lnTo>
                    <a:pt x="4682" y="62975"/>
                  </a:lnTo>
                  <a:lnTo>
                    <a:pt x="5233" y="63969"/>
                  </a:lnTo>
                  <a:lnTo>
                    <a:pt x="5814" y="64913"/>
                  </a:lnTo>
                  <a:lnTo>
                    <a:pt x="6424" y="65806"/>
                  </a:lnTo>
                  <a:lnTo>
                    <a:pt x="7081" y="66634"/>
                  </a:lnTo>
                  <a:lnTo>
                    <a:pt x="7768" y="67414"/>
                  </a:lnTo>
                  <a:lnTo>
                    <a:pt x="8484" y="68148"/>
                  </a:lnTo>
                  <a:lnTo>
                    <a:pt x="9230" y="68834"/>
                  </a:lnTo>
                  <a:lnTo>
                    <a:pt x="10005" y="69474"/>
                  </a:lnTo>
                  <a:lnTo>
                    <a:pt x="10810" y="70067"/>
                  </a:lnTo>
                  <a:lnTo>
                    <a:pt x="11644" y="70613"/>
                  </a:lnTo>
                  <a:lnTo>
                    <a:pt x="12508" y="71113"/>
                  </a:lnTo>
                  <a:lnTo>
                    <a:pt x="13401" y="71565"/>
                  </a:lnTo>
                  <a:lnTo>
                    <a:pt x="14324" y="71970"/>
                  </a:lnTo>
                  <a:lnTo>
                    <a:pt x="15276" y="72317"/>
                  </a:lnTo>
                  <a:lnTo>
                    <a:pt x="16255" y="72627"/>
                  </a:lnTo>
                  <a:lnTo>
                    <a:pt x="17262" y="72900"/>
                  </a:lnTo>
                  <a:lnTo>
                    <a:pt x="18297" y="73137"/>
                  </a:lnTo>
                  <a:lnTo>
                    <a:pt x="19360" y="73338"/>
                  </a:lnTo>
                  <a:lnTo>
                    <a:pt x="20450" y="73502"/>
                  </a:lnTo>
                  <a:lnTo>
                    <a:pt x="21568" y="73629"/>
                  </a:lnTo>
                  <a:lnTo>
                    <a:pt x="22714" y="73721"/>
                  </a:lnTo>
                  <a:lnTo>
                    <a:pt x="23888" y="73775"/>
                  </a:lnTo>
                  <a:lnTo>
                    <a:pt x="25089" y="73793"/>
                  </a:lnTo>
                  <a:lnTo>
                    <a:pt x="26220" y="73773"/>
                  </a:lnTo>
                  <a:lnTo>
                    <a:pt x="27319" y="73714"/>
                  </a:lnTo>
                  <a:lnTo>
                    <a:pt x="28387" y="73614"/>
                  </a:lnTo>
                  <a:lnTo>
                    <a:pt x="29423" y="73474"/>
                  </a:lnTo>
                  <a:lnTo>
                    <a:pt x="30429" y="73294"/>
                  </a:lnTo>
                  <a:lnTo>
                    <a:pt x="31403" y="73075"/>
                  </a:lnTo>
                  <a:lnTo>
                    <a:pt x="32346" y="72815"/>
                  </a:lnTo>
                  <a:lnTo>
                    <a:pt x="33257" y="72516"/>
                  </a:lnTo>
                  <a:lnTo>
                    <a:pt x="34137" y="72176"/>
                  </a:lnTo>
                  <a:lnTo>
                    <a:pt x="34987" y="71797"/>
                  </a:lnTo>
                  <a:lnTo>
                    <a:pt x="35806" y="71373"/>
                  </a:lnTo>
                  <a:lnTo>
                    <a:pt x="36598" y="70901"/>
                  </a:lnTo>
                  <a:lnTo>
                    <a:pt x="37362" y="70380"/>
                  </a:lnTo>
                  <a:lnTo>
                    <a:pt x="38098" y="69810"/>
                  </a:lnTo>
                  <a:lnTo>
                    <a:pt x="38806" y="69192"/>
                  </a:lnTo>
                  <a:lnTo>
                    <a:pt x="39487" y="68525"/>
                  </a:lnTo>
                  <a:lnTo>
                    <a:pt x="40140" y="67810"/>
                  </a:lnTo>
                  <a:lnTo>
                    <a:pt x="40765" y="67046"/>
                  </a:lnTo>
                  <a:lnTo>
                    <a:pt x="41362" y="66233"/>
                  </a:lnTo>
                  <a:lnTo>
                    <a:pt x="41932" y="65372"/>
                  </a:lnTo>
                  <a:lnTo>
                    <a:pt x="42473" y="64461"/>
                  </a:lnTo>
                  <a:lnTo>
                    <a:pt x="42984" y="63497"/>
                  </a:lnTo>
                  <a:lnTo>
                    <a:pt x="43466" y="62481"/>
                  </a:lnTo>
                  <a:lnTo>
                    <a:pt x="43918" y="61413"/>
                  </a:lnTo>
                  <a:lnTo>
                    <a:pt x="44341" y="60293"/>
                  </a:lnTo>
                  <a:lnTo>
                    <a:pt x="44734" y="59121"/>
                  </a:lnTo>
                  <a:lnTo>
                    <a:pt x="45098" y="57897"/>
                  </a:lnTo>
                  <a:lnTo>
                    <a:pt x="45432" y="56621"/>
                  </a:lnTo>
                  <a:lnTo>
                    <a:pt x="45737" y="55293"/>
                  </a:lnTo>
                  <a:lnTo>
                    <a:pt x="46012" y="53912"/>
                  </a:lnTo>
                  <a:lnTo>
                    <a:pt x="46276" y="52459"/>
                  </a:lnTo>
                  <a:lnTo>
                    <a:pt x="46512" y="50947"/>
                  </a:lnTo>
                  <a:lnTo>
                    <a:pt x="46721" y="49375"/>
                  </a:lnTo>
                  <a:lnTo>
                    <a:pt x="46901" y="47745"/>
                  </a:lnTo>
                  <a:lnTo>
                    <a:pt x="47054" y="46056"/>
                  </a:lnTo>
                  <a:lnTo>
                    <a:pt x="47179" y="44307"/>
                  </a:lnTo>
                  <a:lnTo>
                    <a:pt x="47276" y="42500"/>
                  </a:lnTo>
                  <a:lnTo>
                    <a:pt x="47346" y="40633"/>
                  </a:lnTo>
                  <a:lnTo>
                    <a:pt x="47387" y="38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69117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85525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72342" y="1736538"/>
              <a:ext cx="44450" cy="95671"/>
            </a:xfrm>
            <a:custGeom>
              <a:avLst/>
              <a:pathLst>
                <a:path w="44450" h="95671">
                  <a:moveTo>
                    <a:pt x="520" y="95671"/>
                  </a:moveTo>
                  <a:lnTo>
                    <a:pt x="520" y="23614"/>
                  </a:lnTo>
                  <a:lnTo>
                    <a:pt x="520" y="23022"/>
                  </a:lnTo>
                  <a:lnTo>
                    <a:pt x="517" y="22429"/>
                  </a:lnTo>
                  <a:lnTo>
                    <a:pt x="513" y="21835"/>
                  </a:lnTo>
                  <a:lnTo>
                    <a:pt x="507" y="21238"/>
                  </a:lnTo>
                  <a:lnTo>
                    <a:pt x="499" y="20640"/>
                  </a:lnTo>
                  <a:lnTo>
                    <a:pt x="489" y="20040"/>
                  </a:lnTo>
                  <a:lnTo>
                    <a:pt x="478" y="19439"/>
                  </a:lnTo>
                  <a:lnTo>
                    <a:pt x="465" y="18835"/>
                  </a:lnTo>
                  <a:lnTo>
                    <a:pt x="450" y="18230"/>
                  </a:lnTo>
                  <a:lnTo>
                    <a:pt x="434" y="17623"/>
                  </a:lnTo>
                  <a:lnTo>
                    <a:pt x="433" y="17001"/>
                  </a:lnTo>
                  <a:lnTo>
                    <a:pt x="430" y="16383"/>
                  </a:lnTo>
                  <a:lnTo>
                    <a:pt x="426" y="15771"/>
                  </a:lnTo>
                  <a:lnTo>
                    <a:pt x="420" y="15165"/>
                  </a:lnTo>
                  <a:lnTo>
                    <a:pt x="412" y="14563"/>
                  </a:lnTo>
                  <a:lnTo>
                    <a:pt x="402" y="13967"/>
                  </a:lnTo>
                  <a:lnTo>
                    <a:pt x="391" y="13375"/>
                  </a:lnTo>
                  <a:lnTo>
                    <a:pt x="378" y="12789"/>
                  </a:lnTo>
                  <a:lnTo>
                    <a:pt x="363" y="12208"/>
                  </a:lnTo>
                  <a:lnTo>
                    <a:pt x="347" y="11633"/>
                  </a:lnTo>
                  <a:lnTo>
                    <a:pt x="329" y="11063"/>
                  </a:lnTo>
                  <a:lnTo>
                    <a:pt x="312" y="10501"/>
                  </a:lnTo>
                  <a:lnTo>
                    <a:pt x="295" y="9945"/>
                  </a:lnTo>
                  <a:lnTo>
                    <a:pt x="277" y="9397"/>
                  </a:lnTo>
                  <a:lnTo>
                    <a:pt x="260" y="8855"/>
                  </a:lnTo>
                  <a:lnTo>
                    <a:pt x="243" y="8320"/>
                  </a:lnTo>
                  <a:lnTo>
                    <a:pt x="225" y="7792"/>
                  </a:lnTo>
                  <a:lnTo>
                    <a:pt x="208" y="7271"/>
                  </a:lnTo>
                  <a:lnTo>
                    <a:pt x="190" y="6757"/>
                  </a:lnTo>
                  <a:lnTo>
                    <a:pt x="173" y="6250"/>
                  </a:lnTo>
                  <a:lnTo>
                    <a:pt x="156" y="5752"/>
                  </a:lnTo>
                  <a:lnTo>
                    <a:pt x="138" y="5264"/>
                  </a:lnTo>
                  <a:lnTo>
                    <a:pt x="121" y="4787"/>
                  </a:lnTo>
                  <a:lnTo>
                    <a:pt x="104" y="4319"/>
                  </a:lnTo>
                  <a:lnTo>
                    <a:pt x="86" y="3863"/>
                  </a:lnTo>
                  <a:lnTo>
                    <a:pt x="69" y="3417"/>
                  </a:lnTo>
                  <a:lnTo>
                    <a:pt x="52" y="2981"/>
                  </a:lnTo>
                  <a:lnTo>
                    <a:pt x="34" y="2555"/>
                  </a:lnTo>
                  <a:lnTo>
                    <a:pt x="17" y="2140"/>
                  </a:lnTo>
                  <a:lnTo>
                    <a:pt x="0" y="1736"/>
                  </a:lnTo>
                  <a:lnTo>
                    <a:pt x="14758" y="1736"/>
                  </a:lnTo>
                  <a:lnTo>
                    <a:pt x="14776" y="2141"/>
                  </a:lnTo>
                  <a:lnTo>
                    <a:pt x="14793" y="2559"/>
                  </a:lnTo>
                  <a:lnTo>
                    <a:pt x="14810" y="2989"/>
                  </a:lnTo>
                  <a:lnTo>
                    <a:pt x="14828" y="3430"/>
                  </a:lnTo>
                  <a:lnTo>
                    <a:pt x="14845" y="3885"/>
                  </a:lnTo>
                  <a:lnTo>
                    <a:pt x="14862" y="4351"/>
                  </a:lnTo>
                  <a:lnTo>
                    <a:pt x="14880" y="4829"/>
                  </a:lnTo>
                  <a:lnTo>
                    <a:pt x="14897" y="5320"/>
                  </a:lnTo>
                  <a:lnTo>
                    <a:pt x="14915" y="5822"/>
                  </a:lnTo>
                  <a:lnTo>
                    <a:pt x="14932" y="6337"/>
                  </a:lnTo>
                  <a:lnTo>
                    <a:pt x="14966" y="6842"/>
                  </a:lnTo>
                  <a:lnTo>
                    <a:pt x="14998" y="7351"/>
                  </a:lnTo>
                  <a:lnTo>
                    <a:pt x="15028" y="7863"/>
                  </a:lnTo>
                  <a:lnTo>
                    <a:pt x="15057" y="8379"/>
                  </a:lnTo>
                  <a:lnTo>
                    <a:pt x="15084" y="8898"/>
                  </a:lnTo>
                  <a:lnTo>
                    <a:pt x="15109" y="9421"/>
                  </a:lnTo>
                  <a:lnTo>
                    <a:pt x="15132" y="9947"/>
                  </a:lnTo>
                  <a:lnTo>
                    <a:pt x="15154" y="10477"/>
                  </a:lnTo>
                  <a:lnTo>
                    <a:pt x="15174" y="11010"/>
                  </a:lnTo>
                  <a:lnTo>
                    <a:pt x="15192" y="11546"/>
                  </a:lnTo>
                  <a:lnTo>
                    <a:pt x="15225" y="12083"/>
                  </a:lnTo>
                  <a:lnTo>
                    <a:pt x="15255" y="12616"/>
                  </a:lnTo>
                  <a:lnTo>
                    <a:pt x="15281" y="13145"/>
                  </a:lnTo>
                  <a:lnTo>
                    <a:pt x="15303" y="13671"/>
                  </a:lnTo>
                  <a:lnTo>
                    <a:pt x="15323" y="14194"/>
                  </a:lnTo>
                  <a:lnTo>
                    <a:pt x="15338" y="14713"/>
                  </a:lnTo>
                  <a:lnTo>
                    <a:pt x="15350" y="15229"/>
                  </a:lnTo>
                  <a:lnTo>
                    <a:pt x="15359" y="15741"/>
                  </a:lnTo>
                  <a:lnTo>
                    <a:pt x="15364" y="16250"/>
                  </a:lnTo>
                  <a:lnTo>
                    <a:pt x="15366" y="16755"/>
                  </a:lnTo>
                  <a:lnTo>
                    <a:pt x="15382" y="17234"/>
                  </a:lnTo>
                  <a:lnTo>
                    <a:pt x="15397" y="17700"/>
                  </a:lnTo>
                  <a:lnTo>
                    <a:pt x="15410" y="18151"/>
                  </a:lnTo>
                  <a:lnTo>
                    <a:pt x="15422" y="18589"/>
                  </a:lnTo>
                  <a:lnTo>
                    <a:pt x="15431" y="19012"/>
                  </a:lnTo>
                  <a:lnTo>
                    <a:pt x="15439" y="19422"/>
                  </a:lnTo>
                  <a:lnTo>
                    <a:pt x="15445" y="19818"/>
                  </a:lnTo>
                  <a:lnTo>
                    <a:pt x="15449" y="20200"/>
                  </a:lnTo>
                  <a:lnTo>
                    <a:pt x="15452" y="20568"/>
                  </a:lnTo>
                  <a:lnTo>
                    <a:pt x="15453" y="20922"/>
                  </a:lnTo>
                  <a:lnTo>
                    <a:pt x="15800" y="20922"/>
                  </a:lnTo>
                  <a:lnTo>
                    <a:pt x="16132" y="19860"/>
                  </a:lnTo>
                  <a:lnTo>
                    <a:pt x="16467" y="18828"/>
                  </a:lnTo>
                  <a:lnTo>
                    <a:pt x="16805" y="17826"/>
                  </a:lnTo>
                  <a:lnTo>
                    <a:pt x="17147" y="16852"/>
                  </a:lnTo>
                  <a:lnTo>
                    <a:pt x="17493" y="15909"/>
                  </a:lnTo>
                  <a:lnTo>
                    <a:pt x="17842" y="14994"/>
                  </a:lnTo>
                  <a:lnTo>
                    <a:pt x="18194" y="14110"/>
                  </a:lnTo>
                  <a:lnTo>
                    <a:pt x="18550" y="13255"/>
                  </a:lnTo>
                  <a:lnTo>
                    <a:pt x="18910" y="12429"/>
                  </a:lnTo>
                  <a:lnTo>
                    <a:pt x="19273" y="11633"/>
                  </a:lnTo>
                  <a:lnTo>
                    <a:pt x="19661" y="10849"/>
                  </a:lnTo>
                  <a:lnTo>
                    <a:pt x="20061" y="10095"/>
                  </a:lnTo>
                  <a:lnTo>
                    <a:pt x="20473" y="9370"/>
                  </a:lnTo>
                  <a:lnTo>
                    <a:pt x="20898" y="8674"/>
                  </a:lnTo>
                  <a:lnTo>
                    <a:pt x="21335" y="8008"/>
                  </a:lnTo>
                  <a:lnTo>
                    <a:pt x="21783" y="7372"/>
                  </a:lnTo>
                  <a:lnTo>
                    <a:pt x="22244" y="6765"/>
                  </a:lnTo>
                  <a:lnTo>
                    <a:pt x="22718" y="6188"/>
                  </a:lnTo>
                  <a:lnTo>
                    <a:pt x="23203" y="5640"/>
                  </a:lnTo>
                  <a:lnTo>
                    <a:pt x="23700" y="5122"/>
                  </a:lnTo>
                  <a:lnTo>
                    <a:pt x="24213" y="4615"/>
                  </a:lnTo>
                  <a:lnTo>
                    <a:pt x="24746" y="4135"/>
                  </a:lnTo>
                  <a:lnTo>
                    <a:pt x="25297" y="3684"/>
                  </a:lnTo>
                  <a:lnTo>
                    <a:pt x="25867" y="3260"/>
                  </a:lnTo>
                  <a:lnTo>
                    <a:pt x="26457" y="2864"/>
                  </a:lnTo>
                  <a:lnTo>
                    <a:pt x="27065" y="2496"/>
                  </a:lnTo>
                  <a:lnTo>
                    <a:pt x="27693" y="2156"/>
                  </a:lnTo>
                  <a:lnTo>
                    <a:pt x="28340" y="1843"/>
                  </a:lnTo>
                  <a:lnTo>
                    <a:pt x="29006" y="1559"/>
                  </a:lnTo>
                  <a:lnTo>
                    <a:pt x="29691" y="1302"/>
                  </a:lnTo>
                  <a:lnTo>
                    <a:pt x="30400" y="1054"/>
                  </a:lnTo>
                  <a:lnTo>
                    <a:pt x="31139" y="833"/>
                  </a:lnTo>
                  <a:lnTo>
                    <a:pt x="31907" y="638"/>
                  </a:lnTo>
                  <a:lnTo>
                    <a:pt x="32705" y="468"/>
                  </a:lnTo>
                  <a:lnTo>
                    <a:pt x="33532" y="325"/>
                  </a:lnTo>
                  <a:lnTo>
                    <a:pt x="34389" y="208"/>
                  </a:lnTo>
                  <a:lnTo>
                    <a:pt x="35276" y="117"/>
                  </a:lnTo>
                  <a:lnTo>
                    <a:pt x="36192" y="52"/>
                  </a:lnTo>
                  <a:lnTo>
                    <a:pt x="37137" y="13"/>
                  </a:lnTo>
                  <a:lnTo>
                    <a:pt x="38112" y="0"/>
                  </a:lnTo>
                  <a:lnTo>
                    <a:pt x="38492" y="3"/>
                  </a:lnTo>
                  <a:lnTo>
                    <a:pt x="38869" y="13"/>
                  </a:lnTo>
                  <a:lnTo>
                    <a:pt x="39242" y="31"/>
                  </a:lnTo>
                  <a:lnTo>
                    <a:pt x="39612" y="55"/>
                  </a:lnTo>
                  <a:lnTo>
                    <a:pt x="39978" y="86"/>
                  </a:lnTo>
                  <a:lnTo>
                    <a:pt x="40341" y="125"/>
                  </a:lnTo>
                  <a:lnTo>
                    <a:pt x="40701" y="170"/>
                  </a:lnTo>
                  <a:lnTo>
                    <a:pt x="41057" y="222"/>
                  </a:lnTo>
                  <a:lnTo>
                    <a:pt x="41409" y="281"/>
                  </a:lnTo>
                  <a:lnTo>
                    <a:pt x="41758" y="347"/>
                  </a:lnTo>
                  <a:lnTo>
                    <a:pt x="42098" y="399"/>
                  </a:lnTo>
                  <a:lnTo>
                    <a:pt x="42421" y="451"/>
                  </a:lnTo>
                  <a:lnTo>
                    <a:pt x="42730" y="503"/>
                  </a:lnTo>
                  <a:lnTo>
                    <a:pt x="43022" y="555"/>
                  </a:lnTo>
                  <a:lnTo>
                    <a:pt x="43299" y="607"/>
                  </a:lnTo>
                  <a:lnTo>
                    <a:pt x="43561" y="659"/>
                  </a:lnTo>
                  <a:lnTo>
                    <a:pt x="43806" y="711"/>
                  </a:lnTo>
                  <a:lnTo>
                    <a:pt x="44036" y="763"/>
                  </a:lnTo>
                  <a:lnTo>
                    <a:pt x="44251" y="816"/>
                  </a:lnTo>
                  <a:lnTo>
                    <a:pt x="44450" y="868"/>
                  </a:lnTo>
                  <a:lnTo>
                    <a:pt x="44449" y="15192"/>
                  </a:lnTo>
                  <a:lnTo>
                    <a:pt x="44132" y="15108"/>
                  </a:lnTo>
                  <a:lnTo>
                    <a:pt x="43804" y="15029"/>
                  </a:lnTo>
                  <a:lnTo>
                    <a:pt x="43465" y="14955"/>
                  </a:lnTo>
                  <a:lnTo>
                    <a:pt x="43116" y="14887"/>
                  </a:lnTo>
                  <a:lnTo>
                    <a:pt x="42757" y="14823"/>
                  </a:lnTo>
                  <a:lnTo>
                    <a:pt x="42387" y="14765"/>
                  </a:lnTo>
                  <a:lnTo>
                    <a:pt x="42006" y="14712"/>
                  </a:lnTo>
                  <a:lnTo>
                    <a:pt x="41616" y="14665"/>
                  </a:lnTo>
                  <a:lnTo>
                    <a:pt x="41215" y="14622"/>
                  </a:lnTo>
                  <a:lnTo>
                    <a:pt x="40803" y="14585"/>
                  </a:lnTo>
                  <a:lnTo>
                    <a:pt x="40381" y="14535"/>
                  </a:lnTo>
                  <a:lnTo>
                    <a:pt x="39949" y="14491"/>
                  </a:lnTo>
                  <a:lnTo>
                    <a:pt x="39506" y="14452"/>
                  </a:lnTo>
                  <a:lnTo>
                    <a:pt x="39053" y="14418"/>
                  </a:lnTo>
                  <a:lnTo>
                    <a:pt x="38589" y="14389"/>
                  </a:lnTo>
                  <a:lnTo>
                    <a:pt x="38115" y="14366"/>
                  </a:lnTo>
                  <a:lnTo>
                    <a:pt x="37631" y="14348"/>
                  </a:lnTo>
                  <a:lnTo>
                    <a:pt x="37136" y="14335"/>
                  </a:lnTo>
                  <a:lnTo>
                    <a:pt x="36631" y="14327"/>
                  </a:lnTo>
                  <a:lnTo>
                    <a:pt x="36115" y="14324"/>
                  </a:lnTo>
                  <a:lnTo>
                    <a:pt x="35054" y="14349"/>
                  </a:lnTo>
                  <a:lnTo>
                    <a:pt x="34025" y="14421"/>
                  </a:lnTo>
                  <a:lnTo>
                    <a:pt x="33026" y="14543"/>
                  </a:lnTo>
                  <a:lnTo>
                    <a:pt x="32059" y="14713"/>
                  </a:lnTo>
                  <a:lnTo>
                    <a:pt x="31123" y="14932"/>
                  </a:lnTo>
                  <a:lnTo>
                    <a:pt x="30219" y="15199"/>
                  </a:lnTo>
                  <a:lnTo>
                    <a:pt x="29345" y="15515"/>
                  </a:lnTo>
                  <a:lnTo>
                    <a:pt x="28503" y="15880"/>
                  </a:lnTo>
                  <a:lnTo>
                    <a:pt x="27692" y="16293"/>
                  </a:lnTo>
                  <a:lnTo>
                    <a:pt x="26913" y="16755"/>
                  </a:lnTo>
                  <a:lnTo>
                    <a:pt x="26179" y="17260"/>
                  </a:lnTo>
                  <a:lnTo>
                    <a:pt x="25471" y="17804"/>
                  </a:lnTo>
                  <a:lnTo>
                    <a:pt x="24790" y="18385"/>
                  </a:lnTo>
                  <a:lnTo>
                    <a:pt x="24134" y="19005"/>
                  </a:lnTo>
                  <a:lnTo>
                    <a:pt x="23505" y="19663"/>
                  </a:lnTo>
                  <a:lnTo>
                    <a:pt x="22902" y="20360"/>
                  </a:lnTo>
                  <a:lnTo>
                    <a:pt x="22324" y="21094"/>
                  </a:lnTo>
                  <a:lnTo>
                    <a:pt x="21773" y="21867"/>
                  </a:lnTo>
                  <a:lnTo>
                    <a:pt x="21248" y="22678"/>
                  </a:lnTo>
                  <a:lnTo>
                    <a:pt x="20749" y="23527"/>
                  </a:lnTo>
                  <a:lnTo>
                    <a:pt x="20292" y="24395"/>
                  </a:lnTo>
                  <a:lnTo>
                    <a:pt x="19860" y="25298"/>
                  </a:lnTo>
                  <a:lnTo>
                    <a:pt x="19452" y="26235"/>
                  </a:lnTo>
                  <a:lnTo>
                    <a:pt x="19068" y="27208"/>
                  </a:lnTo>
                  <a:lnTo>
                    <a:pt x="18708" y="28215"/>
                  </a:lnTo>
                  <a:lnTo>
                    <a:pt x="18373" y="29257"/>
                  </a:lnTo>
                  <a:lnTo>
                    <a:pt x="18063" y="30333"/>
                  </a:lnTo>
                  <a:lnTo>
                    <a:pt x="17776" y="31444"/>
                  </a:lnTo>
                  <a:lnTo>
                    <a:pt x="17514" y="32590"/>
                  </a:lnTo>
                  <a:lnTo>
                    <a:pt x="17276" y="33771"/>
                  </a:lnTo>
                  <a:lnTo>
                    <a:pt x="17062" y="34963"/>
                  </a:lnTo>
                  <a:lnTo>
                    <a:pt x="16870" y="36178"/>
                  </a:lnTo>
                  <a:lnTo>
                    <a:pt x="16700" y="37415"/>
                  </a:lnTo>
                  <a:lnTo>
                    <a:pt x="16554" y="38674"/>
                  </a:lnTo>
                  <a:lnTo>
                    <a:pt x="16430" y="39957"/>
                  </a:lnTo>
                  <a:lnTo>
                    <a:pt x="16328" y="41262"/>
                  </a:lnTo>
                  <a:lnTo>
                    <a:pt x="16249" y="42589"/>
                  </a:lnTo>
                  <a:lnTo>
                    <a:pt x="16192" y="43939"/>
                  </a:lnTo>
                  <a:lnTo>
                    <a:pt x="16159" y="45312"/>
                  </a:lnTo>
                  <a:lnTo>
                    <a:pt x="16147" y="46707"/>
                  </a:lnTo>
                  <a:lnTo>
                    <a:pt x="16147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727297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743358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821319" y="1717265"/>
              <a:ext cx="45404" cy="116333"/>
            </a:xfrm>
            <a:custGeom>
              <a:avLst/>
              <a:pathLst>
                <a:path w="45404" h="116333">
                  <a:moveTo>
                    <a:pt x="45404" y="114250"/>
                  </a:moveTo>
                  <a:lnTo>
                    <a:pt x="44691" y="114437"/>
                  </a:lnTo>
                  <a:lnTo>
                    <a:pt x="43974" y="114615"/>
                  </a:lnTo>
                  <a:lnTo>
                    <a:pt x="43253" y="114784"/>
                  </a:lnTo>
                  <a:lnTo>
                    <a:pt x="42529" y="114944"/>
                  </a:lnTo>
                  <a:lnTo>
                    <a:pt x="41802" y="115096"/>
                  </a:lnTo>
                  <a:lnTo>
                    <a:pt x="41071" y="115240"/>
                  </a:lnTo>
                  <a:lnTo>
                    <a:pt x="40336" y="115374"/>
                  </a:lnTo>
                  <a:lnTo>
                    <a:pt x="39598" y="115500"/>
                  </a:lnTo>
                  <a:lnTo>
                    <a:pt x="38857" y="115617"/>
                  </a:lnTo>
                  <a:lnTo>
                    <a:pt x="38112" y="115726"/>
                  </a:lnTo>
                  <a:lnTo>
                    <a:pt x="37370" y="115841"/>
                  </a:lnTo>
                  <a:lnTo>
                    <a:pt x="36605" y="115945"/>
                  </a:lnTo>
                  <a:lnTo>
                    <a:pt x="35815" y="116036"/>
                  </a:lnTo>
                  <a:lnTo>
                    <a:pt x="35000" y="116115"/>
                  </a:lnTo>
                  <a:lnTo>
                    <a:pt x="34162" y="116182"/>
                  </a:lnTo>
                  <a:lnTo>
                    <a:pt x="33299" y="116236"/>
                  </a:lnTo>
                  <a:lnTo>
                    <a:pt x="32412" y="116279"/>
                  </a:lnTo>
                  <a:lnTo>
                    <a:pt x="31500" y="116309"/>
                  </a:lnTo>
                  <a:lnTo>
                    <a:pt x="30564" y="116327"/>
                  </a:lnTo>
                  <a:lnTo>
                    <a:pt x="29604" y="116333"/>
                  </a:lnTo>
                  <a:lnTo>
                    <a:pt x="26041" y="116121"/>
                  </a:lnTo>
                  <a:lnTo>
                    <a:pt x="22853" y="115483"/>
                  </a:lnTo>
                  <a:lnTo>
                    <a:pt x="20040" y="114419"/>
                  </a:lnTo>
                  <a:lnTo>
                    <a:pt x="17602" y="112930"/>
                  </a:lnTo>
                  <a:lnTo>
                    <a:pt x="15540" y="111016"/>
                  </a:lnTo>
                  <a:lnTo>
                    <a:pt x="13852" y="108676"/>
                  </a:lnTo>
                  <a:lnTo>
                    <a:pt x="12539" y="105911"/>
                  </a:lnTo>
                  <a:lnTo>
                    <a:pt x="11602" y="102721"/>
                  </a:lnTo>
                  <a:lnTo>
                    <a:pt x="11039" y="99105"/>
                  </a:lnTo>
                  <a:lnTo>
                    <a:pt x="10852" y="95063"/>
                  </a:lnTo>
                  <a:lnTo>
                    <a:pt x="10852" y="32382"/>
                  </a:lnTo>
                  <a:lnTo>
                    <a:pt x="0" y="32382"/>
                  </a:lnTo>
                  <a:lnTo>
                    <a:pt x="0" y="21009"/>
                  </a:lnTo>
                  <a:lnTo>
                    <a:pt x="11459" y="21009"/>
                  </a:lnTo>
                  <a:lnTo>
                    <a:pt x="16061" y="0"/>
                  </a:lnTo>
                  <a:lnTo>
                    <a:pt x="26479" y="0"/>
                  </a:lnTo>
                  <a:lnTo>
                    <a:pt x="26479" y="21009"/>
                  </a:lnTo>
                  <a:lnTo>
                    <a:pt x="43842" y="21009"/>
                  </a:lnTo>
                  <a:lnTo>
                    <a:pt x="43842" y="32382"/>
                  </a:lnTo>
                  <a:lnTo>
                    <a:pt x="26479" y="32382"/>
                  </a:lnTo>
                  <a:lnTo>
                    <a:pt x="26479" y="91678"/>
                  </a:lnTo>
                  <a:lnTo>
                    <a:pt x="26500" y="92992"/>
                  </a:lnTo>
                  <a:lnTo>
                    <a:pt x="26565" y="94227"/>
                  </a:lnTo>
                  <a:lnTo>
                    <a:pt x="26674" y="95381"/>
                  </a:lnTo>
                  <a:lnTo>
                    <a:pt x="26826" y="96456"/>
                  </a:lnTo>
                  <a:lnTo>
                    <a:pt x="27021" y="97451"/>
                  </a:lnTo>
                  <a:lnTo>
                    <a:pt x="27260" y="98366"/>
                  </a:lnTo>
                  <a:lnTo>
                    <a:pt x="27542" y="99201"/>
                  </a:lnTo>
                  <a:lnTo>
                    <a:pt x="27868" y="99956"/>
                  </a:lnTo>
                  <a:lnTo>
                    <a:pt x="28237" y="100632"/>
                  </a:lnTo>
                  <a:lnTo>
                    <a:pt x="28649" y="101227"/>
                  </a:lnTo>
                  <a:lnTo>
                    <a:pt x="29132" y="101739"/>
                  </a:lnTo>
                  <a:lnTo>
                    <a:pt x="29680" y="102196"/>
                  </a:lnTo>
                  <a:lnTo>
                    <a:pt x="30292" y="102600"/>
                  </a:lnTo>
                  <a:lnTo>
                    <a:pt x="30969" y="102950"/>
                  </a:lnTo>
                  <a:lnTo>
                    <a:pt x="31709" y="103246"/>
                  </a:lnTo>
                  <a:lnTo>
                    <a:pt x="32514" y="103488"/>
                  </a:lnTo>
                  <a:lnTo>
                    <a:pt x="33383" y="103677"/>
                  </a:lnTo>
                  <a:lnTo>
                    <a:pt x="34316" y="103811"/>
                  </a:lnTo>
                  <a:lnTo>
                    <a:pt x="35314" y="103892"/>
                  </a:lnTo>
                  <a:lnTo>
                    <a:pt x="36376" y="103919"/>
                  </a:lnTo>
                  <a:lnTo>
                    <a:pt x="36825" y="103915"/>
                  </a:lnTo>
                  <a:lnTo>
                    <a:pt x="37272" y="103905"/>
                  </a:lnTo>
                  <a:lnTo>
                    <a:pt x="37714" y="103887"/>
                  </a:lnTo>
                  <a:lnTo>
                    <a:pt x="38154" y="103863"/>
                  </a:lnTo>
                  <a:lnTo>
                    <a:pt x="38589" y="103832"/>
                  </a:lnTo>
                  <a:lnTo>
                    <a:pt x="39022" y="103794"/>
                  </a:lnTo>
                  <a:lnTo>
                    <a:pt x="39451" y="103749"/>
                  </a:lnTo>
                  <a:lnTo>
                    <a:pt x="39876" y="103696"/>
                  </a:lnTo>
                  <a:lnTo>
                    <a:pt x="40298" y="103637"/>
                  </a:lnTo>
                  <a:lnTo>
                    <a:pt x="40716" y="103571"/>
                  </a:lnTo>
                  <a:lnTo>
                    <a:pt x="41154" y="103500"/>
                  </a:lnTo>
                  <a:lnTo>
                    <a:pt x="41598" y="103426"/>
                  </a:lnTo>
                  <a:lnTo>
                    <a:pt x="42050" y="103347"/>
                  </a:lnTo>
                  <a:lnTo>
                    <a:pt x="42508" y="103266"/>
                  </a:lnTo>
                  <a:lnTo>
                    <a:pt x="42974" y="103181"/>
                  </a:lnTo>
                  <a:lnTo>
                    <a:pt x="43446" y="103092"/>
                  </a:lnTo>
                  <a:lnTo>
                    <a:pt x="43925" y="103000"/>
                  </a:lnTo>
                  <a:lnTo>
                    <a:pt x="44411" y="102905"/>
                  </a:lnTo>
                  <a:lnTo>
                    <a:pt x="44904" y="102806"/>
                  </a:lnTo>
                  <a:lnTo>
                    <a:pt x="45404" y="10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875492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891901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978717" y="1736538"/>
              <a:ext cx="44450" cy="95671"/>
            </a:xfrm>
            <a:custGeom>
              <a:avLst/>
              <a:pathLst>
                <a:path w="44450" h="95671">
                  <a:moveTo>
                    <a:pt x="520" y="95671"/>
                  </a:moveTo>
                  <a:lnTo>
                    <a:pt x="520" y="23614"/>
                  </a:lnTo>
                  <a:lnTo>
                    <a:pt x="520" y="23022"/>
                  </a:lnTo>
                  <a:lnTo>
                    <a:pt x="517" y="22429"/>
                  </a:lnTo>
                  <a:lnTo>
                    <a:pt x="513" y="21835"/>
                  </a:lnTo>
                  <a:lnTo>
                    <a:pt x="507" y="21238"/>
                  </a:lnTo>
                  <a:lnTo>
                    <a:pt x="499" y="20640"/>
                  </a:lnTo>
                  <a:lnTo>
                    <a:pt x="489" y="20040"/>
                  </a:lnTo>
                  <a:lnTo>
                    <a:pt x="478" y="19439"/>
                  </a:lnTo>
                  <a:lnTo>
                    <a:pt x="465" y="18835"/>
                  </a:lnTo>
                  <a:lnTo>
                    <a:pt x="450" y="18230"/>
                  </a:lnTo>
                  <a:lnTo>
                    <a:pt x="434" y="17623"/>
                  </a:lnTo>
                  <a:lnTo>
                    <a:pt x="433" y="17001"/>
                  </a:lnTo>
                  <a:lnTo>
                    <a:pt x="430" y="16383"/>
                  </a:lnTo>
                  <a:lnTo>
                    <a:pt x="426" y="15771"/>
                  </a:lnTo>
                  <a:lnTo>
                    <a:pt x="420" y="15165"/>
                  </a:lnTo>
                  <a:lnTo>
                    <a:pt x="412" y="14563"/>
                  </a:lnTo>
                  <a:lnTo>
                    <a:pt x="402" y="13967"/>
                  </a:lnTo>
                  <a:lnTo>
                    <a:pt x="391" y="13375"/>
                  </a:lnTo>
                  <a:lnTo>
                    <a:pt x="378" y="12789"/>
                  </a:lnTo>
                  <a:lnTo>
                    <a:pt x="363" y="12208"/>
                  </a:lnTo>
                  <a:lnTo>
                    <a:pt x="347" y="11633"/>
                  </a:lnTo>
                  <a:lnTo>
                    <a:pt x="329" y="11063"/>
                  </a:lnTo>
                  <a:lnTo>
                    <a:pt x="312" y="10501"/>
                  </a:lnTo>
                  <a:lnTo>
                    <a:pt x="295" y="9945"/>
                  </a:lnTo>
                  <a:lnTo>
                    <a:pt x="277" y="9397"/>
                  </a:lnTo>
                  <a:lnTo>
                    <a:pt x="260" y="8855"/>
                  </a:lnTo>
                  <a:lnTo>
                    <a:pt x="243" y="8320"/>
                  </a:lnTo>
                  <a:lnTo>
                    <a:pt x="225" y="7792"/>
                  </a:lnTo>
                  <a:lnTo>
                    <a:pt x="208" y="7271"/>
                  </a:lnTo>
                  <a:lnTo>
                    <a:pt x="190" y="6757"/>
                  </a:lnTo>
                  <a:lnTo>
                    <a:pt x="173" y="6250"/>
                  </a:lnTo>
                  <a:lnTo>
                    <a:pt x="156" y="5752"/>
                  </a:lnTo>
                  <a:lnTo>
                    <a:pt x="138" y="5264"/>
                  </a:lnTo>
                  <a:lnTo>
                    <a:pt x="121" y="4787"/>
                  </a:lnTo>
                  <a:lnTo>
                    <a:pt x="104" y="4319"/>
                  </a:lnTo>
                  <a:lnTo>
                    <a:pt x="86" y="3863"/>
                  </a:lnTo>
                  <a:lnTo>
                    <a:pt x="69" y="3417"/>
                  </a:lnTo>
                  <a:lnTo>
                    <a:pt x="52" y="2981"/>
                  </a:lnTo>
                  <a:lnTo>
                    <a:pt x="34" y="2555"/>
                  </a:lnTo>
                  <a:lnTo>
                    <a:pt x="17" y="2140"/>
                  </a:lnTo>
                  <a:lnTo>
                    <a:pt x="0" y="1736"/>
                  </a:lnTo>
                  <a:lnTo>
                    <a:pt x="14758" y="1736"/>
                  </a:lnTo>
                  <a:lnTo>
                    <a:pt x="14776" y="2141"/>
                  </a:lnTo>
                  <a:lnTo>
                    <a:pt x="14793" y="2559"/>
                  </a:lnTo>
                  <a:lnTo>
                    <a:pt x="14810" y="2989"/>
                  </a:lnTo>
                  <a:lnTo>
                    <a:pt x="14828" y="3430"/>
                  </a:lnTo>
                  <a:lnTo>
                    <a:pt x="14845" y="3885"/>
                  </a:lnTo>
                  <a:lnTo>
                    <a:pt x="14862" y="4351"/>
                  </a:lnTo>
                  <a:lnTo>
                    <a:pt x="14880" y="4829"/>
                  </a:lnTo>
                  <a:lnTo>
                    <a:pt x="14897" y="5320"/>
                  </a:lnTo>
                  <a:lnTo>
                    <a:pt x="14915" y="5822"/>
                  </a:lnTo>
                  <a:lnTo>
                    <a:pt x="14932" y="6337"/>
                  </a:lnTo>
                  <a:lnTo>
                    <a:pt x="14966" y="6842"/>
                  </a:lnTo>
                  <a:lnTo>
                    <a:pt x="14998" y="7351"/>
                  </a:lnTo>
                  <a:lnTo>
                    <a:pt x="15028" y="7863"/>
                  </a:lnTo>
                  <a:lnTo>
                    <a:pt x="15057" y="8379"/>
                  </a:lnTo>
                  <a:lnTo>
                    <a:pt x="15084" y="8898"/>
                  </a:lnTo>
                  <a:lnTo>
                    <a:pt x="15109" y="9421"/>
                  </a:lnTo>
                  <a:lnTo>
                    <a:pt x="15132" y="9947"/>
                  </a:lnTo>
                  <a:lnTo>
                    <a:pt x="15154" y="10477"/>
                  </a:lnTo>
                  <a:lnTo>
                    <a:pt x="15174" y="11010"/>
                  </a:lnTo>
                  <a:lnTo>
                    <a:pt x="15192" y="11546"/>
                  </a:lnTo>
                  <a:lnTo>
                    <a:pt x="15225" y="12083"/>
                  </a:lnTo>
                  <a:lnTo>
                    <a:pt x="15255" y="12616"/>
                  </a:lnTo>
                  <a:lnTo>
                    <a:pt x="15281" y="13145"/>
                  </a:lnTo>
                  <a:lnTo>
                    <a:pt x="15303" y="13671"/>
                  </a:lnTo>
                  <a:lnTo>
                    <a:pt x="15323" y="14194"/>
                  </a:lnTo>
                  <a:lnTo>
                    <a:pt x="15338" y="14713"/>
                  </a:lnTo>
                  <a:lnTo>
                    <a:pt x="15350" y="15229"/>
                  </a:lnTo>
                  <a:lnTo>
                    <a:pt x="15359" y="15741"/>
                  </a:lnTo>
                  <a:lnTo>
                    <a:pt x="15364" y="16250"/>
                  </a:lnTo>
                  <a:lnTo>
                    <a:pt x="15366" y="16755"/>
                  </a:lnTo>
                  <a:lnTo>
                    <a:pt x="15382" y="17234"/>
                  </a:lnTo>
                  <a:lnTo>
                    <a:pt x="15397" y="17700"/>
                  </a:lnTo>
                  <a:lnTo>
                    <a:pt x="15410" y="18151"/>
                  </a:lnTo>
                  <a:lnTo>
                    <a:pt x="15422" y="18589"/>
                  </a:lnTo>
                  <a:lnTo>
                    <a:pt x="15431" y="19012"/>
                  </a:lnTo>
                  <a:lnTo>
                    <a:pt x="15439" y="19422"/>
                  </a:lnTo>
                  <a:lnTo>
                    <a:pt x="15445" y="19818"/>
                  </a:lnTo>
                  <a:lnTo>
                    <a:pt x="15449" y="20200"/>
                  </a:lnTo>
                  <a:lnTo>
                    <a:pt x="15452" y="20568"/>
                  </a:lnTo>
                  <a:lnTo>
                    <a:pt x="15453" y="20922"/>
                  </a:lnTo>
                  <a:lnTo>
                    <a:pt x="15800" y="20922"/>
                  </a:lnTo>
                  <a:lnTo>
                    <a:pt x="16132" y="19860"/>
                  </a:lnTo>
                  <a:lnTo>
                    <a:pt x="16467" y="18828"/>
                  </a:lnTo>
                  <a:lnTo>
                    <a:pt x="16805" y="17826"/>
                  </a:lnTo>
                  <a:lnTo>
                    <a:pt x="17147" y="16852"/>
                  </a:lnTo>
                  <a:lnTo>
                    <a:pt x="17493" y="15909"/>
                  </a:lnTo>
                  <a:lnTo>
                    <a:pt x="17842" y="14994"/>
                  </a:lnTo>
                  <a:lnTo>
                    <a:pt x="18194" y="14110"/>
                  </a:lnTo>
                  <a:lnTo>
                    <a:pt x="18550" y="13255"/>
                  </a:lnTo>
                  <a:lnTo>
                    <a:pt x="18910" y="12429"/>
                  </a:lnTo>
                  <a:lnTo>
                    <a:pt x="19273" y="11633"/>
                  </a:lnTo>
                  <a:lnTo>
                    <a:pt x="19661" y="10849"/>
                  </a:lnTo>
                  <a:lnTo>
                    <a:pt x="20061" y="10095"/>
                  </a:lnTo>
                  <a:lnTo>
                    <a:pt x="20473" y="9370"/>
                  </a:lnTo>
                  <a:lnTo>
                    <a:pt x="20898" y="8674"/>
                  </a:lnTo>
                  <a:lnTo>
                    <a:pt x="21335" y="8008"/>
                  </a:lnTo>
                  <a:lnTo>
                    <a:pt x="21783" y="7372"/>
                  </a:lnTo>
                  <a:lnTo>
                    <a:pt x="22244" y="6765"/>
                  </a:lnTo>
                  <a:lnTo>
                    <a:pt x="22718" y="6188"/>
                  </a:lnTo>
                  <a:lnTo>
                    <a:pt x="23203" y="5640"/>
                  </a:lnTo>
                  <a:lnTo>
                    <a:pt x="23700" y="5122"/>
                  </a:lnTo>
                  <a:lnTo>
                    <a:pt x="24213" y="4615"/>
                  </a:lnTo>
                  <a:lnTo>
                    <a:pt x="24746" y="4135"/>
                  </a:lnTo>
                  <a:lnTo>
                    <a:pt x="25297" y="3684"/>
                  </a:lnTo>
                  <a:lnTo>
                    <a:pt x="25867" y="3260"/>
                  </a:lnTo>
                  <a:lnTo>
                    <a:pt x="26457" y="2864"/>
                  </a:lnTo>
                  <a:lnTo>
                    <a:pt x="27065" y="2496"/>
                  </a:lnTo>
                  <a:lnTo>
                    <a:pt x="27693" y="2156"/>
                  </a:lnTo>
                  <a:lnTo>
                    <a:pt x="28340" y="1843"/>
                  </a:lnTo>
                  <a:lnTo>
                    <a:pt x="29006" y="1559"/>
                  </a:lnTo>
                  <a:lnTo>
                    <a:pt x="29691" y="1302"/>
                  </a:lnTo>
                  <a:lnTo>
                    <a:pt x="30400" y="1054"/>
                  </a:lnTo>
                  <a:lnTo>
                    <a:pt x="31139" y="833"/>
                  </a:lnTo>
                  <a:lnTo>
                    <a:pt x="31907" y="638"/>
                  </a:lnTo>
                  <a:lnTo>
                    <a:pt x="32705" y="468"/>
                  </a:lnTo>
                  <a:lnTo>
                    <a:pt x="33532" y="325"/>
                  </a:lnTo>
                  <a:lnTo>
                    <a:pt x="34389" y="208"/>
                  </a:lnTo>
                  <a:lnTo>
                    <a:pt x="35276" y="117"/>
                  </a:lnTo>
                  <a:lnTo>
                    <a:pt x="36192" y="52"/>
                  </a:lnTo>
                  <a:lnTo>
                    <a:pt x="37137" y="13"/>
                  </a:lnTo>
                  <a:lnTo>
                    <a:pt x="38112" y="0"/>
                  </a:lnTo>
                  <a:lnTo>
                    <a:pt x="38492" y="3"/>
                  </a:lnTo>
                  <a:lnTo>
                    <a:pt x="38869" y="13"/>
                  </a:lnTo>
                  <a:lnTo>
                    <a:pt x="39242" y="31"/>
                  </a:lnTo>
                  <a:lnTo>
                    <a:pt x="39612" y="55"/>
                  </a:lnTo>
                  <a:lnTo>
                    <a:pt x="39978" y="86"/>
                  </a:lnTo>
                  <a:lnTo>
                    <a:pt x="40341" y="125"/>
                  </a:lnTo>
                  <a:lnTo>
                    <a:pt x="40701" y="170"/>
                  </a:lnTo>
                  <a:lnTo>
                    <a:pt x="41057" y="222"/>
                  </a:lnTo>
                  <a:lnTo>
                    <a:pt x="41409" y="281"/>
                  </a:lnTo>
                  <a:lnTo>
                    <a:pt x="41758" y="347"/>
                  </a:lnTo>
                  <a:lnTo>
                    <a:pt x="42098" y="399"/>
                  </a:lnTo>
                  <a:lnTo>
                    <a:pt x="42421" y="451"/>
                  </a:lnTo>
                  <a:lnTo>
                    <a:pt x="42730" y="503"/>
                  </a:lnTo>
                  <a:lnTo>
                    <a:pt x="43022" y="555"/>
                  </a:lnTo>
                  <a:lnTo>
                    <a:pt x="43299" y="607"/>
                  </a:lnTo>
                  <a:lnTo>
                    <a:pt x="43561" y="659"/>
                  </a:lnTo>
                  <a:lnTo>
                    <a:pt x="43806" y="711"/>
                  </a:lnTo>
                  <a:lnTo>
                    <a:pt x="44036" y="763"/>
                  </a:lnTo>
                  <a:lnTo>
                    <a:pt x="44251" y="816"/>
                  </a:lnTo>
                  <a:lnTo>
                    <a:pt x="44450" y="868"/>
                  </a:lnTo>
                  <a:lnTo>
                    <a:pt x="44449" y="15192"/>
                  </a:lnTo>
                  <a:lnTo>
                    <a:pt x="44132" y="15108"/>
                  </a:lnTo>
                  <a:lnTo>
                    <a:pt x="43804" y="15029"/>
                  </a:lnTo>
                  <a:lnTo>
                    <a:pt x="43465" y="14955"/>
                  </a:lnTo>
                  <a:lnTo>
                    <a:pt x="43116" y="14887"/>
                  </a:lnTo>
                  <a:lnTo>
                    <a:pt x="42757" y="14823"/>
                  </a:lnTo>
                  <a:lnTo>
                    <a:pt x="42387" y="14765"/>
                  </a:lnTo>
                  <a:lnTo>
                    <a:pt x="42006" y="14712"/>
                  </a:lnTo>
                  <a:lnTo>
                    <a:pt x="41616" y="14665"/>
                  </a:lnTo>
                  <a:lnTo>
                    <a:pt x="41215" y="14622"/>
                  </a:lnTo>
                  <a:lnTo>
                    <a:pt x="40803" y="14585"/>
                  </a:lnTo>
                  <a:lnTo>
                    <a:pt x="40381" y="14535"/>
                  </a:lnTo>
                  <a:lnTo>
                    <a:pt x="39949" y="14491"/>
                  </a:lnTo>
                  <a:lnTo>
                    <a:pt x="39506" y="14452"/>
                  </a:lnTo>
                  <a:lnTo>
                    <a:pt x="39053" y="14418"/>
                  </a:lnTo>
                  <a:lnTo>
                    <a:pt x="38589" y="14389"/>
                  </a:lnTo>
                  <a:lnTo>
                    <a:pt x="38115" y="14366"/>
                  </a:lnTo>
                  <a:lnTo>
                    <a:pt x="37631" y="14348"/>
                  </a:lnTo>
                  <a:lnTo>
                    <a:pt x="37136" y="14335"/>
                  </a:lnTo>
                  <a:lnTo>
                    <a:pt x="36631" y="14327"/>
                  </a:lnTo>
                  <a:lnTo>
                    <a:pt x="36115" y="14324"/>
                  </a:lnTo>
                  <a:lnTo>
                    <a:pt x="35054" y="14349"/>
                  </a:lnTo>
                  <a:lnTo>
                    <a:pt x="34025" y="14421"/>
                  </a:lnTo>
                  <a:lnTo>
                    <a:pt x="33026" y="14543"/>
                  </a:lnTo>
                  <a:lnTo>
                    <a:pt x="32059" y="14713"/>
                  </a:lnTo>
                  <a:lnTo>
                    <a:pt x="31123" y="14932"/>
                  </a:lnTo>
                  <a:lnTo>
                    <a:pt x="30219" y="15199"/>
                  </a:lnTo>
                  <a:lnTo>
                    <a:pt x="29345" y="15515"/>
                  </a:lnTo>
                  <a:lnTo>
                    <a:pt x="28503" y="15880"/>
                  </a:lnTo>
                  <a:lnTo>
                    <a:pt x="27692" y="16293"/>
                  </a:lnTo>
                  <a:lnTo>
                    <a:pt x="26913" y="16755"/>
                  </a:lnTo>
                  <a:lnTo>
                    <a:pt x="26179" y="17260"/>
                  </a:lnTo>
                  <a:lnTo>
                    <a:pt x="25471" y="17804"/>
                  </a:lnTo>
                  <a:lnTo>
                    <a:pt x="24790" y="18385"/>
                  </a:lnTo>
                  <a:lnTo>
                    <a:pt x="24134" y="19005"/>
                  </a:lnTo>
                  <a:lnTo>
                    <a:pt x="23505" y="19663"/>
                  </a:lnTo>
                  <a:lnTo>
                    <a:pt x="22902" y="20360"/>
                  </a:lnTo>
                  <a:lnTo>
                    <a:pt x="22324" y="21094"/>
                  </a:lnTo>
                  <a:lnTo>
                    <a:pt x="21773" y="21867"/>
                  </a:lnTo>
                  <a:lnTo>
                    <a:pt x="21248" y="22678"/>
                  </a:lnTo>
                  <a:lnTo>
                    <a:pt x="20749" y="23527"/>
                  </a:lnTo>
                  <a:lnTo>
                    <a:pt x="20292" y="24395"/>
                  </a:lnTo>
                  <a:lnTo>
                    <a:pt x="19860" y="25298"/>
                  </a:lnTo>
                  <a:lnTo>
                    <a:pt x="19452" y="26235"/>
                  </a:lnTo>
                  <a:lnTo>
                    <a:pt x="19068" y="27208"/>
                  </a:lnTo>
                  <a:lnTo>
                    <a:pt x="18708" y="28215"/>
                  </a:lnTo>
                  <a:lnTo>
                    <a:pt x="18373" y="29257"/>
                  </a:lnTo>
                  <a:lnTo>
                    <a:pt x="18063" y="30333"/>
                  </a:lnTo>
                  <a:lnTo>
                    <a:pt x="17776" y="31444"/>
                  </a:lnTo>
                  <a:lnTo>
                    <a:pt x="17514" y="32590"/>
                  </a:lnTo>
                  <a:lnTo>
                    <a:pt x="17276" y="33771"/>
                  </a:lnTo>
                  <a:lnTo>
                    <a:pt x="17062" y="34963"/>
                  </a:lnTo>
                  <a:lnTo>
                    <a:pt x="16870" y="36178"/>
                  </a:lnTo>
                  <a:lnTo>
                    <a:pt x="16700" y="37415"/>
                  </a:lnTo>
                  <a:lnTo>
                    <a:pt x="16554" y="38674"/>
                  </a:lnTo>
                  <a:lnTo>
                    <a:pt x="16430" y="39957"/>
                  </a:lnTo>
                  <a:lnTo>
                    <a:pt x="16328" y="41262"/>
                  </a:lnTo>
                  <a:lnTo>
                    <a:pt x="16249" y="42589"/>
                  </a:lnTo>
                  <a:lnTo>
                    <a:pt x="16192" y="43939"/>
                  </a:lnTo>
                  <a:lnTo>
                    <a:pt x="16159" y="45312"/>
                  </a:lnTo>
                  <a:lnTo>
                    <a:pt x="16147" y="46707"/>
                  </a:lnTo>
                  <a:lnTo>
                    <a:pt x="16147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31067" y="1736799"/>
              <a:ext cx="77527" cy="97147"/>
            </a:xfrm>
            <a:custGeom>
              <a:avLst/>
              <a:pathLst>
                <a:path w="77527" h="97147">
                  <a:moveTo>
                    <a:pt x="77527" y="69453"/>
                  </a:moveTo>
                  <a:lnTo>
                    <a:pt x="77501" y="70758"/>
                  </a:lnTo>
                  <a:lnTo>
                    <a:pt x="77422" y="72036"/>
                  </a:lnTo>
                  <a:lnTo>
                    <a:pt x="77292" y="73286"/>
                  </a:lnTo>
                  <a:lnTo>
                    <a:pt x="77110" y="74509"/>
                  </a:lnTo>
                  <a:lnTo>
                    <a:pt x="76875" y="75703"/>
                  </a:lnTo>
                  <a:lnTo>
                    <a:pt x="76589" y="76870"/>
                  </a:lnTo>
                  <a:lnTo>
                    <a:pt x="76250" y="78009"/>
                  </a:lnTo>
                  <a:lnTo>
                    <a:pt x="75860" y="79121"/>
                  </a:lnTo>
                  <a:lnTo>
                    <a:pt x="75417" y="80204"/>
                  </a:lnTo>
                  <a:lnTo>
                    <a:pt x="74922" y="81260"/>
                  </a:lnTo>
                  <a:lnTo>
                    <a:pt x="74395" y="82268"/>
                  </a:lnTo>
                  <a:lnTo>
                    <a:pt x="73821" y="83246"/>
                  </a:lnTo>
                  <a:lnTo>
                    <a:pt x="73200" y="84192"/>
                  </a:lnTo>
                  <a:lnTo>
                    <a:pt x="72533" y="85107"/>
                  </a:lnTo>
                  <a:lnTo>
                    <a:pt x="71818" y="85991"/>
                  </a:lnTo>
                  <a:lnTo>
                    <a:pt x="71057" y="86844"/>
                  </a:lnTo>
                  <a:lnTo>
                    <a:pt x="70249" y="87665"/>
                  </a:lnTo>
                  <a:lnTo>
                    <a:pt x="69394" y="88455"/>
                  </a:lnTo>
                  <a:lnTo>
                    <a:pt x="68492" y="89214"/>
                  </a:lnTo>
                  <a:lnTo>
                    <a:pt x="67543" y="89941"/>
                  </a:lnTo>
                  <a:lnTo>
                    <a:pt x="66548" y="90620"/>
                  </a:lnTo>
                  <a:lnTo>
                    <a:pt x="65508" y="91268"/>
                  </a:lnTo>
                  <a:lnTo>
                    <a:pt x="64422" y="91884"/>
                  </a:lnTo>
                  <a:lnTo>
                    <a:pt x="63292" y="92469"/>
                  </a:lnTo>
                  <a:lnTo>
                    <a:pt x="62117" y="93023"/>
                  </a:lnTo>
                  <a:lnTo>
                    <a:pt x="60896" y="93546"/>
                  </a:lnTo>
                  <a:lnTo>
                    <a:pt x="59630" y="94037"/>
                  </a:lnTo>
                  <a:lnTo>
                    <a:pt x="58319" y="94497"/>
                  </a:lnTo>
                  <a:lnTo>
                    <a:pt x="56963" y="94926"/>
                  </a:lnTo>
                  <a:lnTo>
                    <a:pt x="55562" y="95324"/>
                  </a:lnTo>
                  <a:lnTo>
                    <a:pt x="54135" y="95670"/>
                  </a:lnTo>
                  <a:lnTo>
                    <a:pt x="52666" y="95980"/>
                  </a:lnTo>
                  <a:lnTo>
                    <a:pt x="51155" y="96254"/>
                  </a:lnTo>
                  <a:lnTo>
                    <a:pt x="49603" y="96491"/>
                  </a:lnTo>
                  <a:lnTo>
                    <a:pt x="48009" y="96691"/>
                  </a:lnTo>
                  <a:lnTo>
                    <a:pt x="46373" y="96855"/>
                  </a:lnTo>
                  <a:lnTo>
                    <a:pt x="44696" y="96983"/>
                  </a:lnTo>
                  <a:lnTo>
                    <a:pt x="42977" y="97074"/>
                  </a:lnTo>
                  <a:lnTo>
                    <a:pt x="41216" y="97129"/>
                  </a:lnTo>
                  <a:lnTo>
                    <a:pt x="39414" y="97147"/>
                  </a:lnTo>
                  <a:lnTo>
                    <a:pt x="37798" y="97134"/>
                  </a:lnTo>
                  <a:lnTo>
                    <a:pt x="36212" y="97095"/>
                  </a:lnTo>
                  <a:lnTo>
                    <a:pt x="34658" y="97030"/>
                  </a:lnTo>
                  <a:lnTo>
                    <a:pt x="33136" y="96939"/>
                  </a:lnTo>
                  <a:lnTo>
                    <a:pt x="31644" y="96821"/>
                  </a:lnTo>
                  <a:lnTo>
                    <a:pt x="30184" y="96678"/>
                  </a:lnTo>
                  <a:lnTo>
                    <a:pt x="28755" y="96509"/>
                  </a:lnTo>
                  <a:lnTo>
                    <a:pt x="27357" y="96314"/>
                  </a:lnTo>
                  <a:lnTo>
                    <a:pt x="25991" y="96092"/>
                  </a:lnTo>
                  <a:lnTo>
                    <a:pt x="24655" y="95845"/>
                  </a:lnTo>
                  <a:lnTo>
                    <a:pt x="23369" y="95586"/>
                  </a:lnTo>
                  <a:lnTo>
                    <a:pt x="22113" y="95296"/>
                  </a:lnTo>
                  <a:lnTo>
                    <a:pt x="20889" y="94975"/>
                  </a:lnTo>
                  <a:lnTo>
                    <a:pt x="19696" y="94622"/>
                  </a:lnTo>
                  <a:lnTo>
                    <a:pt x="18535" y="94239"/>
                  </a:lnTo>
                  <a:lnTo>
                    <a:pt x="17404" y="93824"/>
                  </a:lnTo>
                  <a:lnTo>
                    <a:pt x="16305" y="93377"/>
                  </a:lnTo>
                  <a:lnTo>
                    <a:pt x="15238" y="92900"/>
                  </a:lnTo>
                  <a:lnTo>
                    <a:pt x="14201" y="92391"/>
                  </a:lnTo>
                  <a:lnTo>
                    <a:pt x="13196" y="91851"/>
                  </a:lnTo>
                  <a:lnTo>
                    <a:pt x="12222" y="91278"/>
                  </a:lnTo>
                  <a:lnTo>
                    <a:pt x="11279" y="90671"/>
                  </a:lnTo>
                  <a:lnTo>
                    <a:pt x="10367" y="90028"/>
                  </a:lnTo>
                  <a:lnTo>
                    <a:pt x="9487" y="89351"/>
                  </a:lnTo>
                  <a:lnTo>
                    <a:pt x="8638" y="88639"/>
                  </a:lnTo>
                  <a:lnTo>
                    <a:pt x="7820" y="87892"/>
                  </a:lnTo>
                  <a:lnTo>
                    <a:pt x="7033" y="87111"/>
                  </a:lnTo>
                  <a:lnTo>
                    <a:pt x="6278" y="86295"/>
                  </a:lnTo>
                  <a:lnTo>
                    <a:pt x="5554" y="85444"/>
                  </a:lnTo>
                  <a:lnTo>
                    <a:pt x="4861" y="84559"/>
                  </a:lnTo>
                  <a:lnTo>
                    <a:pt x="4219" y="83618"/>
                  </a:lnTo>
                  <a:lnTo>
                    <a:pt x="3611" y="82638"/>
                  </a:lnTo>
                  <a:lnTo>
                    <a:pt x="3038" y="81618"/>
                  </a:lnTo>
                  <a:lnTo>
                    <a:pt x="2500" y="80558"/>
                  </a:lnTo>
                  <a:lnTo>
                    <a:pt x="1996" y="79458"/>
                  </a:lnTo>
                  <a:lnTo>
                    <a:pt x="1527" y="78318"/>
                  </a:lnTo>
                  <a:lnTo>
                    <a:pt x="1093" y="77138"/>
                  </a:lnTo>
                  <a:lnTo>
                    <a:pt x="694" y="75919"/>
                  </a:lnTo>
                  <a:lnTo>
                    <a:pt x="329" y="74659"/>
                  </a:lnTo>
                  <a:lnTo>
                    <a:pt x="0" y="73359"/>
                  </a:lnTo>
                  <a:lnTo>
                    <a:pt x="13803" y="70668"/>
                  </a:lnTo>
                  <a:lnTo>
                    <a:pt x="14245" y="72139"/>
                  </a:lnTo>
                  <a:lnTo>
                    <a:pt x="14772" y="73530"/>
                  </a:lnTo>
                  <a:lnTo>
                    <a:pt x="15384" y="74840"/>
                  </a:lnTo>
                  <a:lnTo>
                    <a:pt x="16081" y="76072"/>
                  </a:lnTo>
                  <a:lnTo>
                    <a:pt x="16864" y="77223"/>
                  </a:lnTo>
                  <a:lnTo>
                    <a:pt x="17731" y="78294"/>
                  </a:lnTo>
                  <a:lnTo>
                    <a:pt x="18683" y="79285"/>
                  </a:lnTo>
                  <a:lnTo>
                    <a:pt x="19721" y="80197"/>
                  </a:lnTo>
                  <a:lnTo>
                    <a:pt x="20843" y="81029"/>
                  </a:lnTo>
                  <a:lnTo>
                    <a:pt x="22051" y="81781"/>
                  </a:lnTo>
                  <a:lnTo>
                    <a:pt x="23350" y="82440"/>
                  </a:lnTo>
                  <a:lnTo>
                    <a:pt x="24746" y="83031"/>
                  </a:lnTo>
                  <a:lnTo>
                    <a:pt x="26239" y="83552"/>
                  </a:lnTo>
                  <a:lnTo>
                    <a:pt x="27829" y="84003"/>
                  </a:lnTo>
                  <a:lnTo>
                    <a:pt x="29517" y="84385"/>
                  </a:lnTo>
                  <a:lnTo>
                    <a:pt x="31302" y="84698"/>
                  </a:lnTo>
                  <a:lnTo>
                    <a:pt x="33184" y="84941"/>
                  </a:lnTo>
                  <a:lnTo>
                    <a:pt x="35164" y="85114"/>
                  </a:lnTo>
                  <a:lnTo>
                    <a:pt x="37240" y="85218"/>
                  </a:lnTo>
                  <a:lnTo>
                    <a:pt x="39414" y="85253"/>
                  </a:lnTo>
                  <a:lnTo>
                    <a:pt x="40413" y="85246"/>
                  </a:lnTo>
                  <a:lnTo>
                    <a:pt x="41394" y="85225"/>
                  </a:lnTo>
                  <a:lnTo>
                    <a:pt x="42357" y="85191"/>
                  </a:lnTo>
                  <a:lnTo>
                    <a:pt x="43304" y="85142"/>
                  </a:lnTo>
                  <a:lnTo>
                    <a:pt x="44232" y="85080"/>
                  </a:lnTo>
                  <a:lnTo>
                    <a:pt x="45144" y="85003"/>
                  </a:lnTo>
                  <a:lnTo>
                    <a:pt x="46038" y="84913"/>
                  </a:lnTo>
                  <a:lnTo>
                    <a:pt x="46915" y="84809"/>
                  </a:lnTo>
                  <a:lnTo>
                    <a:pt x="47775" y="84691"/>
                  </a:lnTo>
                  <a:lnTo>
                    <a:pt x="48617" y="84559"/>
                  </a:lnTo>
                  <a:lnTo>
                    <a:pt x="49455" y="84410"/>
                  </a:lnTo>
                  <a:lnTo>
                    <a:pt x="50270" y="84243"/>
                  </a:lnTo>
                  <a:lnTo>
                    <a:pt x="51060" y="84056"/>
                  </a:lnTo>
                  <a:lnTo>
                    <a:pt x="51825" y="83850"/>
                  </a:lnTo>
                  <a:lnTo>
                    <a:pt x="52567" y="83625"/>
                  </a:lnTo>
                  <a:lnTo>
                    <a:pt x="53284" y="83381"/>
                  </a:lnTo>
                  <a:lnTo>
                    <a:pt x="53977" y="83118"/>
                  </a:lnTo>
                  <a:lnTo>
                    <a:pt x="54645" y="82836"/>
                  </a:lnTo>
                  <a:lnTo>
                    <a:pt x="55289" y="82535"/>
                  </a:lnTo>
                  <a:lnTo>
                    <a:pt x="55909" y="82215"/>
                  </a:lnTo>
                  <a:lnTo>
                    <a:pt x="56503" y="81857"/>
                  </a:lnTo>
                  <a:lnTo>
                    <a:pt x="57069" y="81478"/>
                  </a:lnTo>
                  <a:lnTo>
                    <a:pt x="57607" y="81079"/>
                  </a:lnTo>
                  <a:lnTo>
                    <a:pt x="58118" y="80659"/>
                  </a:lnTo>
                  <a:lnTo>
                    <a:pt x="58601" y="80218"/>
                  </a:lnTo>
                  <a:lnTo>
                    <a:pt x="59055" y="79756"/>
                  </a:lnTo>
                  <a:lnTo>
                    <a:pt x="59483" y="79273"/>
                  </a:lnTo>
                  <a:lnTo>
                    <a:pt x="59882" y="78770"/>
                  </a:lnTo>
                  <a:lnTo>
                    <a:pt x="60254" y="78245"/>
                  </a:lnTo>
                  <a:lnTo>
                    <a:pt x="60597" y="77700"/>
                  </a:lnTo>
                  <a:lnTo>
                    <a:pt x="60927" y="77114"/>
                  </a:lnTo>
                  <a:lnTo>
                    <a:pt x="61222" y="76502"/>
                  </a:lnTo>
                  <a:lnTo>
                    <a:pt x="61483" y="75864"/>
                  </a:lnTo>
                  <a:lnTo>
                    <a:pt x="61709" y="75200"/>
                  </a:lnTo>
                  <a:lnTo>
                    <a:pt x="61900" y="74510"/>
                  </a:lnTo>
                  <a:lnTo>
                    <a:pt x="62056" y="73793"/>
                  </a:lnTo>
                  <a:lnTo>
                    <a:pt x="62177" y="73051"/>
                  </a:lnTo>
                  <a:lnTo>
                    <a:pt x="62264" y="72283"/>
                  </a:lnTo>
                  <a:lnTo>
                    <a:pt x="62316" y="71488"/>
                  </a:lnTo>
                  <a:lnTo>
                    <a:pt x="62334" y="70668"/>
                  </a:lnTo>
                  <a:lnTo>
                    <a:pt x="62314" y="69833"/>
                  </a:lnTo>
                  <a:lnTo>
                    <a:pt x="62254" y="69029"/>
                  </a:lnTo>
                  <a:lnTo>
                    <a:pt x="62154" y="68256"/>
                  </a:lnTo>
                  <a:lnTo>
                    <a:pt x="62014" y="67515"/>
                  </a:lnTo>
                  <a:lnTo>
                    <a:pt x="61834" y="66805"/>
                  </a:lnTo>
                  <a:lnTo>
                    <a:pt x="61615" y="66126"/>
                  </a:lnTo>
                  <a:lnTo>
                    <a:pt x="61355" y="65478"/>
                  </a:lnTo>
                  <a:lnTo>
                    <a:pt x="61056" y="64862"/>
                  </a:lnTo>
                  <a:lnTo>
                    <a:pt x="60716" y="64277"/>
                  </a:lnTo>
                  <a:lnTo>
                    <a:pt x="60337" y="63723"/>
                  </a:lnTo>
                  <a:lnTo>
                    <a:pt x="59922" y="63177"/>
                  </a:lnTo>
                  <a:lnTo>
                    <a:pt x="59476" y="62650"/>
                  </a:lnTo>
                  <a:lnTo>
                    <a:pt x="58998" y="62142"/>
                  </a:lnTo>
                  <a:lnTo>
                    <a:pt x="58489" y="61653"/>
                  </a:lnTo>
                  <a:lnTo>
                    <a:pt x="57949" y="61183"/>
                  </a:lnTo>
                  <a:lnTo>
                    <a:pt x="57378" y="60733"/>
                  </a:lnTo>
                  <a:lnTo>
                    <a:pt x="56776" y="60301"/>
                  </a:lnTo>
                  <a:lnTo>
                    <a:pt x="56142" y="59889"/>
                  </a:lnTo>
                  <a:lnTo>
                    <a:pt x="55477" y="59496"/>
                  </a:lnTo>
                  <a:lnTo>
                    <a:pt x="54781" y="59121"/>
                  </a:lnTo>
                  <a:lnTo>
                    <a:pt x="54053" y="58762"/>
                  </a:lnTo>
                  <a:lnTo>
                    <a:pt x="53294" y="58413"/>
                  </a:lnTo>
                  <a:lnTo>
                    <a:pt x="52504" y="58074"/>
                  </a:lnTo>
                  <a:lnTo>
                    <a:pt x="51683" y="57746"/>
                  </a:lnTo>
                  <a:lnTo>
                    <a:pt x="50831" y="57429"/>
                  </a:lnTo>
                  <a:lnTo>
                    <a:pt x="49947" y="57121"/>
                  </a:lnTo>
                  <a:lnTo>
                    <a:pt x="49032" y="56824"/>
                  </a:lnTo>
                  <a:lnTo>
                    <a:pt x="48085" y="56538"/>
                  </a:lnTo>
                  <a:lnTo>
                    <a:pt x="47108" y="56262"/>
                  </a:lnTo>
                  <a:lnTo>
                    <a:pt x="46099" y="55996"/>
                  </a:lnTo>
                  <a:lnTo>
                    <a:pt x="45082" y="55716"/>
                  </a:lnTo>
                  <a:lnTo>
                    <a:pt x="44043" y="55430"/>
                  </a:lnTo>
                  <a:lnTo>
                    <a:pt x="42984" y="55139"/>
                  </a:lnTo>
                  <a:lnTo>
                    <a:pt x="41904" y="54843"/>
                  </a:lnTo>
                  <a:lnTo>
                    <a:pt x="40803" y="54542"/>
                  </a:lnTo>
                  <a:lnTo>
                    <a:pt x="39682" y="54235"/>
                  </a:lnTo>
                  <a:lnTo>
                    <a:pt x="38539" y="53924"/>
                  </a:lnTo>
                  <a:lnTo>
                    <a:pt x="37376" y="53607"/>
                  </a:lnTo>
                  <a:lnTo>
                    <a:pt x="36192" y="53285"/>
                  </a:lnTo>
                  <a:lnTo>
                    <a:pt x="34987" y="52958"/>
                  </a:lnTo>
                  <a:lnTo>
                    <a:pt x="33859" y="52659"/>
                  </a:lnTo>
                  <a:lnTo>
                    <a:pt x="32733" y="52353"/>
                  </a:lnTo>
                  <a:lnTo>
                    <a:pt x="31608" y="52041"/>
                  </a:lnTo>
                  <a:lnTo>
                    <a:pt x="30486" y="51721"/>
                  </a:lnTo>
                  <a:lnTo>
                    <a:pt x="29365" y="51395"/>
                  </a:lnTo>
                  <a:lnTo>
                    <a:pt x="28246" y="51061"/>
                  </a:lnTo>
                  <a:lnTo>
                    <a:pt x="27129" y="50721"/>
                  </a:lnTo>
                  <a:lnTo>
                    <a:pt x="26013" y="50374"/>
                  </a:lnTo>
                  <a:lnTo>
                    <a:pt x="24899" y="50020"/>
                  </a:lnTo>
                  <a:lnTo>
                    <a:pt x="23787" y="49658"/>
                  </a:lnTo>
                  <a:lnTo>
                    <a:pt x="22686" y="49283"/>
                  </a:lnTo>
                  <a:lnTo>
                    <a:pt x="21606" y="48884"/>
                  </a:lnTo>
                  <a:lnTo>
                    <a:pt x="20547" y="48463"/>
                  </a:lnTo>
                  <a:lnTo>
                    <a:pt x="19509" y="48019"/>
                  </a:lnTo>
                  <a:lnTo>
                    <a:pt x="18491" y="47553"/>
                  </a:lnTo>
                  <a:lnTo>
                    <a:pt x="17495" y="47064"/>
                  </a:lnTo>
                  <a:lnTo>
                    <a:pt x="16519" y="46553"/>
                  </a:lnTo>
                  <a:lnTo>
                    <a:pt x="15564" y="46019"/>
                  </a:lnTo>
                  <a:lnTo>
                    <a:pt x="14630" y="45463"/>
                  </a:lnTo>
                  <a:lnTo>
                    <a:pt x="13716" y="44884"/>
                  </a:lnTo>
                  <a:lnTo>
                    <a:pt x="12847" y="44262"/>
                  </a:lnTo>
                  <a:lnTo>
                    <a:pt x="12011" y="43613"/>
                  </a:lnTo>
                  <a:lnTo>
                    <a:pt x="11208" y="42935"/>
                  </a:lnTo>
                  <a:lnTo>
                    <a:pt x="10438" y="42230"/>
                  </a:lnTo>
                  <a:lnTo>
                    <a:pt x="9701" y="41498"/>
                  </a:lnTo>
                  <a:lnTo>
                    <a:pt x="8997" y="40737"/>
                  </a:lnTo>
                  <a:lnTo>
                    <a:pt x="8326" y="39949"/>
                  </a:lnTo>
                  <a:lnTo>
                    <a:pt x="7688" y="39133"/>
                  </a:lnTo>
                  <a:lnTo>
                    <a:pt x="7083" y="38289"/>
                  </a:lnTo>
                  <a:lnTo>
                    <a:pt x="6511" y="37417"/>
                  </a:lnTo>
                  <a:lnTo>
                    <a:pt x="5983" y="36509"/>
                  </a:lnTo>
                  <a:lnTo>
                    <a:pt x="5511" y="35556"/>
                  </a:lnTo>
                  <a:lnTo>
                    <a:pt x="5094" y="34558"/>
                  </a:lnTo>
                  <a:lnTo>
                    <a:pt x="4733" y="33514"/>
                  </a:lnTo>
                  <a:lnTo>
                    <a:pt x="4427" y="32425"/>
                  </a:lnTo>
                  <a:lnTo>
                    <a:pt x="4177" y="31292"/>
                  </a:lnTo>
                  <a:lnTo>
                    <a:pt x="3983" y="30113"/>
                  </a:lnTo>
                  <a:lnTo>
                    <a:pt x="3844" y="28889"/>
                  </a:lnTo>
                  <a:lnTo>
                    <a:pt x="3760" y="27619"/>
                  </a:lnTo>
                  <a:lnTo>
                    <a:pt x="3733" y="26305"/>
                  </a:lnTo>
                  <a:lnTo>
                    <a:pt x="3824" y="23797"/>
                  </a:lnTo>
                  <a:lnTo>
                    <a:pt x="4097" y="21412"/>
                  </a:lnTo>
                  <a:lnTo>
                    <a:pt x="4553" y="19150"/>
                  </a:lnTo>
                  <a:lnTo>
                    <a:pt x="5191" y="17012"/>
                  </a:lnTo>
                  <a:lnTo>
                    <a:pt x="6012" y="14997"/>
                  </a:lnTo>
                  <a:lnTo>
                    <a:pt x="7014" y="13105"/>
                  </a:lnTo>
                  <a:lnTo>
                    <a:pt x="8199" y="11337"/>
                  </a:lnTo>
                  <a:lnTo>
                    <a:pt x="9567" y="9692"/>
                  </a:lnTo>
                  <a:lnTo>
                    <a:pt x="11116" y="8170"/>
                  </a:lnTo>
                  <a:lnTo>
                    <a:pt x="12848" y="6771"/>
                  </a:lnTo>
                  <a:lnTo>
                    <a:pt x="14772" y="5485"/>
                  </a:lnTo>
                  <a:lnTo>
                    <a:pt x="16863" y="4333"/>
                  </a:lnTo>
                  <a:lnTo>
                    <a:pt x="19120" y="3318"/>
                  </a:lnTo>
                  <a:lnTo>
                    <a:pt x="21544" y="2437"/>
                  </a:lnTo>
                  <a:lnTo>
                    <a:pt x="24134" y="1692"/>
                  </a:lnTo>
                  <a:lnTo>
                    <a:pt x="26892" y="1083"/>
                  </a:lnTo>
                  <a:lnTo>
                    <a:pt x="29816" y="609"/>
                  </a:lnTo>
                  <a:lnTo>
                    <a:pt x="32906" y="270"/>
                  </a:lnTo>
                  <a:lnTo>
                    <a:pt x="36164" y="67"/>
                  </a:lnTo>
                  <a:lnTo>
                    <a:pt x="39588" y="0"/>
                  </a:lnTo>
                  <a:lnTo>
                    <a:pt x="42632" y="54"/>
                  </a:lnTo>
                  <a:lnTo>
                    <a:pt x="45547" y="218"/>
                  </a:lnTo>
                  <a:lnTo>
                    <a:pt x="48334" y="492"/>
                  </a:lnTo>
                  <a:lnTo>
                    <a:pt x="50992" y="875"/>
                  </a:lnTo>
                  <a:lnTo>
                    <a:pt x="53522" y="1367"/>
                  </a:lnTo>
                  <a:lnTo>
                    <a:pt x="55923" y="1968"/>
                  </a:lnTo>
                  <a:lnTo>
                    <a:pt x="58196" y="2680"/>
                  </a:lnTo>
                  <a:lnTo>
                    <a:pt x="60340" y="3500"/>
                  </a:lnTo>
                  <a:lnTo>
                    <a:pt x="62356" y="4430"/>
                  </a:lnTo>
                  <a:lnTo>
                    <a:pt x="64244" y="5469"/>
                  </a:lnTo>
                  <a:lnTo>
                    <a:pt x="66016" y="6629"/>
                  </a:lnTo>
                  <a:lnTo>
                    <a:pt x="67654" y="7921"/>
                  </a:lnTo>
                  <a:lnTo>
                    <a:pt x="69156" y="9344"/>
                  </a:lnTo>
                  <a:lnTo>
                    <a:pt x="70522" y="10900"/>
                  </a:lnTo>
                  <a:lnTo>
                    <a:pt x="71753" y="12588"/>
                  </a:lnTo>
                  <a:lnTo>
                    <a:pt x="72849" y="14408"/>
                  </a:lnTo>
                  <a:lnTo>
                    <a:pt x="73809" y="16359"/>
                  </a:lnTo>
                  <a:lnTo>
                    <a:pt x="74634" y="18443"/>
                  </a:lnTo>
                  <a:lnTo>
                    <a:pt x="75323" y="20658"/>
                  </a:lnTo>
                  <a:lnTo>
                    <a:pt x="75877" y="23006"/>
                  </a:lnTo>
                  <a:lnTo>
                    <a:pt x="61813" y="24742"/>
                  </a:lnTo>
                  <a:lnTo>
                    <a:pt x="61643" y="24025"/>
                  </a:lnTo>
                  <a:lnTo>
                    <a:pt x="61448" y="23332"/>
                  </a:lnTo>
                  <a:lnTo>
                    <a:pt x="61227" y="22664"/>
                  </a:lnTo>
                  <a:lnTo>
                    <a:pt x="60979" y="22020"/>
                  </a:lnTo>
                  <a:lnTo>
                    <a:pt x="60706" y="21400"/>
                  </a:lnTo>
                  <a:lnTo>
                    <a:pt x="60406" y="20804"/>
                  </a:lnTo>
                  <a:lnTo>
                    <a:pt x="60081" y="20233"/>
                  </a:lnTo>
                  <a:lnTo>
                    <a:pt x="59729" y="19686"/>
                  </a:lnTo>
                  <a:lnTo>
                    <a:pt x="59352" y="19163"/>
                  </a:lnTo>
                  <a:lnTo>
                    <a:pt x="58948" y="18665"/>
                  </a:lnTo>
                  <a:lnTo>
                    <a:pt x="58522" y="18172"/>
                  </a:lnTo>
                  <a:lnTo>
                    <a:pt x="58080" y="17700"/>
                  </a:lnTo>
                  <a:lnTo>
                    <a:pt x="57620" y="17248"/>
                  </a:lnTo>
                  <a:lnTo>
                    <a:pt x="57142" y="16818"/>
                  </a:lnTo>
                  <a:lnTo>
                    <a:pt x="56647" y="16408"/>
                  </a:lnTo>
                  <a:lnTo>
                    <a:pt x="56135" y="16019"/>
                  </a:lnTo>
                  <a:lnTo>
                    <a:pt x="55605" y="15651"/>
                  </a:lnTo>
                  <a:lnTo>
                    <a:pt x="55058" y="15303"/>
                  </a:lnTo>
                  <a:lnTo>
                    <a:pt x="54494" y="14977"/>
                  </a:lnTo>
                  <a:lnTo>
                    <a:pt x="53912" y="14671"/>
                  </a:lnTo>
                  <a:lnTo>
                    <a:pt x="53314" y="14368"/>
                  </a:lnTo>
                  <a:lnTo>
                    <a:pt x="52701" y="14085"/>
                  </a:lnTo>
                  <a:lnTo>
                    <a:pt x="52071" y="13820"/>
                  </a:lnTo>
                  <a:lnTo>
                    <a:pt x="51426" y="13574"/>
                  </a:lnTo>
                  <a:lnTo>
                    <a:pt x="50765" y="13348"/>
                  </a:lnTo>
                  <a:lnTo>
                    <a:pt x="50089" y="13140"/>
                  </a:lnTo>
                  <a:lnTo>
                    <a:pt x="49397" y="12952"/>
                  </a:lnTo>
                  <a:lnTo>
                    <a:pt x="48690" y="12782"/>
                  </a:lnTo>
                  <a:lnTo>
                    <a:pt x="47966" y="12632"/>
                  </a:lnTo>
                  <a:lnTo>
                    <a:pt x="47228" y="12501"/>
                  </a:lnTo>
                  <a:lnTo>
                    <a:pt x="46495" y="12369"/>
                  </a:lnTo>
                  <a:lnTo>
                    <a:pt x="45755" y="12251"/>
                  </a:lnTo>
                  <a:lnTo>
                    <a:pt x="45009" y="12147"/>
                  </a:lnTo>
                  <a:lnTo>
                    <a:pt x="44255" y="12057"/>
                  </a:lnTo>
                  <a:lnTo>
                    <a:pt x="43495" y="11980"/>
                  </a:lnTo>
                  <a:lnTo>
                    <a:pt x="42727" y="11918"/>
                  </a:lnTo>
                  <a:lnTo>
                    <a:pt x="41953" y="11869"/>
                  </a:lnTo>
                  <a:lnTo>
                    <a:pt x="41171" y="11834"/>
                  </a:lnTo>
                  <a:lnTo>
                    <a:pt x="40383" y="11813"/>
                  </a:lnTo>
                  <a:lnTo>
                    <a:pt x="39588" y="11807"/>
                  </a:lnTo>
                  <a:lnTo>
                    <a:pt x="37525" y="11839"/>
                  </a:lnTo>
                  <a:lnTo>
                    <a:pt x="35573" y="11935"/>
                  </a:lnTo>
                  <a:lnTo>
                    <a:pt x="33733" y="12096"/>
                  </a:lnTo>
                  <a:lnTo>
                    <a:pt x="32004" y="12320"/>
                  </a:lnTo>
                  <a:lnTo>
                    <a:pt x="30385" y="12610"/>
                  </a:lnTo>
                  <a:lnTo>
                    <a:pt x="28878" y="12963"/>
                  </a:lnTo>
                  <a:lnTo>
                    <a:pt x="27482" y="13381"/>
                  </a:lnTo>
                  <a:lnTo>
                    <a:pt x="26197" y="13862"/>
                  </a:lnTo>
                  <a:lnTo>
                    <a:pt x="25023" y="14408"/>
                  </a:lnTo>
                  <a:lnTo>
                    <a:pt x="23961" y="15019"/>
                  </a:lnTo>
                  <a:lnTo>
                    <a:pt x="23004" y="15694"/>
                  </a:lnTo>
                  <a:lnTo>
                    <a:pt x="22148" y="16436"/>
                  </a:lnTo>
                  <a:lnTo>
                    <a:pt x="21393" y="17243"/>
                  </a:lnTo>
                  <a:lnTo>
                    <a:pt x="20738" y="18116"/>
                  </a:lnTo>
                  <a:lnTo>
                    <a:pt x="20184" y="19056"/>
                  </a:lnTo>
                  <a:lnTo>
                    <a:pt x="19731" y="20061"/>
                  </a:lnTo>
                  <a:lnTo>
                    <a:pt x="19379" y="21132"/>
                  </a:lnTo>
                  <a:lnTo>
                    <a:pt x="19127" y="22270"/>
                  </a:lnTo>
                  <a:lnTo>
                    <a:pt x="18976" y="23473"/>
                  </a:lnTo>
                  <a:lnTo>
                    <a:pt x="18925" y="24742"/>
                  </a:lnTo>
                  <a:lnTo>
                    <a:pt x="18944" y="25493"/>
                  </a:lnTo>
                  <a:lnTo>
                    <a:pt x="18998" y="26218"/>
                  </a:lnTo>
                  <a:lnTo>
                    <a:pt x="19090" y="26917"/>
                  </a:lnTo>
                  <a:lnTo>
                    <a:pt x="19217" y="27590"/>
                  </a:lnTo>
                  <a:lnTo>
                    <a:pt x="19381" y="28237"/>
                  </a:lnTo>
                  <a:lnTo>
                    <a:pt x="19582" y="28857"/>
                  </a:lnTo>
                  <a:lnTo>
                    <a:pt x="19819" y="29452"/>
                  </a:lnTo>
                  <a:lnTo>
                    <a:pt x="20092" y="30021"/>
                  </a:lnTo>
                  <a:lnTo>
                    <a:pt x="20402" y="30563"/>
                  </a:lnTo>
                  <a:lnTo>
                    <a:pt x="20749" y="31080"/>
                  </a:lnTo>
                  <a:lnTo>
                    <a:pt x="21145" y="31559"/>
                  </a:lnTo>
                  <a:lnTo>
                    <a:pt x="21568" y="32024"/>
                  </a:lnTo>
                  <a:lnTo>
                    <a:pt x="22020" y="32476"/>
                  </a:lnTo>
                  <a:lnTo>
                    <a:pt x="22499" y="32913"/>
                  </a:lnTo>
                  <a:lnTo>
                    <a:pt x="23006" y="33337"/>
                  </a:lnTo>
                  <a:lnTo>
                    <a:pt x="23541" y="33747"/>
                  </a:lnTo>
                  <a:lnTo>
                    <a:pt x="24103" y="34143"/>
                  </a:lnTo>
                  <a:lnTo>
                    <a:pt x="24694" y="34525"/>
                  </a:lnTo>
                  <a:lnTo>
                    <a:pt x="25312" y="34893"/>
                  </a:lnTo>
                  <a:lnTo>
                    <a:pt x="25958" y="35247"/>
                  </a:lnTo>
                  <a:lnTo>
                    <a:pt x="26648" y="35573"/>
                  </a:lnTo>
                  <a:lnTo>
                    <a:pt x="27364" y="35893"/>
                  </a:lnTo>
                  <a:lnTo>
                    <a:pt x="28106" y="36205"/>
                  </a:lnTo>
                  <a:lnTo>
                    <a:pt x="28875" y="36511"/>
                  </a:lnTo>
                  <a:lnTo>
                    <a:pt x="29669" y="36810"/>
                  </a:lnTo>
                  <a:lnTo>
                    <a:pt x="30489" y="37101"/>
                  </a:lnTo>
                  <a:lnTo>
                    <a:pt x="31336" y="37386"/>
                  </a:lnTo>
                  <a:lnTo>
                    <a:pt x="32208" y="37664"/>
                  </a:lnTo>
                  <a:lnTo>
                    <a:pt x="33107" y="37935"/>
                  </a:lnTo>
                  <a:lnTo>
                    <a:pt x="34032" y="38199"/>
                  </a:lnTo>
                  <a:lnTo>
                    <a:pt x="34979" y="38444"/>
                  </a:lnTo>
                  <a:lnTo>
                    <a:pt x="35945" y="38692"/>
                  </a:lnTo>
                  <a:lnTo>
                    <a:pt x="36930" y="38944"/>
                  </a:lnTo>
                  <a:lnTo>
                    <a:pt x="37935" y="39199"/>
                  </a:lnTo>
                  <a:lnTo>
                    <a:pt x="38958" y="39458"/>
                  </a:lnTo>
                  <a:lnTo>
                    <a:pt x="40001" y="39720"/>
                  </a:lnTo>
                  <a:lnTo>
                    <a:pt x="41063" y="39985"/>
                  </a:lnTo>
                  <a:lnTo>
                    <a:pt x="42144" y="40255"/>
                  </a:lnTo>
                  <a:lnTo>
                    <a:pt x="43244" y="40527"/>
                  </a:lnTo>
                  <a:lnTo>
                    <a:pt x="44363" y="40803"/>
                  </a:lnTo>
                  <a:lnTo>
                    <a:pt x="45111" y="40996"/>
                  </a:lnTo>
                  <a:lnTo>
                    <a:pt x="45863" y="41192"/>
                  </a:lnTo>
                  <a:lnTo>
                    <a:pt x="46618" y="41392"/>
                  </a:lnTo>
                  <a:lnTo>
                    <a:pt x="47377" y="41595"/>
                  </a:lnTo>
                  <a:lnTo>
                    <a:pt x="48139" y="41802"/>
                  </a:lnTo>
                  <a:lnTo>
                    <a:pt x="48905" y="42012"/>
                  </a:lnTo>
                  <a:lnTo>
                    <a:pt x="49674" y="42225"/>
                  </a:lnTo>
                  <a:lnTo>
                    <a:pt x="50447" y="42442"/>
                  </a:lnTo>
                  <a:lnTo>
                    <a:pt x="51223" y="42663"/>
                  </a:lnTo>
                  <a:lnTo>
                    <a:pt x="52003" y="42887"/>
                  </a:lnTo>
                  <a:lnTo>
                    <a:pt x="52781" y="43100"/>
                  </a:lnTo>
                  <a:lnTo>
                    <a:pt x="53555" y="43324"/>
                  </a:lnTo>
                  <a:lnTo>
                    <a:pt x="54323" y="43559"/>
                  </a:lnTo>
                  <a:lnTo>
                    <a:pt x="55086" y="43804"/>
                  </a:lnTo>
                  <a:lnTo>
                    <a:pt x="55844" y="44059"/>
                  </a:lnTo>
                  <a:lnTo>
                    <a:pt x="56597" y="44324"/>
                  </a:lnTo>
                  <a:lnTo>
                    <a:pt x="57344" y="44601"/>
                  </a:lnTo>
                  <a:lnTo>
                    <a:pt x="58087" y="44887"/>
                  </a:lnTo>
                  <a:lnTo>
                    <a:pt x="58824" y="45184"/>
                  </a:lnTo>
                  <a:lnTo>
                    <a:pt x="59556" y="45491"/>
                  </a:lnTo>
                  <a:lnTo>
                    <a:pt x="60297" y="45793"/>
                  </a:lnTo>
                  <a:lnTo>
                    <a:pt x="61028" y="46106"/>
                  </a:lnTo>
                  <a:lnTo>
                    <a:pt x="61749" y="46432"/>
                  </a:lnTo>
                  <a:lnTo>
                    <a:pt x="62459" y="46769"/>
                  </a:lnTo>
                  <a:lnTo>
                    <a:pt x="63158" y="47119"/>
                  </a:lnTo>
                  <a:lnTo>
                    <a:pt x="63848" y="47481"/>
                  </a:lnTo>
                  <a:lnTo>
                    <a:pt x="64527" y="47855"/>
                  </a:lnTo>
                  <a:lnTo>
                    <a:pt x="65195" y="48242"/>
                  </a:lnTo>
                  <a:lnTo>
                    <a:pt x="65853" y="48640"/>
                  </a:lnTo>
                  <a:lnTo>
                    <a:pt x="66501" y="49051"/>
                  </a:lnTo>
                  <a:lnTo>
                    <a:pt x="67152" y="49459"/>
                  </a:lnTo>
                  <a:lnTo>
                    <a:pt x="67786" y="49884"/>
                  </a:lnTo>
                  <a:lnTo>
                    <a:pt x="68402" y="50327"/>
                  </a:lnTo>
                  <a:lnTo>
                    <a:pt x="69001" y="50787"/>
                  </a:lnTo>
                  <a:lnTo>
                    <a:pt x="69583" y="51265"/>
                  </a:lnTo>
                  <a:lnTo>
                    <a:pt x="70147" y="51759"/>
                  </a:lnTo>
                  <a:lnTo>
                    <a:pt x="70694" y="52272"/>
                  </a:lnTo>
                  <a:lnTo>
                    <a:pt x="71224" y="52801"/>
                  </a:lnTo>
                  <a:lnTo>
                    <a:pt x="71736" y="53348"/>
                  </a:lnTo>
                  <a:lnTo>
                    <a:pt x="72231" y="53912"/>
                  </a:lnTo>
                  <a:lnTo>
                    <a:pt x="72707" y="54495"/>
                  </a:lnTo>
                  <a:lnTo>
                    <a:pt x="73161" y="55097"/>
                  </a:lnTo>
                  <a:lnTo>
                    <a:pt x="73596" y="55717"/>
                  </a:lnTo>
                  <a:lnTo>
                    <a:pt x="74009" y="56357"/>
                  </a:lnTo>
                  <a:lnTo>
                    <a:pt x="74401" y="57016"/>
                  </a:lnTo>
                  <a:lnTo>
                    <a:pt x="74773" y="57694"/>
                  </a:lnTo>
                  <a:lnTo>
                    <a:pt x="75123" y="58391"/>
                  </a:lnTo>
                  <a:lnTo>
                    <a:pt x="75453" y="59108"/>
                  </a:lnTo>
                  <a:lnTo>
                    <a:pt x="75762" y="59843"/>
                  </a:lnTo>
                  <a:lnTo>
                    <a:pt x="76051" y="60597"/>
                  </a:lnTo>
                  <a:lnTo>
                    <a:pt x="76331" y="61373"/>
                  </a:lnTo>
                  <a:lnTo>
                    <a:pt x="76582" y="62174"/>
                  </a:lnTo>
                  <a:lnTo>
                    <a:pt x="76803" y="62999"/>
                  </a:lnTo>
                  <a:lnTo>
                    <a:pt x="76995" y="63848"/>
                  </a:lnTo>
                  <a:lnTo>
                    <a:pt x="77158" y="64721"/>
                  </a:lnTo>
                  <a:lnTo>
                    <a:pt x="77290" y="65619"/>
                  </a:lnTo>
                  <a:lnTo>
                    <a:pt x="77394" y="66541"/>
                  </a:lnTo>
                  <a:lnTo>
                    <a:pt x="77468" y="67487"/>
                  </a:lnTo>
                  <a:lnTo>
                    <a:pt x="77512" y="6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965205" y="5409340"/>
              <a:ext cx="18536" cy="19008"/>
            </a:xfrm>
            <a:custGeom>
              <a:avLst/>
              <a:pathLst>
                <a:path w="18536" h="19008">
                  <a:moveTo>
                    <a:pt x="14597" y="19008"/>
                  </a:moveTo>
                  <a:lnTo>
                    <a:pt x="12910" y="14152"/>
                  </a:lnTo>
                  <a:lnTo>
                    <a:pt x="5666" y="14152"/>
                  </a:lnTo>
                  <a:lnTo>
                    <a:pt x="3979" y="19008"/>
                  </a:lnTo>
                  <a:lnTo>
                    <a:pt x="0" y="19008"/>
                  </a:lnTo>
                  <a:lnTo>
                    <a:pt x="6934" y="0"/>
                  </a:lnTo>
                  <a:lnTo>
                    <a:pt x="11629" y="0"/>
                  </a:lnTo>
                  <a:lnTo>
                    <a:pt x="18536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971762" y="5415033"/>
              <a:ext cx="5463" cy="5463"/>
            </a:xfrm>
            <a:custGeom>
              <a:avLst/>
              <a:pathLst>
                <a:path w="5463" h="5463">
                  <a:moveTo>
                    <a:pt x="1875" y="0"/>
                  </a:moveTo>
                  <a:lnTo>
                    <a:pt x="0" y="5463"/>
                  </a:lnTo>
                  <a:lnTo>
                    <a:pt x="5463" y="54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986318" y="5409340"/>
              <a:ext cx="14017" cy="19008"/>
            </a:xfrm>
            <a:custGeom>
              <a:avLst/>
              <a:pathLst>
                <a:path w="14017" h="19008">
                  <a:moveTo>
                    <a:pt x="3979" y="3075"/>
                  </a:moveTo>
                  <a:lnTo>
                    <a:pt x="3979" y="8958"/>
                  </a:lnTo>
                  <a:lnTo>
                    <a:pt x="13706" y="8958"/>
                  </a:lnTo>
                  <a:lnTo>
                    <a:pt x="13706" y="12033"/>
                  </a:lnTo>
                  <a:lnTo>
                    <a:pt x="3979" y="12033"/>
                  </a:lnTo>
                  <a:lnTo>
                    <a:pt x="3979" y="19008"/>
                  </a:lnTo>
                  <a:lnTo>
                    <a:pt x="0" y="19008"/>
                  </a:lnTo>
                  <a:lnTo>
                    <a:pt x="0" y="0"/>
                  </a:lnTo>
                  <a:lnTo>
                    <a:pt x="14017" y="0"/>
                  </a:lnTo>
                  <a:lnTo>
                    <a:pt x="14017" y="30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02481" y="5409057"/>
              <a:ext cx="18644" cy="19561"/>
            </a:xfrm>
            <a:custGeom>
              <a:avLst/>
              <a:pathLst>
                <a:path w="18644" h="19561">
                  <a:moveTo>
                    <a:pt x="9740" y="16445"/>
                  </a:moveTo>
                  <a:lnTo>
                    <a:pt x="9912" y="16444"/>
                  </a:lnTo>
                  <a:lnTo>
                    <a:pt x="10083" y="16440"/>
                  </a:lnTo>
                  <a:lnTo>
                    <a:pt x="10252" y="16433"/>
                  </a:lnTo>
                  <a:lnTo>
                    <a:pt x="10420" y="16423"/>
                  </a:lnTo>
                  <a:lnTo>
                    <a:pt x="10587" y="16411"/>
                  </a:lnTo>
                  <a:lnTo>
                    <a:pt x="10752" y="16396"/>
                  </a:lnTo>
                  <a:lnTo>
                    <a:pt x="10916" y="16379"/>
                  </a:lnTo>
                  <a:lnTo>
                    <a:pt x="11078" y="16359"/>
                  </a:lnTo>
                  <a:lnTo>
                    <a:pt x="11240" y="16336"/>
                  </a:lnTo>
                  <a:lnTo>
                    <a:pt x="11399" y="16310"/>
                  </a:lnTo>
                  <a:lnTo>
                    <a:pt x="11557" y="16282"/>
                  </a:lnTo>
                  <a:lnTo>
                    <a:pt x="11713" y="16253"/>
                  </a:lnTo>
                  <a:lnTo>
                    <a:pt x="11866" y="16222"/>
                  </a:lnTo>
                  <a:lnTo>
                    <a:pt x="12017" y="16189"/>
                  </a:lnTo>
                  <a:lnTo>
                    <a:pt x="12165" y="16155"/>
                  </a:lnTo>
                  <a:lnTo>
                    <a:pt x="12311" y="16119"/>
                  </a:lnTo>
                  <a:lnTo>
                    <a:pt x="12454" y="16082"/>
                  </a:lnTo>
                  <a:lnTo>
                    <a:pt x="12595" y="16042"/>
                  </a:lnTo>
                  <a:lnTo>
                    <a:pt x="12734" y="16002"/>
                  </a:lnTo>
                  <a:lnTo>
                    <a:pt x="12870" y="15959"/>
                  </a:lnTo>
                  <a:lnTo>
                    <a:pt x="13006" y="15913"/>
                  </a:lnTo>
                  <a:lnTo>
                    <a:pt x="13139" y="15865"/>
                  </a:lnTo>
                  <a:lnTo>
                    <a:pt x="13269" y="15817"/>
                  </a:lnTo>
                  <a:lnTo>
                    <a:pt x="15002" y="14840"/>
                  </a:lnTo>
                  <a:lnTo>
                    <a:pt x="15002" y="12209"/>
                  </a:lnTo>
                  <a:lnTo>
                    <a:pt x="10361" y="12209"/>
                  </a:lnTo>
                  <a:lnTo>
                    <a:pt x="10361" y="9268"/>
                  </a:lnTo>
                  <a:lnTo>
                    <a:pt x="18644" y="9268"/>
                  </a:lnTo>
                  <a:lnTo>
                    <a:pt x="18644" y="16256"/>
                  </a:lnTo>
                  <a:lnTo>
                    <a:pt x="18512" y="16388"/>
                  </a:lnTo>
                  <a:lnTo>
                    <a:pt x="18374" y="16518"/>
                  </a:lnTo>
                  <a:lnTo>
                    <a:pt x="18231" y="16648"/>
                  </a:lnTo>
                  <a:lnTo>
                    <a:pt x="18083" y="16776"/>
                  </a:lnTo>
                  <a:lnTo>
                    <a:pt x="17929" y="16904"/>
                  </a:lnTo>
                  <a:lnTo>
                    <a:pt x="17770" y="17030"/>
                  </a:lnTo>
                  <a:lnTo>
                    <a:pt x="17605" y="17155"/>
                  </a:lnTo>
                  <a:lnTo>
                    <a:pt x="17435" y="17279"/>
                  </a:lnTo>
                  <a:lnTo>
                    <a:pt x="17260" y="17402"/>
                  </a:lnTo>
                  <a:lnTo>
                    <a:pt x="17079" y="17524"/>
                  </a:lnTo>
                  <a:lnTo>
                    <a:pt x="16893" y="17642"/>
                  </a:lnTo>
                  <a:lnTo>
                    <a:pt x="16703" y="17756"/>
                  </a:lnTo>
                  <a:lnTo>
                    <a:pt x="16508" y="17868"/>
                  </a:lnTo>
                  <a:lnTo>
                    <a:pt x="16309" y="17978"/>
                  </a:lnTo>
                  <a:lnTo>
                    <a:pt x="16104" y="18084"/>
                  </a:lnTo>
                  <a:lnTo>
                    <a:pt x="15896" y="18188"/>
                  </a:lnTo>
                  <a:lnTo>
                    <a:pt x="15682" y="18289"/>
                  </a:lnTo>
                  <a:lnTo>
                    <a:pt x="15465" y="18388"/>
                  </a:lnTo>
                  <a:lnTo>
                    <a:pt x="15242" y="18484"/>
                  </a:lnTo>
                  <a:lnTo>
                    <a:pt x="15015" y="18577"/>
                  </a:lnTo>
                  <a:lnTo>
                    <a:pt x="14783" y="18664"/>
                  </a:lnTo>
                  <a:lnTo>
                    <a:pt x="14548" y="18748"/>
                  </a:lnTo>
                  <a:lnTo>
                    <a:pt x="14308" y="18828"/>
                  </a:lnTo>
                  <a:lnTo>
                    <a:pt x="14063" y="18905"/>
                  </a:lnTo>
                  <a:lnTo>
                    <a:pt x="13814" y="18978"/>
                  </a:lnTo>
                  <a:lnTo>
                    <a:pt x="13561" y="19048"/>
                  </a:lnTo>
                  <a:lnTo>
                    <a:pt x="13304" y="19114"/>
                  </a:lnTo>
                  <a:lnTo>
                    <a:pt x="13042" y="19177"/>
                  </a:lnTo>
                  <a:lnTo>
                    <a:pt x="12776" y="19236"/>
                  </a:lnTo>
                  <a:lnTo>
                    <a:pt x="12506" y="19292"/>
                  </a:lnTo>
                  <a:lnTo>
                    <a:pt x="12234" y="19343"/>
                  </a:lnTo>
                  <a:lnTo>
                    <a:pt x="11959" y="19389"/>
                  </a:lnTo>
                  <a:lnTo>
                    <a:pt x="11680" y="19429"/>
                  </a:lnTo>
                  <a:lnTo>
                    <a:pt x="11398" y="19464"/>
                  </a:lnTo>
                  <a:lnTo>
                    <a:pt x="11113" y="19494"/>
                  </a:lnTo>
                  <a:lnTo>
                    <a:pt x="10824" y="19518"/>
                  </a:lnTo>
                  <a:lnTo>
                    <a:pt x="10531" y="19537"/>
                  </a:lnTo>
                  <a:lnTo>
                    <a:pt x="10235" y="19551"/>
                  </a:lnTo>
                  <a:lnTo>
                    <a:pt x="9935" y="19559"/>
                  </a:lnTo>
                  <a:lnTo>
                    <a:pt x="9632" y="19561"/>
                  </a:lnTo>
                  <a:lnTo>
                    <a:pt x="9135" y="19554"/>
                  </a:lnTo>
                  <a:lnTo>
                    <a:pt x="8651" y="19532"/>
                  </a:lnTo>
                  <a:lnTo>
                    <a:pt x="8182" y="19496"/>
                  </a:lnTo>
                  <a:lnTo>
                    <a:pt x="7726" y="19445"/>
                  </a:lnTo>
                  <a:lnTo>
                    <a:pt x="7285" y="19379"/>
                  </a:lnTo>
                  <a:lnTo>
                    <a:pt x="6857" y="19299"/>
                  </a:lnTo>
                  <a:lnTo>
                    <a:pt x="6444" y="19204"/>
                  </a:lnTo>
                  <a:lnTo>
                    <a:pt x="6045" y="19095"/>
                  </a:lnTo>
                  <a:lnTo>
                    <a:pt x="5659" y="18971"/>
                  </a:lnTo>
                  <a:lnTo>
                    <a:pt x="5288" y="18833"/>
                  </a:lnTo>
                  <a:lnTo>
                    <a:pt x="4930" y="18679"/>
                  </a:lnTo>
                  <a:lnTo>
                    <a:pt x="4585" y="18513"/>
                  </a:lnTo>
                  <a:lnTo>
                    <a:pt x="4253" y="18337"/>
                  </a:lnTo>
                  <a:lnTo>
                    <a:pt x="3935" y="18149"/>
                  </a:lnTo>
                  <a:lnTo>
                    <a:pt x="3629" y="17949"/>
                  </a:lnTo>
                  <a:lnTo>
                    <a:pt x="3336" y="17739"/>
                  </a:lnTo>
                  <a:lnTo>
                    <a:pt x="3055" y="17517"/>
                  </a:lnTo>
                  <a:lnTo>
                    <a:pt x="2788" y="17283"/>
                  </a:lnTo>
                  <a:lnTo>
                    <a:pt x="2534" y="17038"/>
                  </a:lnTo>
                  <a:lnTo>
                    <a:pt x="2293" y="16782"/>
                  </a:lnTo>
                  <a:lnTo>
                    <a:pt x="2064" y="16513"/>
                  </a:lnTo>
                  <a:lnTo>
                    <a:pt x="1848" y="16234"/>
                  </a:lnTo>
                  <a:lnTo>
                    <a:pt x="1643" y="15945"/>
                  </a:lnTo>
                  <a:lnTo>
                    <a:pt x="1451" y="15647"/>
                  </a:lnTo>
                  <a:lnTo>
                    <a:pt x="1271" y="15339"/>
                  </a:lnTo>
                  <a:lnTo>
                    <a:pt x="1103" y="15021"/>
                  </a:lnTo>
                  <a:lnTo>
                    <a:pt x="947" y="14693"/>
                  </a:lnTo>
                  <a:lnTo>
                    <a:pt x="804" y="14356"/>
                  </a:lnTo>
                  <a:lnTo>
                    <a:pt x="672" y="14009"/>
                  </a:lnTo>
                  <a:lnTo>
                    <a:pt x="553" y="13652"/>
                  </a:lnTo>
                  <a:lnTo>
                    <a:pt x="448" y="13287"/>
                  </a:lnTo>
                  <a:lnTo>
                    <a:pt x="354" y="12916"/>
                  </a:lnTo>
                  <a:lnTo>
                    <a:pt x="271" y="12537"/>
                  </a:lnTo>
                  <a:lnTo>
                    <a:pt x="199" y="12152"/>
                  </a:lnTo>
                  <a:lnTo>
                    <a:pt x="138" y="11760"/>
                  </a:lnTo>
                  <a:lnTo>
                    <a:pt x="88" y="11362"/>
                  </a:lnTo>
                  <a:lnTo>
                    <a:pt x="49" y="10956"/>
                  </a:lnTo>
                  <a:lnTo>
                    <a:pt x="22" y="10544"/>
                  </a:lnTo>
                  <a:lnTo>
                    <a:pt x="5" y="10125"/>
                  </a:lnTo>
                  <a:lnTo>
                    <a:pt x="0" y="9700"/>
                  </a:lnTo>
                  <a:lnTo>
                    <a:pt x="5" y="9259"/>
                  </a:lnTo>
                  <a:lnTo>
                    <a:pt x="23" y="8826"/>
                  </a:lnTo>
                  <a:lnTo>
                    <a:pt x="53" y="8403"/>
                  </a:lnTo>
                  <a:lnTo>
                    <a:pt x="94" y="7988"/>
                  </a:lnTo>
                  <a:lnTo>
                    <a:pt x="148" y="7581"/>
                  </a:lnTo>
                  <a:lnTo>
                    <a:pt x="213" y="7184"/>
                  </a:lnTo>
                  <a:lnTo>
                    <a:pt x="290" y="6795"/>
                  </a:lnTo>
                  <a:lnTo>
                    <a:pt x="379" y="6414"/>
                  </a:lnTo>
                  <a:lnTo>
                    <a:pt x="480" y="6042"/>
                  </a:lnTo>
                  <a:lnTo>
                    <a:pt x="593" y="5679"/>
                  </a:lnTo>
                  <a:lnTo>
                    <a:pt x="718" y="5326"/>
                  </a:lnTo>
                  <a:lnTo>
                    <a:pt x="855" y="4983"/>
                  </a:lnTo>
                  <a:lnTo>
                    <a:pt x="1004" y="4651"/>
                  </a:lnTo>
                  <a:lnTo>
                    <a:pt x="1165" y="4330"/>
                  </a:lnTo>
                  <a:lnTo>
                    <a:pt x="1338" y="4020"/>
                  </a:lnTo>
                  <a:lnTo>
                    <a:pt x="1524" y="3720"/>
                  </a:lnTo>
                  <a:lnTo>
                    <a:pt x="1722" y="3432"/>
                  </a:lnTo>
                  <a:lnTo>
                    <a:pt x="1931" y="3154"/>
                  </a:lnTo>
                  <a:lnTo>
                    <a:pt x="2153" y="2887"/>
                  </a:lnTo>
                  <a:lnTo>
                    <a:pt x="2387" y="2630"/>
                  </a:lnTo>
                  <a:lnTo>
                    <a:pt x="2636" y="2383"/>
                  </a:lnTo>
                  <a:lnTo>
                    <a:pt x="2897" y="2147"/>
                  </a:lnTo>
                  <a:lnTo>
                    <a:pt x="3171" y="1923"/>
                  </a:lnTo>
                  <a:lnTo>
                    <a:pt x="3456" y="1711"/>
                  </a:lnTo>
                  <a:lnTo>
                    <a:pt x="3753" y="1510"/>
                  </a:lnTo>
                  <a:lnTo>
                    <a:pt x="4063" y="1322"/>
                  </a:lnTo>
                  <a:lnTo>
                    <a:pt x="4385" y="1146"/>
                  </a:lnTo>
                  <a:lnTo>
                    <a:pt x="4719" y="981"/>
                  </a:lnTo>
                  <a:lnTo>
                    <a:pt x="5065" y="828"/>
                  </a:lnTo>
                  <a:lnTo>
                    <a:pt x="5423" y="688"/>
                  </a:lnTo>
                  <a:lnTo>
                    <a:pt x="5796" y="557"/>
                  </a:lnTo>
                  <a:lnTo>
                    <a:pt x="6182" y="440"/>
                  </a:lnTo>
                  <a:lnTo>
                    <a:pt x="6581" y="337"/>
                  </a:lnTo>
                  <a:lnTo>
                    <a:pt x="6992" y="247"/>
                  </a:lnTo>
                  <a:lnTo>
                    <a:pt x="7416" y="172"/>
                  </a:lnTo>
                  <a:lnTo>
                    <a:pt x="7853" y="110"/>
                  </a:lnTo>
                  <a:lnTo>
                    <a:pt x="8302" y="61"/>
                  </a:lnTo>
                  <a:lnTo>
                    <a:pt x="8764" y="27"/>
                  </a:lnTo>
                  <a:lnTo>
                    <a:pt x="9239" y="6"/>
                  </a:lnTo>
                  <a:lnTo>
                    <a:pt x="9727" y="0"/>
                  </a:lnTo>
                  <a:lnTo>
                    <a:pt x="10081" y="3"/>
                  </a:lnTo>
                  <a:lnTo>
                    <a:pt x="10428" y="14"/>
                  </a:lnTo>
                  <a:lnTo>
                    <a:pt x="10767" y="31"/>
                  </a:lnTo>
                  <a:lnTo>
                    <a:pt x="11097" y="56"/>
                  </a:lnTo>
                  <a:lnTo>
                    <a:pt x="11420" y="87"/>
                  </a:lnTo>
                  <a:lnTo>
                    <a:pt x="11734" y="126"/>
                  </a:lnTo>
                  <a:lnTo>
                    <a:pt x="12040" y="171"/>
                  </a:lnTo>
                  <a:lnTo>
                    <a:pt x="12338" y="224"/>
                  </a:lnTo>
                  <a:lnTo>
                    <a:pt x="12628" y="284"/>
                  </a:lnTo>
                  <a:lnTo>
                    <a:pt x="12910" y="350"/>
                  </a:lnTo>
                  <a:lnTo>
                    <a:pt x="13187" y="423"/>
                  </a:lnTo>
                  <a:lnTo>
                    <a:pt x="13457" y="502"/>
                  </a:lnTo>
                  <a:lnTo>
                    <a:pt x="13719" y="587"/>
                  </a:lnTo>
                  <a:lnTo>
                    <a:pt x="13975" y="678"/>
                  </a:lnTo>
                  <a:lnTo>
                    <a:pt x="14222" y="775"/>
                  </a:lnTo>
                  <a:lnTo>
                    <a:pt x="14463" y="878"/>
                  </a:lnTo>
                  <a:lnTo>
                    <a:pt x="14696" y="987"/>
                  </a:lnTo>
                  <a:lnTo>
                    <a:pt x="14922" y="1101"/>
                  </a:lnTo>
                  <a:lnTo>
                    <a:pt x="15141" y="1222"/>
                  </a:lnTo>
                  <a:lnTo>
                    <a:pt x="15352" y="1349"/>
                  </a:lnTo>
                  <a:lnTo>
                    <a:pt x="15559" y="1481"/>
                  </a:lnTo>
                  <a:lnTo>
                    <a:pt x="15759" y="1618"/>
                  </a:lnTo>
                  <a:lnTo>
                    <a:pt x="15952" y="1761"/>
                  </a:lnTo>
                  <a:lnTo>
                    <a:pt x="16138" y="1910"/>
                  </a:lnTo>
                  <a:lnTo>
                    <a:pt x="16317" y="2064"/>
                  </a:lnTo>
                  <a:lnTo>
                    <a:pt x="16489" y="2223"/>
                  </a:lnTo>
                  <a:lnTo>
                    <a:pt x="16654" y="2387"/>
                  </a:lnTo>
                  <a:lnTo>
                    <a:pt x="16811" y="2557"/>
                  </a:lnTo>
                  <a:lnTo>
                    <a:pt x="16962" y="2733"/>
                  </a:lnTo>
                  <a:lnTo>
                    <a:pt x="17106" y="2914"/>
                  </a:lnTo>
                  <a:lnTo>
                    <a:pt x="17246" y="3097"/>
                  </a:lnTo>
                  <a:lnTo>
                    <a:pt x="17380" y="3284"/>
                  </a:lnTo>
                  <a:lnTo>
                    <a:pt x="17508" y="3477"/>
                  </a:lnTo>
                  <a:lnTo>
                    <a:pt x="17631" y="3673"/>
                  </a:lnTo>
                  <a:lnTo>
                    <a:pt x="17747" y="3875"/>
                  </a:lnTo>
                  <a:lnTo>
                    <a:pt x="17857" y="4081"/>
                  </a:lnTo>
                  <a:lnTo>
                    <a:pt x="17962" y="4291"/>
                  </a:lnTo>
                  <a:lnTo>
                    <a:pt x="18060" y="4507"/>
                  </a:lnTo>
                  <a:lnTo>
                    <a:pt x="18153" y="4726"/>
                  </a:lnTo>
                  <a:lnTo>
                    <a:pt x="18239" y="4951"/>
                  </a:lnTo>
                  <a:lnTo>
                    <a:pt x="12665" y="3851"/>
                  </a:lnTo>
                  <a:lnTo>
                    <a:pt x="12536" y="3779"/>
                  </a:lnTo>
                  <a:lnTo>
                    <a:pt x="12403" y="3711"/>
                  </a:lnTo>
                  <a:lnTo>
                    <a:pt x="12266" y="3645"/>
                  </a:lnTo>
                  <a:lnTo>
                    <a:pt x="12125" y="3584"/>
                  </a:lnTo>
                  <a:lnTo>
                    <a:pt x="11980" y="3526"/>
                  </a:lnTo>
                  <a:lnTo>
                    <a:pt x="11831" y="3471"/>
                  </a:lnTo>
                  <a:lnTo>
                    <a:pt x="11678" y="3420"/>
                  </a:lnTo>
                  <a:lnTo>
                    <a:pt x="11521" y="3372"/>
                  </a:lnTo>
                  <a:lnTo>
                    <a:pt x="11362" y="3326"/>
                  </a:lnTo>
                  <a:lnTo>
                    <a:pt x="11199" y="3285"/>
                  </a:lnTo>
                  <a:lnTo>
                    <a:pt x="11031" y="3248"/>
                  </a:lnTo>
                  <a:lnTo>
                    <a:pt x="10858" y="3217"/>
                  </a:lnTo>
                  <a:lnTo>
                    <a:pt x="10681" y="3190"/>
                  </a:lnTo>
                  <a:lnTo>
                    <a:pt x="10499" y="3168"/>
                  </a:lnTo>
                  <a:lnTo>
                    <a:pt x="10313" y="3151"/>
                  </a:lnTo>
                  <a:lnTo>
                    <a:pt x="10122" y="3139"/>
                  </a:lnTo>
                  <a:lnTo>
                    <a:pt x="9927" y="3132"/>
                  </a:lnTo>
                  <a:lnTo>
                    <a:pt x="9727" y="3129"/>
                  </a:lnTo>
                  <a:lnTo>
                    <a:pt x="9434" y="3134"/>
                  </a:lnTo>
                  <a:lnTo>
                    <a:pt x="9149" y="3148"/>
                  </a:lnTo>
                  <a:lnTo>
                    <a:pt x="8873" y="3172"/>
                  </a:lnTo>
                  <a:lnTo>
                    <a:pt x="8604" y="3205"/>
                  </a:lnTo>
                  <a:lnTo>
                    <a:pt x="8344" y="3247"/>
                  </a:lnTo>
                  <a:lnTo>
                    <a:pt x="8091" y="3299"/>
                  </a:lnTo>
                  <a:lnTo>
                    <a:pt x="7847" y="3361"/>
                  </a:lnTo>
                  <a:lnTo>
                    <a:pt x="7611" y="3432"/>
                  </a:lnTo>
                  <a:lnTo>
                    <a:pt x="7383" y="3512"/>
                  </a:lnTo>
                  <a:lnTo>
                    <a:pt x="7163" y="3602"/>
                  </a:lnTo>
                  <a:lnTo>
                    <a:pt x="6951" y="3697"/>
                  </a:lnTo>
                  <a:lnTo>
                    <a:pt x="6747" y="3801"/>
                  </a:lnTo>
                  <a:lnTo>
                    <a:pt x="6550" y="3913"/>
                  </a:lnTo>
                  <a:lnTo>
                    <a:pt x="6360" y="4033"/>
                  </a:lnTo>
                  <a:lnTo>
                    <a:pt x="6178" y="4161"/>
                  </a:lnTo>
                  <a:lnTo>
                    <a:pt x="6004" y="4298"/>
                  </a:lnTo>
                  <a:lnTo>
                    <a:pt x="5837" y="4442"/>
                  </a:lnTo>
                  <a:lnTo>
                    <a:pt x="5678" y="4595"/>
                  </a:lnTo>
                  <a:lnTo>
                    <a:pt x="5526" y="4755"/>
                  </a:lnTo>
                  <a:lnTo>
                    <a:pt x="5382" y="4924"/>
                  </a:lnTo>
                  <a:lnTo>
                    <a:pt x="5246" y="5100"/>
                  </a:lnTo>
                  <a:lnTo>
                    <a:pt x="5116" y="5283"/>
                  </a:lnTo>
                  <a:lnTo>
                    <a:pt x="4994" y="5473"/>
                  </a:lnTo>
                  <a:lnTo>
                    <a:pt x="4879" y="5671"/>
                  </a:lnTo>
                  <a:lnTo>
                    <a:pt x="4772" y="5875"/>
                  </a:lnTo>
                  <a:lnTo>
                    <a:pt x="4672" y="6086"/>
                  </a:lnTo>
                  <a:lnTo>
                    <a:pt x="4579" y="6304"/>
                  </a:lnTo>
                  <a:lnTo>
                    <a:pt x="4493" y="6530"/>
                  </a:lnTo>
                  <a:lnTo>
                    <a:pt x="4415" y="6762"/>
                  </a:lnTo>
                  <a:lnTo>
                    <a:pt x="4344" y="7001"/>
                  </a:lnTo>
                  <a:lnTo>
                    <a:pt x="4280" y="7244"/>
                  </a:lnTo>
                  <a:lnTo>
                    <a:pt x="4222" y="7493"/>
                  </a:lnTo>
                  <a:lnTo>
                    <a:pt x="4172" y="7748"/>
                  </a:lnTo>
                  <a:lnTo>
                    <a:pt x="4128" y="8009"/>
                  </a:lnTo>
                  <a:lnTo>
                    <a:pt x="4091" y="8276"/>
                  </a:lnTo>
                  <a:lnTo>
                    <a:pt x="4060" y="8549"/>
                  </a:lnTo>
                  <a:lnTo>
                    <a:pt x="4037" y="8828"/>
                  </a:lnTo>
                  <a:lnTo>
                    <a:pt x="4020" y="9112"/>
                  </a:lnTo>
                  <a:lnTo>
                    <a:pt x="4010" y="9403"/>
                  </a:lnTo>
                  <a:lnTo>
                    <a:pt x="4006" y="9700"/>
                  </a:lnTo>
                  <a:lnTo>
                    <a:pt x="4010" y="9994"/>
                  </a:lnTo>
                  <a:lnTo>
                    <a:pt x="4020" y="10283"/>
                  </a:lnTo>
                  <a:lnTo>
                    <a:pt x="4037" y="10568"/>
                  </a:lnTo>
                  <a:lnTo>
                    <a:pt x="4060" y="10848"/>
                  </a:lnTo>
                  <a:lnTo>
                    <a:pt x="4091" y="11123"/>
                  </a:lnTo>
                  <a:lnTo>
                    <a:pt x="4128" y="11393"/>
                  </a:lnTo>
                  <a:lnTo>
                    <a:pt x="4172" y="11658"/>
                  </a:lnTo>
                  <a:lnTo>
                    <a:pt x="4222" y="11919"/>
                  </a:lnTo>
                  <a:lnTo>
                    <a:pt x="4280" y="12174"/>
                  </a:lnTo>
                  <a:lnTo>
                    <a:pt x="4344" y="12425"/>
                  </a:lnTo>
                  <a:lnTo>
                    <a:pt x="4417" y="12669"/>
                  </a:lnTo>
                  <a:lnTo>
                    <a:pt x="4498" y="12907"/>
                  </a:lnTo>
                  <a:lnTo>
                    <a:pt x="4586" y="13138"/>
                  </a:lnTo>
                  <a:lnTo>
                    <a:pt x="4680" y="13362"/>
                  </a:lnTo>
                  <a:lnTo>
                    <a:pt x="4782" y="13578"/>
                  </a:lnTo>
                  <a:lnTo>
                    <a:pt x="4891" y="13788"/>
                  </a:lnTo>
                  <a:lnTo>
                    <a:pt x="5007" y="13990"/>
                  </a:lnTo>
                  <a:lnTo>
                    <a:pt x="5129" y="14186"/>
                  </a:lnTo>
                  <a:lnTo>
                    <a:pt x="5259" y="14375"/>
                  </a:lnTo>
                  <a:lnTo>
                    <a:pt x="5396" y="14556"/>
                  </a:lnTo>
                  <a:lnTo>
                    <a:pt x="5543" y="14730"/>
                  </a:lnTo>
                  <a:lnTo>
                    <a:pt x="5696" y="14897"/>
                  </a:lnTo>
                  <a:lnTo>
                    <a:pt x="5858" y="15055"/>
                  </a:lnTo>
                  <a:lnTo>
                    <a:pt x="6026" y="15206"/>
                  </a:lnTo>
                  <a:lnTo>
                    <a:pt x="6202" y="15349"/>
                  </a:lnTo>
                  <a:lnTo>
                    <a:pt x="6385" y="15484"/>
                  </a:lnTo>
                  <a:lnTo>
                    <a:pt x="6575" y="15611"/>
                  </a:lnTo>
                  <a:lnTo>
                    <a:pt x="6773" y="15731"/>
                  </a:lnTo>
                  <a:lnTo>
                    <a:pt x="6978" y="15842"/>
                  </a:lnTo>
                  <a:lnTo>
                    <a:pt x="7190" y="15946"/>
                  </a:lnTo>
                  <a:lnTo>
                    <a:pt x="7410" y="16041"/>
                  </a:lnTo>
                  <a:lnTo>
                    <a:pt x="7638" y="16126"/>
                  </a:lnTo>
                  <a:lnTo>
                    <a:pt x="7873" y="16200"/>
                  </a:lnTo>
                  <a:lnTo>
                    <a:pt x="8116" y="16265"/>
                  </a:lnTo>
                  <a:lnTo>
                    <a:pt x="8367" y="16320"/>
                  </a:lnTo>
                  <a:lnTo>
                    <a:pt x="8626" y="16365"/>
                  </a:lnTo>
                  <a:lnTo>
                    <a:pt x="8893" y="16400"/>
                  </a:lnTo>
                  <a:lnTo>
                    <a:pt x="9167" y="16425"/>
                  </a:lnTo>
                  <a:lnTo>
                    <a:pt x="9450" y="1644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024687" y="5409340"/>
              <a:ext cx="16243" cy="19008"/>
            </a:xfrm>
            <a:custGeom>
              <a:avLst/>
              <a:pathLst>
                <a:path w="16243" h="19008">
                  <a:moveTo>
                    <a:pt x="12263" y="19008"/>
                  </a:moveTo>
                  <a:lnTo>
                    <a:pt x="12263" y="10860"/>
                  </a:lnTo>
                  <a:lnTo>
                    <a:pt x="3979" y="10860"/>
                  </a:lnTo>
                  <a:lnTo>
                    <a:pt x="3979" y="19008"/>
                  </a:lnTo>
                  <a:lnTo>
                    <a:pt x="0" y="19008"/>
                  </a:lnTo>
                  <a:lnTo>
                    <a:pt x="0" y="0"/>
                  </a:lnTo>
                  <a:lnTo>
                    <a:pt x="3979" y="0"/>
                  </a:lnTo>
                  <a:lnTo>
                    <a:pt x="3979" y="7568"/>
                  </a:lnTo>
                  <a:lnTo>
                    <a:pt x="12263" y="7568"/>
                  </a:lnTo>
                  <a:lnTo>
                    <a:pt x="12263" y="0"/>
                  </a:lnTo>
                  <a:lnTo>
                    <a:pt x="16243" y="0"/>
                  </a:lnTo>
                  <a:lnTo>
                    <a:pt x="16243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043480" y="5409340"/>
              <a:ext cx="18536" cy="19008"/>
            </a:xfrm>
            <a:custGeom>
              <a:avLst/>
              <a:pathLst>
                <a:path w="18536" h="19008">
                  <a:moveTo>
                    <a:pt x="14597" y="19008"/>
                  </a:moveTo>
                  <a:lnTo>
                    <a:pt x="12910" y="14152"/>
                  </a:lnTo>
                  <a:lnTo>
                    <a:pt x="5666" y="14152"/>
                  </a:lnTo>
                  <a:lnTo>
                    <a:pt x="3979" y="19008"/>
                  </a:lnTo>
                  <a:lnTo>
                    <a:pt x="0" y="19008"/>
                  </a:lnTo>
                  <a:lnTo>
                    <a:pt x="6934" y="0"/>
                  </a:lnTo>
                  <a:lnTo>
                    <a:pt x="11629" y="0"/>
                  </a:lnTo>
                  <a:lnTo>
                    <a:pt x="18536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050036" y="5415033"/>
              <a:ext cx="5463" cy="5463"/>
            </a:xfrm>
            <a:custGeom>
              <a:avLst/>
              <a:pathLst>
                <a:path w="5463" h="5463">
                  <a:moveTo>
                    <a:pt x="1875" y="0"/>
                  </a:moveTo>
                  <a:lnTo>
                    <a:pt x="0" y="5463"/>
                  </a:lnTo>
                  <a:lnTo>
                    <a:pt x="5463" y="54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064593" y="5409340"/>
              <a:ext cx="16243" cy="19008"/>
            </a:xfrm>
            <a:custGeom>
              <a:avLst/>
              <a:pathLst>
                <a:path w="16243" h="19008">
                  <a:moveTo>
                    <a:pt x="11575" y="19008"/>
                  </a:moveTo>
                  <a:lnTo>
                    <a:pt x="3534" y="7797"/>
                  </a:lnTo>
                  <a:lnTo>
                    <a:pt x="3534" y="19008"/>
                  </a:lnTo>
                  <a:lnTo>
                    <a:pt x="0" y="19008"/>
                  </a:lnTo>
                  <a:lnTo>
                    <a:pt x="0" y="0"/>
                  </a:lnTo>
                  <a:lnTo>
                    <a:pt x="4546" y="0"/>
                  </a:lnTo>
                  <a:lnTo>
                    <a:pt x="12752" y="12643"/>
                  </a:lnTo>
                  <a:lnTo>
                    <a:pt x="12743" y="12515"/>
                  </a:lnTo>
                  <a:lnTo>
                    <a:pt x="12735" y="12384"/>
                  </a:lnTo>
                  <a:lnTo>
                    <a:pt x="12730" y="12252"/>
                  </a:lnTo>
                  <a:lnTo>
                    <a:pt x="12725" y="12119"/>
                  </a:lnTo>
                  <a:lnTo>
                    <a:pt x="12721" y="11986"/>
                  </a:lnTo>
                  <a:lnTo>
                    <a:pt x="12718" y="11853"/>
                  </a:lnTo>
                  <a:lnTo>
                    <a:pt x="12715" y="11720"/>
                  </a:lnTo>
                  <a:lnTo>
                    <a:pt x="12712" y="11586"/>
                  </a:lnTo>
                  <a:lnTo>
                    <a:pt x="12710" y="11452"/>
                  </a:lnTo>
                  <a:lnTo>
                    <a:pt x="12709" y="11318"/>
                  </a:lnTo>
                  <a:lnTo>
                    <a:pt x="12708" y="11183"/>
                  </a:lnTo>
                  <a:lnTo>
                    <a:pt x="12708" y="11049"/>
                  </a:lnTo>
                  <a:lnTo>
                    <a:pt x="12708" y="0"/>
                  </a:lnTo>
                  <a:lnTo>
                    <a:pt x="16243" y="0"/>
                  </a:lnTo>
                  <a:lnTo>
                    <a:pt x="16243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084546" y="5409340"/>
              <a:ext cx="3979" cy="19008"/>
            </a:xfrm>
            <a:custGeom>
              <a:avLst/>
              <a:pathLst>
                <a:path w="3979" h="19008">
                  <a:moveTo>
                    <a:pt x="0" y="19008"/>
                  </a:moveTo>
                  <a:lnTo>
                    <a:pt x="0" y="0"/>
                  </a:lnTo>
                  <a:lnTo>
                    <a:pt x="3979" y="0"/>
                  </a:lnTo>
                  <a:lnTo>
                    <a:pt x="3979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091171" y="5409057"/>
              <a:ext cx="16553" cy="19561"/>
            </a:xfrm>
            <a:custGeom>
              <a:avLst/>
              <a:pathLst>
                <a:path w="16553" h="19561">
                  <a:moveTo>
                    <a:pt x="16553" y="13814"/>
                  </a:moveTo>
                  <a:lnTo>
                    <a:pt x="16548" y="14071"/>
                  </a:lnTo>
                  <a:lnTo>
                    <a:pt x="16534" y="14323"/>
                  </a:lnTo>
                  <a:lnTo>
                    <a:pt x="16510" y="14571"/>
                  </a:lnTo>
                  <a:lnTo>
                    <a:pt x="16477" y="14814"/>
                  </a:lnTo>
                  <a:lnTo>
                    <a:pt x="16435" y="15052"/>
                  </a:lnTo>
                  <a:lnTo>
                    <a:pt x="16383" y="15286"/>
                  </a:lnTo>
                  <a:lnTo>
                    <a:pt x="16322" y="15515"/>
                  </a:lnTo>
                  <a:lnTo>
                    <a:pt x="16251" y="15740"/>
                  </a:lnTo>
                  <a:lnTo>
                    <a:pt x="16171" y="15960"/>
                  </a:lnTo>
                  <a:lnTo>
                    <a:pt x="16081" y="16175"/>
                  </a:lnTo>
                  <a:lnTo>
                    <a:pt x="15981" y="16383"/>
                  </a:lnTo>
                  <a:lnTo>
                    <a:pt x="15871" y="16584"/>
                  </a:lnTo>
                  <a:lnTo>
                    <a:pt x="15750" y="16780"/>
                  </a:lnTo>
                  <a:lnTo>
                    <a:pt x="15619" y="16970"/>
                  </a:lnTo>
                  <a:lnTo>
                    <a:pt x="15477" y="17153"/>
                  </a:lnTo>
                  <a:lnTo>
                    <a:pt x="15325" y="17331"/>
                  </a:lnTo>
                  <a:lnTo>
                    <a:pt x="15162" y="17503"/>
                  </a:lnTo>
                  <a:lnTo>
                    <a:pt x="14989" y="17669"/>
                  </a:lnTo>
                  <a:lnTo>
                    <a:pt x="14805" y="17829"/>
                  </a:lnTo>
                  <a:lnTo>
                    <a:pt x="14610" y="17983"/>
                  </a:lnTo>
                  <a:lnTo>
                    <a:pt x="14408" y="18131"/>
                  </a:lnTo>
                  <a:lnTo>
                    <a:pt x="14194" y="18272"/>
                  </a:lnTo>
                  <a:lnTo>
                    <a:pt x="13968" y="18406"/>
                  </a:lnTo>
                  <a:lnTo>
                    <a:pt x="13732" y="18533"/>
                  </a:lnTo>
                  <a:lnTo>
                    <a:pt x="13484" y="18654"/>
                  </a:lnTo>
                  <a:lnTo>
                    <a:pt x="13224" y="18768"/>
                  </a:lnTo>
                  <a:lnTo>
                    <a:pt x="12954" y="18875"/>
                  </a:lnTo>
                  <a:lnTo>
                    <a:pt x="12672" y="18976"/>
                  </a:lnTo>
                  <a:lnTo>
                    <a:pt x="12379" y="19070"/>
                  </a:lnTo>
                  <a:lnTo>
                    <a:pt x="12074" y="19157"/>
                  </a:lnTo>
                  <a:lnTo>
                    <a:pt x="11760" y="19234"/>
                  </a:lnTo>
                  <a:lnTo>
                    <a:pt x="11435" y="19302"/>
                  </a:lnTo>
                  <a:lnTo>
                    <a:pt x="11098" y="19363"/>
                  </a:lnTo>
                  <a:lnTo>
                    <a:pt x="10749" y="19416"/>
                  </a:lnTo>
                  <a:lnTo>
                    <a:pt x="10388" y="19460"/>
                  </a:lnTo>
                  <a:lnTo>
                    <a:pt x="10015" y="19497"/>
                  </a:lnTo>
                  <a:lnTo>
                    <a:pt x="9630" y="19525"/>
                  </a:lnTo>
                  <a:lnTo>
                    <a:pt x="9233" y="19545"/>
                  </a:lnTo>
                  <a:lnTo>
                    <a:pt x="8825" y="19557"/>
                  </a:lnTo>
                  <a:lnTo>
                    <a:pt x="8404" y="19561"/>
                  </a:lnTo>
                  <a:lnTo>
                    <a:pt x="8031" y="19558"/>
                  </a:lnTo>
                  <a:lnTo>
                    <a:pt x="7667" y="19548"/>
                  </a:lnTo>
                  <a:lnTo>
                    <a:pt x="7311" y="19531"/>
                  </a:lnTo>
                  <a:lnTo>
                    <a:pt x="6965" y="19508"/>
                  </a:lnTo>
                  <a:lnTo>
                    <a:pt x="6627" y="19477"/>
                  </a:lnTo>
                  <a:lnTo>
                    <a:pt x="6298" y="19440"/>
                  </a:lnTo>
                  <a:lnTo>
                    <a:pt x="5978" y="19396"/>
                  </a:lnTo>
                  <a:lnTo>
                    <a:pt x="5667" y="19346"/>
                  </a:lnTo>
                  <a:lnTo>
                    <a:pt x="5365" y="19288"/>
                  </a:lnTo>
                  <a:lnTo>
                    <a:pt x="5072" y="19224"/>
                  </a:lnTo>
                  <a:lnTo>
                    <a:pt x="4787" y="19154"/>
                  </a:lnTo>
                  <a:lnTo>
                    <a:pt x="4511" y="19076"/>
                  </a:lnTo>
                  <a:lnTo>
                    <a:pt x="4242" y="18993"/>
                  </a:lnTo>
                  <a:lnTo>
                    <a:pt x="3982" y="18903"/>
                  </a:lnTo>
                  <a:lnTo>
                    <a:pt x="3730" y="18806"/>
                  </a:lnTo>
                  <a:lnTo>
                    <a:pt x="3486" y="18703"/>
                  </a:lnTo>
                  <a:lnTo>
                    <a:pt x="3249" y="18593"/>
                  </a:lnTo>
                  <a:lnTo>
                    <a:pt x="3021" y="18477"/>
                  </a:lnTo>
                  <a:lnTo>
                    <a:pt x="2802" y="18355"/>
                  </a:lnTo>
                  <a:lnTo>
                    <a:pt x="2590" y="18226"/>
                  </a:lnTo>
                  <a:lnTo>
                    <a:pt x="2388" y="18091"/>
                  </a:lnTo>
                  <a:lnTo>
                    <a:pt x="2195" y="17949"/>
                  </a:lnTo>
                  <a:lnTo>
                    <a:pt x="2009" y="17801"/>
                  </a:lnTo>
                  <a:lnTo>
                    <a:pt x="1830" y="17647"/>
                  </a:lnTo>
                  <a:lnTo>
                    <a:pt x="1659" y="17487"/>
                  </a:lnTo>
                  <a:lnTo>
                    <a:pt x="1495" y="17321"/>
                  </a:lnTo>
                  <a:lnTo>
                    <a:pt x="1339" y="17148"/>
                  </a:lnTo>
                  <a:lnTo>
                    <a:pt x="1191" y="16970"/>
                  </a:lnTo>
                  <a:lnTo>
                    <a:pt x="1050" y="16785"/>
                  </a:lnTo>
                  <a:lnTo>
                    <a:pt x="917" y="16593"/>
                  </a:lnTo>
                  <a:lnTo>
                    <a:pt x="794" y="16394"/>
                  </a:lnTo>
                  <a:lnTo>
                    <a:pt x="677" y="16188"/>
                  </a:lnTo>
                  <a:lnTo>
                    <a:pt x="568" y="15977"/>
                  </a:lnTo>
                  <a:lnTo>
                    <a:pt x="466" y="15760"/>
                  </a:lnTo>
                  <a:lnTo>
                    <a:pt x="371" y="15538"/>
                  </a:lnTo>
                  <a:lnTo>
                    <a:pt x="282" y="15310"/>
                  </a:lnTo>
                  <a:lnTo>
                    <a:pt x="201" y="15076"/>
                  </a:lnTo>
                  <a:lnTo>
                    <a:pt x="127" y="14836"/>
                  </a:lnTo>
                  <a:lnTo>
                    <a:pt x="60" y="14591"/>
                  </a:lnTo>
                  <a:lnTo>
                    <a:pt x="0" y="14340"/>
                  </a:lnTo>
                  <a:lnTo>
                    <a:pt x="5522" y="15996"/>
                  </a:lnTo>
                  <a:lnTo>
                    <a:pt x="5650" y="16060"/>
                  </a:lnTo>
                  <a:lnTo>
                    <a:pt x="5784" y="16121"/>
                  </a:lnTo>
                  <a:lnTo>
                    <a:pt x="5923" y="16179"/>
                  </a:lnTo>
                  <a:lnTo>
                    <a:pt x="6067" y="16234"/>
                  </a:lnTo>
                  <a:lnTo>
                    <a:pt x="6216" y="16285"/>
                  </a:lnTo>
                  <a:lnTo>
                    <a:pt x="6370" y="16333"/>
                  </a:lnTo>
                  <a:lnTo>
                    <a:pt x="6529" y="16378"/>
                  </a:lnTo>
                  <a:lnTo>
                    <a:pt x="6697" y="16416"/>
                  </a:lnTo>
                  <a:lnTo>
                    <a:pt x="6872" y="16450"/>
                  </a:lnTo>
                  <a:lnTo>
                    <a:pt x="7053" y="16481"/>
                  </a:lnTo>
                  <a:lnTo>
                    <a:pt x="7241" y="16507"/>
                  </a:lnTo>
                  <a:lnTo>
                    <a:pt x="7436" y="16529"/>
                  </a:lnTo>
                  <a:lnTo>
                    <a:pt x="7638" y="16548"/>
                  </a:lnTo>
                  <a:lnTo>
                    <a:pt x="7847" y="16562"/>
                  </a:lnTo>
                  <a:lnTo>
                    <a:pt x="8062" y="16572"/>
                  </a:lnTo>
                  <a:lnTo>
                    <a:pt x="8284" y="16578"/>
                  </a:lnTo>
                  <a:lnTo>
                    <a:pt x="8512" y="16580"/>
                  </a:lnTo>
                  <a:lnTo>
                    <a:pt x="8907" y="16574"/>
                  </a:lnTo>
                  <a:lnTo>
                    <a:pt x="9283" y="16556"/>
                  </a:lnTo>
                  <a:lnTo>
                    <a:pt x="9640" y="16525"/>
                  </a:lnTo>
                  <a:lnTo>
                    <a:pt x="9978" y="16483"/>
                  </a:lnTo>
                  <a:lnTo>
                    <a:pt x="10297" y="16428"/>
                  </a:lnTo>
                  <a:lnTo>
                    <a:pt x="10596" y="16361"/>
                  </a:lnTo>
                  <a:lnTo>
                    <a:pt x="10876" y="16282"/>
                  </a:lnTo>
                  <a:lnTo>
                    <a:pt x="11137" y="16191"/>
                  </a:lnTo>
                  <a:lnTo>
                    <a:pt x="11379" y="16088"/>
                  </a:lnTo>
                  <a:lnTo>
                    <a:pt x="11602" y="15973"/>
                  </a:lnTo>
                  <a:lnTo>
                    <a:pt x="11807" y="15842"/>
                  </a:lnTo>
                  <a:lnTo>
                    <a:pt x="11990" y="15697"/>
                  </a:lnTo>
                  <a:lnTo>
                    <a:pt x="12152" y="15539"/>
                  </a:lnTo>
                  <a:lnTo>
                    <a:pt x="12293" y="15366"/>
                  </a:lnTo>
                  <a:lnTo>
                    <a:pt x="12411" y="15180"/>
                  </a:lnTo>
                  <a:lnTo>
                    <a:pt x="12508" y="14980"/>
                  </a:lnTo>
                  <a:lnTo>
                    <a:pt x="12584" y="14767"/>
                  </a:lnTo>
                  <a:lnTo>
                    <a:pt x="12638" y="14540"/>
                  </a:lnTo>
                  <a:lnTo>
                    <a:pt x="12670" y="14298"/>
                  </a:lnTo>
                  <a:lnTo>
                    <a:pt x="12681" y="14044"/>
                  </a:lnTo>
                  <a:lnTo>
                    <a:pt x="12677" y="13890"/>
                  </a:lnTo>
                  <a:lnTo>
                    <a:pt x="12664" y="13742"/>
                  </a:lnTo>
                  <a:lnTo>
                    <a:pt x="12642" y="13600"/>
                  </a:lnTo>
                  <a:lnTo>
                    <a:pt x="12612" y="13463"/>
                  </a:lnTo>
                  <a:lnTo>
                    <a:pt x="11506" y="12149"/>
                  </a:lnTo>
                  <a:lnTo>
                    <a:pt x="11377" y="12076"/>
                  </a:lnTo>
                  <a:lnTo>
                    <a:pt x="11243" y="12006"/>
                  </a:lnTo>
                  <a:lnTo>
                    <a:pt x="11103" y="11939"/>
                  </a:lnTo>
                  <a:lnTo>
                    <a:pt x="10957" y="11875"/>
                  </a:lnTo>
                  <a:lnTo>
                    <a:pt x="10808" y="11814"/>
                  </a:lnTo>
                  <a:lnTo>
                    <a:pt x="10654" y="11754"/>
                  </a:lnTo>
                  <a:lnTo>
                    <a:pt x="10496" y="11697"/>
                  </a:lnTo>
                  <a:lnTo>
                    <a:pt x="10334" y="11642"/>
                  </a:lnTo>
                  <a:lnTo>
                    <a:pt x="10167" y="11589"/>
                  </a:lnTo>
                  <a:lnTo>
                    <a:pt x="9996" y="11539"/>
                  </a:lnTo>
                  <a:lnTo>
                    <a:pt x="9820" y="11490"/>
                  </a:lnTo>
                  <a:lnTo>
                    <a:pt x="9641" y="11444"/>
                  </a:lnTo>
                  <a:lnTo>
                    <a:pt x="9457" y="11399"/>
                  </a:lnTo>
                  <a:lnTo>
                    <a:pt x="9270" y="11356"/>
                  </a:lnTo>
                  <a:lnTo>
                    <a:pt x="9081" y="11314"/>
                  </a:lnTo>
                  <a:lnTo>
                    <a:pt x="8891" y="11271"/>
                  </a:lnTo>
                  <a:lnTo>
                    <a:pt x="8699" y="11229"/>
                  </a:lnTo>
                  <a:lnTo>
                    <a:pt x="8506" y="11187"/>
                  </a:lnTo>
                  <a:lnTo>
                    <a:pt x="8311" y="11145"/>
                  </a:lnTo>
                  <a:lnTo>
                    <a:pt x="8114" y="11104"/>
                  </a:lnTo>
                  <a:lnTo>
                    <a:pt x="7915" y="11063"/>
                  </a:lnTo>
                  <a:lnTo>
                    <a:pt x="7716" y="11022"/>
                  </a:lnTo>
                  <a:lnTo>
                    <a:pt x="7514" y="10981"/>
                  </a:lnTo>
                  <a:lnTo>
                    <a:pt x="7352" y="10943"/>
                  </a:lnTo>
                  <a:lnTo>
                    <a:pt x="7190" y="10905"/>
                  </a:lnTo>
                  <a:lnTo>
                    <a:pt x="7028" y="10867"/>
                  </a:lnTo>
                  <a:lnTo>
                    <a:pt x="6866" y="10828"/>
                  </a:lnTo>
                  <a:lnTo>
                    <a:pt x="6705" y="10789"/>
                  </a:lnTo>
                  <a:lnTo>
                    <a:pt x="6543" y="10750"/>
                  </a:lnTo>
                  <a:lnTo>
                    <a:pt x="6381" y="10710"/>
                  </a:lnTo>
                  <a:lnTo>
                    <a:pt x="6219" y="10670"/>
                  </a:lnTo>
                  <a:lnTo>
                    <a:pt x="6057" y="10630"/>
                  </a:lnTo>
                  <a:lnTo>
                    <a:pt x="5895" y="10590"/>
                  </a:lnTo>
                  <a:lnTo>
                    <a:pt x="5734" y="10549"/>
                  </a:lnTo>
                  <a:lnTo>
                    <a:pt x="5574" y="10506"/>
                  </a:lnTo>
                  <a:lnTo>
                    <a:pt x="5415" y="10461"/>
                  </a:lnTo>
                  <a:lnTo>
                    <a:pt x="5258" y="10415"/>
                  </a:lnTo>
                  <a:lnTo>
                    <a:pt x="5102" y="10367"/>
                  </a:lnTo>
                  <a:lnTo>
                    <a:pt x="4948" y="10318"/>
                  </a:lnTo>
                  <a:lnTo>
                    <a:pt x="4795" y="10267"/>
                  </a:lnTo>
                  <a:lnTo>
                    <a:pt x="4643" y="10214"/>
                  </a:lnTo>
                  <a:lnTo>
                    <a:pt x="4493" y="10160"/>
                  </a:lnTo>
                  <a:lnTo>
                    <a:pt x="4344" y="10104"/>
                  </a:lnTo>
                  <a:lnTo>
                    <a:pt x="4199" y="10047"/>
                  </a:lnTo>
                  <a:lnTo>
                    <a:pt x="4056" y="9987"/>
                  </a:lnTo>
                  <a:lnTo>
                    <a:pt x="3915" y="9925"/>
                  </a:lnTo>
                  <a:lnTo>
                    <a:pt x="3776" y="9860"/>
                  </a:lnTo>
                  <a:lnTo>
                    <a:pt x="3639" y="9794"/>
                  </a:lnTo>
                  <a:lnTo>
                    <a:pt x="3503" y="9725"/>
                  </a:lnTo>
                  <a:lnTo>
                    <a:pt x="3370" y="9655"/>
                  </a:lnTo>
                  <a:lnTo>
                    <a:pt x="3238" y="9582"/>
                  </a:lnTo>
                  <a:lnTo>
                    <a:pt x="3109" y="9507"/>
                  </a:lnTo>
                  <a:lnTo>
                    <a:pt x="1617" y="8107"/>
                  </a:lnTo>
                  <a:lnTo>
                    <a:pt x="1538" y="7978"/>
                  </a:lnTo>
                  <a:lnTo>
                    <a:pt x="1463" y="7845"/>
                  </a:lnTo>
                  <a:lnTo>
                    <a:pt x="1392" y="7708"/>
                  </a:lnTo>
                  <a:lnTo>
                    <a:pt x="1325" y="7567"/>
                  </a:lnTo>
                  <a:lnTo>
                    <a:pt x="1262" y="7423"/>
                  </a:lnTo>
                  <a:lnTo>
                    <a:pt x="1202" y="7275"/>
                  </a:lnTo>
                  <a:lnTo>
                    <a:pt x="1146" y="7123"/>
                  </a:lnTo>
                  <a:lnTo>
                    <a:pt x="1098" y="6966"/>
                  </a:lnTo>
                  <a:lnTo>
                    <a:pt x="1054" y="6804"/>
                  </a:lnTo>
                  <a:lnTo>
                    <a:pt x="1016" y="6637"/>
                  </a:lnTo>
                  <a:lnTo>
                    <a:pt x="982" y="6464"/>
                  </a:lnTo>
                  <a:lnTo>
                    <a:pt x="954" y="6286"/>
                  </a:lnTo>
                  <a:lnTo>
                    <a:pt x="931" y="6103"/>
                  </a:lnTo>
                  <a:lnTo>
                    <a:pt x="913" y="5914"/>
                  </a:lnTo>
                  <a:lnTo>
                    <a:pt x="900" y="5720"/>
                  </a:lnTo>
                  <a:lnTo>
                    <a:pt x="892" y="5520"/>
                  </a:lnTo>
                  <a:lnTo>
                    <a:pt x="890" y="5315"/>
                  </a:lnTo>
                  <a:lnTo>
                    <a:pt x="896" y="5036"/>
                  </a:lnTo>
                  <a:lnTo>
                    <a:pt x="913" y="4765"/>
                  </a:lnTo>
                  <a:lnTo>
                    <a:pt x="941" y="4501"/>
                  </a:lnTo>
                  <a:lnTo>
                    <a:pt x="981" y="4246"/>
                  </a:lnTo>
                  <a:lnTo>
                    <a:pt x="1032" y="4000"/>
                  </a:lnTo>
                  <a:lnTo>
                    <a:pt x="1094" y="3761"/>
                  </a:lnTo>
                  <a:lnTo>
                    <a:pt x="1168" y="3530"/>
                  </a:lnTo>
                  <a:lnTo>
                    <a:pt x="1253" y="3307"/>
                  </a:lnTo>
                  <a:lnTo>
                    <a:pt x="1349" y="3093"/>
                  </a:lnTo>
                  <a:lnTo>
                    <a:pt x="1457" y="2887"/>
                  </a:lnTo>
                  <a:lnTo>
                    <a:pt x="1574" y="2688"/>
                  </a:lnTo>
                  <a:lnTo>
                    <a:pt x="1700" y="2497"/>
                  </a:lnTo>
                  <a:lnTo>
                    <a:pt x="1835" y="2313"/>
                  </a:lnTo>
                  <a:lnTo>
                    <a:pt x="1979" y="2138"/>
                  </a:lnTo>
                  <a:lnTo>
                    <a:pt x="2131" y="1969"/>
                  </a:lnTo>
                  <a:lnTo>
                    <a:pt x="2292" y="1808"/>
                  </a:lnTo>
                  <a:lnTo>
                    <a:pt x="2461" y="1655"/>
                  </a:lnTo>
                  <a:lnTo>
                    <a:pt x="2639" y="1509"/>
                  </a:lnTo>
                  <a:lnTo>
                    <a:pt x="2826" y="1371"/>
                  </a:lnTo>
                  <a:lnTo>
                    <a:pt x="3021" y="1241"/>
                  </a:lnTo>
                  <a:lnTo>
                    <a:pt x="3228" y="1115"/>
                  </a:lnTo>
                  <a:lnTo>
                    <a:pt x="3441" y="996"/>
                  </a:lnTo>
                  <a:lnTo>
                    <a:pt x="3663" y="884"/>
                  </a:lnTo>
                  <a:lnTo>
                    <a:pt x="3891" y="779"/>
                  </a:lnTo>
                  <a:lnTo>
                    <a:pt x="4128" y="681"/>
                  </a:lnTo>
                  <a:lnTo>
                    <a:pt x="4372" y="590"/>
                  </a:lnTo>
                  <a:lnTo>
                    <a:pt x="4623" y="506"/>
                  </a:lnTo>
                  <a:lnTo>
                    <a:pt x="4882" y="429"/>
                  </a:lnTo>
                  <a:lnTo>
                    <a:pt x="5149" y="359"/>
                  </a:lnTo>
                  <a:lnTo>
                    <a:pt x="5423" y="296"/>
                  </a:lnTo>
                  <a:lnTo>
                    <a:pt x="5703" y="240"/>
                  </a:lnTo>
                  <a:lnTo>
                    <a:pt x="5989" y="189"/>
                  </a:lnTo>
                  <a:lnTo>
                    <a:pt x="6280" y="145"/>
                  </a:lnTo>
                  <a:lnTo>
                    <a:pt x="6576" y="106"/>
                  </a:lnTo>
                  <a:lnTo>
                    <a:pt x="6877" y="74"/>
                  </a:lnTo>
                  <a:lnTo>
                    <a:pt x="7183" y="47"/>
                  </a:lnTo>
                  <a:lnTo>
                    <a:pt x="7494" y="26"/>
                  </a:lnTo>
                  <a:lnTo>
                    <a:pt x="7810" y="11"/>
                  </a:lnTo>
                  <a:lnTo>
                    <a:pt x="8132" y="2"/>
                  </a:lnTo>
                  <a:lnTo>
                    <a:pt x="8458" y="0"/>
                  </a:lnTo>
                  <a:lnTo>
                    <a:pt x="8825" y="2"/>
                  </a:lnTo>
                  <a:lnTo>
                    <a:pt x="9181" y="11"/>
                  </a:lnTo>
                  <a:lnTo>
                    <a:pt x="9527" y="26"/>
                  </a:lnTo>
                  <a:lnTo>
                    <a:pt x="9861" y="47"/>
                  </a:lnTo>
                  <a:lnTo>
                    <a:pt x="10185" y="74"/>
                  </a:lnTo>
                  <a:lnTo>
                    <a:pt x="10498" y="106"/>
                  </a:lnTo>
                  <a:lnTo>
                    <a:pt x="10800" y="145"/>
                  </a:lnTo>
                  <a:lnTo>
                    <a:pt x="11092" y="189"/>
                  </a:lnTo>
                  <a:lnTo>
                    <a:pt x="11372" y="240"/>
                  </a:lnTo>
                  <a:lnTo>
                    <a:pt x="11642" y="296"/>
                  </a:lnTo>
                  <a:lnTo>
                    <a:pt x="11905" y="356"/>
                  </a:lnTo>
                  <a:lnTo>
                    <a:pt x="12159" y="422"/>
                  </a:lnTo>
                  <a:lnTo>
                    <a:pt x="12404" y="494"/>
                  </a:lnTo>
                  <a:lnTo>
                    <a:pt x="12640" y="573"/>
                  </a:lnTo>
                  <a:lnTo>
                    <a:pt x="12867" y="657"/>
                  </a:lnTo>
                  <a:lnTo>
                    <a:pt x="13085" y="748"/>
                  </a:lnTo>
                  <a:lnTo>
                    <a:pt x="13294" y="845"/>
                  </a:lnTo>
                  <a:lnTo>
                    <a:pt x="13494" y="948"/>
                  </a:lnTo>
                  <a:lnTo>
                    <a:pt x="13686" y="1058"/>
                  </a:lnTo>
                  <a:lnTo>
                    <a:pt x="13868" y="1173"/>
                  </a:lnTo>
                  <a:lnTo>
                    <a:pt x="14045" y="1295"/>
                  </a:lnTo>
                  <a:lnTo>
                    <a:pt x="14214" y="1423"/>
                  </a:lnTo>
                  <a:lnTo>
                    <a:pt x="14375" y="1557"/>
                  </a:lnTo>
                  <a:lnTo>
                    <a:pt x="14529" y="1698"/>
                  </a:lnTo>
                  <a:lnTo>
                    <a:pt x="14674" y="1844"/>
                  </a:lnTo>
                  <a:lnTo>
                    <a:pt x="14812" y="1997"/>
                  </a:lnTo>
                  <a:lnTo>
                    <a:pt x="14942" y="2156"/>
                  </a:lnTo>
                  <a:lnTo>
                    <a:pt x="15064" y="2322"/>
                  </a:lnTo>
                  <a:lnTo>
                    <a:pt x="15178" y="2493"/>
                  </a:lnTo>
                  <a:lnTo>
                    <a:pt x="15285" y="2671"/>
                  </a:lnTo>
                  <a:lnTo>
                    <a:pt x="15387" y="2852"/>
                  </a:lnTo>
                  <a:lnTo>
                    <a:pt x="15484" y="3039"/>
                  </a:lnTo>
                  <a:lnTo>
                    <a:pt x="15575" y="3233"/>
                  </a:lnTo>
                  <a:lnTo>
                    <a:pt x="15660" y="3433"/>
                  </a:lnTo>
                  <a:lnTo>
                    <a:pt x="15740" y="3639"/>
                  </a:lnTo>
                  <a:lnTo>
                    <a:pt x="15814" y="3851"/>
                  </a:lnTo>
                  <a:lnTo>
                    <a:pt x="15883" y="4069"/>
                  </a:lnTo>
                  <a:lnTo>
                    <a:pt x="15945" y="4294"/>
                  </a:lnTo>
                  <a:lnTo>
                    <a:pt x="16002" y="4525"/>
                  </a:lnTo>
                  <a:lnTo>
                    <a:pt x="16054" y="4762"/>
                  </a:lnTo>
                  <a:lnTo>
                    <a:pt x="12195" y="5288"/>
                  </a:lnTo>
                  <a:lnTo>
                    <a:pt x="12130" y="5049"/>
                  </a:lnTo>
                  <a:lnTo>
                    <a:pt x="12052" y="4821"/>
                  </a:lnTo>
                  <a:lnTo>
                    <a:pt x="11961" y="4606"/>
                  </a:lnTo>
                  <a:lnTo>
                    <a:pt x="11859" y="4403"/>
                  </a:lnTo>
                  <a:lnTo>
                    <a:pt x="11743" y="4212"/>
                  </a:lnTo>
                  <a:lnTo>
                    <a:pt x="11616" y="4033"/>
                  </a:lnTo>
                  <a:lnTo>
                    <a:pt x="11476" y="3867"/>
                  </a:lnTo>
                  <a:lnTo>
                    <a:pt x="11323" y="3712"/>
                  </a:lnTo>
                  <a:lnTo>
                    <a:pt x="11158" y="3570"/>
                  </a:lnTo>
                  <a:lnTo>
                    <a:pt x="10981" y="3440"/>
                  </a:lnTo>
                  <a:lnTo>
                    <a:pt x="10792" y="3322"/>
                  </a:lnTo>
                  <a:lnTo>
                    <a:pt x="10588" y="3216"/>
                  </a:lnTo>
                  <a:lnTo>
                    <a:pt x="10367" y="3123"/>
                  </a:lnTo>
                  <a:lnTo>
                    <a:pt x="10131" y="3043"/>
                  </a:lnTo>
                  <a:lnTo>
                    <a:pt x="9878" y="2974"/>
                  </a:lnTo>
                  <a:lnTo>
                    <a:pt x="9610" y="2918"/>
                  </a:lnTo>
                  <a:lnTo>
                    <a:pt x="9326" y="2875"/>
                  </a:lnTo>
                  <a:lnTo>
                    <a:pt x="9026" y="2844"/>
                  </a:lnTo>
                  <a:lnTo>
                    <a:pt x="8709" y="2825"/>
                  </a:lnTo>
                  <a:lnTo>
                    <a:pt x="8377" y="2819"/>
                  </a:lnTo>
                  <a:lnTo>
                    <a:pt x="8170" y="2821"/>
                  </a:lnTo>
                  <a:lnTo>
                    <a:pt x="7971" y="2827"/>
                  </a:lnTo>
                  <a:lnTo>
                    <a:pt x="7778" y="2836"/>
                  </a:lnTo>
                  <a:lnTo>
                    <a:pt x="7592" y="2849"/>
                  </a:lnTo>
                  <a:lnTo>
                    <a:pt x="7413" y="2866"/>
                  </a:lnTo>
                  <a:lnTo>
                    <a:pt x="7241" y="2887"/>
                  </a:lnTo>
                  <a:lnTo>
                    <a:pt x="7076" y="2912"/>
                  </a:lnTo>
                  <a:lnTo>
                    <a:pt x="6918" y="2940"/>
                  </a:lnTo>
                  <a:lnTo>
                    <a:pt x="6767" y="2972"/>
                  </a:lnTo>
                  <a:lnTo>
                    <a:pt x="6624" y="3008"/>
                  </a:lnTo>
                  <a:lnTo>
                    <a:pt x="6489" y="3044"/>
                  </a:lnTo>
                  <a:lnTo>
                    <a:pt x="4762" y="5086"/>
                  </a:lnTo>
                  <a:lnTo>
                    <a:pt x="4765" y="5223"/>
                  </a:lnTo>
                  <a:lnTo>
                    <a:pt x="4775" y="5357"/>
                  </a:lnTo>
                  <a:lnTo>
                    <a:pt x="6167" y="7060"/>
                  </a:lnTo>
                  <a:lnTo>
                    <a:pt x="6295" y="7117"/>
                  </a:lnTo>
                  <a:lnTo>
                    <a:pt x="6428" y="7172"/>
                  </a:lnTo>
                  <a:lnTo>
                    <a:pt x="6566" y="7226"/>
                  </a:lnTo>
                  <a:lnTo>
                    <a:pt x="6708" y="7278"/>
                  </a:lnTo>
                  <a:lnTo>
                    <a:pt x="6855" y="7328"/>
                  </a:lnTo>
                  <a:lnTo>
                    <a:pt x="7006" y="7377"/>
                  </a:lnTo>
                  <a:lnTo>
                    <a:pt x="7162" y="7424"/>
                  </a:lnTo>
                  <a:lnTo>
                    <a:pt x="7322" y="7470"/>
                  </a:lnTo>
                  <a:lnTo>
                    <a:pt x="7487" y="7514"/>
                  </a:lnTo>
                  <a:lnTo>
                    <a:pt x="7659" y="7555"/>
                  </a:lnTo>
                  <a:lnTo>
                    <a:pt x="7833" y="7595"/>
                  </a:lnTo>
                  <a:lnTo>
                    <a:pt x="8012" y="7637"/>
                  </a:lnTo>
                  <a:lnTo>
                    <a:pt x="8193" y="7678"/>
                  </a:lnTo>
                  <a:lnTo>
                    <a:pt x="8377" y="7720"/>
                  </a:lnTo>
                  <a:lnTo>
                    <a:pt x="8565" y="7762"/>
                  </a:lnTo>
                  <a:lnTo>
                    <a:pt x="8756" y="7804"/>
                  </a:lnTo>
                  <a:lnTo>
                    <a:pt x="8951" y="7846"/>
                  </a:lnTo>
                  <a:lnTo>
                    <a:pt x="9148" y="7889"/>
                  </a:lnTo>
                  <a:lnTo>
                    <a:pt x="9349" y="7932"/>
                  </a:lnTo>
                  <a:lnTo>
                    <a:pt x="9527" y="7970"/>
                  </a:lnTo>
                  <a:lnTo>
                    <a:pt x="9704" y="8009"/>
                  </a:lnTo>
                  <a:lnTo>
                    <a:pt x="9882" y="8048"/>
                  </a:lnTo>
                  <a:lnTo>
                    <a:pt x="10059" y="8088"/>
                  </a:lnTo>
                  <a:lnTo>
                    <a:pt x="10236" y="8128"/>
                  </a:lnTo>
                  <a:lnTo>
                    <a:pt x="10412" y="8169"/>
                  </a:lnTo>
                  <a:lnTo>
                    <a:pt x="10589" y="8210"/>
                  </a:lnTo>
                  <a:lnTo>
                    <a:pt x="10765" y="8252"/>
                  </a:lnTo>
                  <a:lnTo>
                    <a:pt x="10941" y="8294"/>
                  </a:lnTo>
                  <a:lnTo>
                    <a:pt x="11116" y="8337"/>
                  </a:lnTo>
                  <a:lnTo>
                    <a:pt x="11291" y="8378"/>
                  </a:lnTo>
                  <a:lnTo>
                    <a:pt x="11464" y="8421"/>
                  </a:lnTo>
                  <a:lnTo>
                    <a:pt x="11635" y="8466"/>
                  </a:lnTo>
                  <a:lnTo>
                    <a:pt x="11805" y="8512"/>
                  </a:lnTo>
                  <a:lnTo>
                    <a:pt x="11973" y="8560"/>
                  </a:lnTo>
                  <a:lnTo>
                    <a:pt x="12139" y="8609"/>
                  </a:lnTo>
                  <a:lnTo>
                    <a:pt x="12304" y="8660"/>
                  </a:lnTo>
                  <a:lnTo>
                    <a:pt x="12467" y="8713"/>
                  </a:lnTo>
                  <a:lnTo>
                    <a:pt x="12629" y="8767"/>
                  </a:lnTo>
                  <a:lnTo>
                    <a:pt x="12789" y="8823"/>
                  </a:lnTo>
                  <a:lnTo>
                    <a:pt x="12947" y="8880"/>
                  </a:lnTo>
                  <a:lnTo>
                    <a:pt x="13103" y="8941"/>
                  </a:lnTo>
                  <a:lnTo>
                    <a:pt x="13257" y="9004"/>
                  </a:lnTo>
                  <a:lnTo>
                    <a:pt x="13408" y="9069"/>
                  </a:lnTo>
                  <a:lnTo>
                    <a:pt x="13558" y="9136"/>
                  </a:lnTo>
                  <a:lnTo>
                    <a:pt x="13705" y="9206"/>
                  </a:lnTo>
                  <a:lnTo>
                    <a:pt x="13850" y="9279"/>
                  </a:lnTo>
                  <a:lnTo>
                    <a:pt x="13993" y="9354"/>
                  </a:lnTo>
                  <a:lnTo>
                    <a:pt x="14134" y="9431"/>
                  </a:lnTo>
                  <a:lnTo>
                    <a:pt x="14273" y="9511"/>
                  </a:lnTo>
                  <a:lnTo>
                    <a:pt x="14409" y="9593"/>
                  </a:lnTo>
                  <a:lnTo>
                    <a:pt x="14541" y="9680"/>
                  </a:lnTo>
                  <a:lnTo>
                    <a:pt x="15656" y="10750"/>
                  </a:lnTo>
                  <a:lnTo>
                    <a:pt x="15747" y="10878"/>
                  </a:lnTo>
                  <a:lnTo>
                    <a:pt x="15834" y="11010"/>
                  </a:lnTo>
                  <a:lnTo>
                    <a:pt x="15916" y="11146"/>
                  </a:lnTo>
                  <a:lnTo>
                    <a:pt x="15993" y="11288"/>
                  </a:lnTo>
                  <a:lnTo>
                    <a:pt x="16066" y="11434"/>
                  </a:lnTo>
                  <a:lnTo>
                    <a:pt x="16134" y="11584"/>
                  </a:lnTo>
                  <a:lnTo>
                    <a:pt x="16197" y="11739"/>
                  </a:lnTo>
                  <a:lnTo>
                    <a:pt x="16256" y="11899"/>
                  </a:lnTo>
                  <a:lnTo>
                    <a:pt x="16313" y="12063"/>
                  </a:lnTo>
                  <a:lnTo>
                    <a:pt x="16363" y="12234"/>
                  </a:lnTo>
                  <a:lnTo>
                    <a:pt x="16408" y="12411"/>
                  </a:lnTo>
                  <a:lnTo>
                    <a:pt x="16446" y="12594"/>
                  </a:lnTo>
                  <a:lnTo>
                    <a:pt x="16479" y="12782"/>
                  </a:lnTo>
                  <a:lnTo>
                    <a:pt x="16505" y="12977"/>
                  </a:lnTo>
                  <a:lnTo>
                    <a:pt x="16526" y="13177"/>
                  </a:lnTo>
                  <a:lnTo>
                    <a:pt x="16541" y="13384"/>
                  </a:lnTo>
                  <a:lnTo>
                    <a:pt x="16550" y="135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109114" y="5409340"/>
              <a:ext cx="16270" cy="19008"/>
            </a:xfrm>
            <a:custGeom>
              <a:avLst/>
              <a:pathLst>
                <a:path w="16270" h="19008">
                  <a:moveTo>
                    <a:pt x="10118" y="3075"/>
                  </a:moveTo>
                  <a:lnTo>
                    <a:pt x="10118" y="19008"/>
                  </a:lnTo>
                  <a:lnTo>
                    <a:pt x="6138" y="19008"/>
                  </a:lnTo>
                  <a:lnTo>
                    <a:pt x="6138" y="3075"/>
                  </a:lnTo>
                  <a:lnTo>
                    <a:pt x="0" y="3075"/>
                  </a:lnTo>
                  <a:lnTo>
                    <a:pt x="0" y="0"/>
                  </a:lnTo>
                  <a:lnTo>
                    <a:pt x="16270" y="0"/>
                  </a:lnTo>
                  <a:lnTo>
                    <a:pt x="16270" y="30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126369" y="5409340"/>
              <a:ext cx="18536" cy="19008"/>
            </a:xfrm>
            <a:custGeom>
              <a:avLst/>
              <a:pathLst>
                <a:path w="18536" h="19008">
                  <a:moveTo>
                    <a:pt x="14597" y="19008"/>
                  </a:moveTo>
                  <a:lnTo>
                    <a:pt x="12910" y="14152"/>
                  </a:lnTo>
                  <a:lnTo>
                    <a:pt x="5666" y="14152"/>
                  </a:lnTo>
                  <a:lnTo>
                    <a:pt x="3979" y="19008"/>
                  </a:lnTo>
                  <a:lnTo>
                    <a:pt x="0" y="19008"/>
                  </a:lnTo>
                  <a:lnTo>
                    <a:pt x="6934" y="0"/>
                  </a:lnTo>
                  <a:lnTo>
                    <a:pt x="11629" y="0"/>
                  </a:lnTo>
                  <a:lnTo>
                    <a:pt x="18536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132925" y="5415033"/>
              <a:ext cx="5463" cy="5463"/>
            </a:xfrm>
            <a:custGeom>
              <a:avLst/>
              <a:pathLst>
                <a:path w="5463" h="5463">
                  <a:moveTo>
                    <a:pt x="1875" y="0"/>
                  </a:moveTo>
                  <a:lnTo>
                    <a:pt x="0" y="5463"/>
                  </a:lnTo>
                  <a:lnTo>
                    <a:pt x="5463" y="54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147482" y="5409340"/>
              <a:ext cx="16243" cy="19008"/>
            </a:xfrm>
            <a:custGeom>
              <a:avLst/>
              <a:pathLst>
                <a:path w="16243" h="19008">
                  <a:moveTo>
                    <a:pt x="11575" y="19008"/>
                  </a:moveTo>
                  <a:lnTo>
                    <a:pt x="3534" y="7797"/>
                  </a:lnTo>
                  <a:lnTo>
                    <a:pt x="3534" y="19008"/>
                  </a:lnTo>
                  <a:lnTo>
                    <a:pt x="0" y="19008"/>
                  </a:lnTo>
                  <a:lnTo>
                    <a:pt x="0" y="0"/>
                  </a:lnTo>
                  <a:lnTo>
                    <a:pt x="4546" y="0"/>
                  </a:lnTo>
                  <a:lnTo>
                    <a:pt x="12752" y="12643"/>
                  </a:lnTo>
                  <a:lnTo>
                    <a:pt x="12743" y="12515"/>
                  </a:lnTo>
                  <a:lnTo>
                    <a:pt x="12735" y="12384"/>
                  </a:lnTo>
                  <a:lnTo>
                    <a:pt x="12730" y="12252"/>
                  </a:lnTo>
                  <a:lnTo>
                    <a:pt x="12725" y="12119"/>
                  </a:lnTo>
                  <a:lnTo>
                    <a:pt x="12721" y="11986"/>
                  </a:lnTo>
                  <a:lnTo>
                    <a:pt x="12718" y="11853"/>
                  </a:lnTo>
                  <a:lnTo>
                    <a:pt x="12715" y="11720"/>
                  </a:lnTo>
                  <a:lnTo>
                    <a:pt x="12712" y="11586"/>
                  </a:lnTo>
                  <a:lnTo>
                    <a:pt x="12710" y="11452"/>
                  </a:lnTo>
                  <a:lnTo>
                    <a:pt x="12709" y="11318"/>
                  </a:lnTo>
                  <a:lnTo>
                    <a:pt x="12708" y="11183"/>
                  </a:lnTo>
                  <a:lnTo>
                    <a:pt x="12708" y="11049"/>
                  </a:lnTo>
                  <a:lnTo>
                    <a:pt x="12708" y="0"/>
                  </a:lnTo>
                  <a:lnTo>
                    <a:pt x="16243" y="0"/>
                  </a:lnTo>
                  <a:lnTo>
                    <a:pt x="16243" y="19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712946" y="5001232"/>
              <a:ext cx="25806" cy="26464"/>
            </a:xfrm>
            <a:custGeom>
              <a:avLst/>
              <a:pathLst>
                <a:path w="25806" h="26464">
                  <a:moveTo>
                    <a:pt x="20322" y="26464"/>
                  </a:moveTo>
                  <a:lnTo>
                    <a:pt x="17974" y="19702"/>
                  </a:lnTo>
                  <a:lnTo>
                    <a:pt x="7888" y="19702"/>
                  </a:lnTo>
                  <a:lnTo>
                    <a:pt x="5540" y="26464"/>
                  </a:lnTo>
                  <a:lnTo>
                    <a:pt x="0" y="26464"/>
                  </a:lnTo>
                  <a:lnTo>
                    <a:pt x="9654" y="0"/>
                  </a:lnTo>
                  <a:lnTo>
                    <a:pt x="16190" y="0"/>
                  </a:lnTo>
                  <a:lnTo>
                    <a:pt x="25806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22075" y="5007449"/>
              <a:ext cx="7606" cy="9315"/>
            </a:xfrm>
            <a:custGeom>
              <a:avLst/>
              <a:pathLst>
                <a:path w="7606" h="9315">
                  <a:moveTo>
                    <a:pt x="4996" y="1708"/>
                  </a:moveTo>
                  <a:lnTo>
                    <a:pt x="4950" y="1577"/>
                  </a:lnTo>
                  <a:lnTo>
                    <a:pt x="4905" y="1445"/>
                  </a:lnTo>
                  <a:lnTo>
                    <a:pt x="4860" y="1314"/>
                  </a:lnTo>
                  <a:lnTo>
                    <a:pt x="4815" y="1182"/>
                  </a:lnTo>
                  <a:lnTo>
                    <a:pt x="4770" y="1051"/>
                  </a:lnTo>
                  <a:lnTo>
                    <a:pt x="4725" y="919"/>
                  </a:lnTo>
                  <a:lnTo>
                    <a:pt x="4680" y="788"/>
                  </a:lnTo>
                  <a:lnTo>
                    <a:pt x="4635" y="656"/>
                  </a:lnTo>
                  <a:lnTo>
                    <a:pt x="4590" y="525"/>
                  </a:lnTo>
                  <a:lnTo>
                    <a:pt x="4545" y="393"/>
                  </a:lnTo>
                  <a:lnTo>
                    <a:pt x="4504" y="259"/>
                  </a:lnTo>
                  <a:lnTo>
                    <a:pt x="4464" y="128"/>
                  </a:lnTo>
                  <a:lnTo>
                    <a:pt x="3171" y="0"/>
                  </a:lnTo>
                  <a:lnTo>
                    <a:pt x="3129" y="128"/>
                  </a:lnTo>
                  <a:lnTo>
                    <a:pt x="3087" y="259"/>
                  </a:lnTo>
                  <a:lnTo>
                    <a:pt x="3042" y="393"/>
                  </a:lnTo>
                  <a:lnTo>
                    <a:pt x="3001" y="525"/>
                  </a:lnTo>
                  <a:lnTo>
                    <a:pt x="2959" y="656"/>
                  </a:lnTo>
                  <a:lnTo>
                    <a:pt x="2917" y="788"/>
                  </a:lnTo>
                  <a:lnTo>
                    <a:pt x="2874" y="919"/>
                  </a:lnTo>
                  <a:lnTo>
                    <a:pt x="2831" y="1051"/>
                  </a:lnTo>
                  <a:lnTo>
                    <a:pt x="2788" y="1182"/>
                  </a:lnTo>
                  <a:lnTo>
                    <a:pt x="2744" y="1314"/>
                  </a:lnTo>
                  <a:lnTo>
                    <a:pt x="2700" y="1445"/>
                  </a:lnTo>
                  <a:lnTo>
                    <a:pt x="2655" y="1577"/>
                  </a:lnTo>
                  <a:lnTo>
                    <a:pt x="2610" y="1708"/>
                  </a:lnTo>
                  <a:lnTo>
                    <a:pt x="0" y="9315"/>
                  </a:lnTo>
                  <a:lnTo>
                    <a:pt x="7606" y="93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42341" y="5001232"/>
              <a:ext cx="24416" cy="26464"/>
            </a:xfrm>
            <a:custGeom>
              <a:avLst/>
              <a:pathLst>
                <a:path w="24416" h="26464">
                  <a:moveTo>
                    <a:pt x="18181" y="26464"/>
                  </a:moveTo>
                  <a:lnTo>
                    <a:pt x="12039" y="16415"/>
                  </a:lnTo>
                  <a:lnTo>
                    <a:pt x="5540" y="16415"/>
                  </a:lnTo>
                  <a:lnTo>
                    <a:pt x="5540" y="26464"/>
                  </a:lnTo>
                  <a:lnTo>
                    <a:pt x="0" y="26464"/>
                  </a:lnTo>
                  <a:lnTo>
                    <a:pt x="0" y="0"/>
                  </a:lnTo>
                  <a:lnTo>
                    <a:pt x="13222" y="0"/>
                  </a:lnTo>
                  <a:lnTo>
                    <a:pt x="13712" y="5"/>
                  </a:lnTo>
                  <a:lnTo>
                    <a:pt x="14188" y="22"/>
                  </a:lnTo>
                  <a:lnTo>
                    <a:pt x="14652" y="50"/>
                  </a:lnTo>
                  <a:lnTo>
                    <a:pt x="15103" y="90"/>
                  </a:lnTo>
                  <a:lnTo>
                    <a:pt x="15542" y="140"/>
                  </a:lnTo>
                  <a:lnTo>
                    <a:pt x="15967" y="202"/>
                  </a:lnTo>
                  <a:lnTo>
                    <a:pt x="16380" y="276"/>
                  </a:lnTo>
                  <a:lnTo>
                    <a:pt x="16780" y="360"/>
                  </a:lnTo>
                  <a:lnTo>
                    <a:pt x="17168" y="456"/>
                  </a:lnTo>
                  <a:lnTo>
                    <a:pt x="17542" y="563"/>
                  </a:lnTo>
                  <a:lnTo>
                    <a:pt x="17908" y="677"/>
                  </a:lnTo>
                  <a:lnTo>
                    <a:pt x="18261" y="800"/>
                  </a:lnTo>
                  <a:lnTo>
                    <a:pt x="18602" y="934"/>
                  </a:lnTo>
                  <a:lnTo>
                    <a:pt x="18930" y="1077"/>
                  </a:lnTo>
                  <a:lnTo>
                    <a:pt x="19247" y="1230"/>
                  </a:lnTo>
                  <a:lnTo>
                    <a:pt x="19550" y="1392"/>
                  </a:lnTo>
                  <a:lnTo>
                    <a:pt x="19842" y="1565"/>
                  </a:lnTo>
                  <a:lnTo>
                    <a:pt x="20121" y="1747"/>
                  </a:lnTo>
                  <a:lnTo>
                    <a:pt x="20387" y="1939"/>
                  </a:lnTo>
                  <a:lnTo>
                    <a:pt x="20641" y="2141"/>
                  </a:lnTo>
                  <a:lnTo>
                    <a:pt x="20883" y="2348"/>
                  </a:lnTo>
                  <a:lnTo>
                    <a:pt x="21111" y="2564"/>
                  </a:lnTo>
                  <a:lnTo>
                    <a:pt x="21327" y="2790"/>
                  </a:lnTo>
                  <a:lnTo>
                    <a:pt x="21531" y="3024"/>
                  </a:lnTo>
                  <a:lnTo>
                    <a:pt x="21721" y="3268"/>
                  </a:lnTo>
                  <a:lnTo>
                    <a:pt x="21899" y="3520"/>
                  </a:lnTo>
                  <a:lnTo>
                    <a:pt x="22064" y="3781"/>
                  </a:lnTo>
                  <a:lnTo>
                    <a:pt x="22216" y="4052"/>
                  </a:lnTo>
                  <a:lnTo>
                    <a:pt x="22355" y="4331"/>
                  </a:lnTo>
                  <a:lnTo>
                    <a:pt x="22482" y="4620"/>
                  </a:lnTo>
                  <a:lnTo>
                    <a:pt x="22600" y="4913"/>
                  </a:lnTo>
                  <a:lnTo>
                    <a:pt x="22705" y="5213"/>
                  </a:lnTo>
                  <a:lnTo>
                    <a:pt x="22798" y="5521"/>
                  </a:lnTo>
                  <a:lnTo>
                    <a:pt x="22879" y="5837"/>
                  </a:lnTo>
                  <a:lnTo>
                    <a:pt x="22947" y="6160"/>
                  </a:lnTo>
                  <a:lnTo>
                    <a:pt x="23002" y="6491"/>
                  </a:lnTo>
                  <a:lnTo>
                    <a:pt x="23046" y="6829"/>
                  </a:lnTo>
                  <a:lnTo>
                    <a:pt x="23077" y="7174"/>
                  </a:lnTo>
                  <a:lnTo>
                    <a:pt x="23095" y="7527"/>
                  </a:lnTo>
                  <a:lnTo>
                    <a:pt x="23102" y="7888"/>
                  </a:lnTo>
                  <a:lnTo>
                    <a:pt x="23097" y="8182"/>
                  </a:lnTo>
                  <a:lnTo>
                    <a:pt x="23084" y="8472"/>
                  </a:lnTo>
                  <a:lnTo>
                    <a:pt x="23061" y="8756"/>
                  </a:lnTo>
                  <a:lnTo>
                    <a:pt x="23030" y="9036"/>
                  </a:lnTo>
                  <a:lnTo>
                    <a:pt x="22989" y="9311"/>
                  </a:lnTo>
                  <a:lnTo>
                    <a:pt x="22939" y="9581"/>
                  </a:lnTo>
                  <a:lnTo>
                    <a:pt x="22881" y="9846"/>
                  </a:lnTo>
                  <a:lnTo>
                    <a:pt x="22813" y="10106"/>
                  </a:lnTo>
                  <a:lnTo>
                    <a:pt x="22737" y="10361"/>
                  </a:lnTo>
                  <a:lnTo>
                    <a:pt x="22651" y="10611"/>
                  </a:lnTo>
                  <a:lnTo>
                    <a:pt x="22561" y="10853"/>
                  </a:lnTo>
                  <a:lnTo>
                    <a:pt x="22464" y="11089"/>
                  </a:lnTo>
                  <a:lnTo>
                    <a:pt x="22360" y="11320"/>
                  </a:lnTo>
                  <a:lnTo>
                    <a:pt x="22248" y="11546"/>
                  </a:lnTo>
                  <a:lnTo>
                    <a:pt x="22130" y="11767"/>
                  </a:lnTo>
                  <a:lnTo>
                    <a:pt x="22004" y="11982"/>
                  </a:lnTo>
                  <a:lnTo>
                    <a:pt x="21871" y="12192"/>
                  </a:lnTo>
                  <a:lnTo>
                    <a:pt x="21731" y="12397"/>
                  </a:lnTo>
                  <a:lnTo>
                    <a:pt x="21584" y="12596"/>
                  </a:lnTo>
                  <a:lnTo>
                    <a:pt x="21430" y="12790"/>
                  </a:lnTo>
                  <a:lnTo>
                    <a:pt x="21273" y="12979"/>
                  </a:lnTo>
                  <a:lnTo>
                    <a:pt x="21110" y="13161"/>
                  </a:lnTo>
                  <a:lnTo>
                    <a:pt x="20941" y="13338"/>
                  </a:lnTo>
                  <a:lnTo>
                    <a:pt x="20766" y="13508"/>
                  </a:lnTo>
                  <a:lnTo>
                    <a:pt x="20585" y="13673"/>
                  </a:lnTo>
                  <a:lnTo>
                    <a:pt x="20398" y="13831"/>
                  </a:lnTo>
                  <a:lnTo>
                    <a:pt x="20205" y="13984"/>
                  </a:lnTo>
                  <a:lnTo>
                    <a:pt x="20006" y="14130"/>
                  </a:lnTo>
                  <a:lnTo>
                    <a:pt x="19800" y="14271"/>
                  </a:lnTo>
                  <a:lnTo>
                    <a:pt x="19589" y="14405"/>
                  </a:lnTo>
                  <a:lnTo>
                    <a:pt x="19373" y="14530"/>
                  </a:lnTo>
                  <a:lnTo>
                    <a:pt x="19154" y="14647"/>
                  </a:lnTo>
                  <a:lnTo>
                    <a:pt x="18930" y="14758"/>
                  </a:lnTo>
                  <a:lnTo>
                    <a:pt x="18703" y="14862"/>
                  </a:lnTo>
                  <a:lnTo>
                    <a:pt x="18472" y="14960"/>
                  </a:lnTo>
                  <a:lnTo>
                    <a:pt x="18237" y="15050"/>
                  </a:lnTo>
                  <a:lnTo>
                    <a:pt x="17999" y="15134"/>
                  </a:lnTo>
                  <a:lnTo>
                    <a:pt x="17756" y="15211"/>
                  </a:lnTo>
                  <a:lnTo>
                    <a:pt x="17510" y="15281"/>
                  </a:lnTo>
                  <a:lnTo>
                    <a:pt x="17260" y="15345"/>
                  </a:lnTo>
                  <a:lnTo>
                    <a:pt x="24416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747881" y="5005533"/>
              <a:ext cx="11983" cy="7813"/>
            </a:xfrm>
            <a:custGeom>
              <a:avLst/>
              <a:pathLst>
                <a:path w="11983" h="7813">
                  <a:moveTo>
                    <a:pt x="11983" y="3812"/>
                  </a:moveTo>
                  <a:lnTo>
                    <a:pt x="11970" y="3435"/>
                  </a:lnTo>
                  <a:lnTo>
                    <a:pt x="11931" y="3078"/>
                  </a:lnTo>
                  <a:lnTo>
                    <a:pt x="11868" y="2741"/>
                  </a:lnTo>
                  <a:lnTo>
                    <a:pt x="11778" y="2424"/>
                  </a:lnTo>
                  <a:lnTo>
                    <a:pt x="11663" y="2127"/>
                  </a:lnTo>
                  <a:lnTo>
                    <a:pt x="11523" y="1849"/>
                  </a:lnTo>
                  <a:lnTo>
                    <a:pt x="11357" y="1592"/>
                  </a:lnTo>
                  <a:lnTo>
                    <a:pt x="11165" y="1354"/>
                  </a:lnTo>
                  <a:lnTo>
                    <a:pt x="10948" y="1136"/>
                  </a:lnTo>
                  <a:lnTo>
                    <a:pt x="10705" y="939"/>
                  </a:lnTo>
                  <a:lnTo>
                    <a:pt x="10443" y="760"/>
                  </a:lnTo>
                  <a:lnTo>
                    <a:pt x="10158" y="601"/>
                  </a:lnTo>
                  <a:lnTo>
                    <a:pt x="9852" y="460"/>
                  </a:lnTo>
                  <a:lnTo>
                    <a:pt x="9524" y="338"/>
                  </a:lnTo>
                  <a:lnTo>
                    <a:pt x="9175" y="234"/>
                  </a:lnTo>
                  <a:lnTo>
                    <a:pt x="8803" y="150"/>
                  </a:lnTo>
                  <a:lnTo>
                    <a:pt x="8410" y="84"/>
                  </a:lnTo>
                  <a:lnTo>
                    <a:pt x="7995" y="37"/>
                  </a:lnTo>
                  <a:lnTo>
                    <a:pt x="7558" y="9"/>
                  </a:lnTo>
                  <a:lnTo>
                    <a:pt x="7099" y="0"/>
                  </a:lnTo>
                  <a:lnTo>
                    <a:pt x="0" y="0"/>
                  </a:lnTo>
                  <a:lnTo>
                    <a:pt x="0" y="7813"/>
                  </a:lnTo>
                  <a:lnTo>
                    <a:pt x="7249" y="7813"/>
                  </a:lnTo>
                  <a:lnTo>
                    <a:pt x="7494" y="7810"/>
                  </a:lnTo>
                  <a:lnTo>
                    <a:pt x="7731" y="7802"/>
                  </a:lnTo>
                  <a:lnTo>
                    <a:pt x="7961" y="7788"/>
                  </a:lnTo>
                  <a:lnTo>
                    <a:pt x="8184" y="7768"/>
                  </a:lnTo>
                  <a:lnTo>
                    <a:pt x="8400" y="7742"/>
                  </a:lnTo>
                  <a:lnTo>
                    <a:pt x="8609" y="7711"/>
                  </a:lnTo>
                  <a:lnTo>
                    <a:pt x="8810" y="7675"/>
                  </a:lnTo>
                  <a:lnTo>
                    <a:pt x="9004" y="7633"/>
                  </a:lnTo>
                  <a:lnTo>
                    <a:pt x="9192" y="7585"/>
                  </a:lnTo>
                  <a:lnTo>
                    <a:pt x="9372" y="7531"/>
                  </a:lnTo>
                  <a:lnTo>
                    <a:pt x="9549" y="7469"/>
                  </a:lnTo>
                  <a:lnTo>
                    <a:pt x="9719" y="7402"/>
                  </a:lnTo>
                  <a:lnTo>
                    <a:pt x="9882" y="7331"/>
                  </a:lnTo>
                  <a:lnTo>
                    <a:pt x="10039" y="7255"/>
                  </a:lnTo>
                  <a:lnTo>
                    <a:pt x="10189" y="7174"/>
                  </a:lnTo>
                  <a:lnTo>
                    <a:pt x="10332" y="7089"/>
                  </a:lnTo>
                  <a:lnTo>
                    <a:pt x="10468" y="7000"/>
                  </a:lnTo>
                  <a:lnTo>
                    <a:pt x="11344" y="6113"/>
                  </a:lnTo>
                  <a:lnTo>
                    <a:pt x="11427" y="5984"/>
                  </a:lnTo>
                  <a:lnTo>
                    <a:pt x="11505" y="5850"/>
                  </a:lnTo>
                  <a:lnTo>
                    <a:pt x="11576" y="5713"/>
                  </a:lnTo>
                  <a:lnTo>
                    <a:pt x="11641" y="5572"/>
                  </a:lnTo>
                  <a:lnTo>
                    <a:pt x="11701" y="5428"/>
                  </a:lnTo>
                  <a:lnTo>
                    <a:pt x="11754" y="5280"/>
                  </a:lnTo>
                  <a:lnTo>
                    <a:pt x="11802" y="5129"/>
                  </a:lnTo>
                  <a:lnTo>
                    <a:pt x="11845" y="4975"/>
                  </a:lnTo>
                  <a:lnTo>
                    <a:pt x="11881" y="4818"/>
                  </a:lnTo>
                  <a:lnTo>
                    <a:pt x="11912" y="4657"/>
                  </a:lnTo>
                  <a:lnTo>
                    <a:pt x="11937" y="4494"/>
                  </a:lnTo>
                  <a:lnTo>
                    <a:pt x="11957" y="4328"/>
                  </a:lnTo>
                  <a:lnTo>
                    <a:pt x="11971" y="4159"/>
                  </a:lnTo>
                  <a:lnTo>
                    <a:pt x="11980" y="39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769124" y="5000837"/>
              <a:ext cx="25957" cy="27234"/>
            </a:xfrm>
            <a:custGeom>
              <a:avLst/>
              <a:pathLst>
                <a:path w="25957" h="27234">
                  <a:moveTo>
                    <a:pt x="13560" y="22895"/>
                  </a:moveTo>
                  <a:lnTo>
                    <a:pt x="13800" y="22893"/>
                  </a:lnTo>
                  <a:lnTo>
                    <a:pt x="14037" y="22888"/>
                  </a:lnTo>
                  <a:lnTo>
                    <a:pt x="14273" y="22878"/>
                  </a:lnTo>
                  <a:lnTo>
                    <a:pt x="14507" y="22865"/>
                  </a:lnTo>
                  <a:lnTo>
                    <a:pt x="14739" y="22848"/>
                  </a:lnTo>
                  <a:lnTo>
                    <a:pt x="14969" y="22827"/>
                  </a:lnTo>
                  <a:lnTo>
                    <a:pt x="15197" y="22803"/>
                  </a:lnTo>
                  <a:lnTo>
                    <a:pt x="15423" y="22775"/>
                  </a:lnTo>
                  <a:lnTo>
                    <a:pt x="15648" y="22743"/>
                  </a:lnTo>
                  <a:lnTo>
                    <a:pt x="15870" y="22707"/>
                  </a:lnTo>
                  <a:lnTo>
                    <a:pt x="16090" y="22669"/>
                  </a:lnTo>
                  <a:lnTo>
                    <a:pt x="16307" y="22628"/>
                  </a:lnTo>
                  <a:lnTo>
                    <a:pt x="16520" y="22584"/>
                  </a:lnTo>
                  <a:lnTo>
                    <a:pt x="16730" y="22539"/>
                  </a:lnTo>
                  <a:lnTo>
                    <a:pt x="16936" y="22491"/>
                  </a:lnTo>
                  <a:lnTo>
                    <a:pt x="17139" y="22441"/>
                  </a:lnTo>
                  <a:lnTo>
                    <a:pt x="17339" y="22389"/>
                  </a:lnTo>
                  <a:lnTo>
                    <a:pt x="17535" y="22335"/>
                  </a:lnTo>
                  <a:lnTo>
                    <a:pt x="17728" y="22278"/>
                  </a:lnTo>
                  <a:lnTo>
                    <a:pt x="17918" y="22219"/>
                  </a:lnTo>
                  <a:lnTo>
                    <a:pt x="18107" y="22154"/>
                  </a:lnTo>
                  <a:lnTo>
                    <a:pt x="18293" y="22088"/>
                  </a:lnTo>
                  <a:lnTo>
                    <a:pt x="18474" y="22021"/>
                  </a:lnTo>
                  <a:lnTo>
                    <a:pt x="18651" y="21951"/>
                  </a:lnTo>
                  <a:lnTo>
                    <a:pt x="18824" y="21881"/>
                  </a:lnTo>
                  <a:lnTo>
                    <a:pt x="18993" y="21809"/>
                  </a:lnTo>
                  <a:lnTo>
                    <a:pt x="19158" y="21735"/>
                  </a:lnTo>
                  <a:lnTo>
                    <a:pt x="19318" y="21660"/>
                  </a:lnTo>
                  <a:lnTo>
                    <a:pt x="19475" y="21583"/>
                  </a:lnTo>
                  <a:lnTo>
                    <a:pt x="19627" y="21505"/>
                  </a:lnTo>
                  <a:lnTo>
                    <a:pt x="19778" y="21422"/>
                  </a:lnTo>
                  <a:lnTo>
                    <a:pt x="19924" y="21339"/>
                  </a:lnTo>
                  <a:lnTo>
                    <a:pt x="20064" y="21256"/>
                  </a:lnTo>
                  <a:lnTo>
                    <a:pt x="20198" y="21172"/>
                  </a:lnTo>
                  <a:lnTo>
                    <a:pt x="20885" y="20660"/>
                  </a:lnTo>
                  <a:lnTo>
                    <a:pt x="20885" y="16997"/>
                  </a:lnTo>
                  <a:lnTo>
                    <a:pt x="14424" y="16997"/>
                  </a:lnTo>
                  <a:lnTo>
                    <a:pt x="14424" y="12903"/>
                  </a:lnTo>
                  <a:lnTo>
                    <a:pt x="25957" y="12903"/>
                  </a:lnTo>
                  <a:lnTo>
                    <a:pt x="25957" y="22632"/>
                  </a:lnTo>
                  <a:lnTo>
                    <a:pt x="25772" y="22815"/>
                  </a:lnTo>
                  <a:lnTo>
                    <a:pt x="25581" y="22997"/>
                  </a:lnTo>
                  <a:lnTo>
                    <a:pt x="25382" y="23178"/>
                  </a:lnTo>
                  <a:lnTo>
                    <a:pt x="25175" y="23356"/>
                  </a:lnTo>
                  <a:lnTo>
                    <a:pt x="24961" y="23534"/>
                  </a:lnTo>
                  <a:lnTo>
                    <a:pt x="24739" y="23709"/>
                  </a:lnTo>
                  <a:lnTo>
                    <a:pt x="24510" y="23884"/>
                  </a:lnTo>
                  <a:lnTo>
                    <a:pt x="24274" y="24057"/>
                  </a:lnTo>
                  <a:lnTo>
                    <a:pt x="24029" y="24228"/>
                  </a:lnTo>
                  <a:lnTo>
                    <a:pt x="23778" y="24398"/>
                  </a:lnTo>
                  <a:lnTo>
                    <a:pt x="23519" y="24561"/>
                  </a:lnTo>
                  <a:lnTo>
                    <a:pt x="23254" y="24721"/>
                  </a:lnTo>
                  <a:lnTo>
                    <a:pt x="22983" y="24877"/>
                  </a:lnTo>
                  <a:lnTo>
                    <a:pt x="22705" y="25029"/>
                  </a:lnTo>
                  <a:lnTo>
                    <a:pt x="22421" y="25177"/>
                  </a:lnTo>
                  <a:lnTo>
                    <a:pt x="22130" y="25322"/>
                  </a:lnTo>
                  <a:lnTo>
                    <a:pt x="21833" y="25463"/>
                  </a:lnTo>
                  <a:lnTo>
                    <a:pt x="21530" y="25600"/>
                  </a:lnTo>
                  <a:lnTo>
                    <a:pt x="21220" y="25733"/>
                  </a:lnTo>
                  <a:lnTo>
                    <a:pt x="20904" y="25863"/>
                  </a:lnTo>
                  <a:lnTo>
                    <a:pt x="20582" y="25984"/>
                  </a:lnTo>
                  <a:lnTo>
                    <a:pt x="20254" y="26101"/>
                  </a:lnTo>
                  <a:lnTo>
                    <a:pt x="19919" y="26213"/>
                  </a:lnTo>
                  <a:lnTo>
                    <a:pt x="19579" y="26319"/>
                  </a:lnTo>
                  <a:lnTo>
                    <a:pt x="19233" y="26421"/>
                  </a:lnTo>
                  <a:lnTo>
                    <a:pt x="18880" y="26519"/>
                  </a:lnTo>
                  <a:lnTo>
                    <a:pt x="18522" y="26611"/>
                  </a:lnTo>
                  <a:lnTo>
                    <a:pt x="18157" y="26698"/>
                  </a:lnTo>
                  <a:lnTo>
                    <a:pt x="17787" y="26781"/>
                  </a:lnTo>
                  <a:lnTo>
                    <a:pt x="17411" y="26858"/>
                  </a:lnTo>
                  <a:lnTo>
                    <a:pt x="17033" y="26929"/>
                  </a:lnTo>
                  <a:lnTo>
                    <a:pt x="16650" y="26993"/>
                  </a:lnTo>
                  <a:lnTo>
                    <a:pt x="16262" y="27050"/>
                  </a:lnTo>
                  <a:lnTo>
                    <a:pt x="15869" y="27099"/>
                  </a:lnTo>
                  <a:lnTo>
                    <a:pt x="15471" y="27140"/>
                  </a:lnTo>
                  <a:lnTo>
                    <a:pt x="15069" y="27174"/>
                  </a:lnTo>
                  <a:lnTo>
                    <a:pt x="14661" y="27200"/>
                  </a:lnTo>
                  <a:lnTo>
                    <a:pt x="14249" y="27219"/>
                  </a:lnTo>
                  <a:lnTo>
                    <a:pt x="13832" y="27230"/>
                  </a:lnTo>
                  <a:lnTo>
                    <a:pt x="13410" y="27234"/>
                  </a:lnTo>
                  <a:lnTo>
                    <a:pt x="12717" y="27224"/>
                  </a:lnTo>
                  <a:lnTo>
                    <a:pt x="12044" y="27193"/>
                  </a:lnTo>
                  <a:lnTo>
                    <a:pt x="11391" y="27142"/>
                  </a:lnTo>
                  <a:lnTo>
                    <a:pt x="10756" y="27071"/>
                  </a:lnTo>
                  <a:lnTo>
                    <a:pt x="10142" y="26980"/>
                  </a:lnTo>
                  <a:lnTo>
                    <a:pt x="9547" y="26869"/>
                  </a:lnTo>
                  <a:lnTo>
                    <a:pt x="8971" y="26737"/>
                  </a:lnTo>
                  <a:lnTo>
                    <a:pt x="8415" y="26585"/>
                  </a:lnTo>
                  <a:lnTo>
                    <a:pt x="7879" y="26412"/>
                  </a:lnTo>
                  <a:lnTo>
                    <a:pt x="7362" y="26219"/>
                  </a:lnTo>
                  <a:lnTo>
                    <a:pt x="6864" y="26005"/>
                  </a:lnTo>
                  <a:lnTo>
                    <a:pt x="6384" y="25775"/>
                  </a:lnTo>
                  <a:lnTo>
                    <a:pt x="5922" y="25529"/>
                  </a:lnTo>
                  <a:lnTo>
                    <a:pt x="5478" y="25267"/>
                  </a:lnTo>
                  <a:lnTo>
                    <a:pt x="5052" y="24989"/>
                  </a:lnTo>
                  <a:lnTo>
                    <a:pt x="4644" y="24696"/>
                  </a:lnTo>
                  <a:lnTo>
                    <a:pt x="4254" y="24387"/>
                  </a:lnTo>
                  <a:lnTo>
                    <a:pt x="3882" y="24062"/>
                  </a:lnTo>
                  <a:lnTo>
                    <a:pt x="3528" y="23721"/>
                  </a:lnTo>
                  <a:lnTo>
                    <a:pt x="3192" y="23365"/>
                  </a:lnTo>
                  <a:lnTo>
                    <a:pt x="2874" y="22990"/>
                  </a:lnTo>
                  <a:lnTo>
                    <a:pt x="2573" y="22601"/>
                  </a:lnTo>
                  <a:lnTo>
                    <a:pt x="2288" y="22199"/>
                  </a:lnTo>
                  <a:lnTo>
                    <a:pt x="2020" y="21784"/>
                  </a:lnTo>
                  <a:lnTo>
                    <a:pt x="1770" y="21355"/>
                  </a:lnTo>
                  <a:lnTo>
                    <a:pt x="1536" y="20912"/>
                  </a:lnTo>
                  <a:lnTo>
                    <a:pt x="1319" y="20456"/>
                  </a:lnTo>
                  <a:lnTo>
                    <a:pt x="1119" y="19987"/>
                  </a:lnTo>
                  <a:lnTo>
                    <a:pt x="936" y="19504"/>
                  </a:lnTo>
                  <a:lnTo>
                    <a:pt x="770" y="19007"/>
                  </a:lnTo>
                  <a:lnTo>
                    <a:pt x="623" y="18499"/>
                  </a:lnTo>
                  <a:lnTo>
                    <a:pt x="492" y="17982"/>
                  </a:lnTo>
                  <a:lnTo>
                    <a:pt x="377" y="17455"/>
                  </a:lnTo>
                  <a:lnTo>
                    <a:pt x="277" y="16919"/>
                  </a:lnTo>
                  <a:lnTo>
                    <a:pt x="192" y="16373"/>
                  </a:lnTo>
                  <a:lnTo>
                    <a:pt x="123" y="15818"/>
                  </a:lnTo>
                  <a:lnTo>
                    <a:pt x="69" y="15253"/>
                  </a:lnTo>
                  <a:lnTo>
                    <a:pt x="30" y="14680"/>
                  </a:lnTo>
                  <a:lnTo>
                    <a:pt x="7" y="14097"/>
                  </a:lnTo>
                  <a:lnTo>
                    <a:pt x="0" y="13504"/>
                  </a:lnTo>
                  <a:lnTo>
                    <a:pt x="8" y="12890"/>
                  </a:lnTo>
                  <a:lnTo>
                    <a:pt x="33" y="12288"/>
                  </a:lnTo>
                  <a:lnTo>
                    <a:pt x="74" y="11699"/>
                  </a:lnTo>
                  <a:lnTo>
                    <a:pt x="132" y="11121"/>
                  </a:lnTo>
                  <a:lnTo>
                    <a:pt x="206" y="10555"/>
                  </a:lnTo>
                  <a:lnTo>
                    <a:pt x="297" y="10001"/>
                  </a:lnTo>
                  <a:lnTo>
                    <a:pt x="404" y="9460"/>
                  </a:lnTo>
                  <a:lnTo>
                    <a:pt x="528" y="8930"/>
                  </a:lnTo>
                  <a:lnTo>
                    <a:pt x="669" y="8412"/>
                  </a:lnTo>
                  <a:lnTo>
                    <a:pt x="826" y="7907"/>
                  </a:lnTo>
                  <a:lnTo>
                    <a:pt x="1000" y="7415"/>
                  </a:lnTo>
                  <a:lnTo>
                    <a:pt x="1190" y="6938"/>
                  </a:lnTo>
                  <a:lnTo>
                    <a:pt x="1398" y="6476"/>
                  </a:lnTo>
                  <a:lnTo>
                    <a:pt x="1622" y="6029"/>
                  </a:lnTo>
                  <a:lnTo>
                    <a:pt x="1864" y="5597"/>
                  </a:lnTo>
                  <a:lnTo>
                    <a:pt x="2122" y="5180"/>
                  </a:lnTo>
                  <a:lnTo>
                    <a:pt x="2397" y="4778"/>
                  </a:lnTo>
                  <a:lnTo>
                    <a:pt x="2689" y="4391"/>
                  </a:lnTo>
                  <a:lnTo>
                    <a:pt x="2998" y="4019"/>
                  </a:lnTo>
                  <a:lnTo>
                    <a:pt x="3324" y="3662"/>
                  </a:lnTo>
                  <a:lnTo>
                    <a:pt x="3670" y="3317"/>
                  </a:lnTo>
                  <a:lnTo>
                    <a:pt x="4034" y="2989"/>
                  </a:lnTo>
                  <a:lnTo>
                    <a:pt x="4414" y="2677"/>
                  </a:lnTo>
                  <a:lnTo>
                    <a:pt x="4812" y="2382"/>
                  </a:lnTo>
                  <a:lnTo>
                    <a:pt x="5226" y="2103"/>
                  </a:lnTo>
                  <a:lnTo>
                    <a:pt x="5657" y="1841"/>
                  </a:lnTo>
                  <a:lnTo>
                    <a:pt x="6105" y="1595"/>
                  </a:lnTo>
                  <a:lnTo>
                    <a:pt x="6570" y="1366"/>
                  </a:lnTo>
                  <a:lnTo>
                    <a:pt x="7051" y="1153"/>
                  </a:lnTo>
                  <a:lnTo>
                    <a:pt x="7550" y="957"/>
                  </a:lnTo>
                  <a:lnTo>
                    <a:pt x="8070" y="775"/>
                  </a:lnTo>
                  <a:lnTo>
                    <a:pt x="8607" y="613"/>
                  </a:lnTo>
                  <a:lnTo>
                    <a:pt x="9162" y="469"/>
                  </a:lnTo>
                  <a:lnTo>
                    <a:pt x="9735" y="344"/>
                  </a:lnTo>
                  <a:lnTo>
                    <a:pt x="10325" y="239"/>
                  </a:lnTo>
                  <a:lnTo>
                    <a:pt x="10933" y="153"/>
                  </a:lnTo>
                  <a:lnTo>
                    <a:pt x="11559" y="86"/>
                  </a:lnTo>
                  <a:lnTo>
                    <a:pt x="12202" y="38"/>
                  </a:lnTo>
                  <a:lnTo>
                    <a:pt x="12863" y="9"/>
                  </a:lnTo>
                  <a:lnTo>
                    <a:pt x="13541" y="0"/>
                  </a:lnTo>
                  <a:lnTo>
                    <a:pt x="14035" y="4"/>
                  </a:lnTo>
                  <a:lnTo>
                    <a:pt x="14518" y="19"/>
                  </a:lnTo>
                  <a:lnTo>
                    <a:pt x="14990" y="43"/>
                  </a:lnTo>
                  <a:lnTo>
                    <a:pt x="15450" y="78"/>
                  </a:lnTo>
                  <a:lnTo>
                    <a:pt x="15899" y="122"/>
                  </a:lnTo>
                  <a:lnTo>
                    <a:pt x="16336" y="175"/>
                  </a:lnTo>
                  <a:lnTo>
                    <a:pt x="16763" y="239"/>
                  </a:lnTo>
                  <a:lnTo>
                    <a:pt x="17178" y="312"/>
                  </a:lnTo>
                  <a:lnTo>
                    <a:pt x="17582" y="395"/>
                  </a:lnTo>
                  <a:lnTo>
                    <a:pt x="17974" y="488"/>
                  </a:lnTo>
                  <a:lnTo>
                    <a:pt x="18360" y="590"/>
                  </a:lnTo>
                  <a:lnTo>
                    <a:pt x="18735" y="700"/>
                  </a:lnTo>
                  <a:lnTo>
                    <a:pt x="19100" y="818"/>
                  </a:lnTo>
                  <a:lnTo>
                    <a:pt x="19456" y="945"/>
                  </a:lnTo>
                  <a:lnTo>
                    <a:pt x="19801" y="1079"/>
                  </a:lnTo>
                  <a:lnTo>
                    <a:pt x="20136" y="1223"/>
                  </a:lnTo>
                  <a:lnTo>
                    <a:pt x="20460" y="1374"/>
                  </a:lnTo>
                  <a:lnTo>
                    <a:pt x="20775" y="1534"/>
                  </a:lnTo>
                  <a:lnTo>
                    <a:pt x="21079" y="1702"/>
                  </a:lnTo>
                  <a:lnTo>
                    <a:pt x="21374" y="1878"/>
                  </a:lnTo>
                  <a:lnTo>
                    <a:pt x="21662" y="2062"/>
                  </a:lnTo>
                  <a:lnTo>
                    <a:pt x="21940" y="2253"/>
                  </a:lnTo>
                  <a:lnTo>
                    <a:pt x="22209" y="2452"/>
                  </a:lnTo>
                  <a:lnTo>
                    <a:pt x="22468" y="2659"/>
                  </a:lnTo>
                  <a:lnTo>
                    <a:pt x="22717" y="2873"/>
                  </a:lnTo>
                  <a:lnTo>
                    <a:pt x="22956" y="3095"/>
                  </a:lnTo>
                  <a:lnTo>
                    <a:pt x="23185" y="3324"/>
                  </a:lnTo>
                  <a:lnTo>
                    <a:pt x="23405" y="3561"/>
                  </a:lnTo>
                  <a:lnTo>
                    <a:pt x="23615" y="3805"/>
                  </a:lnTo>
                  <a:lnTo>
                    <a:pt x="23815" y="4056"/>
                  </a:lnTo>
                  <a:lnTo>
                    <a:pt x="24010" y="4311"/>
                  </a:lnTo>
                  <a:lnTo>
                    <a:pt x="24197" y="4573"/>
                  </a:lnTo>
                  <a:lnTo>
                    <a:pt x="24375" y="4840"/>
                  </a:lnTo>
                  <a:lnTo>
                    <a:pt x="24546" y="5114"/>
                  </a:lnTo>
                  <a:lnTo>
                    <a:pt x="24708" y="5395"/>
                  </a:lnTo>
                  <a:lnTo>
                    <a:pt x="24861" y="5682"/>
                  </a:lnTo>
                  <a:lnTo>
                    <a:pt x="25007" y="5975"/>
                  </a:lnTo>
                  <a:lnTo>
                    <a:pt x="25144" y="6274"/>
                  </a:lnTo>
                  <a:lnTo>
                    <a:pt x="25272" y="6580"/>
                  </a:lnTo>
                  <a:lnTo>
                    <a:pt x="25393" y="6893"/>
                  </a:lnTo>
                  <a:lnTo>
                    <a:pt x="20284" y="8433"/>
                  </a:lnTo>
                  <a:lnTo>
                    <a:pt x="20214" y="8268"/>
                  </a:lnTo>
                  <a:lnTo>
                    <a:pt x="20140" y="8106"/>
                  </a:lnTo>
                  <a:lnTo>
                    <a:pt x="20061" y="7945"/>
                  </a:lnTo>
                  <a:lnTo>
                    <a:pt x="19978" y="7787"/>
                  </a:lnTo>
                  <a:lnTo>
                    <a:pt x="19890" y="7630"/>
                  </a:lnTo>
                  <a:lnTo>
                    <a:pt x="19797" y="7475"/>
                  </a:lnTo>
                  <a:lnTo>
                    <a:pt x="19701" y="7322"/>
                  </a:lnTo>
                  <a:lnTo>
                    <a:pt x="19599" y="7171"/>
                  </a:lnTo>
                  <a:lnTo>
                    <a:pt x="19493" y="7021"/>
                  </a:lnTo>
                  <a:lnTo>
                    <a:pt x="19383" y="6874"/>
                  </a:lnTo>
                  <a:lnTo>
                    <a:pt x="19267" y="6726"/>
                  </a:lnTo>
                  <a:lnTo>
                    <a:pt x="19146" y="6582"/>
                  </a:lnTo>
                  <a:lnTo>
                    <a:pt x="19019" y="6442"/>
                  </a:lnTo>
                  <a:lnTo>
                    <a:pt x="18887" y="6306"/>
                  </a:lnTo>
                  <a:lnTo>
                    <a:pt x="18749" y="6174"/>
                  </a:lnTo>
                  <a:lnTo>
                    <a:pt x="18605" y="6047"/>
                  </a:lnTo>
                  <a:lnTo>
                    <a:pt x="18456" y="5923"/>
                  </a:lnTo>
                  <a:lnTo>
                    <a:pt x="18301" y="5804"/>
                  </a:lnTo>
                  <a:lnTo>
                    <a:pt x="18140" y="5689"/>
                  </a:lnTo>
                  <a:lnTo>
                    <a:pt x="17974" y="5578"/>
                  </a:lnTo>
                  <a:lnTo>
                    <a:pt x="17806" y="5468"/>
                  </a:lnTo>
                  <a:lnTo>
                    <a:pt x="17632" y="5362"/>
                  </a:lnTo>
                  <a:lnTo>
                    <a:pt x="17453" y="5262"/>
                  </a:lnTo>
                  <a:lnTo>
                    <a:pt x="17268" y="5166"/>
                  </a:lnTo>
                  <a:lnTo>
                    <a:pt x="17077" y="5075"/>
                  </a:lnTo>
                  <a:lnTo>
                    <a:pt x="16881" y="4990"/>
                  </a:lnTo>
                  <a:lnTo>
                    <a:pt x="16679" y="4909"/>
                  </a:lnTo>
                  <a:lnTo>
                    <a:pt x="16472" y="4833"/>
                  </a:lnTo>
                  <a:lnTo>
                    <a:pt x="16258" y="4761"/>
                  </a:lnTo>
                  <a:lnTo>
                    <a:pt x="16040" y="4695"/>
                  </a:lnTo>
                  <a:lnTo>
                    <a:pt x="15818" y="4631"/>
                  </a:lnTo>
                  <a:lnTo>
                    <a:pt x="15591" y="4573"/>
                  </a:lnTo>
                  <a:lnTo>
                    <a:pt x="15357" y="4523"/>
                  </a:lnTo>
                  <a:lnTo>
                    <a:pt x="15117" y="4479"/>
                  </a:lnTo>
                  <a:lnTo>
                    <a:pt x="14870" y="4441"/>
                  </a:lnTo>
                  <a:lnTo>
                    <a:pt x="14617" y="4411"/>
                  </a:lnTo>
                  <a:lnTo>
                    <a:pt x="14358" y="4387"/>
                  </a:lnTo>
                  <a:lnTo>
                    <a:pt x="14092" y="4371"/>
                  </a:lnTo>
                  <a:lnTo>
                    <a:pt x="13820" y="4360"/>
                  </a:lnTo>
                  <a:lnTo>
                    <a:pt x="13541" y="4357"/>
                  </a:lnTo>
                  <a:lnTo>
                    <a:pt x="13134" y="4364"/>
                  </a:lnTo>
                  <a:lnTo>
                    <a:pt x="12738" y="4383"/>
                  </a:lnTo>
                  <a:lnTo>
                    <a:pt x="12353" y="4416"/>
                  </a:lnTo>
                  <a:lnTo>
                    <a:pt x="11979" y="4462"/>
                  </a:lnTo>
                  <a:lnTo>
                    <a:pt x="11616" y="4521"/>
                  </a:lnTo>
                  <a:lnTo>
                    <a:pt x="11265" y="4594"/>
                  </a:lnTo>
                  <a:lnTo>
                    <a:pt x="10925" y="4679"/>
                  </a:lnTo>
                  <a:lnTo>
                    <a:pt x="10596" y="4778"/>
                  </a:lnTo>
                  <a:lnTo>
                    <a:pt x="10279" y="4889"/>
                  </a:lnTo>
                  <a:lnTo>
                    <a:pt x="9973" y="5014"/>
                  </a:lnTo>
                  <a:lnTo>
                    <a:pt x="9678" y="5148"/>
                  </a:lnTo>
                  <a:lnTo>
                    <a:pt x="9393" y="5292"/>
                  </a:lnTo>
                  <a:lnTo>
                    <a:pt x="9119" y="5448"/>
                  </a:lnTo>
                  <a:lnTo>
                    <a:pt x="8855" y="5615"/>
                  </a:lnTo>
                  <a:lnTo>
                    <a:pt x="8602" y="5794"/>
                  </a:lnTo>
                  <a:lnTo>
                    <a:pt x="8359" y="5984"/>
                  </a:lnTo>
                  <a:lnTo>
                    <a:pt x="8127" y="6184"/>
                  </a:lnTo>
                  <a:lnTo>
                    <a:pt x="7905" y="6397"/>
                  </a:lnTo>
                  <a:lnTo>
                    <a:pt x="7694" y="6620"/>
                  </a:lnTo>
                  <a:lnTo>
                    <a:pt x="7494" y="6855"/>
                  </a:lnTo>
                  <a:lnTo>
                    <a:pt x="7303" y="7100"/>
                  </a:lnTo>
                  <a:lnTo>
                    <a:pt x="7123" y="7355"/>
                  </a:lnTo>
                  <a:lnTo>
                    <a:pt x="6953" y="7620"/>
                  </a:lnTo>
                  <a:lnTo>
                    <a:pt x="6793" y="7895"/>
                  </a:lnTo>
                  <a:lnTo>
                    <a:pt x="6644" y="8179"/>
                  </a:lnTo>
                  <a:lnTo>
                    <a:pt x="6504" y="8473"/>
                  </a:lnTo>
                  <a:lnTo>
                    <a:pt x="6375" y="8777"/>
                  </a:lnTo>
                  <a:lnTo>
                    <a:pt x="6255" y="9091"/>
                  </a:lnTo>
                  <a:lnTo>
                    <a:pt x="6146" y="9414"/>
                  </a:lnTo>
                  <a:lnTo>
                    <a:pt x="6047" y="9747"/>
                  </a:lnTo>
                  <a:lnTo>
                    <a:pt x="5958" y="10086"/>
                  </a:lnTo>
                  <a:lnTo>
                    <a:pt x="5878" y="10433"/>
                  </a:lnTo>
                  <a:lnTo>
                    <a:pt x="5808" y="10788"/>
                  </a:lnTo>
                  <a:lnTo>
                    <a:pt x="5747" y="11151"/>
                  </a:lnTo>
                  <a:lnTo>
                    <a:pt x="5695" y="11522"/>
                  </a:lnTo>
                  <a:lnTo>
                    <a:pt x="5653" y="11902"/>
                  </a:lnTo>
                  <a:lnTo>
                    <a:pt x="5620" y="12290"/>
                  </a:lnTo>
                  <a:lnTo>
                    <a:pt x="5597" y="12687"/>
                  </a:lnTo>
                  <a:lnTo>
                    <a:pt x="5583" y="13091"/>
                  </a:lnTo>
                  <a:lnTo>
                    <a:pt x="5578" y="13504"/>
                  </a:lnTo>
                  <a:lnTo>
                    <a:pt x="5583" y="13914"/>
                  </a:lnTo>
                  <a:lnTo>
                    <a:pt x="5597" y="14317"/>
                  </a:lnTo>
                  <a:lnTo>
                    <a:pt x="5620" y="14713"/>
                  </a:lnTo>
                  <a:lnTo>
                    <a:pt x="5653" y="15103"/>
                  </a:lnTo>
                  <a:lnTo>
                    <a:pt x="5695" y="15485"/>
                  </a:lnTo>
                  <a:lnTo>
                    <a:pt x="5747" y="15861"/>
                  </a:lnTo>
                  <a:lnTo>
                    <a:pt x="5808" y="16231"/>
                  </a:lnTo>
                  <a:lnTo>
                    <a:pt x="5878" y="16593"/>
                  </a:lnTo>
                  <a:lnTo>
                    <a:pt x="5958" y="16949"/>
                  </a:lnTo>
                  <a:lnTo>
                    <a:pt x="6047" y="17298"/>
                  </a:lnTo>
                  <a:lnTo>
                    <a:pt x="6150" y="17639"/>
                  </a:lnTo>
                  <a:lnTo>
                    <a:pt x="6262" y="17970"/>
                  </a:lnTo>
                  <a:lnTo>
                    <a:pt x="6384" y="18291"/>
                  </a:lnTo>
                  <a:lnTo>
                    <a:pt x="6516" y="18602"/>
                  </a:lnTo>
                  <a:lnTo>
                    <a:pt x="6658" y="18904"/>
                  </a:lnTo>
                  <a:lnTo>
                    <a:pt x="6809" y="19196"/>
                  </a:lnTo>
                  <a:lnTo>
                    <a:pt x="6970" y="19478"/>
                  </a:lnTo>
                  <a:lnTo>
                    <a:pt x="7141" y="19750"/>
                  </a:lnTo>
                  <a:lnTo>
                    <a:pt x="7322" y="20013"/>
                  </a:lnTo>
                  <a:lnTo>
                    <a:pt x="7512" y="20266"/>
                  </a:lnTo>
                  <a:lnTo>
                    <a:pt x="7717" y="20508"/>
                  </a:lnTo>
                  <a:lnTo>
                    <a:pt x="7931" y="20740"/>
                  </a:lnTo>
                  <a:lnTo>
                    <a:pt x="8155" y="20960"/>
                  </a:lnTo>
                  <a:lnTo>
                    <a:pt x="8390" y="21170"/>
                  </a:lnTo>
                  <a:lnTo>
                    <a:pt x="8635" y="21369"/>
                  </a:lnTo>
                  <a:lnTo>
                    <a:pt x="8890" y="21557"/>
                  </a:lnTo>
                  <a:lnTo>
                    <a:pt x="9155" y="21734"/>
                  </a:lnTo>
                  <a:lnTo>
                    <a:pt x="9430" y="21900"/>
                  </a:lnTo>
                  <a:lnTo>
                    <a:pt x="9715" y="22056"/>
                  </a:lnTo>
                  <a:lnTo>
                    <a:pt x="10010" y="22200"/>
                  </a:lnTo>
                  <a:lnTo>
                    <a:pt x="10316" y="22332"/>
                  </a:lnTo>
                  <a:lnTo>
                    <a:pt x="10633" y="22450"/>
                  </a:lnTo>
                  <a:lnTo>
                    <a:pt x="10961" y="22555"/>
                  </a:lnTo>
                  <a:lnTo>
                    <a:pt x="11300" y="22645"/>
                  </a:lnTo>
                  <a:lnTo>
                    <a:pt x="11649" y="22721"/>
                  </a:lnTo>
                  <a:lnTo>
                    <a:pt x="12010" y="22784"/>
                  </a:lnTo>
                  <a:lnTo>
                    <a:pt x="12381" y="22832"/>
                  </a:lnTo>
                  <a:lnTo>
                    <a:pt x="12763" y="22867"/>
                  </a:lnTo>
                  <a:lnTo>
                    <a:pt x="13156" y="228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800040" y="5001232"/>
              <a:ext cx="21580" cy="26464"/>
            </a:xfrm>
            <a:custGeom>
              <a:avLst/>
              <a:pathLst>
                <a:path w="21580" h="26464">
                  <a:moveTo>
                    <a:pt x="0" y="26464"/>
                  </a:moveTo>
                  <a:lnTo>
                    <a:pt x="0" y="0"/>
                  </a:lnTo>
                  <a:lnTo>
                    <a:pt x="20810" y="0"/>
                  </a:lnTo>
                  <a:lnTo>
                    <a:pt x="20810" y="4282"/>
                  </a:lnTo>
                  <a:lnTo>
                    <a:pt x="5540" y="4282"/>
                  </a:lnTo>
                  <a:lnTo>
                    <a:pt x="5540" y="10931"/>
                  </a:lnTo>
                  <a:lnTo>
                    <a:pt x="19664" y="10931"/>
                  </a:lnTo>
                  <a:lnTo>
                    <a:pt x="19664" y="15213"/>
                  </a:lnTo>
                  <a:lnTo>
                    <a:pt x="5540" y="15213"/>
                  </a:lnTo>
                  <a:lnTo>
                    <a:pt x="5540" y="22181"/>
                  </a:lnTo>
                  <a:lnTo>
                    <a:pt x="21580" y="22181"/>
                  </a:lnTo>
                  <a:lnTo>
                    <a:pt x="21580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825696" y="5001232"/>
              <a:ext cx="22613" cy="26464"/>
            </a:xfrm>
            <a:custGeom>
              <a:avLst/>
              <a:pathLst>
                <a:path w="22613" h="26464">
                  <a:moveTo>
                    <a:pt x="16115" y="26464"/>
                  </a:moveTo>
                  <a:lnTo>
                    <a:pt x="4582" y="6085"/>
                  </a:lnTo>
                  <a:lnTo>
                    <a:pt x="4601" y="6250"/>
                  </a:lnTo>
                  <a:lnTo>
                    <a:pt x="4619" y="6416"/>
                  </a:lnTo>
                  <a:lnTo>
                    <a:pt x="4637" y="6581"/>
                  </a:lnTo>
                  <a:lnTo>
                    <a:pt x="4654" y="6746"/>
                  </a:lnTo>
                  <a:lnTo>
                    <a:pt x="4672" y="6911"/>
                  </a:lnTo>
                  <a:lnTo>
                    <a:pt x="4688" y="7077"/>
                  </a:lnTo>
                  <a:lnTo>
                    <a:pt x="4705" y="7242"/>
                  </a:lnTo>
                  <a:lnTo>
                    <a:pt x="4721" y="7407"/>
                  </a:lnTo>
                  <a:lnTo>
                    <a:pt x="4736" y="7572"/>
                  </a:lnTo>
                  <a:lnTo>
                    <a:pt x="4751" y="7738"/>
                  </a:lnTo>
                  <a:lnTo>
                    <a:pt x="4766" y="7882"/>
                  </a:lnTo>
                  <a:lnTo>
                    <a:pt x="4780" y="8028"/>
                  </a:lnTo>
                  <a:lnTo>
                    <a:pt x="4793" y="8176"/>
                  </a:lnTo>
                  <a:lnTo>
                    <a:pt x="4805" y="8327"/>
                  </a:lnTo>
                  <a:lnTo>
                    <a:pt x="4817" y="8480"/>
                  </a:lnTo>
                  <a:lnTo>
                    <a:pt x="4828" y="8635"/>
                  </a:lnTo>
                  <a:lnTo>
                    <a:pt x="4838" y="8792"/>
                  </a:lnTo>
                  <a:lnTo>
                    <a:pt x="4848" y="8952"/>
                  </a:lnTo>
                  <a:lnTo>
                    <a:pt x="4856" y="9114"/>
                  </a:lnTo>
                  <a:lnTo>
                    <a:pt x="4864" y="9278"/>
                  </a:lnTo>
                  <a:lnTo>
                    <a:pt x="4875" y="9442"/>
                  </a:lnTo>
                  <a:lnTo>
                    <a:pt x="4884" y="9605"/>
                  </a:lnTo>
                  <a:lnTo>
                    <a:pt x="4893" y="9767"/>
                  </a:lnTo>
                  <a:lnTo>
                    <a:pt x="4900" y="9927"/>
                  </a:lnTo>
                  <a:lnTo>
                    <a:pt x="4906" y="10086"/>
                  </a:lnTo>
                  <a:lnTo>
                    <a:pt x="4911" y="10243"/>
                  </a:lnTo>
                  <a:lnTo>
                    <a:pt x="4915" y="10398"/>
                  </a:lnTo>
                  <a:lnTo>
                    <a:pt x="4918" y="10552"/>
                  </a:lnTo>
                  <a:lnTo>
                    <a:pt x="4920" y="10705"/>
                  </a:lnTo>
                  <a:lnTo>
                    <a:pt x="4920" y="10856"/>
                  </a:lnTo>
                  <a:lnTo>
                    <a:pt x="4920" y="26464"/>
                  </a:lnTo>
                  <a:lnTo>
                    <a:pt x="0" y="26464"/>
                  </a:lnTo>
                  <a:lnTo>
                    <a:pt x="0" y="0"/>
                  </a:lnTo>
                  <a:lnTo>
                    <a:pt x="6329" y="0"/>
                  </a:lnTo>
                  <a:lnTo>
                    <a:pt x="18030" y="20547"/>
                  </a:lnTo>
                  <a:lnTo>
                    <a:pt x="18012" y="20389"/>
                  </a:lnTo>
                  <a:lnTo>
                    <a:pt x="17994" y="20229"/>
                  </a:lnTo>
                  <a:lnTo>
                    <a:pt x="17976" y="20067"/>
                  </a:lnTo>
                  <a:lnTo>
                    <a:pt x="17958" y="19904"/>
                  </a:lnTo>
                  <a:lnTo>
                    <a:pt x="17941" y="19740"/>
                  </a:lnTo>
                  <a:lnTo>
                    <a:pt x="17925" y="19574"/>
                  </a:lnTo>
                  <a:lnTo>
                    <a:pt x="17908" y="19406"/>
                  </a:lnTo>
                  <a:lnTo>
                    <a:pt x="17892" y="19237"/>
                  </a:lnTo>
                  <a:lnTo>
                    <a:pt x="17877" y="19066"/>
                  </a:lnTo>
                  <a:lnTo>
                    <a:pt x="17861" y="18894"/>
                  </a:lnTo>
                  <a:lnTo>
                    <a:pt x="17847" y="18746"/>
                  </a:lnTo>
                  <a:lnTo>
                    <a:pt x="17832" y="18594"/>
                  </a:lnTo>
                  <a:lnTo>
                    <a:pt x="17818" y="18438"/>
                  </a:lnTo>
                  <a:lnTo>
                    <a:pt x="17804" y="18278"/>
                  </a:lnTo>
                  <a:lnTo>
                    <a:pt x="17791" y="18115"/>
                  </a:lnTo>
                  <a:lnTo>
                    <a:pt x="17778" y="17948"/>
                  </a:lnTo>
                  <a:lnTo>
                    <a:pt x="17765" y="17777"/>
                  </a:lnTo>
                  <a:lnTo>
                    <a:pt x="17753" y="17602"/>
                  </a:lnTo>
                  <a:lnTo>
                    <a:pt x="17741" y="17424"/>
                  </a:lnTo>
                  <a:lnTo>
                    <a:pt x="17730" y="17242"/>
                  </a:lnTo>
                  <a:lnTo>
                    <a:pt x="17723" y="17057"/>
                  </a:lnTo>
                  <a:lnTo>
                    <a:pt x="17716" y="16873"/>
                  </a:lnTo>
                  <a:lnTo>
                    <a:pt x="17711" y="16688"/>
                  </a:lnTo>
                  <a:lnTo>
                    <a:pt x="17706" y="16502"/>
                  </a:lnTo>
                  <a:lnTo>
                    <a:pt x="17702" y="16317"/>
                  </a:lnTo>
                  <a:lnTo>
                    <a:pt x="17698" y="16130"/>
                  </a:lnTo>
                  <a:lnTo>
                    <a:pt x="17696" y="15944"/>
                  </a:lnTo>
                  <a:lnTo>
                    <a:pt x="17694" y="15757"/>
                  </a:lnTo>
                  <a:lnTo>
                    <a:pt x="17693" y="15570"/>
                  </a:lnTo>
                  <a:lnTo>
                    <a:pt x="17692" y="15382"/>
                  </a:lnTo>
                  <a:lnTo>
                    <a:pt x="17692" y="0"/>
                  </a:lnTo>
                  <a:lnTo>
                    <a:pt x="22613" y="0"/>
                  </a:lnTo>
                  <a:lnTo>
                    <a:pt x="22613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851334" y="5001232"/>
              <a:ext cx="22651" cy="26464"/>
            </a:xfrm>
            <a:custGeom>
              <a:avLst/>
              <a:pathLst>
                <a:path w="22651" h="26464">
                  <a:moveTo>
                    <a:pt x="14086" y="4282"/>
                  </a:moveTo>
                  <a:lnTo>
                    <a:pt x="14086" y="26464"/>
                  </a:lnTo>
                  <a:lnTo>
                    <a:pt x="8545" y="26464"/>
                  </a:lnTo>
                  <a:lnTo>
                    <a:pt x="8545" y="4282"/>
                  </a:lnTo>
                  <a:lnTo>
                    <a:pt x="0" y="4282"/>
                  </a:lnTo>
                  <a:lnTo>
                    <a:pt x="0" y="0"/>
                  </a:lnTo>
                  <a:lnTo>
                    <a:pt x="22651" y="0"/>
                  </a:lnTo>
                  <a:lnTo>
                    <a:pt x="22651" y="42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876972" y="5001232"/>
              <a:ext cx="5540" cy="26464"/>
            </a:xfrm>
            <a:custGeom>
              <a:avLst/>
              <a:pathLst>
                <a:path w="5540" h="26464">
                  <a:moveTo>
                    <a:pt x="0" y="26464"/>
                  </a:moveTo>
                  <a:lnTo>
                    <a:pt x="0" y="0"/>
                  </a:lnTo>
                  <a:lnTo>
                    <a:pt x="5540" y="0"/>
                  </a:lnTo>
                  <a:lnTo>
                    <a:pt x="5540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887659" y="5001232"/>
              <a:ext cx="22613" cy="26464"/>
            </a:xfrm>
            <a:custGeom>
              <a:avLst/>
              <a:pathLst>
                <a:path w="22613" h="26464">
                  <a:moveTo>
                    <a:pt x="16115" y="26464"/>
                  </a:moveTo>
                  <a:lnTo>
                    <a:pt x="4582" y="6085"/>
                  </a:lnTo>
                  <a:lnTo>
                    <a:pt x="4601" y="6250"/>
                  </a:lnTo>
                  <a:lnTo>
                    <a:pt x="4619" y="6416"/>
                  </a:lnTo>
                  <a:lnTo>
                    <a:pt x="4637" y="6581"/>
                  </a:lnTo>
                  <a:lnTo>
                    <a:pt x="4654" y="6746"/>
                  </a:lnTo>
                  <a:lnTo>
                    <a:pt x="4672" y="6911"/>
                  </a:lnTo>
                  <a:lnTo>
                    <a:pt x="4688" y="7077"/>
                  </a:lnTo>
                  <a:lnTo>
                    <a:pt x="4705" y="7242"/>
                  </a:lnTo>
                  <a:lnTo>
                    <a:pt x="4721" y="7407"/>
                  </a:lnTo>
                  <a:lnTo>
                    <a:pt x="4736" y="7572"/>
                  </a:lnTo>
                  <a:lnTo>
                    <a:pt x="4751" y="7738"/>
                  </a:lnTo>
                  <a:lnTo>
                    <a:pt x="4766" y="7882"/>
                  </a:lnTo>
                  <a:lnTo>
                    <a:pt x="4780" y="8028"/>
                  </a:lnTo>
                  <a:lnTo>
                    <a:pt x="4793" y="8176"/>
                  </a:lnTo>
                  <a:lnTo>
                    <a:pt x="4805" y="8327"/>
                  </a:lnTo>
                  <a:lnTo>
                    <a:pt x="4817" y="8480"/>
                  </a:lnTo>
                  <a:lnTo>
                    <a:pt x="4828" y="8635"/>
                  </a:lnTo>
                  <a:lnTo>
                    <a:pt x="4838" y="8792"/>
                  </a:lnTo>
                  <a:lnTo>
                    <a:pt x="4848" y="8952"/>
                  </a:lnTo>
                  <a:lnTo>
                    <a:pt x="4856" y="9114"/>
                  </a:lnTo>
                  <a:lnTo>
                    <a:pt x="4864" y="9278"/>
                  </a:lnTo>
                  <a:lnTo>
                    <a:pt x="4875" y="9442"/>
                  </a:lnTo>
                  <a:lnTo>
                    <a:pt x="4884" y="9605"/>
                  </a:lnTo>
                  <a:lnTo>
                    <a:pt x="4893" y="9767"/>
                  </a:lnTo>
                  <a:lnTo>
                    <a:pt x="4900" y="9927"/>
                  </a:lnTo>
                  <a:lnTo>
                    <a:pt x="4906" y="10086"/>
                  </a:lnTo>
                  <a:lnTo>
                    <a:pt x="4911" y="10243"/>
                  </a:lnTo>
                  <a:lnTo>
                    <a:pt x="4915" y="10398"/>
                  </a:lnTo>
                  <a:lnTo>
                    <a:pt x="4918" y="10552"/>
                  </a:lnTo>
                  <a:lnTo>
                    <a:pt x="4920" y="10705"/>
                  </a:lnTo>
                  <a:lnTo>
                    <a:pt x="4920" y="10856"/>
                  </a:lnTo>
                  <a:lnTo>
                    <a:pt x="4920" y="26464"/>
                  </a:lnTo>
                  <a:lnTo>
                    <a:pt x="0" y="26464"/>
                  </a:lnTo>
                  <a:lnTo>
                    <a:pt x="0" y="0"/>
                  </a:lnTo>
                  <a:lnTo>
                    <a:pt x="6329" y="0"/>
                  </a:lnTo>
                  <a:lnTo>
                    <a:pt x="18030" y="20547"/>
                  </a:lnTo>
                  <a:lnTo>
                    <a:pt x="18012" y="20389"/>
                  </a:lnTo>
                  <a:lnTo>
                    <a:pt x="17994" y="20229"/>
                  </a:lnTo>
                  <a:lnTo>
                    <a:pt x="17976" y="20067"/>
                  </a:lnTo>
                  <a:lnTo>
                    <a:pt x="17958" y="19904"/>
                  </a:lnTo>
                  <a:lnTo>
                    <a:pt x="17941" y="19740"/>
                  </a:lnTo>
                  <a:lnTo>
                    <a:pt x="17925" y="19574"/>
                  </a:lnTo>
                  <a:lnTo>
                    <a:pt x="17908" y="19406"/>
                  </a:lnTo>
                  <a:lnTo>
                    <a:pt x="17892" y="19237"/>
                  </a:lnTo>
                  <a:lnTo>
                    <a:pt x="17877" y="19066"/>
                  </a:lnTo>
                  <a:lnTo>
                    <a:pt x="17861" y="18894"/>
                  </a:lnTo>
                  <a:lnTo>
                    <a:pt x="17847" y="18746"/>
                  </a:lnTo>
                  <a:lnTo>
                    <a:pt x="17832" y="18594"/>
                  </a:lnTo>
                  <a:lnTo>
                    <a:pt x="17818" y="18438"/>
                  </a:lnTo>
                  <a:lnTo>
                    <a:pt x="17804" y="18278"/>
                  </a:lnTo>
                  <a:lnTo>
                    <a:pt x="17791" y="18115"/>
                  </a:lnTo>
                  <a:lnTo>
                    <a:pt x="17778" y="17948"/>
                  </a:lnTo>
                  <a:lnTo>
                    <a:pt x="17765" y="17777"/>
                  </a:lnTo>
                  <a:lnTo>
                    <a:pt x="17753" y="17602"/>
                  </a:lnTo>
                  <a:lnTo>
                    <a:pt x="17741" y="17424"/>
                  </a:lnTo>
                  <a:lnTo>
                    <a:pt x="17730" y="17242"/>
                  </a:lnTo>
                  <a:lnTo>
                    <a:pt x="17723" y="17057"/>
                  </a:lnTo>
                  <a:lnTo>
                    <a:pt x="17716" y="16873"/>
                  </a:lnTo>
                  <a:lnTo>
                    <a:pt x="17711" y="16688"/>
                  </a:lnTo>
                  <a:lnTo>
                    <a:pt x="17706" y="16502"/>
                  </a:lnTo>
                  <a:lnTo>
                    <a:pt x="17702" y="16317"/>
                  </a:lnTo>
                  <a:lnTo>
                    <a:pt x="17698" y="16130"/>
                  </a:lnTo>
                  <a:lnTo>
                    <a:pt x="17696" y="15944"/>
                  </a:lnTo>
                  <a:lnTo>
                    <a:pt x="17694" y="15757"/>
                  </a:lnTo>
                  <a:lnTo>
                    <a:pt x="17693" y="15570"/>
                  </a:lnTo>
                  <a:lnTo>
                    <a:pt x="17692" y="15382"/>
                  </a:lnTo>
                  <a:lnTo>
                    <a:pt x="17692" y="0"/>
                  </a:lnTo>
                  <a:lnTo>
                    <a:pt x="22613" y="0"/>
                  </a:lnTo>
                  <a:lnTo>
                    <a:pt x="22613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913822" y="5001232"/>
              <a:ext cx="25806" cy="26464"/>
            </a:xfrm>
            <a:custGeom>
              <a:avLst/>
              <a:pathLst>
                <a:path w="25806" h="26464">
                  <a:moveTo>
                    <a:pt x="20322" y="26464"/>
                  </a:moveTo>
                  <a:lnTo>
                    <a:pt x="17974" y="19702"/>
                  </a:lnTo>
                  <a:lnTo>
                    <a:pt x="7888" y="19702"/>
                  </a:lnTo>
                  <a:lnTo>
                    <a:pt x="5540" y="26464"/>
                  </a:lnTo>
                  <a:lnTo>
                    <a:pt x="0" y="26464"/>
                  </a:lnTo>
                  <a:lnTo>
                    <a:pt x="9654" y="0"/>
                  </a:lnTo>
                  <a:lnTo>
                    <a:pt x="16190" y="0"/>
                  </a:lnTo>
                  <a:lnTo>
                    <a:pt x="25806" y="264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922950" y="5007449"/>
              <a:ext cx="7606" cy="9315"/>
            </a:xfrm>
            <a:custGeom>
              <a:avLst/>
              <a:pathLst>
                <a:path w="7606" h="9315">
                  <a:moveTo>
                    <a:pt x="4996" y="1708"/>
                  </a:moveTo>
                  <a:lnTo>
                    <a:pt x="4950" y="1577"/>
                  </a:lnTo>
                  <a:lnTo>
                    <a:pt x="4905" y="1445"/>
                  </a:lnTo>
                  <a:lnTo>
                    <a:pt x="4860" y="1314"/>
                  </a:lnTo>
                  <a:lnTo>
                    <a:pt x="4815" y="1182"/>
                  </a:lnTo>
                  <a:lnTo>
                    <a:pt x="4770" y="1051"/>
                  </a:lnTo>
                  <a:lnTo>
                    <a:pt x="4725" y="919"/>
                  </a:lnTo>
                  <a:lnTo>
                    <a:pt x="4680" y="788"/>
                  </a:lnTo>
                  <a:lnTo>
                    <a:pt x="4635" y="656"/>
                  </a:lnTo>
                  <a:lnTo>
                    <a:pt x="4590" y="525"/>
                  </a:lnTo>
                  <a:lnTo>
                    <a:pt x="4545" y="393"/>
                  </a:lnTo>
                  <a:lnTo>
                    <a:pt x="4504" y="259"/>
                  </a:lnTo>
                  <a:lnTo>
                    <a:pt x="4464" y="128"/>
                  </a:lnTo>
                  <a:lnTo>
                    <a:pt x="3171" y="0"/>
                  </a:lnTo>
                  <a:lnTo>
                    <a:pt x="3129" y="128"/>
                  </a:lnTo>
                  <a:lnTo>
                    <a:pt x="3087" y="259"/>
                  </a:lnTo>
                  <a:lnTo>
                    <a:pt x="3042" y="393"/>
                  </a:lnTo>
                  <a:lnTo>
                    <a:pt x="3001" y="525"/>
                  </a:lnTo>
                  <a:lnTo>
                    <a:pt x="2959" y="656"/>
                  </a:lnTo>
                  <a:lnTo>
                    <a:pt x="2917" y="788"/>
                  </a:lnTo>
                  <a:lnTo>
                    <a:pt x="2874" y="919"/>
                  </a:lnTo>
                  <a:lnTo>
                    <a:pt x="2831" y="1051"/>
                  </a:lnTo>
                  <a:lnTo>
                    <a:pt x="2788" y="1182"/>
                  </a:lnTo>
                  <a:lnTo>
                    <a:pt x="2744" y="1314"/>
                  </a:lnTo>
                  <a:lnTo>
                    <a:pt x="2700" y="1445"/>
                  </a:lnTo>
                  <a:lnTo>
                    <a:pt x="2655" y="1577"/>
                  </a:lnTo>
                  <a:lnTo>
                    <a:pt x="2610" y="1708"/>
                  </a:lnTo>
                  <a:lnTo>
                    <a:pt x="0" y="9315"/>
                  </a:lnTo>
                  <a:lnTo>
                    <a:pt x="7606" y="931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689673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722824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795471" y="5278794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891992" y="5277361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982716" y="5278794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075826" y="527879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95949" y="529441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170847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03998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77600" y="5278794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62934" y="527879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395881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29032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713270" y="5264582"/>
              <a:ext cx="34516" cy="35396"/>
            </a:xfrm>
            <a:custGeom>
              <a:avLst/>
              <a:pathLst>
                <a:path w="34516" h="35396">
                  <a:moveTo>
                    <a:pt x="27181" y="35396"/>
                  </a:moveTo>
                  <a:lnTo>
                    <a:pt x="24041" y="26352"/>
                  </a:lnTo>
                  <a:lnTo>
                    <a:pt x="10550" y="26352"/>
                  </a:lnTo>
                  <a:lnTo>
                    <a:pt x="7410" y="35396"/>
                  </a:lnTo>
                  <a:lnTo>
                    <a:pt x="0" y="35396"/>
                  </a:lnTo>
                  <a:lnTo>
                    <a:pt x="12912" y="0"/>
                  </a:lnTo>
                  <a:lnTo>
                    <a:pt x="21654" y="0"/>
                  </a:lnTo>
                  <a:lnTo>
                    <a:pt x="34516" y="353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725479" y="5271249"/>
              <a:ext cx="10174" cy="14108"/>
            </a:xfrm>
            <a:custGeom>
              <a:avLst/>
              <a:pathLst>
                <a:path w="10174" h="14108">
                  <a:moveTo>
                    <a:pt x="6682" y="3934"/>
                  </a:moveTo>
                  <a:lnTo>
                    <a:pt x="6621" y="3758"/>
                  </a:lnTo>
                  <a:lnTo>
                    <a:pt x="6561" y="3582"/>
                  </a:lnTo>
                  <a:lnTo>
                    <a:pt x="6501" y="3406"/>
                  </a:lnTo>
                  <a:lnTo>
                    <a:pt x="6441" y="3230"/>
                  </a:lnTo>
                  <a:lnTo>
                    <a:pt x="6380" y="3054"/>
                  </a:lnTo>
                  <a:lnTo>
                    <a:pt x="6320" y="2878"/>
                  </a:lnTo>
                  <a:lnTo>
                    <a:pt x="6260" y="2703"/>
                  </a:lnTo>
                  <a:lnTo>
                    <a:pt x="6199" y="2527"/>
                  </a:lnTo>
                  <a:lnTo>
                    <a:pt x="6139" y="2351"/>
                  </a:lnTo>
                  <a:lnTo>
                    <a:pt x="6079" y="2175"/>
                  </a:lnTo>
                  <a:lnTo>
                    <a:pt x="6024" y="1996"/>
                  </a:lnTo>
                  <a:lnTo>
                    <a:pt x="5970" y="1820"/>
                  </a:lnTo>
                  <a:lnTo>
                    <a:pt x="5918" y="1648"/>
                  </a:lnTo>
                  <a:lnTo>
                    <a:pt x="5866" y="1480"/>
                  </a:lnTo>
                  <a:lnTo>
                    <a:pt x="5815" y="1315"/>
                  </a:lnTo>
                  <a:lnTo>
                    <a:pt x="5765" y="1153"/>
                  </a:lnTo>
                  <a:lnTo>
                    <a:pt x="5717" y="995"/>
                  </a:lnTo>
                  <a:lnTo>
                    <a:pt x="5669" y="841"/>
                  </a:lnTo>
                  <a:lnTo>
                    <a:pt x="5622" y="690"/>
                  </a:lnTo>
                  <a:lnTo>
                    <a:pt x="5576" y="542"/>
                  </a:lnTo>
                  <a:lnTo>
                    <a:pt x="5537" y="394"/>
                  </a:lnTo>
                  <a:lnTo>
                    <a:pt x="5498" y="252"/>
                  </a:lnTo>
                  <a:lnTo>
                    <a:pt x="5460" y="115"/>
                  </a:lnTo>
                  <a:lnTo>
                    <a:pt x="4736" y="0"/>
                  </a:lnTo>
                  <a:lnTo>
                    <a:pt x="4698" y="128"/>
                  </a:lnTo>
                  <a:lnTo>
                    <a:pt x="4658" y="261"/>
                  </a:lnTo>
                  <a:lnTo>
                    <a:pt x="4616" y="399"/>
                  </a:lnTo>
                  <a:lnTo>
                    <a:pt x="4572" y="542"/>
                  </a:lnTo>
                  <a:lnTo>
                    <a:pt x="4530" y="690"/>
                  </a:lnTo>
                  <a:lnTo>
                    <a:pt x="4487" y="841"/>
                  </a:lnTo>
                  <a:lnTo>
                    <a:pt x="4442" y="995"/>
                  </a:lnTo>
                  <a:lnTo>
                    <a:pt x="4395" y="1153"/>
                  </a:lnTo>
                  <a:lnTo>
                    <a:pt x="4346" y="1315"/>
                  </a:lnTo>
                  <a:lnTo>
                    <a:pt x="4294" y="1480"/>
                  </a:lnTo>
                  <a:lnTo>
                    <a:pt x="4241" y="1648"/>
                  </a:lnTo>
                  <a:lnTo>
                    <a:pt x="4186" y="1820"/>
                  </a:lnTo>
                  <a:lnTo>
                    <a:pt x="4128" y="1996"/>
                  </a:lnTo>
                  <a:lnTo>
                    <a:pt x="4069" y="2175"/>
                  </a:lnTo>
                  <a:lnTo>
                    <a:pt x="4014" y="2351"/>
                  </a:lnTo>
                  <a:lnTo>
                    <a:pt x="3958" y="2527"/>
                  </a:lnTo>
                  <a:lnTo>
                    <a:pt x="3901" y="2703"/>
                  </a:lnTo>
                  <a:lnTo>
                    <a:pt x="3844" y="2878"/>
                  </a:lnTo>
                  <a:lnTo>
                    <a:pt x="3787" y="3054"/>
                  </a:lnTo>
                  <a:lnTo>
                    <a:pt x="3729" y="3230"/>
                  </a:lnTo>
                  <a:lnTo>
                    <a:pt x="3670" y="3406"/>
                  </a:lnTo>
                  <a:lnTo>
                    <a:pt x="3611" y="3582"/>
                  </a:lnTo>
                  <a:lnTo>
                    <a:pt x="3551" y="3758"/>
                  </a:lnTo>
                  <a:lnTo>
                    <a:pt x="3491" y="3934"/>
                  </a:lnTo>
                  <a:lnTo>
                    <a:pt x="0" y="14108"/>
                  </a:lnTo>
                  <a:lnTo>
                    <a:pt x="10174" y="14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752233" y="5264582"/>
              <a:ext cx="30924" cy="35898"/>
            </a:xfrm>
            <a:custGeom>
              <a:avLst/>
              <a:pathLst>
                <a:path w="30924" h="35898">
                  <a:moveTo>
                    <a:pt x="15072" y="35898"/>
                  </a:moveTo>
                  <a:lnTo>
                    <a:pt x="14415" y="35890"/>
                  </a:lnTo>
                  <a:lnTo>
                    <a:pt x="13768" y="35867"/>
                  </a:lnTo>
                  <a:lnTo>
                    <a:pt x="13132" y="35828"/>
                  </a:lnTo>
                  <a:lnTo>
                    <a:pt x="12508" y="35773"/>
                  </a:lnTo>
                  <a:lnTo>
                    <a:pt x="11894" y="35703"/>
                  </a:lnTo>
                  <a:lnTo>
                    <a:pt x="11292" y="35618"/>
                  </a:lnTo>
                  <a:lnTo>
                    <a:pt x="10701" y="35516"/>
                  </a:lnTo>
                  <a:lnTo>
                    <a:pt x="10120" y="35400"/>
                  </a:lnTo>
                  <a:lnTo>
                    <a:pt x="9551" y="35267"/>
                  </a:lnTo>
                  <a:lnTo>
                    <a:pt x="8993" y="35119"/>
                  </a:lnTo>
                  <a:lnTo>
                    <a:pt x="8448" y="34950"/>
                  </a:lnTo>
                  <a:lnTo>
                    <a:pt x="7918" y="34763"/>
                  </a:lnTo>
                  <a:lnTo>
                    <a:pt x="7403" y="34560"/>
                  </a:lnTo>
                  <a:lnTo>
                    <a:pt x="6903" y="34339"/>
                  </a:lnTo>
                  <a:lnTo>
                    <a:pt x="6418" y="34102"/>
                  </a:lnTo>
                  <a:lnTo>
                    <a:pt x="5948" y="33847"/>
                  </a:lnTo>
                  <a:lnTo>
                    <a:pt x="5494" y="33575"/>
                  </a:lnTo>
                  <a:lnTo>
                    <a:pt x="5054" y="33286"/>
                  </a:lnTo>
                  <a:lnTo>
                    <a:pt x="4629" y="32980"/>
                  </a:lnTo>
                  <a:lnTo>
                    <a:pt x="4220" y="32657"/>
                  </a:lnTo>
                  <a:lnTo>
                    <a:pt x="3832" y="32311"/>
                  </a:lnTo>
                  <a:lnTo>
                    <a:pt x="3460" y="31947"/>
                  </a:lnTo>
                  <a:lnTo>
                    <a:pt x="3106" y="31564"/>
                  </a:lnTo>
                  <a:lnTo>
                    <a:pt x="2769" y="31162"/>
                  </a:lnTo>
                  <a:lnTo>
                    <a:pt x="2449" y="30742"/>
                  </a:lnTo>
                  <a:lnTo>
                    <a:pt x="2146" y="30303"/>
                  </a:lnTo>
                  <a:lnTo>
                    <a:pt x="1860" y="29845"/>
                  </a:lnTo>
                  <a:lnTo>
                    <a:pt x="1591" y="29369"/>
                  </a:lnTo>
                  <a:lnTo>
                    <a:pt x="1339" y="28875"/>
                  </a:lnTo>
                  <a:lnTo>
                    <a:pt x="1105" y="28362"/>
                  </a:lnTo>
                  <a:lnTo>
                    <a:pt x="895" y="27829"/>
                  </a:lnTo>
                  <a:lnTo>
                    <a:pt x="707" y="27276"/>
                  </a:lnTo>
                  <a:lnTo>
                    <a:pt x="541" y="26704"/>
                  </a:lnTo>
                  <a:lnTo>
                    <a:pt x="397" y="26111"/>
                  </a:lnTo>
                  <a:lnTo>
                    <a:pt x="276" y="25498"/>
                  </a:lnTo>
                  <a:lnTo>
                    <a:pt x="176" y="24865"/>
                  </a:lnTo>
                  <a:lnTo>
                    <a:pt x="99" y="24211"/>
                  </a:lnTo>
                  <a:lnTo>
                    <a:pt x="44" y="23538"/>
                  </a:lnTo>
                  <a:lnTo>
                    <a:pt x="11" y="22845"/>
                  </a:lnTo>
                  <a:lnTo>
                    <a:pt x="0" y="22131"/>
                  </a:lnTo>
                  <a:lnTo>
                    <a:pt x="0" y="0"/>
                  </a:lnTo>
                  <a:lnTo>
                    <a:pt x="7410" y="0"/>
                  </a:lnTo>
                  <a:lnTo>
                    <a:pt x="7410" y="21554"/>
                  </a:lnTo>
                  <a:lnTo>
                    <a:pt x="7416" y="21995"/>
                  </a:lnTo>
                  <a:lnTo>
                    <a:pt x="7432" y="22424"/>
                  </a:lnTo>
                  <a:lnTo>
                    <a:pt x="7460" y="22841"/>
                  </a:lnTo>
                  <a:lnTo>
                    <a:pt x="7499" y="23246"/>
                  </a:lnTo>
                  <a:lnTo>
                    <a:pt x="7548" y="23639"/>
                  </a:lnTo>
                  <a:lnTo>
                    <a:pt x="7609" y="24020"/>
                  </a:lnTo>
                  <a:lnTo>
                    <a:pt x="7681" y="24388"/>
                  </a:lnTo>
                  <a:lnTo>
                    <a:pt x="7764" y="24745"/>
                  </a:lnTo>
                  <a:lnTo>
                    <a:pt x="7858" y="25090"/>
                  </a:lnTo>
                  <a:lnTo>
                    <a:pt x="7963" y="25422"/>
                  </a:lnTo>
                  <a:lnTo>
                    <a:pt x="8078" y="25738"/>
                  </a:lnTo>
                  <a:lnTo>
                    <a:pt x="8203" y="26043"/>
                  </a:lnTo>
                  <a:lnTo>
                    <a:pt x="8338" y="26337"/>
                  </a:lnTo>
                  <a:lnTo>
                    <a:pt x="8481" y="26620"/>
                  </a:lnTo>
                  <a:lnTo>
                    <a:pt x="8635" y="26892"/>
                  </a:lnTo>
                  <a:lnTo>
                    <a:pt x="8798" y="27153"/>
                  </a:lnTo>
                  <a:lnTo>
                    <a:pt x="8971" y="27402"/>
                  </a:lnTo>
                  <a:lnTo>
                    <a:pt x="9153" y="27641"/>
                  </a:lnTo>
                  <a:lnTo>
                    <a:pt x="9344" y="27869"/>
                  </a:lnTo>
                  <a:lnTo>
                    <a:pt x="9546" y="28085"/>
                  </a:lnTo>
                  <a:lnTo>
                    <a:pt x="9756" y="28286"/>
                  </a:lnTo>
                  <a:lnTo>
                    <a:pt x="9975" y="28476"/>
                  </a:lnTo>
                  <a:lnTo>
                    <a:pt x="10202" y="28656"/>
                  </a:lnTo>
                  <a:lnTo>
                    <a:pt x="10438" y="28825"/>
                  </a:lnTo>
                  <a:lnTo>
                    <a:pt x="10682" y="28983"/>
                  </a:lnTo>
                  <a:lnTo>
                    <a:pt x="10935" y="29131"/>
                  </a:lnTo>
                  <a:lnTo>
                    <a:pt x="11197" y="29269"/>
                  </a:lnTo>
                  <a:lnTo>
                    <a:pt x="11467" y="29396"/>
                  </a:lnTo>
                  <a:lnTo>
                    <a:pt x="11746" y="29512"/>
                  </a:lnTo>
                  <a:lnTo>
                    <a:pt x="12033" y="29618"/>
                  </a:lnTo>
                  <a:lnTo>
                    <a:pt x="12327" y="29708"/>
                  </a:lnTo>
                  <a:lnTo>
                    <a:pt x="12629" y="29789"/>
                  </a:lnTo>
                  <a:lnTo>
                    <a:pt x="12936" y="29861"/>
                  </a:lnTo>
                  <a:lnTo>
                    <a:pt x="13251" y="29923"/>
                  </a:lnTo>
                  <a:lnTo>
                    <a:pt x="13571" y="29976"/>
                  </a:lnTo>
                  <a:lnTo>
                    <a:pt x="13899" y="30019"/>
                  </a:lnTo>
                  <a:lnTo>
                    <a:pt x="14233" y="30052"/>
                  </a:lnTo>
                  <a:lnTo>
                    <a:pt x="14573" y="30076"/>
                  </a:lnTo>
                  <a:lnTo>
                    <a:pt x="14920" y="30090"/>
                  </a:lnTo>
                  <a:lnTo>
                    <a:pt x="15273" y="30095"/>
                  </a:lnTo>
                  <a:lnTo>
                    <a:pt x="15632" y="30090"/>
                  </a:lnTo>
                  <a:lnTo>
                    <a:pt x="15985" y="30075"/>
                  </a:lnTo>
                  <a:lnTo>
                    <a:pt x="16331" y="30050"/>
                  </a:lnTo>
                  <a:lnTo>
                    <a:pt x="16672" y="30015"/>
                  </a:lnTo>
                  <a:lnTo>
                    <a:pt x="17007" y="29969"/>
                  </a:lnTo>
                  <a:lnTo>
                    <a:pt x="17335" y="29914"/>
                  </a:lnTo>
                  <a:lnTo>
                    <a:pt x="17658" y="29849"/>
                  </a:lnTo>
                  <a:lnTo>
                    <a:pt x="17974" y="29773"/>
                  </a:lnTo>
                  <a:lnTo>
                    <a:pt x="18285" y="29688"/>
                  </a:lnTo>
                  <a:lnTo>
                    <a:pt x="18589" y="29592"/>
                  </a:lnTo>
                  <a:lnTo>
                    <a:pt x="18891" y="29481"/>
                  </a:lnTo>
                  <a:lnTo>
                    <a:pt x="19184" y="29359"/>
                  </a:lnTo>
                  <a:lnTo>
                    <a:pt x="19468" y="29226"/>
                  </a:lnTo>
                  <a:lnTo>
                    <a:pt x="19743" y="29082"/>
                  </a:lnTo>
                  <a:lnTo>
                    <a:pt x="20009" y="28927"/>
                  </a:lnTo>
                  <a:lnTo>
                    <a:pt x="20265" y="28760"/>
                  </a:lnTo>
                  <a:lnTo>
                    <a:pt x="20513" y="28583"/>
                  </a:lnTo>
                  <a:lnTo>
                    <a:pt x="20752" y="28395"/>
                  </a:lnTo>
                  <a:lnTo>
                    <a:pt x="20981" y="28195"/>
                  </a:lnTo>
                  <a:lnTo>
                    <a:pt x="21202" y="27985"/>
                  </a:lnTo>
                  <a:lnTo>
                    <a:pt x="21418" y="27763"/>
                  </a:lnTo>
                  <a:lnTo>
                    <a:pt x="21624" y="27530"/>
                  </a:lnTo>
                  <a:lnTo>
                    <a:pt x="21820" y="27285"/>
                  </a:lnTo>
                  <a:lnTo>
                    <a:pt x="22006" y="27028"/>
                  </a:lnTo>
                  <a:lnTo>
                    <a:pt x="22182" y="26760"/>
                  </a:lnTo>
                  <a:lnTo>
                    <a:pt x="22347" y="26480"/>
                  </a:lnTo>
                  <a:lnTo>
                    <a:pt x="22503" y="26189"/>
                  </a:lnTo>
                  <a:lnTo>
                    <a:pt x="22649" y="25887"/>
                  </a:lnTo>
                  <a:lnTo>
                    <a:pt x="22785" y="25572"/>
                  </a:lnTo>
                  <a:lnTo>
                    <a:pt x="22910" y="25246"/>
                  </a:lnTo>
                  <a:lnTo>
                    <a:pt x="23025" y="24909"/>
                  </a:lnTo>
                  <a:lnTo>
                    <a:pt x="23127" y="24558"/>
                  </a:lnTo>
                  <a:lnTo>
                    <a:pt x="23218" y="24195"/>
                  </a:lnTo>
                  <a:lnTo>
                    <a:pt x="23296" y="23820"/>
                  </a:lnTo>
                  <a:lnTo>
                    <a:pt x="23362" y="23431"/>
                  </a:lnTo>
                  <a:lnTo>
                    <a:pt x="23417" y="23031"/>
                  </a:lnTo>
                  <a:lnTo>
                    <a:pt x="23459" y="22618"/>
                  </a:lnTo>
                  <a:lnTo>
                    <a:pt x="23489" y="22192"/>
                  </a:lnTo>
                  <a:lnTo>
                    <a:pt x="23507" y="21753"/>
                  </a:lnTo>
                  <a:lnTo>
                    <a:pt x="23513" y="21302"/>
                  </a:lnTo>
                  <a:lnTo>
                    <a:pt x="23513" y="0"/>
                  </a:lnTo>
                  <a:lnTo>
                    <a:pt x="30924" y="0"/>
                  </a:lnTo>
                  <a:lnTo>
                    <a:pt x="30924" y="21755"/>
                  </a:lnTo>
                  <a:lnTo>
                    <a:pt x="30912" y="22473"/>
                  </a:lnTo>
                  <a:lnTo>
                    <a:pt x="30877" y="23172"/>
                  </a:lnTo>
                  <a:lnTo>
                    <a:pt x="30818" y="23852"/>
                  </a:lnTo>
                  <a:lnTo>
                    <a:pt x="30735" y="24512"/>
                  </a:lnTo>
                  <a:lnTo>
                    <a:pt x="30629" y="25152"/>
                  </a:lnTo>
                  <a:lnTo>
                    <a:pt x="30499" y="25773"/>
                  </a:lnTo>
                  <a:lnTo>
                    <a:pt x="30345" y="26374"/>
                  </a:lnTo>
                  <a:lnTo>
                    <a:pt x="30168" y="26956"/>
                  </a:lnTo>
                  <a:lnTo>
                    <a:pt x="29968" y="27518"/>
                  </a:lnTo>
                  <a:lnTo>
                    <a:pt x="29743" y="28060"/>
                  </a:lnTo>
                  <a:lnTo>
                    <a:pt x="29498" y="28584"/>
                  </a:lnTo>
                  <a:lnTo>
                    <a:pt x="29234" y="29089"/>
                  </a:lnTo>
                  <a:lnTo>
                    <a:pt x="28951" y="29576"/>
                  </a:lnTo>
                  <a:lnTo>
                    <a:pt x="28650" y="30046"/>
                  </a:lnTo>
                  <a:lnTo>
                    <a:pt x="28330" y="30497"/>
                  </a:lnTo>
                  <a:lnTo>
                    <a:pt x="27992" y="30930"/>
                  </a:lnTo>
                  <a:lnTo>
                    <a:pt x="27635" y="31345"/>
                  </a:lnTo>
                  <a:lnTo>
                    <a:pt x="27259" y="31742"/>
                  </a:lnTo>
                  <a:lnTo>
                    <a:pt x="26865" y="32121"/>
                  </a:lnTo>
                  <a:lnTo>
                    <a:pt x="26452" y="32481"/>
                  </a:lnTo>
                  <a:lnTo>
                    <a:pt x="26022" y="32819"/>
                  </a:lnTo>
                  <a:lnTo>
                    <a:pt x="25576" y="33140"/>
                  </a:lnTo>
                  <a:lnTo>
                    <a:pt x="25114" y="33442"/>
                  </a:lnTo>
                  <a:lnTo>
                    <a:pt x="24636" y="33727"/>
                  </a:lnTo>
                  <a:lnTo>
                    <a:pt x="24141" y="33995"/>
                  </a:lnTo>
                  <a:lnTo>
                    <a:pt x="23631" y="34245"/>
                  </a:lnTo>
                  <a:lnTo>
                    <a:pt x="23104" y="34477"/>
                  </a:lnTo>
                  <a:lnTo>
                    <a:pt x="22562" y="34692"/>
                  </a:lnTo>
                  <a:lnTo>
                    <a:pt x="22003" y="34889"/>
                  </a:lnTo>
                  <a:lnTo>
                    <a:pt x="21428" y="35069"/>
                  </a:lnTo>
                  <a:lnTo>
                    <a:pt x="20844" y="35226"/>
                  </a:lnTo>
                  <a:lnTo>
                    <a:pt x="20249" y="35367"/>
                  </a:lnTo>
                  <a:lnTo>
                    <a:pt x="19643" y="35492"/>
                  </a:lnTo>
                  <a:lnTo>
                    <a:pt x="19024" y="35600"/>
                  </a:lnTo>
                  <a:lnTo>
                    <a:pt x="18395" y="35691"/>
                  </a:lnTo>
                  <a:lnTo>
                    <a:pt x="17753" y="35765"/>
                  </a:lnTo>
                  <a:lnTo>
                    <a:pt x="17100" y="35823"/>
                  </a:lnTo>
                  <a:lnTo>
                    <a:pt x="16436" y="35865"/>
                  </a:lnTo>
                  <a:lnTo>
                    <a:pt x="15760" y="3589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787780" y="5264055"/>
              <a:ext cx="30823" cy="36426"/>
            </a:xfrm>
            <a:custGeom>
              <a:avLst/>
              <a:pathLst>
                <a:path w="30823" h="36426">
                  <a:moveTo>
                    <a:pt x="30823" y="25724"/>
                  </a:moveTo>
                  <a:lnTo>
                    <a:pt x="30815" y="26202"/>
                  </a:lnTo>
                  <a:lnTo>
                    <a:pt x="30788" y="26671"/>
                  </a:lnTo>
                  <a:lnTo>
                    <a:pt x="30744" y="27132"/>
                  </a:lnTo>
                  <a:lnTo>
                    <a:pt x="30683" y="27585"/>
                  </a:lnTo>
                  <a:lnTo>
                    <a:pt x="30604" y="28029"/>
                  </a:lnTo>
                  <a:lnTo>
                    <a:pt x="30507" y="28464"/>
                  </a:lnTo>
                  <a:lnTo>
                    <a:pt x="30393" y="28891"/>
                  </a:lnTo>
                  <a:lnTo>
                    <a:pt x="30261" y="29309"/>
                  </a:lnTo>
                  <a:lnTo>
                    <a:pt x="30111" y="29719"/>
                  </a:lnTo>
                  <a:lnTo>
                    <a:pt x="29944" y="30120"/>
                  </a:lnTo>
                  <a:lnTo>
                    <a:pt x="29759" y="30506"/>
                  </a:lnTo>
                  <a:lnTo>
                    <a:pt x="29553" y="30882"/>
                  </a:lnTo>
                  <a:lnTo>
                    <a:pt x="29328" y="31246"/>
                  </a:lnTo>
                  <a:lnTo>
                    <a:pt x="29084" y="31599"/>
                  </a:lnTo>
                  <a:lnTo>
                    <a:pt x="28820" y="31941"/>
                  </a:lnTo>
                  <a:lnTo>
                    <a:pt x="28536" y="32272"/>
                  </a:lnTo>
                  <a:lnTo>
                    <a:pt x="28233" y="32592"/>
                  </a:lnTo>
                  <a:lnTo>
                    <a:pt x="27910" y="32901"/>
                  </a:lnTo>
                  <a:lnTo>
                    <a:pt x="27568" y="33199"/>
                  </a:lnTo>
                  <a:lnTo>
                    <a:pt x="27206" y="33486"/>
                  </a:lnTo>
                  <a:lnTo>
                    <a:pt x="26829" y="33761"/>
                  </a:lnTo>
                  <a:lnTo>
                    <a:pt x="26430" y="34024"/>
                  </a:lnTo>
                  <a:lnTo>
                    <a:pt x="26011" y="34274"/>
                  </a:lnTo>
                  <a:lnTo>
                    <a:pt x="25570" y="34511"/>
                  </a:lnTo>
                  <a:lnTo>
                    <a:pt x="25108" y="34736"/>
                  </a:lnTo>
                  <a:lnTo>
                    <a:pt x="24625" y="34948"/>
                  </a:lnTo>
                  <a:lnTo>
                    <a:pt x="24122" y="35148"/>
                  </a:lnTo>
                  <a:lnTo>
                    <a:pt x="23597" y="35335"/>
                  </a:lnTo>
                  <a:lnTo>
                    <a:pt x="23050" y="35510"/>
                  </a:lnTo>
                  <a:lnTo>
                    <a:pt x="22483" y="35672"/>
                  </a:lnTo>
                  <a:lnTo>
                    <a:pt x="21899" y="35815"/>
                  </a:lnTo>
                  <a:lnTo>
                    <a:pt x="21293" y="35943"/>
                  </a:lnTo>
                  <a:lnTo>
                    <a:pt x="20665" y="36056"/>
                  </a:lnTo>
                  <a:lnTo>
                    <a:pt x="20015" y="36154"/>
                  </a:lnTo>
                  <a:lnTo>
                    <a:pt x="19343" y="36237"/>
                  </a:lnTo>
                  <a:lnTo>
                    <a:pt x="18649" y="36305"/>
                  </a:lnTo>
                  <a:lnTo>
                    <a:pt x="17932" y="36358"/>
                  </a:lnTo>
                  <a:lnTo>
                    <a:pt x="17194" y="36395"/>
                  </a:lnTo>
                  <a:lnTo>
                    <a:pt x="16433" y="36418"/>
                  </a:lnTo>
                  <a:lnTo>
                    <a:pt x="15650" y="36426"/>
                  </a:lnTo>
                  <a:lnTo>
                    <a:pt x="14955" y="36419"/>
                  </a:lnTo>
                  <a:lnTo>
                    <a:pt x="14276" y="36400"/>
                  </a:lnTo>
                  <a:lnTo>
                    <a:pt x="13615" y="36369"/>
                  </a:lnTo>
                  <a:lnTo>
                    <a:pt x="12969" y="36325"/>
                  </a:lnTo>
                  <a:lnTo>
                    <a:pt x="12340" y="36269"/>
                  </a:lnTo>
                  <a:lnTo>
                    <a:pt x="11728" y="36199"/>
                  </a:lnTo>
                  <a:lnTo>
                    <a:pt x="11133" y="36118"/>
                  </a:lnTo>
                  <a:lnTo>
                    <a:pt x="10553" y="36024"/>
                  </a:lnTo>
                  <a:lnTo>
                    <a:pt x="9991" y="35917"/>
                  </a:lnTo>
                  <a:lnTo>
                    <a:pt x="9445" y="35797"/>
                  </a:lnTo>
                  <a:lnTo>
                    <a:pt x="8915" y="35666"/>
                  </a:lnTo>
                  <a:lnTo>
                    <a:pt x="8400" y="35522"/>
                  </a:lnTo>
                  <a:lnTo>
                    <a:pt x="7900" y="35366"/>
                  </a:lnTo>
                  <a:lnTo>
                    <a:pt x="7415" y="35199"/>
                  </a:lnTo>
                  <a:lnTo>
                    <a:pt x="6946" y="35019"/>
                  </a:lnTo>
                  <a:lnTo>
                    <a:pt x="6491" y="34827"/>
                  </a:lnTo>
                  <a:lnTo>
                    <a:pt x="6051" y="34623"/>
                  </a:lnTo>
                  <a:lnTo>
                    <a:pt x="5627" y="34407"/>
                  </a:lnTo>
                  <a:lnTo>
                    <a:pt x="5217" y="34179"/>
                  </a:lnTo>
                  <a:lnTo>
                    <a:pt x="4823" y="33938"/>
                  </a:lnTo>
                  <a:lnTo>
                    <a:pt x="4448" y="33687"/>
                  </a:lnTo>
                  <a:lnTo>
                    <a:pt x="4087" y="33423"/>
                  </a:lnTo>
                  <a:lnTo>
                    <a:pt x="3741" y="33148"/>
                  </a:lnTo>
                  <a:lnTo>
                    <a:pt x="3408" y="32861"/>
                  </a:lnTo>
                  <a:lnTo>
                    <a:pt x="3089" y="32563"/>
                  </a:lnTo>
                  <a:lnTo>
                    <a:pt x="2785" y="32253"/>
                  </a:lnTo>
                  <a:lnTo>
                    <a:pt x="2495" y="31932"/>
                  </a:lnTo>
                  <a:lnTo>
                    <a:pt x="2218" y="31599"/>
                  </a:lnTo>
                  <a:lnTo>
                    <a:pt x="1956" y="31255"/>
                  </a:lnTo>
                  <a:lnTo>
                    <a:pt x="1708" y="30899"/>
                  </a:lnTo>
                  <a:lnTo>
                    <a:pt x="1478" y="30527"/>
                  </a:lnTo>
                  <a:lnTo>
                    <a:pt x="1262" y="30144"/>
                  </a:lnTo>
                  <a:lnTo>
                    <a:pt x="1058" y="29751"/>
                  </a:lnTo>
                  <a:lnTo>
                    <a:pt x="868" y="29347"/>
                  </a:lnTo>
                  <a:lnTo>
                    <a:pt x="690" y="28933"/>
                  </a:lnTo>
                  <a:lnTo>
                    <a:pt x="526" y="28508"/>
                  </a:lnTo>
                  <a:lnTo>
                    <a:pt x="375" y="28073"/>
                  </a:lnTo>
                  <a:lnTo>
                    <a:pt x="237" y="27627"/>
                  </a:lnTo>
                  <a:lnTo>
                    <a:pt x="112" y="27171"/>
                  </a:lnTo>
                  <a:lnTo>
                    <a:pt x="0" y="26704"/>
                  </a:lnTo>
                  <a:lnTo>
                    <a:pt x="7159" y="25523"/>
                  </a:lnTo>
                  <a:lnTo>
                    <a:pt x="7222" y="25757"/>
                  </a:lnTo>
                  <a:lnTo>
                    <a:pt x="7291" y="25987"/>
                  </a:lnTo>
                  <a:lnTo>
                    <a:pt x="7365" y="26213"/>
                  </a:lnTo>
                  <a:lnTo>
                    <a:pt x="7444" y="26435"/>
                  </a:lnTo>
                  <a:lnTo>
                    <a:pt x="7530" y="26653"/>
                  </a:lnTo>
                  <a:lnTo>
                    <a:pt x="7620" y="26867"/>
                  </a:lnTo>
                  <a:lnTo>
                    <a:pt x="7717" y="27077"/>
                  </a:lnTo>
                  <a:lnTo>
                    <a:pt x="7818" y="27283"/>
                  </a:lnTo>
                  <a:lnTo>
                    <a:pt x="7926" y="27485"/>
                  </a:lnTo>
                  <a:lnTo>
                    <a:pt x="8038" y="27683"/>
                  </a:lnTo>
                  <a:lnTo>
                    <a:pt x="8158" y="27877"/>
                  </a:lnTo>
                  <a:lnTo>
                    <a:pt x="8287" y="28065"/>
                  </a:lnTo>
                  <a:lnTo>
                    <a:pt x="8423" y="28249"/>
                  </a:lnTo>
                  <a:lnTo>
                    <a:pt x="8569" y="28427"/>
                  </a:lnTo>
                  <a:lnTo>
                    <a:pt x="8723" y="28600"/>
                  </a:lnTo>
                  <a:lnTo>
                    <a:pt x="8885" y="28769"/>
                  </a:lnTo>
                  <a:lnTo>
                    <a:pt x="9057" y="28932"/>
                  </a:lnTo>
                  <a:lnTo>
                    <a:pt x="9236" y="29090"/>
                  </a:lnTo>
                  <a:lnTo>
                    <a:pt x="9424" y="29243"/>
                  </a:lnTo>
                  <a:lnTo>
                    <a:pt x="9621" y="29392"/>
                  </a:lnTo>
                  <a:lnTo>
                    <a:pt x="9832" y="29529"/>
                  </a:lnTo>
                  <a:lnTo>
                    <a:pt x="10052" y="29661"/>
                  </a:lnTo>
                  <a:lnTo>
                    <a:pt x="10282" y="29786"/>
                  </a:lnTo>
                  <a:lnTo>
                    <a:pt x="10521" y="29906"/>
                  </a:lnTo>
                  <a:lnTo>
                    <a:pt x="10770" y="30020"/>
                  </a:lnTo>
                  <a:lnTo>
                    <a:pt x="11029" y="30127"/>
                  </a:lnTo>
                  <a:lnTo>
                    <a:pt x="11297" y="30229"/>
                  </a:lnTo>
                  <a:lnTo>
                    <a:pt x="11574" y="30324"/>
                  </a:lnTo>
                  <a:lnTo>
                    <a:pt x="11862" y="30413"/>
                  </a:lnTo>
                  <a:lnTo>
                    <a:pt x="12158" y="30497"/>
                  </a:lnTo>
                  <a:lnTo>
                    <a:pt x="12471" y="30568"/>
                  </a:lnTo>
                  <a:lnTo>
                    <a:pt x="12796" y="30633"/>
                  </a:lnTo>
                  <a:lnTo>
                    <a:pt x="13134" y="30689"/>
                  </a:lnTo>
                  <a:lnTo>
                    <a:pt x="13485" y="30738"/>
                  </a:lnTo>
                  <a:lnTo>
                    <a:pt x="13848" y="30779"/>
                  </a:lnTo>
                  <a:lnTo>
                    <a:pt x="14223" y="30813"/>
                  </a:lnTo>
                  <a:lnTo>
                    <a:pt x="14611" y="30840"/>
                  </a:lnTo>
                  <a:lnTo>
                    <a:pt x="15012" y="30859"/>
                  </a:lnTo>
                  <a:lnTo>
                    <a:pt x="15425" y="30870"/>
                  </a:lnTo>
                  <a:lnTo>
                    <a:pt x="15851" y="30874"/>
                  </a:lnTo>
                  <a:lnTo>
                    <a:pt x="16587" y="30862"/>
                  </a:lnTo>
                  <a:lnTo>
                    <a:pt x="17287" y="30828"/>
                  </a:lnTo>
                  <a:lnTo>
                    <a:pt x="17951" y="30772"/>
                  </a:lnTo>
                  <a:lnTo>
                    <a:pt x="18580" y="30693"/>
                  </a:lnTo>
                  <a:lnTo>
                    <a:pt x="19173" y="30591"/>
                  </a:lnTo>
                  <a:lnTo>
                    <a:pt x="19731" y="30467"/>
                  </a:lnTo>
                  <a:lnTo>
                    <a:pt x="20253" y="30320"/>
                  </a:lnTo>
                  <a:lnTo>
                    <a:pt x="20739" y="30150"/>
                  </a:lnTo>
                  <a:lnTo>
                    <a:pt x="21189" y="29958"/>
                  </a:lnTo>
                  <a:lnTo>
                    <a:pt x="21604" y="29743"/>
                  </a:lnTo>
                  <a:lnTo>
                    <a:pt x="21986" y="29499"/>
                  </a:lnTo>
                  <a:lnTo>
                    <a:pt x="22327" y="29230"/>
                  </a:lnTo>
                  <a:lnTo>
                    <a:pt x="22629" y="28935"/>
                  </a:lnTo>
                  <a:lnTo>
                    <a:pt x="22890" y="28614"/>
                  </a:lnTo>
                  <a:lnTo>
                    <a:pt x="23111" y="28267"/>
                  </a:lnTo>
                  <a:lnTo>
                    <a:pt x="23292" y="27895"/>
                  </a:lnTo>
                  <a:lnTo>
                    <a:pt x="23433" y="27498"/>
                  </a:lnTo>
                  <a:lnTo>
                    <a:pt x="23533" y="27074"/>
                  </a:lnTo>
                  <a:lnTo>
                    <a:pt x="23594" y="26625"/>
                  </a:lnTo>
                  <a:lnTo>
                    <a:pt x="23614" y="26151"/>
                  </a:lnTo>
                  <a:lnTo>
                    <a:pt x="23606" y="25865"/>
                  </a:lnTo>
                  <a:lnTo>
                    <a:pt x="23581" y="25589"/>
                  </a:lnTo>
                  <a:lnTo>
                    <a:pt x="23541" y="25324"/>
                  </a:lnTo>
                  <a:lnTo>
                    <a:pt x="23485" y="25070"/>
                  </a:lnTo>
                  <a:lnTo>
                    <a:pt x="23413" y="24826"/>
                  </a:lnTo>
                  <a:lnTo>
                    <a:pt x="23324" y="24592"/>
                  </a:lnTo>
                  <a:lnTo>
                    <a:pt x="23220" y="24370"/>
                  </a:lnTo>
                  <a:lnTo>
                    <a:pt x="23099" y="24157"/>
                  </a:lnTo>
                  <a:lnTo>
                    <a:pt x="22962" y="23956"/>
                  </a:lnTo>
                  <a:lnTo>
                    <a:pt x="22810" y="23764"/>
                  </a:lnTo>
                  <a:lnTo>
                    <a:pt x="22644" y="23582"/>
                  </a:lnTo>
                  <a:lnTo>
                    <a:pt x="22467" y="23406"/>
                  </a:lnTo>
                  <a:lnTo>
                    <a:pt x="22280" y="23236"/>
                  </a:lnTo>
                  <a:lnTo>
                    <a:pt x="22082" y="23073"/>
                  </a:lnTo>
                  <a:lnTo>
                    <a:pt x="21874" y="22916"/>
                  </a:lnTo>
                  <a:lnTo>
                    <a:pt x="21655" y="22767"/>
                  </a:lnTo>
                  <a:lnTo>
                    <a:pt x="21426" y="22623"/>
                  </a:lnTo>
                  <a:lnTo>
                    <a:pt x="21186" y="22486"/>
                  </a:lnTo>
                  <a:lnTo>
                    <a:pt x="20935" y="22356"/>
                  </a:lnTo>
                  <a:lnTo>
                    <a:pt x="20674" y="22232"/>
                  </a:lnTo>
                  <a:lnTo>
                    <a:pt x="20404" y="22113"/>
                  </a:lnTo>
                  <a:lnTo>
                    <a:pt x="20126" y="21999"/>
                  </a:lnTo>
                  <a:lnTo>
                    <a:pt x="19839" y="21888"/>
                  </a:lnTo>
                  <a:lnTo>
                    <a:pt x="19545" y="21782"/>
                  </a:lnTo>
                  <a:lnTo>
                    <a:pt x="19242" y="21679"/>
                  </a:lnTo>
                  <a:lnTo>
                    <a:pt x="18932" y="21581"/>
                  </a:lnTo>
                  <a:lnTo>
                    <a:pt x="18613" y="21486"/>
                  </a:lnTo>
                  <a:lnTo>
                    <a:pt x="18287" y="21396"/>
                  </a:lnTo>
                  <a:lnTo>
                    <a:pt x="17952" y="21309"/>
                  </a:lnTo>
                  <a:lnTo>
                    <a:pt x="17610" y="21227"/>
                  </a:lnTo>
                  <a:lnTo>
                    <a:pt x="17261" y="21147"/>
                  </a:lnTo>
                  <a:lnTo>
                    <a:pt x="16910" y="21067"/>
                  </a:lnTo>
                  <a:lnTo>
                    <a:pt x="16556" y="20988"/>
                  </a:lnTo>
                  <a:lnTo>
                    <a:pt x="16199" y="20910"/>
                  </a:lnTo>
                  <a:lnTo>
                    <a:pt x="15839" y="20831"/>
                  </a:lnTo>
                  <a:lnTo>
                    <a:pt x="15475" y="20754"/>
                  </a:lnTo>
                  <a:lnTo>
                    <a:pt x="15109" y="20677"/>
                  </a:lnTo>
                  <a:lnTo>
                    <a:pt x="14740" y="20600"/>
                  </a:lnTo>
                  <a:lnTo>
                    <a:pt x="14367" y="20524"/>
                  </a:lnTo>
                  <a:lnTo>
                    <a:pt x="13992" y="20448"/>
                  </a:lnTo>
                  <a:lnTo>
                    <a:pt x="13691" y="20378"/>
                  </a:lnTo>
                  <a:lnTo>
                    <a:pt x="13389" y="20307"/>
                  </a:lnTo>
                  <a:lnTo>
                    <a:pt x="13088" y="20235"/>
                  </a:lnTo>
                  <a:lnTo>
                    <a:pt x="12786" y="20163"/>
                  </a:lnTo>
                  <a:lnTo>
                    <a:pt x="12485" y="20090"/>
                  </a:lnTo>
                  <a:lnTo>
                    <a:pt x="12183" y="20017"/>
                  </a:lnTo>
                  <a:lnTo>
                    <a:pt x="11882" y="19944"/>
                  </a:lnTo>
                  <a:lnTo>
                    <a:pt x="11580" y="19870"/>
                  </a:lnTo>
                  <a:lnTo>
                    <a:pt x="11279" y="19795"/>
                  </a:lnTo>
                  <a:lnTo>
                    <a:pt x="10978" y="19720"/>
                  </a:lnTo>
                  <a:lnTo>
                    <a:pt x="10677" y="19643"/>
                  </a:lnTo>
                  <a:lnTo>
                    <a:pt x="10380" y="19563"/>
                  </a:lnTo>
                  <a:lnTo>
                    <a:pt x="10084" y="19480"/>
                  </a:lnTo>
                  <a:lnTo>
                    <a:pt x="9792" y="19394"/>
                  </a:lnTo>
                  <a:lnTo>
                    <a:pt x="9502" y="19305"/>
                  </a:lnTo>
                  <a:lnTo>
                    <a:pt x="9214" y="19213"/>
                  </a:lnTo>
                  <a:lnTo>
                    <a:pt x="8929" y="19118"/>
                  </a:lnTo>
                  <a:lnTo>
                    <a:pt x="8646" y="19020"/>
                  </a:lnTo>
                  <a:lnTo>
                    <a:pt x="8366" y="18919"/>
                  </a:lnTo>
                  <a:lnTo>
                    <a:pt x="8089" y="18815"/>
                  </a:lnTo>
                  <a:lnTo>
                    <a:pt x="7819" y="18708"/>
                  </a:lnTo>
                  <a:lnTo>
                    <a:pt x="7553" y="18596"/>
                  </a:lnTo>
                  <a:lnTo>
                    <a:pt x="7290" y="18481"/>
                  </a:lnTo>
                  <a:lnTo>
                    <a:pt x="7031" y="18361"/>
                  </a:lnTo>
                  <a:lnTo>
                    <a:pt x="6776" y="18238"/>
                  </a:lnTo>
                  <a:lnTo>
                    <a:pt x="6524" y="18110"/>
                  </a:lnTo>
                  <a:lnTo>
                    <a:pt x="6276" y="17978"/>
                  </a:lnTo>
                  <a:lnTo>
                    <a:pt x="6031" y="17843"/>
                  </a:lnTo>
                  <a:lnTo>
                    <a:pt x="5789" y="17703"/>
                  </a:lnTo>
                  <a:lnTo>
                    <a:pt x="5551" y="17559"/>
                  </a:lnTo>
                  <a:lnTo>
                    <a:pt x="5318" y="17410"/>
                  </a:lnTo>
                  <a:lnTo>
                    <a:pt x="5091" y="17255"/>
                  </a:lnTo>
                  <a:lnTo>
                    <a:pt x="4870" y="17093"/>
                  </a:lnTo>
                  <a:lnTo>
                    <a:pt x="4655" y="16924"/>
                  </a:lnTo>
                  <a:lnTo>
                    <a:pt x="4446" y="16749"/>
                  </a:lnTo>
                  <a:lnTo>
                    <a:pt x="4243" y="16568"/>
                  </a:lnTo>
                  <a:lnTo>
                    <a:pt x="4046" y="16379"/>
                  </a:lnTo>
                  <a:lnTo>
                    <a:pt x="3855" y="16185"/>
                  </a:lnTo>
                  <a:lnTo>
                    <a:pt x="3670" y="15983"/>
                  </a:lnTo>
                  <a:lnTo>
                    <a:pt x="3491" y="15776"/>
                  </a:lnTo>
                  <a:lnTo>
                    <a:pt x="3324" y="15556"/>
                  </a:lnTo>
                  <a:lnTo>
                    <a:pt x="3164" y="15330"/>
                  </a:lnTo>
                  <a:lnTo>
                    <a:pt x="3011" y="15096"/>
                  </a:lnTo>
                  <a:lnTo>
                    <a:pt x="2864" y="14855"/>
                  </a:lnTo>
                  <a:lnTo>
                    <a:pt x="2725" y="14608"/>
                  </a:lnTo>
                  <a:lnTo>
                    <a:pt x="2593" y="14353"/>
                  </a:lnTo>
                  <a:lnTo>
                    <a:pt x="2468" y="14091"/>
                  </a:lnTo>
                  <a:lnTo>
                    <a:pt x="2350" y="13822"/>
                  </a:lnTo>
                  <a:lnTo>
                    <a:pt x="2239" y="13546"/>
                  </a:lnTo>
                  <a:lnTo>
                    <a:pt x="2135" y="13264"/>
                  </a:lnTo>
                  <a:lnTo>
                    <a:pt x="2044" y="12972"/>
                  </a:lnTo>
                  <a:lnTo>
                    <a:pt x="1963" y="12671"/>
                  </a:lnTo>
                  <a:lnTo>
                    <a:pt x="1891" y="12359"/>
                  </a:lnTo>
                  <a:lnTo>
                    <a:pt x="1829" y="12038"/>
                  </a:lnTo>
                  <a:lnTo>
                    <a:pt x="1777" y="11706"/>
                  </a:lnTo>
                  <a:lnTo>
                    <a:pt x="1734" y="11364"/>
                  </a:lnTo>
                  <a:lnTo>
                    <a:pt x="1700" y="11013"/>
                  </a:lnTo>
                  <a:lnTo>
                    <a:pt x="1677" y="10651"/>
                  </a:lnTo>
                  <a:lnTo>
                    <a:pt x="1662" y="10279"/>
                  </a:lnTo>
                  <a:lnTo>
                    <a:pt x="1658" y="9897"/>
                  </a:lnTo>
                  <a:lnTo>
                    <a:pt x="1668" y="9377"/>
                  </a:lnTo>
                  <a:lnTo>
                    <a:pt x="1700" y="8872"/>
                  </a:lnTo>
                  <a:lnTo>
                    <a:pt x="1752" y="8383"/>
                  </a:lnTo>
                  <a:lnTo>
                    <a:pt x="1826" y="7908"/>
                  </a:lnTo>
                  <a:lnTo>
                    <a:pt x="1921" y="7448"/>
                  </a:lnTo>
                  <a:lnTo>
                    <a:pt x="2037" y="7003"/>
                  </a:lnTo>
                  <a:lnTo>
                    <a:pt x="2175" y="6574"/>
                  </a:lnTo>
                  <a:lnTo>
                    <a:pt x="2333" y="6159"/>
                  </a:lnTo>
                  <a:lnTo>
                    <a:pt x="2512" y="5760"/>
                  </a:lnTo>
                  <a:lnTo>
                    <a:pt x="2713" y="5375"/>
                  </a:lnTo>
                  <a:lnTo>
                    <a:pt x="2932" y="5006"/>
                  </a:lnTo>
                  <a:lnTo>
                    <a:pt x="3167" y="4650"/>
                  </a:lnTo>
                  <a:lnTo>
                    <a:pt x="3418" y="4308"/>
                  </a:lnTo>
                  <a:lnTo>
                    <a:pt x="3685" y="3981"/>
                  </a:lnTo>
                  <a:lnTo>
                    <a:pt x="3969" y="3667"/>
                  </a:lnTo>
                  <a:lnTo>
                    <a:pt x="4268" y="3368"/>
                  </a:lnTo>
                  <a:lnTo>
                    <a:pt x="4584" y="3082"/>
                  </a:lnTo>
                  <a:lnTo>
                    <a:pt x="4915" y="2811"/>
                  </a:lnTo>
                  <a:lnTo>
                    <a:pt x="5263" y="2554"/>
                  </a:lnTo>
                  <a:lnTo>
                    <a:pt x="5627" y="2311"/>
                  </a:lnTo>
                  <a:lnTo>
                    <a:pt x="6011" y="2076"/>
                  </a:lnTo>
                  <a:lnTo>
                    <a:pt x="6408" y="1854"/>
                  </a:lnTo>
                  <a:lnTo>
                    <a:pt x="6820" y="1646"/>
                  </a:lnTo>
                  <a:lnTo>
                    <a:pt x="7247" y="1451"/>
                  </a:lnTo>
                  <a:lnTo>
                    <a:pt x="7687" y="1268"/>
                  </a:lnTo>
                  <a:lnTo>
                    <a:pt x="8141" y="1099"/>
                  </a:lnTo>
                  <a:lnTo>
                    <a:pt x="8609" y="943"/>
                  </a:lnTo>
                  <a:lnTo>
                    <a:pt x="9091" y="799"/>
                  </a:lnTo>
                  <a:lnTo>
                    <a:pt x="9588" y="669"/>
                  </a:lnTo>
                  <a:lnTo>
                    <a:pt x="10098" y="552"/>
                  </a:lnTo>
                  <a:lnTo>
                    <a:pt x="10621" y="447"/>
                  </a:lnTo>
                  <a:lnTo>
                    <a:pt x="11152" y="353"/>
                  </a:lnTo>
                  <a:lnTo>
                    <a:pt x="11694" y="270"/>
                  </a:lnTo>
                  <a:lnTo>
                    <a:pt x="12245" y="198"/>
                  </a:lnTo>
                  <a:lnTo>
                    <a:pt x="12805" y="138"/>
                  </a:lnTo>
                  <a:lnTo>
                    <a:pt x="13375" y="88"/>
                  </a:lnTo>
                  <a:lnTo>
                    <a:pt x="13955" y="49"/>
                  </a:lnTo>
                  <a:lnTo>
                    <a:pt x="14544" y="22"/>
                  </a:lnTo>
                  <a:lnTo>
                    <a:pt x="15142" y="5"/>
                  </a:lnTo>
                  <a:lnTo>
                    <a:pt x="15751" y="0"/>
                  </a:lnTo>
                  <a:lnTo>
                    <a:pt x="16434" y="5"/>
                  </a:lnTo>
                  <a:lnTo>
                    <a:pt x="17097" y="22"/>
                  </a:lnTo>
                  <a:lnTo>
                    <a:pt x="17740" y="49"/>
                  </a:lnTo>
                  <a:lnTo>
                    <a:pt x="18363" y="88"/>
                  </a:lnTo>
                  <a:lnTo>
                    <a:pt x="18966" y="138"/>
                  </a:lnTo>
                  <a:lnTo>
                    <a:pt x="19549" y="198"/>
                  </a:lnTo>
                  <a:lnTo>
                    <a:pt x="20112" y="270"/>
                  </a:lnTo>
                  <a:lnTo>
                    <a:pt x="20654" y="353"/>
                  </a:lnTo>
                  <a:lnTo>
                    <a:pt x="21177" y="447"/>
                  </a:lnTo>
                  <a:lnTo>
                    <a:pt x="21679" y="552"/>
                  </a:lnTo>
                  <a:lnTo>
                    <a:pt x="22168" y="663"/>
                  </a:lnTo>
                  <a:lnTo>
                    <a:pt x="22641" y="786"/>
                  </a:lnTo>
                  <a:lnTo>
                    <a:pt x="23097" y="921"/>
                  </a:lnTo>
                  <a:lnTo>
                    <a:pt x="23536" y="1067"/>
                  </a:lnTo>
                  <a:lnTo>
                    <a:pt x="23959" y="1224"/>
                  </a:lnTo>
                  <a:lnTo>
                    <a:pt x="24365" y="1393"/>
                  </a:lnTo>
                  <a:lnTo>
                    <a:pt x="24755" y="1574"/>
                  </a:lnTo>
                  <a:lnTo>
                    <a:pt x="25128" y="1766"/>
                  </a:lnTo>
                  <a:lnTo>
                    <a:pt x="25484" y="1970"/>
                  </a:lnTo>
                  <a:lnTo>
                    <a:pt x="25824" y="2185"/>
                  </a:lnTo>
                  <a:lnTo>
                    <a:pt x="26154" y="2412"/>
                  </a:lnTo>
                  <a:lnTo>
                    <a:pt x="26468" y="2650"/>
                  </a:lnTo>
                  <a:lnTo>
                    <a:pt x="26769" y="2900"/>
                  </a:lnTo>
                  <a:lnTo>
                    <a:pt x="27054" y="3162"/>
                  </a:lnTo>
                  <a:lnTo>
                    <a:pt x="27325" y="3435"/>
                  </a:lnTo>
                  <a:lnTo>
                    <a:pt x="27582" y="3719"/>
                  </a:lnTo>
                  <a:lnTo>
                    <a:pt x="27824" y="4016"/>
                  </a:lnTo>
                  <a:lnTo>
                    <a:pt x="28051" y="4323"/>
                  </a:lnTo>
                  <a:lnTo>
                    <a:pt x="28264" y="4643"/>
                  </a:lnTo>
                  <a:lnTo>
                    <a:pt x="28462" y="4974"/>
                  </a:lnTo>
                  <a:lnTo>
                    <a:pt x="28653" y="5311"/>
                  </a:lnTo>
                  <a:lnTo>
                    <a:pt x="28833" y="5660"/>
                  </a:lnTo>
                  <a:lnTo>
                    <a:pt x="29002" y="6020"/>
                  </a:lnTo>
                  <a:lnTo>
                    <a:pt x="29161" y="6392"/>
                  </a:lnTo>
                  <a:lnTo>
                    <a:pt x="29310" y="6776"/>
                  </a:lnTo>
                  <a:lnTo>
                    <a:pt x="29448" y="7171"/>
                  </a:lnTo>
                  <a:lnTo>
                    <a:pt x="29575" y="7578"/>
                  </a:lnTo>
                  <a:lnTo>
                    <a:pt x="29692" y="7996"/>
                  </a:lnTo>
                  <a:lnTo>
                    <a:pt x="29798" y="8426"/>
                  </a:lnTo>
                  <a:lnTo>
                    <a:pt x="29894" y="8867"/>
                  </a:lnTo>
                  <a:lnTo>
                    <a:pt x="22709" y="9847"/>
                  </a:lnTo>
                  <a:lnTo>
                    <a:pt x="22587" y="9401"/>
                  </a:lnTo>
                  <a:lnTo>
                    <a:pt x="22442" y="8978"/>
                  </a:lnTo>
                  <a:lnTo>
                    <a:pt x="22274" y="8577"/>
                  </a:lnTo>
                  <a:lnTo>
                    <a:pt x="22082" y="8199"/>
                  </a:lnTo>
                  <a:lnTo>
                    <a:pt x="21868" y="7844"/>
                  </a:lnTo>
                  <a:lnTo>
                    <a:pt x="21630" y="7511"/>
                  </a:lnTo>
                  <a:lnTo>
                    <a:pt x="21369" y="7201"/>
                  </a:lnTo>
                  <a:lnTo>
                    <a:pt x="21085" y="6913"/>
                  </a:lnTo>
                  <a:lnTo>
                    <a:pt x="20778" y="6648"/>
                  </a:lnTo>
                  <a:lnTo>
                    <a:pt x="20448" y="6405"/>
                  </a:lnTo>
                  <a:lnTo>
                    <a:pt x="20097" y="6186"/>
                  </a:lnTo>
                  <a:lnTo>
                    <a:pt x="19716" y="5989"/>
                  </a:lnTo>
                  <a:lnTo>
                    <a:pt x="19305" y="5816"/>
                  </a:lnTo>
                  <a:lnTo>
                    <a:pt x="18865" y="5666"/>
                  </a:lnTo>
                  <a:lnTo>
                    <a:pt x="18395" y="5539"/>
                  </a:lnTo>
                  <a:lnTo>
                    <a:pt x="17895" y="5435"/>
                  </a:lnTo>
                  <a:lnTo>
                    <a:pt x="17366" y="5354"/>
                  </a:lnTo>
                  <a:lnTo>
                    <a:pt x="16807" y="5296"/>
                  </a:lnTo>
                  <a:lnTo>
                    <a:pt x="16218" y="5261"/>
                  </a:lnTo>
                  <a:lnTo>
                    <a:pt x="15600" y="5250"/>
                  </a:lnTo>
                  <a:lnTo>
                    <a:pt x="15215" y="5253"/>
                  </a:lnTo>
                  <a:lnTo>
                    <a:pt x="14842" y="5264"/>
                  </a:lnTo>
                  <a:lnTo>
                    <a:pt x="14483" y="5282"/>
                  </a:lnTo>
                  <a:lnTo>
                    <a:pt x="14137" y="5306"/>
                  </a:lnTo>
                  <a:lnTo>
                    <a:pt x="13804" y="5338"/>
                  </a:lnTo>
                  <a:lnTo>
                    <a:pt x="13484" y="5376"/>
                  </a:lnTo>
                  <a:lnTo>
                    <a:pt x="13177" y="5422"/>
                  </a:lnTo>
                  <a:lnTo>
                    <a:pt x="12883" y="5475"/>
                  </a:lnTo>
                  <a:lnTo>
                    <a:pt x="12602" y="5535"/>
                  </a:lnTo>
                  <a:lnTo>
                    <a:pt x="12334" y="5602"/>
                  </a:lnTo>
                  <a:lnTo>
                    <a:pt x="12083" y="5669"/>
                  </a:lnTo>
                  <a:lnTo>
                    <a:pt x="11842" y="5742"/>
                  </a:lnTo>
                  <a:lnTo>
                    <a:pt x="11611" y="5820"/>
                  </a:lnTo>
                  <a:lnTo>
                    <a:pt x="11390" y="5903"/>
                  </a:lnTo>
                  <a:lnTo>
                    <a:pt x="11179" y="5991"/>
                  </a:lnTo>
                  <a:lnTo>
                    <a:pt x="10978" y="6084"/>
                  </a:lnTo>
                  <a:lnTo>
                    <a:pt x="10787" y="6182"/>
                  </a:lnTo>
                  <a:lnTo>
                    <a:pt x="10606" y="6285"/>
                  </a:lnTo>
                  <a:lnTo>
                    <a:pt x="10435" y="6393"/>
                  </a:lnTo>
                  <a:lnTo>
                    <a:pt x="10274" y="6506"/>
                  </a:lnTo>
                  <a:lnTo>
                    <a:pt x="10128" y="6624"/>
                  </a:lnTo>
                  <a:lnTo>
                    <a:pt x="9990" y="6745"/>
                  </a:lnTo>
                  <a:lnTo>
                    <a:pt x="9860" y="6871"/>
                  </a:lnTo>
                  <a:lnTo>
                    <a:pt x="9740" y="7000"/>
                  </a:lnTo>
                  <a:lnTo>
                    <a:pt x="9627" y="7134"/>
                  </a:lnTo>
                  <a:lnTo>
                    <a:pt x="9524" y="7272"/>
                  </a:lnTo>
                  <a:lnTo>
                    <a:pt x="9428" y="7413"/>
                  </a:lnTo>
                  <a:lnTo>
                    <a:pt x="9342" y="7559"/>
                  </a:lnTo>
                  <a:lnTo>
                    <a:pt x="9264" y="7709"/>
                  </a:lnTo>
                  <a:lnTo>
                    <a:pt x="9194" y="7862"/>
                  </a:lnTo>
                  <a:lnTo>
                    <a:pt x="9132" y="8014"/>
                  </a:lnTo>
                  <a:lnTo>
                    <a:pt x="9076" y="8168"/>
                  </a:lnTo>
                  <a:lnTo>
                    <a:pt x="9027" y="8324"/>
                  </a:lnTo>
                  <a:lnTo>
                    <a:pt x="8985" y="8481"/>
                  </a:lnTo>
                  <a:lnTo>
                    <a:pt x="8949" y="8641"/>
                  </a:lnTo>
                  <a:lnTo>
                    <a:pt x="8920" y="8803"/>
                  </a:lnTo>
                  <a:lnTo>
                    <a:pt x="8897" y="8967"/>
                  </a:lnTo>
                  <a:lnTo>
                    <a:pt x="8880" y="9133"/>
                  </a:lnTo>
                  <a:lnTo>
                    <a:pt x="8871" y="9300"/>
                  </a:lnTo>
                  <a:lnTo>
                    <a:pt x="8867" y="9470"/>
                  </a:lnTo>
                  <a:lnTo>
                    <a:pt x="8874" y="9727"/>
                  </a:lnTo>
                  <a:lnTo>
                    <a:pt x="8892" y="9975"/>
                  </a:lnTo>
                  <a:lnTo>
                    <a:pt x="8924" y="10213"/>
                  </a:lnTo>
                  <a:lnTo>
                    <a:pt x="8968" y="10443"/>
                  </a:lnTo>
                  <a:lnTo>
                    <a:pt x="9024" y="10664"/>
                  </a:lnTo>
                  <a:lnTo>
                    <a:pt x="9093" y="10875"/>
                  </a:lnTo>
                  <a:lnTo>
                    <a:pt x="9175" y="11078"/>
                  </a:lnTo>
                  <a:lnTo>
                    <a:pt x="9269" y="11271"/>
                  </a:lnTo>
                  <a:lnTo>
                    <a:pt x="9376" y="11455"/>
                  </a:lnTo>
                  <a:lnTo>
                    <a:pt x="9495" y="11631"/>
                  </a:lnTo>
                  <a:lnTo>
                    <a:pt x="9626" y="11794"/>
                  </a:lnTo>
                  <a:lnTo>
                    <a:pt x="9767" y="11952"/>
                  </a:lnTo>
                  <a:lnTo>
                    <a:pt x="9917" y="12105"/>
                  </a:lnTo>
                  <a:lnTo>
                    <a:pt x="10078" y="12254"/>
                  </a:lnTo>
                  <a:lnTo>
                    <a:pt x="10249" y="12397"/>
                  </a:lnTo>
                  <a:lnTo>
                    <a:pt x="10430" y="12535"/>
                  </a:lnTo>
                  <a:lnTo>
                    <a:pt x="10621" y="12668"/>
                  </a:lnTo>
                  <a:lnTo>
                    <a:pt x="10822" y="12796"/>
                  </a:lnTo>
                  <a:lnTo>
                    <a:pt x="11033" y="12919"/>
                  </a:lnTo>
                  <a:lnTo>
                    <a:pt x="11254" y="13038"/>
                  </a:lnTo>
                  <a:lnTo>
                    <a:pt x="11484" y="13147"/>
                  </a:lnTo>
                  <a:lnTo>
                    <a:pt x="11723" y="13253"/>
                  </a:lnTo>
                  <a:lnTo>
                    <a:pt x="11971" y="13356"/>
                  </a:lnTo>
                  <a:lnTo>
                    <a:pt x="12227" y="13456"/>
                  </a:lnTo>
                  <a:lnTo>
                    <a:pt x="12491" y="13552"/>
                  </a:lnTo>
                  <a:lnTo>
                    <a:pt x="12764" y="13646"/>
                  </a:lnTo>
                  <a:lnTo>
                    <a:pt x="13046" y="13737"/>
                  </a:lnTo>
                  <a:lnTo>
                    <a:pt x="13336" y="13825"/>
                  </a:lnTo>
                  <a:lnTo>
                    <a:pt x="13635" y="13910"/>
                  </a:lnTo>
                  <a:lnTo>
                    <a:pt x="13942" y="13992"/>
                  </a:lnTo>
                  <a:lnTo>
                    <a:pt x="14261" y="14068"/>
                  </a:lnTo>
                  <a:lnTo>
                    <a:pt x="14587" y="14144"/>
                  </a:lnTo>
                  <a:lnTo>
                    <a:pt x="14919" y="14220"/>
                  </a:lnTo>
                  <a:lnTo>
                    <a:pt x="15256" y="14298"/>
                  </a:lnTo>
                  <a:lnTo>
                    <a:pt x="15600" y="14375"/>
                  </a:lnTo>
                  <a:lnTo>
                    <a:pt x="15950" y="14453"/>
                  </a:lnTo>
                  <a:lnTo>
                    <a:pt x="16305" y="14532"/>
                  </a:lnTo>
                  <a:lnTo>
                    <a:pt x="16667" y="14611"/>
                  </a:lnTo>
                  <a:lnTo>
                    <a:pt x="17035" y="14691"/>
                  </a:lnTo>
                  <a:lnTo>
                    <a:pt x="17409" y="14771"/>
                  </a:lnTo>
                  <a:lnTo>
                    <a:pt x="17740" y="14842"/>
                  </a:lnTo>
                  <a:lnTo>
                    <a:pt x="18071" y="14914"/>
                  </a:lnTo>
                  <a:lnTo>
                    <a:pt x="18401" y="14986"/>
                  </a:lnTo>
                  <a:lnTo>
                    <a:pt x="18731" y="15060"/>
                  </a:lnTo>
                  <a:lnTo>
                    <a:pt x="19060" y="15135"/>
                  </a:lnTo>
                  <a:lnTo>
                    <a:pt x="19389" y="15211"/>
                  </a:lnTo>
                  <a:lnTo>
                    <a:pt x="19718" y="15288"/>
                  </a:lnTo>
                  <a:lnTo>
                    <a:pt x="20045" y="15366"/>
                  </a:lnTo>
                  <a:lnTo>
                    <a:pt x="20373" y="15445"/>
                  </a:lnTo>
                  <a:lnTo>
                    <a:pt x="20700" y="15525"/>
                  </a:lnTo>
                  <a:lnTo>
                    <a:pt x="21025" y="15601"/>
                  </a:lnTo>
                  <a:lnTo>
                    <a:pt x="21347" y="15681"/>
                  </a:lnTo>
                  <a:lnTo>
                    <a:pt x="21666" y="15764"/>
                  </a:lnTo>
                  <a:lnTo>
                    <a:pt x="21982" y="15850"/>
                  </a:lnTo>
                  <a:lnTo>
                    <a:pt x="22295" y="15939"/>
                  </a:lnTo>
                  <a:lnTo>
                    <a:pt x="22605" y="16031"/>
                  </a:lnTo>
                  <a:lnTo>
                    <a:pt x="22912" y="16126"/>
                  </a:lnTo>
                  <a:lnTo>
                    <a:pt x="23216" y="16224"/>
                  </a:lnTo>
                  <a:lnTo>
                    <a:pt x="23517" y="16325"/>
                  </a:lnTo>
                  <a:lnTo>
                    <a:pt x="23815" y="16429"/>
                  </a:lnTo>
                  <a:lnTo>
                    <a:pt x="24109" y="16537"/>
                  </a:lnTo>
                  <a:lnTo>
                    <a:pt x="24399" y="16649"/>
                  </a:lnTo>
                  <a:lnTo>
                    <a:pt x="24686" y="16766"/>
                  </a:lnTo>
                  <a:lnTo>
                    <a:pt x="24968" y="16887"/>
                  </a:lnTo>
                  <a:lnTo>
                    <a:pt x="25246" y="17013"/>
                  </a:lnTo>
                  <a:lnTo>
                    <a:pt x="25521" y="17143"/>
                  </a:lnTo>
                  <a:lnTo>
                    <a:pt x="25791" y="17278"/>
                  </a:lnTo>
                  <a:lnTo>
                    <a:pt x="26057" y="17418"/>
                  </a:lnTo>
                  <a:lnTo>
                    <a:pt x="26320" y="17562"/>
                  </a:lnTo>
                  <a:lnTo>
                    <a:pt x="26578" y="17710"/>
                  </a:lnTo>
                  <a:lnTo>
                    <a:pt x="26831" y="17864"/>
                  </a:lnTo>
                  <a:lnTo>
                    <a:pt x="27076" y="18026"/>
                  </a:lnTo>
                  <a:lnTo>
                    <a:pt x="27315" y="18194"/>
                  </a:lnTo>
                  <a:lnTo>
                    <a:pt x="27547" y="18369"/>
                  </a:lnTo>
                  <a:lnTo>
                    <a:pt x="27771" y="18552"/>
                  </a:lnTo>
                  <a:lnTo>
                    <a:pt x="27989" y="18741"/>
                  </a:lnTo>
                  <a:lnTo>
                    <a:pt x="28199" y="18938"/>
                  </a:lnTo>
                  <a:lnTo>
                    <a:pt x="28403" y="19141"/>
                  </a:lnTo>
                  <a:lnTo>
                    <a:pt x="28599" y="19352"/>
                  </a:lnTo>
                  <a:lnTo>
                    <a:pt x="28789" y="19569"/>
                  </a:lnTo>
                  <a:lnTo>
                    <a:pt x="28975" y="19789"/>
                  </a:lnTo>
                  <a:lnTo>
                    <a:pt x="29153" y="20018"/>
                  </a:lnTo>
                  <a:lnTo>
                    <a:pt x="29323" y="20256"/>
                  </a:lnTo>
                  <a:lnTo>
                    <a:pt x="29484" y="20502"/>
                  </a:lnTo>
                  <a:lnTo>
                    <a:pt x="29636" y="20756"/>
                  </a:lnTo>
                  <a:lnTo>
                    <a:pt x="29780" y="21019"/>
                  </a:lnTo>
                  <a:lnTo>
                    <a:pt x="29916" y="21291"/>
                  </a:lnTo>
                  <a:lnTo>
                    <a:pt x="30043" y="21571"/>
                  </a:lnTo>
                  <a:lnTo>
                    <a:pt x="30161" y="21859"/>
                  </a:lnTo>
                  <a:lnTo>
                    <a:pt x="30271" y="22157"/>
                  </a:lnTo>
                  <a:lnTo>
                    <a:pt x="30376" y="22464"/>
                  </a:lnTo>
                  <a:lnTo>
                    <a:pt x="30470" y="22782"/>
                  </a:lnTo>
                  <a:lnTo>
                    <a:pt x="30553" y="23111"/>
                  </a:lnTo>
                  <a:lnTo>
                    <a:pt x="30624" y="23451"/>
                  </a:lnTo>
                  <a:lnTo>
                    <a:pt x="30685" y="23802"/>
                  </a:lnTo>
                  <a:lnTo>
                    <a:pt x="30735" y="24164"/>
                  </a:lnTo>
                  <a:lnTo>
                    <a:pt x="30774" y="24538"/>
                  </a:lnTo>
                  <a:lnTo>
                    <a:pt x="30801" y="24922"/>
                  </a:lnTo>
                  <a:lnTo>
                    <a:pt x="30818" y="2531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821191" y="5264582"/>
              <a:ext cx="30296" cy="35396"/>
            </a:xfrm>
            <a:custGeom>
              <a:avLst/>
              <a:pathLst>
                <a:path w="30296" h="35396">
                  <a:moveTo>
                    <a:pt x="18841" y="5727"/>
                  </a:moveTo>
                  <a:lnTo>
                    <a:pt x="18841" y="35396"/>
                  </a:lnTo>
                  <a:lnTo>
                    <a:pt x="11430" y="35396"/>
                  </a:lnTo>
                  <a:lnTo>
                    <a:pt x="11430" y="5727"/>
                  </a:lnTo>
                  <a:lnTo>
                    <a:pt x="0" y="5727"/>
                  </a:lnTo>
                  <a:lnTo>
                    <a:pt x="0" y="0"/>
                  </a:lnTo>
                  <a:lnTo>
                    <a:pt x="30296" y="0"/>
                  </a:lnTo>
                  <a:lnTo>
                    <a:pt x="30296" y="57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855482" y="5264582"/>
              <a:ext cx="32657" cy="35396"/>
            </a:xfrm>
            <a:custGeom>
              <a:avLst/>
              <a:pathLst>
                <a:path w="32657" h="35396">
                  <a:moveTo>
                    <a:pt x="24317" y="35396"/>
                  </a:moveTo>
                  <a:lnTo>
                    <a:pt x="16102" y="21956"/>
                  </a:lnTo>
                  <a:lnTo>
                    <a:pt x="7410" y="21956"/>
                  </a:lnTo>
                  <a:lnTo>
                    <a:pt x="7410" y="35396"/>
                  </a:lnTo>
                  <a:lnTo>
                    <a:pt x="0" y="35396"/>
                  </a:lnTo>
                  <a:lnTo>
                    <a:pt x="0" y="0"/>
                  </a:lnTo>
                  <a:lnTo>
                    <a:pt x="17685" y="0"/>
                  </a:lnTo>
                  <a:lnTo>
                    <a:pt x="18340" y="7"/>
                  </a:lnTo>
                  <a:lnTo>
                    <a:pt x="18977" y="30"/>
                  </a:lnTo>
                  <a:lnTo>
                    <a:pt x="19598" y="67"/>
                  </a:lnTo>
                  <a:lnTo>
                    <a:pt x="20201" y="120"/>
                  </a:lnTo>
                  <a:lnTo>
                    <a:pt x="20787" y="188"/>
                  </a:lnTo>
                  <a:lnTo>
                    <a:pt x="21357" y="271"/>
                  </a:lnTo>
                  <a:lnTo>
                    <a:pt x="21909" y="369"/>
                  </a:lnTo>
                  <a:lnTo>
                    <a:pt x="22444" y="482"/>
                  </a:lnTo>
                  <a:lnTo>
                    <a:pt x="22962" y="610"/>
                  </a:lnTo>
                  <a:lnTo>
                    <a:pt x="23463" y="753"/>
                  </a:lnTo>
                  <a:lnTo>
                    <a:pt x="23952" y="905"/>
                  </a:lnTo>
                  <a:lnTo>
                    <a:pt x="24425" y="1071"/>
                  </a:lnTo>
                  <a:lnTo>
                    <a:pt x="24880" y="1249"/>
                  </a:lnTo>
                  <a:lnTo>
                    <a:pt x="25320" y="1440"/>
                  </a:lnTo>
                  <a:lnTo>
                    <a:pt x="25743" y="1645"/>
                  </a:lnTo>
                  <a:lnTo>
                    <a:pt x="26149" y="1863"/>
                  </a:lnTo>
                  <a:lnTo>
                    <a:pt x="26538" y="2093"/>
                  </a:lnTo>
                  <a:lnTo>
                    <a:pt x="26912" y="2337"/>
                  </a:lnTo>
                  <a:lnTo>
                    <a:pt x="27268" y="2594"/>
                  </a:lnTo>
                  <a:lnTo>
                    <a:pt x="27608" y="2863"/>
                  </a:lnTo>
                  <a:lnTo>
                    <a:pt x="27931" y="3141"/>
                  </a:lnTo>
                  <a:lnTo>
                    <a:pt x="28237" y="3430"/>
                  </a:lnTo>
                  <a:lnTo>
                    <a:pt x="28526" y="3732"/>
                  </a:lnTo>
                  <a:lnTo>
                    <a:pt x="28798" y="4045"/>
                  </a:lnTo>
                  <a:lnTo>
                    <a:pt x="29052" y="4371"/>
                  </a:lnTo>
                  <a:lnTo>
                    <a:pt x="29290" y="4708"/>
                  </a:lnTo>
                  <a:lnTo>
                    <a:pt x="29511" y="5058"/>
                  </a:lnTo>
                  <a:lnTo>
                    <a:pt x="29714" y="5420"/>
                  </a:lnTo>
                  <a:lnTo>
                    <a:pt x="29900" y="5793"/>
                  </a:lnTo>
                  <a:lnTo>
                    <a:pt x="30070" y="6179"/>
                  </a:lnTo>
                  <a:lnTo>
                    <a:pt x="30227" y="6571"/>
                  </a:lnTo>
                  <a:lnTo>
                    <a:pt x="30368" y="6973"/>
                  </a:lnTo>
                  <a:lnTo>
                    <a:pt x="30493" y="7385"/>
                  </a:lnTo>
                  <a:lnTo>
                    <a:pt x="30600" y="7807"/>
                  </a:lnTo>
                  <a:lnTo>
                    <a:pt x="30692" y="8239"/>
                  </a:lnTo>
                  <a:lnTo>
                    <a:pt x="30766" y="8681"/>
                  </a:lnTo>
                  <a:lnTo>
                    <a:pt x="30824" y="9134"/>
                  </a:lnTo>
                  <a:lnTo>
                    <a:pt x="30866" y="9596"/>
                  </a:lnTo>
                  <a:lnTo>
                    <a:pt x="30891" y="10068"/>
                  </a:lnTo>
                  <a:lnTo>
                    <a:pt x="30899" y="10550"/>
                  </a:lnTo>
                  <a:lnTo>
                    <a:pt x="30893" y="10944"/>
                  </a:lnTo>
                  <a:lnTo>
                    <a:pt x="30875" y="11331"/>
                  </a:lnTo>
                  <a:lnTo>
                    <a:pt x="30845" y="11712"/>
                  </a:lnTo>
                  <a:lnTo>
                    <a:pt x="30802" y="12086"/>
                  </a:lnTo>
                  <a:lnTo>
                    <a:pt x="30748" y="12453"/>
                  </a:lnTo>
                  <a:lnTo>
                    <a:pt x="30682" y="12814"/>
                  </a:lnTo>
                  <a:lnTo>
                    <a:pt x="30603" y="13169"/>
                  </a:lnTo>
                  <a:lnTo>
                    <a:pt x="30513" y="13517"/>
                  </a:lnTo>
                  <a:lnTo>
                    <a:pt x="30410" y="13858"/>
                  </a:lnTo>
                  <a:lnTo>
                    <a:pt x="30296" y="14193"/>
                  </a:lnTo>
                  <a:lnTo>
                    <a:pt x="30176" y="14516"/>
                  </a:lnTo>
                  <a:lnTo>
                    <a:pt x="30046" y="14832"/>
                  </a:lnTo>
                  <a:lnTo>
                    <a:pt x="29906" y="15141"/>
                  </a:lnTo>
                  <a:lnTo>
                    <a:pt x="29757" y="15443"/>
                  </a:lnTo>
                  <a:lnTo>
                    <a:pt x="29599" y="15738"/>
                  </a:lnTo>
                  <a:lnTo>
                    <a:pt x="29431" y="16026"/>
                  </a:lnTo>
                  <a:lnTo>
                    <a:pt x="29253" y="16307"/>
                  </a:lnTo>
                  <a:lnTo>
                    <a:pt x="29066" y="16581"/>
                  </a:lnTo>
                  <a:lnTo>
                    <a:pt x="28869" y="16847"/>
                  </a:lnTo>
                  <a:lnTo>
                    <a:pt x="28663" y="17107"/>
                  </a:lnTo>
                  <a:lnTo>
                    <a:pt x="28453" y="17359"/>
                  </a:lnTo>
                  <a:lnTo>
                    <a:pt x="28235" y="17604"/>
                  </a:lnTo>
                  <a:lnTo>
                    <a:pt x="28009" y="17840"/>
                  </a:lnTo>
                  <a:lnTo>
                    <a:pt x="27775" y="18068"/>
                  </a:lnTo>
                  <a:lnTo>
                    <a:pt x="27533" y="18288"/>
                  </a:lnTo>
                  <a:lnTo>
                    <a:pt x="27282" y="18500"/>
                  </a:lnTo>
                  <a:lnTo>
                    <a:pt x="27024" y="18704"/>
                  </a:lnTo>
                  <a:lnTo>
                    <a:pt x="26758" y="18900"/>
                  </a:lnTo>
                  <a:lnTo>
                    <a:pt x="26483" y="19088"/>
                  </a:lnTo>
                  <a:lnTo>
                    <a:pt x="26201" y="19268"/>
                  </a:lnTo>
                  <a:lnTo>
                    <a:pt x="25912" y="19434"/>
                  </a:lnTo>
                  <a:lnTo>
                    <a:pt x="25618" y="19591"/>
                  </a:lnTo>
                  <a:lnTo>
                    <a:pt x="25319" y="19739"/>
                  </a:lnTo>
                  <a:lnTo>
                    <a:pt x="25015" y="19879"/>
                  </a:lnTo>
                  <a:lnTo>
                    <a:pt x="24706" y="20009"/>
                  </a:lnTo>
                  <a:lnTo>
                    <a:pt x="24392" y="20130"/>
                  </a:lnTo>
                  <a:lnTo>
                    <a:pt x="24073" y="20242"/>
                  </a:lnTo>
                  <a:lnTo>
                    <a:pt x="23749" y="20345"/>
                  </a:lnTo>
                  <a:lnTo>
                    <a:pt x="23420" y="20439"/>
                  </a:lnTo>
                  <a:lnTo>
                    <a:pt x="23086" y="20524"/>
                  </a:lnTo>
                  <a:lnTo>
                    <a:pt x="32657" y="353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862893" y="5270335"/>
              <a:ext cx="16027" cy="10450"/>
            </a:xfrm>
            <a:custGeom>
              <a:avLst/>
              <a:pathLst>
                <a:path w="16027" h="10450">
                  <a:moveTo>
                    <a:pt x="16027" y="5099"/>
                  </a:moveTo>
                  <a:lnTo>
                    <a:pt x="16010" y="4595"/>
                  </a:lnTo>
                  <a:lnTo>
                    <a:pt x="15959" y="4117"/>
                  </a:lnTo>
                  <a:lnTo>
                    <a:pt x="15873" y="3666"/>
                  </a:lnTo>
                  <a:lnTo>
                    <a:pt x="15754" y="3242"/>
                  </a:lnTo>
                  <a:lnTo>
                    <a:pt x="15600" y="2844"/>
                  </a:lnTo>
                  <a:lnTo>
                    <a:pt x="15412" y="2473"/>
                  </a:lnTo>
                  <a:lnTo>
                    <a:pt x="15190" y="2129"/>
                  </a:lnTo>
                  <a:lnTo>
                    <a:pt x="14934" y="1811"/>
                  </a:lnTo>
                  <a:lnTo>
                    <a:pt x="14643" y="1520"/>
                  </a:lnTo>
                  <a:lnTo>
                    <a:pt x="14319" y="1256"/>
                  </a:lnTo>
                  <a:lnTo>
                    <a:pt x="13967" y="1017"/>
                  </a:lnTo>
                  <a:lnTo>
                    <a:pt x="13587" y="803"/>
                  </a:lnTo>
                  <a:lnTo>
                    <a:pt x="13178" y="615"/>
                  </a:lnTo>
                  <a:lnTo>
                    <a:pt x="12739" y="452"/>
                  </a:lnTo>
                  <a:lnTo>
                    <a:pt x="12271" y="314"/>
                  </a:lnTo>
                  <a:lnTo>
                    <a:pt x="11774" y="200"/>
                  </a:lnTo>
                  <a:lnTo>
                    <a:pt x="11248" y="113"/>
                  </a:lnTo>
                  <a:lnTo>
                    <a:pt x="10693" y="50"/>
                  </a:lnTo>
                  <a:lnTo>
                    <a:pt x="10109" y="12"/>
                  </a:lnTo>
                  <a:lnTo>
                    <a:pt x="9495" y="0"/>
                  </a:lnTo>
                  <a:lnTo>
                    <a:pt x="0" y="0"/>
                  </a:lnTo>
                  <a:lnTo>
                    <a:pt x="0" y="10450"/>
                  </a:lnTo>
                  <a:lnTo>
                    <a:pt x="9696" y="10450"/>
                  </a:lnTo>
                  <a:lnTo>
                    <a:pt x="10023" y="10446"/>
                  </a:lnTo>
                  <a:lnTo>
                    <a:pt x="10340" y="10435"/>
                  </a:lnTo>
                  <a:lnTo>
                    <a:pt x="10648" y="10416"/>
                  </a:lnTo>
                  <a:lnTo>
                    <a:pt x="10946" y="10390"/>
                  </a:lnTo>
                  <a:lnTo>
                    <a:pt x="11235" y="10356"/>
                  </a:lnTo>
                  <a:lnTo>
                    <a:pt x="11514" y="10314"/>
                  </a:lnTo>
                  <a:lnTo>
                    <a:pt x="11784" y="10265"/>
                  </a:lnTo>
                  <a:lnTo>
                    <a:pt x="12044" y="10209"/>
                  </a:lnTo>
                  <a:lnTo>
                    <a:pt x="12294" y="10145"/>
                  </a:lnTo>
                  <a:lnTo>
                    <a:pt x="12535" y="10073"/>
                  </a:lnTo>
                  <a:lnTo>
                    <a:pt x="12772" y="9990"/>
                  </a:lnTo>
                  <a:lnTo>
                    <a:pt x="12999" y="9900"/>
                  </a:lnTo>
                  <a:lnTo>
                    <a:pt x="13218" y="9805"/>
                  </a:lnTo>
                  <a:lnTo>
                    <a:pt x="13427" y="9703"/>
                  </a:lnTo>
                  <a:lnTo>
                    <a:pt x="13628" y="9596"/>
                  </a:lnTo>
                  <a:lnTo>
                    <a:pt x="13819" y="9482"/>
                  </a:lnTo>
                  <a:lnTo>
                    <a:pt x="14002" y="9363"/>
                  </a:lnTo>
                  <a:lnTo>
                    <a:pt x="14175" y="9237"/>
                  </a:lnTo>
                  <a:lnTo>
                    <a:pt x="14339" y="9106"/>
                  </a:lnTo>
                  <a:lnTo>
                    <a:pt x="14495" y="8968"/>
                  </a:lnTo>
                  <a:lnTo>
                    <a:pt x="14646" y="8820"/>
                  </a:lnTo>
                  <a:lnTo>
                    <a:pt x="14790" y="8666"/>
                  </a:lnTo>
                  <a:lnTo>
                    <a:pt x="14926" y="8508"/>
                  </a:lnTo>
                  <a:lnTo>
                    <a:pt x="15053" y="8345"/>
                  </a:lnTo>
                  <a:lnTo>
                    <a:pt x="15173" y="8177"/>
                  </a:lnTo>
                  <a:lnTo>
                    <a:pt x="15284" y="8003"/>
                  </a:lnTo>
                  <a:lnTo>
                    <a:pt x="15388" y="7825"/>
                  </a:lnTo>
                  <a:lnTo>
                    <a:pt x="15483" y="7641"/>
                  </a:lnTo>
                  <a:lnTo>
                    <a:pt x="15571" y="7453"/>
                  </a:lnTo>
                  <a:lnTo>
                    <a:pt x="15650" y="7260"/>
                  </a:lnTo>
                  <a:lnTo>
                    <a:pt x="15722" y="7062"/>
                  </a:lnTo>
                  <a:lnTo>
                    <a:pt x="15786" y="6860"/>
                  </a:lnTo>
                  <a:lnTo>
                    <a:pt x="15842" y="6654"/>
                  </a:lnTo>
                  <a:lnTo>
                    <a:pt x="15891" y="6444"/>
                  </a:lnTo>
                  <a:lnTo>
                    <a:pt x="15933" y="6230"/>
                  </a:lnTo>
                  <a:lnTo>
                    <a:pt x="15967" y="6012"/>
                  </a:lnTo>
                  <a:lnTo>
                    <a:pt x="15993" y="5789"/>
                  </a:lnTo>
                  <a:lnTo>
                    <a:pt x="16012" y="5563"/>
                  </a:lnTo>
                  <a:lnTo>
                    <a:pt x="16023" y="53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892636" y="5264582"/>
              <a:ext cx="7410" cy="35396"/>
            </a:xfrm>
            <a:custGeom>
              <a:avLst/>
              <a:pathLst>
                <a:path w="7410" h="35396">
                  <a:moveTo>
                    <a:pt x="0" y="35396"/>
                  </a:moveTo>
                  <a:lnTo>
                    <a:pt x="0" y="0"/>
                  </a:lnTo>
                  <a:lnTo>
                    <a:pt x="7410" y="0"/>
                  </a:lnTo>
                  <a:lnTo>
                    <a:pt x="7410" y="353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904770" y="5264582"/>
              <a:ext cx="34516" cy="35396"/>
            </a:xfrm>
            <a:custGeom>
              <a:avLst/>
              <a:pathLst>
                <a:path w="34516" h="35396">
                  <a:moveTo>
                    <a:pt x="27181" y="35396"/>
                  </a:moveTo>
                  <a:lnTo>
                    <a:pt x="24041" y="26352"/>
                  </a:lnTo>
                  <a:lnTo>
                    <a:pt x="10550" y="26352"/>
                  </a:lnTo>
                  <a:lnTo>
                    <a:pt x="7410" y="35396"/>
                  </a:lnTo>
                  <a:lnTo>
                    <a:pt x="0" y="35396"/>
                  </a:lnTo>
                  <a:lnTo>
                    <a:pt x="12912" y="0"/>
                  </a:lnTo>
                  <a:lnTo>
                    <a:pt x="21654" y="0"/>
                  </a:lnTo>
                  <a:lnTo>
                    <a:pt x="34516" y="353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7916979" y="5271249"/>
              <a:ext cx="10174" cy="14108"/>
            </a:xfrm>
            <a:custGeom>
              <a:avLst/>
              <a:pathLst>
                <a:path w="10174" h="14108">
                  <a:moveTo>
                    <a:pt x="6682" y="3934"/>
                  </a:moveTo>
                  <a:lnTo>
                    <a:pt x="6621" y="3758"/>
                  </a:lnTo>
                  <a:lnTo>
                    <a:pt x="6561" y="3582"/>
                  </a:lnTo>
                  <a:lnTo>
                    <a:pt x="6501" y="3406"/>
                  </a:lnTo>
                  <a:lnTo>
                    <a:pt x="6441" y="3230"/>
                  </a:lnTo>
                  <a:lnTo>
                    <a:pt x="6380" y="3054"/>
                  </a:lnTo>
                  <a:lnTo>
                    <a:pt x="6320" y="2878"/>
                  </a:lnTo>
                  <a:lnTo>
                    <a:pt x="6260" y="2703"/>
                  </a:lnTo>
                  <a:lnTo>
                    <a:pt x="6199" y="2527"/>
                  </a:lnTo>
                  <a:lnTo>
                    <a:pt x="6139" y="2351"/>
                  </a:lnTo>
                  <a:lnTo>
                    <a:pt x="6079" y="2175"/>
                  </a:lnTo>
                  <a:lnTo>
                    <a:pt x="6024" y="1996"/>
                  </a:lnTo>
                  <a:lnTo>
                    <a:pt x="5970" y="1820"/>
                  </a:lnTo>
                  <a:lnTo>
                    <a:pt x="5918" y="1648"/>
                  </a:lnTo>
                  <a:lnTo>
                    <a:pt x="5866" y="1480"/>
                  </a:lnTo>
                  <a:lnTo>
                    <a:pt x="5815" y="1315"/>
                  </a:lnTo>
                  <a:lnTo>
                    <a:pt x="5765" y="1153"/>
                  </a:lnTo>
                  <a:lnTo>
                    <a:pt x="5717" y="995"/>
                  </a:lnTo>
                  <a:lnTo>
                    <a:pt x="5669" y="841"/>
                  </a:lnTo>
                  <a:lnTo>
                    <a:pt x="5622" y="690"/>
                  </a:lnTo>
                  <a:lnTo>
                    <a:pt x="5576" y="542"/>
                  </a:lnTo>
                  <a:lnTo>
                    <a:pt x="5537" y="394"/>
                  </a:lnTo>
                  <a:lnTo>
                    <a:pt x="5498" y="252"/>
                  </a:lnTo>
                  <a:lnTo>
                    <a:pt x="5460" y="115"/>
                  </a:lnTo>
                  <a:lnTo>
                    <a:pt x="4736" y="0"/>
                  </a:lnTo>
                  <a:lnTo>
                    <a:pt x="4698" y="128"/>
                  </a:lnTo>
                  <a:lnTo>
                    <a:pt x="4658" y="261"/>
                  </a:lnTo>
                  <a:lnTo>
                    <a:pt x="4616" y="399"/>
                  </a:lnTo>
                  <a:lnTo>
                    <a:pt x="4572" y="542"/>
                  </a:lnTo>
                  <a:lnTo>
                    <a:pt x="4530" y="690"/>
                  </a:lnTo>
                  <a:lnTo>
                    <a:pt x="4487" y="841"/>
                  </a:lnTo>
                  <a:lnTo>
                    <a:pt x="4442" y="995"/>
                  </a:lnTo>
                  <a:lnTo>
                    <a:pt x="4395" y="1153"/>
                  </a:lnTo>
                  <a:lnTo>
                    <a:pt x="4346" y="1315"/>
                  </a:lnTo>
                  <a:lnTo>
                    <a:pt x="4294" y="1480"/>
                  </a:lnTo>
                  <a:lnTo>
                    <a:pt x="4241" y="1648"/>
                  </a:lnTo>
                  <a:lnTo>
                    <a:pt x="4186" y="1820"/>
                  </a:lnTo>
                  <a:lnTo>
                    <a:pt x="4128" y="1996"/>
                  </a:lnTo>
                  <a:lnTo>
                    <a:pt x="4069" y="2175"/>
                  </a:lnTo>
                  <a:lnTo>
                    <a:pt x="4014" y="2351"/>
                  </a:lnTo>
                  <a:lnTo>
                    <a:pt x="3958" y="2527"/>
                  </a:lnTo>
                  <a:lnTo>
                    <a:pt x="3901" y="2703"/>
                  </a:lnTo>
                  <a:lnTo>
                    <a:pt x="3844" y="2878"/>
                  </a:lnTo>
                  <a:lnTo>
                    <a:pt x="3787" y="3054"/>
                  </a:lnTo>
                  <a:lnTo>
                    <a:pt x="3729" y="3230"/>
                  </a:lnTo>
                  <a:lnTo>
                    <a:pt x="3670" y="3406"/>
                  </a:lnTo>
                  <a:lnTo>
                    <a:pt x="3611" y="3582"/>
                  </a:lnTo>
                  <a:lnTo>
                    <a:pt x="3551" y="3758"/>
                  </a:lnTo>
                  <a:lnTo>
                    <a:pt x="3491" y="3934"/>
                  </a:lnTo>
                  <a:lnTo>
                    <a:pt x="0" y="14108"/>
                  </a:lnTo>
                  <a:lnTo>
                    <a:pt x="10174" y="14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8183998" y="5379981"/>
              <a:ext cx="12685" cy="13008"/>
            </a:xfrm>
            <a:custGeom>
              <a:avLst/>
              <a:pathLst>
                <a:path w="12685" h="13008">
                  <a:moveTo>
                    <a:pt x="9989" y="13008"/>
                  </a:moveTo>
                  <a:lnTo>
                    <a:pt x="8835" y="9684"/>
                  </a:lnTo>
                  <a:lnTo>
                    <a:pt x="3877" y="9684"/>
                  </a:lnTo>
                  <a:lnTo>
                    <a:pt x="2723" y="13008"/>
                  </a:lnTo>
                  <a:lnTo>
                    <a:pt x="0" y="13008"/>
                  </a:lnTo>
                  <a:lnTo>
                    <a:pt x="4745" y="0"/>
                  </a:lnTo>
                  <a:lnTo>
                    <a:pt x="7958" y="0"/>
                  </a:lnTo>
                  <a:lnTo>
                    <a:pt x="12685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188485" y="5383877"/>
              <a:ext cx="3739" cy="3739"/>
            </a:xfrm>
            <a:custGeom>
              <a:avLst/>
              <a:pathLst>
                <a:path w="3739" h="3739">
                  <a:moveTo>
                    <a:pt x="1283" y="0"/>
                  </a:moveTo>
                  <a:lnTo>
                    <a:pt x="0" y="3739"/>
                  </a:lnTo>
                  <a:lnTo>
                    <a:pt x="3739" y="373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197746" y="5379981"/>
              <a:ext cx="10442" cy="13008"/>
            </a:xfrm>
            <a:custGeom>
              <a:avLst/>
              <a:pathLst>
                <a:path w="10442" h="13008">
                  <a:moveTo>
                    <a:pt x="10442" y="13008"/>
                  </a:moveTo>
                  <a:lnTo>
                    <a:pt x="0" y="13008"/>
                  </a:lnTo>
                  <a:lnTo>
                    <a:pt x="0" y="11079"/>
                  </a:lnTo>
                  <a:lnTo>
                    <a:pt x="7035" y="2132"/>
                  </a:lnTo>
                  <a:lnTo>
                    <a:pt x="701" y="2132"/>
                  </a:lnTo>
                  <a:lnTo>
                    <a:pt x="701" y="0"/>
                  </a:lnTo>
                  <a:lnTo>
                    <a:pt x="10063" y="0"/>
                  </a:lnTo>
                  <a:lnTo>
                    <a:pt x="10063" y="1892"/>
                  </a:lnTo>
                  <a:lnTo>
                    <a:pt x="3028" y="10875"/>
                  </a:lnTo>
                  <a:lnTo>
                    <a:pt x="10442" y="108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8209997" y="5379981"/>
              <a:ext cx="10608" cy="13008"/>
            </a:xfrm>
            <a:custGeom>
              <a:avLst/>
              <a:pathLst>
                <a:path w="10608" h="13008">
                  <a:moveTo>
                    <a:pt x="0" y="13008"/>
                  </a:moveTo>
                  <a:lnTo>
                    <a:pt x="0" y="0"/>
                  </a:lnTo>
                  <a:lnTo>
                    <a:pt x="10229" y="0"/>
                  </a:lnTo>
                  <a:lnTo>
                    <a:pt x="10229" y="2105"/>
                  </a:lnTo>
                  <a:lnTo>
                    <a:pt x="2723" y="2105"/>
                  </a:lnTo>
                  <a:lnTo>
                    <a:pt x="2723" y="5373"/>
                  </a:lnTo>
                  <a:lnTo>
                    <a:pt x="9666" y="5373"/>
                  </a:lnTo>
                  <a:lnTo>
                    <a:pt x="9666" y="7478"/>
                  </a:lnTo>
                  <a:lnTo>
                    <a:pt x="2723" y="7478"/>
                  </a:lnTo>
                  <a:lnTo>
                    <a:pt x="2723" y="10903"/>
                  </a:lnTo>
                  <a:lnTo>
                    <a:pt x="10608" y="10903"/>
                  </a:lnTo>
                  <a:lnTo>
                    <a:pt x="10608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8222609" y="5379981"/>
              <a:ext cx="12002" cy="13008"/>
            </a:xfrm>
            <a:custGeom>
              <a:avLst/>
              <a:pathLst>
                <a:path w="12002" h="13008">
                  <a:moveTo>
                    <a:pt x="8937" y="13008"/>
                  </a:moveTo>
                  <a:lnTo>
                    <a:pt x="5918" y="8069"/>
                  </a:lnTo>
                  <a:lnTo>
                    <a:pt x="2723" y="8069"/>
                  </a:lnTo>
                  <a:lnTo>
                    <a:pt x="2723" y="13008"/>
                  </a:lnTo>
                  <a:lnTo>
                    <a:pt x="0" y="13008"/>
                  </a:lnTo>
                  <a:lnTo>
                    <a:pt x="0" y="0"/>
                  </a:lnTo>
                  <a:lnTo>
                    <a:pt x="6499" y="0"/>
                  </a:lnTo>
                  <a:lnTo>
                    <a:pt x="6740" y="2"/>
                  </a:lnTo>
                  <a:lnTo>
                    <a:pt x="6974" y="11"/>
                  </a:lnTo>
                  <a:lnTo>
                    <a:pt x="7202" y="24"/>
                  </a:lnTo>
                  <a:lnTo>
                    <a:pt x="7424" y="44"/>
                  </a:lnTo>
                  <a:lnTo>
                    <a:pt x="7639" y="69"/>
                  </a:lnTo>
                  <a:lnTo>
                    <a:pt x="7849" y="99"/>
                  </a:lnTo>
                  <a:lnTo>
                    <a:pt x="8052" y="135"/>
                  </a:lnTo>
                  <a:lnTo>
                    <a:pt x="8248" y="177"/>
                  </a:lnTo>
                  <a:lnTo>
                    <a:pt x="8439" y="224"/>
                  </a:lnTo>
                  <a:lnTo>
                    <a:pt x="8623" y="276"/>
                  </a:lnTo>
                  <a:lnTo>
                    <a:pt x="8802" y="332"/>
                  </a:lnTo>
                  <a:lnTo>
                    <a:pt x="8976" y="393"/>
                  </a:lnTo>
                  <a:lnTo>
                    <a:pt x="9144" y="459"/>
                  </a:lnTo>
                  <a:lnTo>
                    <a:pt x="9305" y="529"/>
                  </a:lnTo>
                  <a:lnTo>
                    <a:pt x="9461" y="604"/>
                  </a:lnTo>
                  <a:lnTo>
                    <a:pt x="9610" y="684"/>
                  </a:lnTo>
                  <a:lnTo>
                    <a:pt x="9753" y="769"/>
                  </a:lnTo>
                  <a:lnTo>
                    <a:pt x="9890" y="858"/>
                  </a:lnTo>
                  <a:lnTo>
                    <a:pt x="10764" y="1730"/>
                  </a:lnTo>
                  <a:lnTo>
                    <a:pt x="10845" y="1859"/>
                  </a:lnTo>
                  <a:lnTo>
                    <a:pt x="10920" y="1992"/>
                  </a:lnTo>
                  <a:lnTo>
                    <a:pt x="10989" y="2129"/>
                  </a:lnTo>
                  <a:lnTo>
                    <a:pt x="11051" y="2271"/>
                  </a:lnTo>
                  <a:lnTo>
                    <a:pt x="11109" y="2415"/>
                  </a:lnTo>
                  <a:lnTo>
                    <a:pt x="11161" y="2562"/>
                  </a:lnTo>
                  <a:lnTo>
                    <a:pt x="11206" y="2714"/>
                  </a:lnTo>
                  <a:lnTo>
                    <a:pt x="11246" y="2869"/>
                  </a:lnTo>
                  <a:lnTo>
                    <a:pt x="11279" y="3028"/>
                  </a:lnTo>
                  <a:lnTo>
                    <a:pt x="11307" y="3190"/>
                  </a:lnTo>
                  <a:lnTo>
                    <a:pt x="11328" y="3356"/>
                  </a:lnTo>
                  <a:lnTo>
                    <a:pt x="11343" y="3526"/>
                  </a:lnTo>
                  <a:lnTo>
                    <a:pt x="11353" y="3700"/>
                  </a:lnTo>
                  <a:lnTo>
                    <a:pt x="11356" y="3877"/>
                  </a:lnTo>
                  <a:lnTo>
                    <a:pt x="11353" y="4022"/>
                  </a:lnTo>
                  <a:lnTo>
                    <a:pt x="11347" y="4164"/>
                  </a:lnTo>
                  <a:lnTo>
                    <a:pt x="11336" y="4304"/>
                  </a:lnTo>
                  <a:lnTo>
                    <a:pt x="11320" y="4441"/>
                  </a:lnTo>
                  <a:lnTo>
                    <a:pt x="11300" y="4577"/>
                  </a:lnTo>
                  <a:lnTo>
                    <a:pt x="11276" y="4709"/>
                  </a:lnTo>
                  <a:lnTo>
                    <a:pt x="11247" y="4839"/>
                  </a:lnTo>
                  <a:lnTo>
                    <a:pt x="8484" y="7543"/>
                  </a:lnTo>
                  <a:lnTo>
                    <a:pt x="12002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225333" y="5382095"/>
              <a:ext cx="5890" cy="3840"/>
            </a:xfrm>
            <a:custGeom>
              <a:avLst/>
              <a:pathLst>
                <a:path w="5890" h="3840">
                  <a:moveTo>
                    <a:pt x="5890" y="1874"/>
                  </a:moveTo>
                  <a:lnTo>
                    <a:pt x="5884" y="1688"/>
                  </a:lnTo>
                  <a:lnTo>
                    <a:pt x="5865" y="1513"/>
                  </a:lnTo>
                  <a:lnTo>
                    <a:pt x="5833" y="1347"/>
                  </a:lnTo>
                  <a:lnTo>
                    <a:pt x="5789" y="1191"/>
                  </a:lnTo>
                  <a:lnTo>
                    <a:pt x="5733" y="1045"/>
                  </a:lnTo>
                  <a:lnTo>
                    <a:pt x="5262" y="461"/>
                  </a:lnTo>
                  <a:lnTo>
                    <a:pt x="5133" y="373"/>
                  </a:lnTo>
                  <a:lnTo>
                    <a:pt x="4993" y="295"/>
                  </a:lnTo>
                  <a:lnTo>
                    <a:pt x="4843" y="226"/>
                  </a:lnTo>
                  <a:lnTo>
                    <a:pt x="4682" y="166"/>
                  </a:lnTo>
                  <a:lnTo>
                    <a:pt x="4510" y="115"/>
                  </a:lnTo>
                  <a:lnTo>
                    <a:pt x="4327" y="73"/>
                  </a:lnTo>
                  <a:lnTo>
                    <a:pt x="4134" y="41"/>
                  </a:lnTo>
                  <a:lnTo>
                    <a:pt x="3930" y="18"/>
                  </a:lnTo>
                  <a:lnTo>
                    <a:pt x="3715" y="4"/>
                  </a:lnTo>
                  <a:lnTo>
                    <a:pt x="3489" y="0"/>
                  </a:lnTo>
                  <a:lnTo>
                    <a:pt x="0" y="0"/>
                  </a:lnTo>
                  <a:lnTo>
                    <a:pt x="0" y="384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8236264" y="5379981"/>
              <a:ext cx="11531" cy="13008"/>
            </a:xfrm>
            <a:custGeom>
              <a:avLst/>
              <a:pathLst>
                <a:path w="11531" h="13008">
                  <a:moveTo>
                    <a:pt x="11531" y="9297"/>
                  </a:moveTo>
                  <a:lnTo>
                    <a:pt x="11527" y="9492"/>
                  </a:lnTo>
                  <a:lnTo>
                    <a:pt x="11515" y="9681"/>
                  </a:lnTo>
                  <a:lnTo>
                    <a:pt x="11495" y="9864"/>
                  </a:lnTo>
                  <a:lnTo>
                    <a:pt x="11467" y="10043"/>
                  </a:lnTo>
                  <a:lnTo>
                    <a:pt x="11432" y="10215"/>
                  </a:lnTo>
                  <a:lnTo>
                    <a:pt x="11388" y="10382"/>
                  </a:lnTo>
                  <a:lnTo>
                    <a:pt x="11336" y="10544"/>
                  </a:lnTo>
                  <a:lnTo>
                    <a:pt x="11277" y="10700"/>
                  </a:lnTo>
                  <a:lnTo>
                    <a:pt x="11209" y="10851"/>
                  </a:lnTo>
                  <a:lnTo>
                    <a:pt x="11134" y="10995"/>
                  </a:lnTo>
                  <a:lnTo>
                    <a:pt x="11052" y="11133"/>
                  </a:lnTo>
                  <a:lnTo>
                    <a:pt x="10963" y="11266"/>
                  </a:lnTo>
                  <a:lnTo>
                    <a:pt x="10310" y="11959"/>
                  </a:lnTo>
                  <a:lnTo>
                    <a:pt x="10180" y="12057"/>
                  </a:lnTo>
                  <a:lnTo>
                    <a:pt x="10045" y="12150"/>
                  </a:lnTo>
                  <a:lnTo>
                    <a:pt x="9906" y="12236"/>
                  </a:lnTo>
                  <a:lnTo>
                    <a:pt x="9762" y="12318"/>
                  </a:lnTo>
                  <a:lnTo>
                    <a:pt x="9614" y="12395"/>
                  </a:lnTo>
                  <a:lnTo>
                    <a:pt x="9461" y="12467"/>
                  </a:lnTo>
                  <a:lnTo>
                    <a:pt x="9304" y="12535"/>
                  </a:lnTo>
                  <a:lnTo>
                    <a:pt x="9142" y="12598"/>
                  </a:lnTo>
                  <a:lnTo>
                    <a:pt x="8975" y="12657"/>
                  </a:lnTo>
                  <a:lnTo>
                    <a:pt x="8804" y="12711"/>
                  </a:lnTo>
                  <a:lnTo>
                    <a:pt x="8628" y="12760"/>
                  </a:lnTo>
                  <a:lnTo>
                    <a:pt x="8447" y="12805"/>
                  </a:lnTo>
                  <a:lnTo>
                    <a:pt x="8263" y="12844"/>
                  </a:lnTo>
                  <a:lnTo>
                    <a:pt x="8077" y="12878"/>
                  </a:lnTo>
                  <a:lnTo>
                    <a:pt x="7889" y="12909"/>
                  </a:lnTo>
                  <a:lnTo>
                    <a:pt x="7698" y="12935"/>
                  </a:lnTo>
                  <a:lnTo>
                    <a:pt x="7506" y="12957"/>
                  </a:lnTo>
                  <a:lnTo>
                    <a:pt x="7311" y="12976"/>
                  </a:lnTo>
                  <a:lnTo>
                    <a:pt x="7113" y="12990"/>
                  </a:lnTo>
                  <a:lnTo>
                    <a:pt x="6914" y="13000"/>
                  </a:lnTo>
                  <a:lnTo>
                    <a:pt x="6712" y="13006"/>
                  </a:lnTo>
                  <a:lnTo>
                    <a:pt x="6508" y="13008"/>
                  </a:lnTo>
                  <a:lnTo>
                    <a:pt x="0" y="13008"/>
                  </a:lnTo>
                  <a:lnTo>
                    <a:pt x="0" y="0"/>
                  </a:lnTo>
                  <a:lnTo>
                    <a:pt x="5955" y="0"/>
                  </a:lnTo>
                  <a:lnTo>
                    <a:pt x="6183" y="2"/>
                  </a:lnTo>
                  <a:lnTo>
                    <a:pt x="6406" y="8"/>
                  </a:lnTo>
                  <a:lnTo>
                    <a:pt x="6624" y="18"/>
                  </a:lnTo>
                  <a:lnTo>
                    <a:pt x="6836" y="32"/>
                  </a:lnTo>
                  <a:lnTo>
                    <a:pt x="7044" y="50"/>
                  </a:lnTo>
                  <a:lnTo>
                    <a:pt x="7246" y="73"/>
                  </a:lnTo>
                  <a:lnTo>
                    <a:pt x="7444" y="99"/>
                  </a:lnTo>
                  <a:lnTo>
                    <a:pt x="7636" y="129"/>
                  </a:lnTo>
                  <a:lnTo>
                    <a:pt x="7822" y="164"/>
                  </a:lnTo>
                  <a:lnTo>
                    <a:pt x="8004" y="203"/>
                  </a:lnTo>
                  <a:lnTo>
                    <a:pt x="8182" y="244"/>
                  </a:lnTo>
                  <a:lnTo>
                    <a:pt x="8355" y="289"/>
                  </a:lnTo>
                  <a:lnTo>
                    <a:pt x="8521" y="338"/>
                  </a:lnTo>
                  <a:lnTo>
                    <a:pt x="8682" y="392"/>
                  </a:lnTo>
                  <a:lnTo>
                    <a:pt x="8837" y="450"/>
                  </a:lnTo>
                  <a:lnTo>
                    <a:pt x="8987" y="512"/>
                  </a:lnTo>
                  <a:lnTo>
                    <a:pt x="9131" y="578"/>
                  </a:lnTo>
                  <a:lnTo>
                    <a:pt x="9269" y="649"/>
                  </a:lnTo>
                  <a:lnTo>
                    <a:pt x="10521" y="1952"/>
                  </a:lnTo>
                  <a:lnTo>
                    <a:pt x="10576" y="2080"/>
                  </a:lnTo>
                  <a:lnTo>
                    <a:pt x="10625" y="2213"/>
                  </a:lnTo>
                  <a:lnTo>
                    <a:pt x="10667" y="2350"/>
                  </a:lnTo>
                  <a:lnTo>
                    <a:pt x="10702" y="2492"/>
                  </a:lnTo>
                  <a:lnTo>
                    <a:pt x="10731" y="2639"/>
                  </a:lnTo>
                  <a:lnTo>
                    <a:pt x="10754" y="2789"/>
                  </a:lnTo>
                  <a:lnTo>
                    <a:pt x="10770" y="2944"/>
                  </a:lnTo>
                  <a:lnTo>
                    <a:pt x="10780" y="3104"/>
                  </a:lnTo>
                  <a:lnTo>
                    <a:pt x="10783" y="3268"/>
                  </a:lnTo>
                  <a:lnTo>
                    <a:pt x="10777" y="3486"/>
                  </a:lnTo>
                  <a:lnTo>
                    <a:pt x="10758" y="3697"/>
                  </a:lnTo>
                  <a:lnTo>
                    <a:pt x="10727" y="3902"/>
                  </a:lnTo>
                  <a:lnTo>
                    <a:pt x="10684" y="4099"/>
                  </a:lnTo>
                  <a:lnTo>
                    <a:pt x="10628" y="4290"/>
                  </a:lnTo>
                  <a:lnTo>
                    <a:pt x="10560" y="4474"/>
                  </a:lnTo>
                  <a:lnTo>
                    <a:pt x="10480" y="4652"/>
                  </a:lnTo>
                  <a:lnTo>
                    <a:pt x="10387" y="4822"/>
                  </a:lnTo>
                  <a:lnTo>
                    <a:pt x="10282" y="4985"/>
                  </a:lnTo>
                  <a:lnTo>
                    <a:pt x="10165" y="5142"/>
                  </a:lnTo>
                  <a:lnTo>
                    <a:pt x="10036" y="5289"/>
                  </a:lnTo>
                  <a:lnTo>
                    <a:pt x="9895" y="5425"/>
                  </a:lnTo>
                  <a:lnTo>
                    <a:pt x="9741" y="5552"/>
                  </a:lnTo>
                  <a:lnTo>
                    <a:pt x="9574" y="5669"/>
                  </a:lnTo>
                  <a:lnTo>
                    <a:pt x="9394" y="5777"/>
                  </a:lnTo>
                  <a:lnTo>
                    <a:pt x="9201" y="5874"/>
                  </a:lnTo>
                  <a:lnTo>
                    <a:pt x="8995" y="5962"/>
                  </a:lnTo>
                  <a:lnTo>
                    <a:pt x="8776" y="6040"/>
                  </a:lnTo>
                  <a:lnTo>
                    <a:pt x="8544" y="6108"/>
                  </a:lnTo>
                  <a:lnTo>
                    <a:pt x="8300" y="6167"/>
                  </a:lnTo>
                  <a:lnTo>
                    <a:pt x="8608" y="6210"/>
                  </a:lnTo>
                  <a:lnTo>
                    <a:pt x="8901" y="6266"/>
                  </a:lnTo>
                  <a:lnTo>
                    <a:pt x="9179" y="6334"/>
                  </a:lnTo>
                  <a:lnTo>
                    <a:pt x="9441" y="6415"/>
                  </a:lnTo>
                  <a:lnTo>
                    <a:pt x="9689" y="6508"/>
                  </a:lnTo>
                  <a:lnTo>
                    <a:pt x="9922" y="6614"/>
                  </a:lnTo>
                  <a:lnTo>
                    <a:pt x="10139" y="6733"/>
                  </a:lnTo>
                  <a:lnTo>
                    <a:pt x="10341" y="6864"/>
                  </a:lnTo>
                  <a:lnTo>
                    <a:pt x="10528" y="7008"/>
                  </a:lnTo>
                  <a:lnTo>
                    <a:pt x="10700" y="7164"/>
                  </a:lnTo>
                  <a:lnTo>
                    <a:pt x="10858" y="7330"/>
                  </a:lnTo>
                  <a:lnTo>
                    <a:pt x="10999" y="7506"/>
                  </a:lnTo>
                  <a:lnTo>
                    <a:pt x="11124" y="7693"/>
                  </a:lnTo>
                  <a:lnTo>
                    <a:pt x="11232" y="7891"/>
                  </a:lnTo>
                  <a:lnTo>
                    <a:pt x="11323" y="8099"/>
                  </a:lnTo>
                  <a:lnTo>
                    <a:pt x="11398" y="8317"/>
                  </a:lnTo>
                  <a:lnTo>
                    <a:pt x="11456" y="8546"/>
                  </a:lnTo>
                  <a:lnTo>
                    <a:pt x="11498" y="8786"/>
                  </a:lnTo>
                  <a:lnTo>
                    <a:pt x="11523" y="90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238988" y="5382003"/>
              <a:ext cx="5317" cy="3222"/>
            </a:xfrm>
            <a:custGeom>
              <a:avLst/>
              <a:pathLst>
                <a:path w="5317" h="3222">
                  <a:moveTo>
                    <a:pt x="5317" y="1615"/>
                  </a:moveTo>
                  <a:lnTo>
                    <a:pt x="5312" y="1445"/>
                  </a:lnTo>
                  <a:lnTo>
                    <a:pt x="5295" y="1285"/>
                  </a:lnTo>
                  <a:lnTo>
                    <a:pt x="5267" y="1135"/>
                  </a:lnTo>
                  <a:lnTo>
                    <a:pt x="5227" y="995"/>
                  </a:lnTo>
                  <a:lnTo>
                    <a:pt x="4638" y="299"/>
                  </a:lnTo>
                  <a:lnTo>
                    <a:pt x="4511" y="236"/>
                  </a:lnTo>
                  <a:lnTo>
                    <a:pt x="4373" y="180"/>
                  </a:lnTo>
                  <a:lnTo>
                    <a:pt x="4224" y="132"/>
                  </a:lnTo>
                  <a:lnTo>
                    <a:pt x="4064" y="92"/>
                  </a:lnTo>
                  <a:lnTo>
                    <a:pt x="3893" y="59"/>
                  </a:lnTo>
                  <a:lnTo>
                    <a:pt x="3712" y="33"/>
                  </a:lnTo>
                  <a:lnTo>
                    <a:pt x="3519" y="14"/>
                  </a:lnTo>
                  <a:lnTo>
                    <a:pt x="3316" y="3"/>
                  </a:lnTo>
                  <a:lnTo>
                    <a:pt x="3102" y="0"/>
                  </a:lnTo>
                  <a:lnTo>
                    <a:pt x="0" y="0"/>
                  </a:lnTo>
                  <a:lnTo>
                    <a:pt x="0" y="3222"/>
                  </a:lnTo>
                  <a:lnTo>
                    <a:pt x="3120" y="3222"/>
                  </a:lnTo>
                  <a:lnTo>
                    <a:pt x="3345" y="3218"/>
                  </a:lnTo>
                  <a:lnTo>
                    <a:pt x="3556" y="3206"/>
                  </a:lnTo>
                  <a:lnTo>
                    <a:pt x="3755" y="3186"/>
                  </a:lnTo>
                  <a:lnTo>
                    <a:pt x="3941" y="3158"/>
                  </a:lnTo>
                  <a:lnTo>
                    <a:pt x="4115" y="3122"/>
                  </a:lnTo>
                  <a:lnTo>
                    <a:pt x="4276" y="3079"/>
                  </a:lnTo>
                  <a:lnTo>
                    <a:pt x="4424" y="3027"/>
                  </a:lnTo>
                  <a:lnTo>
                    <a:pt x="5233" y="2194"/>
                  </a:lnTo>
                  <a:lnTo>
                    <a:pt x="5270" y="2061"/>
                  </a:lnTo>
                  <a:lnTo>
                    <a:pt x="5296" y="1921"/>
                  </a:lnTo>
                  <a:lnTo>
                    <a:pt x="5312" y="177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8238988" y="5387238"/>
              <a:ext cx="3452" cy="3729"/>
            </a:xfrm>
            <a:custGeom>
              <a:avLst/>
              <a:pathLst>
                <a:path w="3452" h="3729">
                  <a:moveTo>
                    <a:pt x="3452" y="0"/>
                  </a:moveTo>
                  <a:lnTo>
                    <a:pt x="0" y="0"/>
                  </a:lnTo>
                  <a:lnTo>
                    <a:pt x="0" y="37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8249125" y="5379981"/>
              <a:ext cx="12685" cy="13008"/>
            </a:xfrm>
            <a:custGeom>
              <a:avLst/>
              <a:pathLst>
                <a:path w="12685" h="13008">
                  <a:moveTo>
                    <a:pt x="9989" y="13008"/>
                  </a:moveTo>
                  <a:lnTo>
                    <a:pt x="8835" y="9684"/>
                  </a:lnTo>
                  <a:lnTo>
                    <a:pt x="3877" y="9684"/>
                  </a:lnTo>
                  <a:lnTo>
                    <a:pt x="2723" y="13008"/>
                  </a:lnTo>
                  <a:lnTo>
                    <a:pt x="0" y="13008"/>
                  </a:lnTo>
                  <a:lnTo>
                    <a:pt x="4745" y="0"/>
                  </a:lnTo>
                  <a:lnTo>
                    <a:pt x="7958" y="0"/>
                  </a:lnTo>
                  <a:lnTo>
                    <a:pt x="12685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8253612" y="5383877"/>
              <a:ext cx="3739" cy="3739"/>
            </a:xfrm>
            <a:custGeom>
              <a:avLst/>
              <a:pathLst>
                <a:path w="3739" h="3739">
                  <a:moveTo>
                    <a:pt x="1283" y="0"/>
                  </a:moveTo>
                  <a:lnTo>
                    <a:pt x="0" y="3739"/>
                  </a:lnTo>
                  <a:lnTo>
                    <a:pt x="3739" y="373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8263574" y="5379981"/>
              <a:ext cx="2723" cy="13008"/>
            </a:xfrm>
            <a:custGeom>
              <a:avLst/>
              <a:pathLst>
                <a:path w="2723" h="13008">
                  <a:moveTo>
                    <a:pt x="0" y="13008"/>
                  </a:moveTo>
                  <a:lnTo>
                    <a:pt x="0" y="0"/>
                  </a:lnTo>
                  <a:lnTo>
                    <a:pt x="2723" y="0"/>
                  </a:lnTo>
                  <a:lnTo>
                    <a:pt x="2723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8267849" y="5379981"/>
              <a:ext cx="8937" cy="13193"/>
            </a:xfrm>
            <a:custGeom>
              <a:avLst/>
              <a:pathLst>
                <a:path w="8937" h="13193">
                  <a:moveTo>
                    <a:pt x="4551" y="13193"/>
                  </a:moveTo>
                  <a:lnTo>
                    <a:pt x="4358" y="13191"/>
                  </a:lnTo>
                  <a:lnTo>
                    <a:pt x="4168" y="13185"/>
                  </a:lnTo>
                  <a:lnTo>
                    <a:pt x="3983" y="13175"/>
                  </a:lnTo>
                  <a:lnTo>
                    <a:pt x="3802" y="13160"/>
                  </a:lnTo>
                  <a:lnTo>
                    <a:pt x="3626" y="13142"/>
                  </a:lnTo>
                  <a:lnTo>
                    <a:pt x="3453" y="13120"/>
                  </a:lnTo>
                  <a:lnTo>
                    <a:pt x="3285" y="13093"/>
                  </a:lnTo>
                  <a:lnTo>
                    <a:pt x="3121" y="13063"/>
                  </a:lnTo>
                  <a:lnTo>
                    <a:pt x="2962" y="13028"/>
                  </a:lnTo>
                  <a:lnTo>
                    <a:pt x="2806" y="12990"/>
                  </a:lnTo>
                  <a:lnTo>
                    <a:pt x="2655" y="12947"/>
                  </a:lnTo>
                  <a:lnTo>
                    <a:pt x="2508" y="12899"/>
                  </a:lnTo>
                  <a:lnTo>
                    <a:pt x="2365" y="12846"/>
                  </a:lnTo>
                  <a:lnTo>
                    <a:pt x="2226" y="12789"/>
                  </a:lnTo>
                  <a:lnTo>
                    <a:pt x="2091" y="12727"/>
                  </a:lnTo>
                  <a:lnTo>
                    <a:pt x="783" y="11596"/>
                  </a:lnTo>
                  <a:lnTo>
                    <a:pt x="700" y="11469"/>
                  </a:lnTo>
                  <a:lnTo>
                    <a:pt x="620" y="11336"/>
                  </a:lnTo>
                  <a:lnTo>
                    <a:pt x="544" y="11199"/>
                  </a:lnTo>
                  <a:lnTo>
                    <a:pt x="474" y="11053"/>
                  </a:lnTo>
                  <a:lnTo>
                    <a:pt x="407" y="10902"/>
                  </a:lnTo>
                  <a:lnTo>
                    <a:pt x="344" y="10745"/>
                  </a:lnTo>
                  <a:lnTo>
                    <a:pt x="284" y="10583"/>
                  </a:lnTo>
                  <a:lnTo>
                    <a:pt x="228" y="10414"/>
                  </a:lnTo>
                  <a:lnTo>
                    <a:pt x="175" y="10239"/>
                  </a:lnTo>
                  <a:lnTo>
                    <a:pt x="126" y="10059"/>
                  </a:lnTo>
                  <a:lnTo>
                    <a:pt x="80" y="9872"/>
                  </a:lnTo>
                  <a:lnTo>
                    <a:pt x="38" y="9680"/>
                  </a:lnTo>
                  <a:lnTo>
                    <a:pt x="0" y="9481"/>
                  </a:lnTo>
                  <a:lnTo>
                    <a:pt x="4570" y="11060"/>
                  </a:lnTo>
                  <a:lnTo>
                    <a:pt x="4728" y="11055"/>
                  </a:lnTo>
                  <a:lnTo>
                    <a:pt x="4879" y="11038"/>
                  </a:lnTo>
                  <a:lnTo>
                    <a:pt x="5021" y="11011"/>
                  </a:lnTo>
                  <a:lnTo>
                    <a:pt x="5950" y="10279"/>
                  </a:lnTo>
                  <a:lnTo>
                    <a:pt x="6014" y="10146"/>
                  </a:lnTo>
                  <a:lnTo>
                    <a:pt x="6069" y="10004"/>
                  </a:lnTo>
                  <a:lnTo>
                    <a:pt x="6116" y="9853"/>
                  </a:lnTo>
                  <a:lnTo>
                    <a:pt x="6154" y="9692"/>
                  </a:lnTo>
                  <a:lnTo>
                    <a:pt x="6184" y="9522"/>
                  </a:lnTo>
                  <a:lnTo>
                    <a:pt x="6205" y="9342"/>
                  </a:lnTo>
                  <a:lnTo>
                    <a:pt x="6218" y="9153"/>
                  </a:lnTo>
                  <a:lnTo>
                    <a:pt x="6222" y="8955"/>
                  </a:lnTo>
                  <a:lnTo>
                    <a:pt x="6222" y="2132"/>
                  </a:lnTo>
                  <a:lnTo>
                    <a:pt x="3628" y="2132"/>
                  </a:lnTo>
                  <a:lnTo>
                    <a:pt x="3628" y="0"/>
                  </a:lnTo>
                  <a:lnTo>
                    <a:pt x="8937" y="0"/>
                  </a:lnTo>
                  <a:lnTo>
                    <a:pt x="8937" y="8890"/>
                  </a:lnTo>
                  <a:lnTo>
                    <a:pt x="8934" y="9086"/>
                  </a:lnTo>
                  <a:lnTo>
                    <a:pt x="8925" y="9278"/>
                  </a:lnTo>
                  <a:lnTo>
                    <a:pt x="8911" y="9467"/>
                  </a:lnTo>
                  <a:lnTo>
                    <a:pt x="8891" y="9651"/>
                  </a:lnTo>
                  <a:lnTo>
                    <a:pt x="8865" y="9832"/>
                  </a:lnTo>
                  <a:lnTo>
                    <a:pt x="8834" y="10009"/>
                  </a:lnTo>
                  <a:lnTo>
                    <a:pt x="8796" y="10183"/>
                  </a:lnTo>
                  <a:lnTo>
                    <a:pt x="8753" y="10353"/>
                  </a:lnTo>
                  <a:lnTo>
                    <a:pt x="8705" y="10519"/>
                  </a:lnTo>
                  <a:lnTo>
                    <a:pt x="8650" y="10682"/>
                  </a:lnTo>
                  <a:lnTo>
                    <a:pt x="8590" y="10838"/>
                  </a:lnTo>
                  <a:lnTo>
                    <a:pt x="8525" y="10990"/>
                  </a:lnTo>
                  <a:lnTo>
                    <a:pt x="8454" y="11137"/>
                  </a:lnTo>
                  <a:lnTo>
                    <a:pt x="8377" y="11280"/>
                  </a:lnTo>
                  <a:lnTo>
                    <a:pt x="8295" y="11418"/>
                  </a:lnTo>
                  <a:lnTo>
                    <a:pt x="8207" y="11551"/>
                  </a:lnTo>
                  <a:lnTo>
                    <a:pt x="7445" y="12349"/>
                  </a:lnTo>
                  <a:lnTo>
                    <a:pt x="7315" y="12442"/>
                  </a:lnTo>
                  <a:lnTo>
                    <a:pt x="7180" y="12530"/>
                  </a:lnTo>
                  <a:lnTo>
                    <a:pt x="7040" y="12614"/>
                  </a:lnTo>
                  <a:lnTo>
                    <a:pt x="6894" y="12692"/>
                  </a:lnTo>
                  <a:lnTo>
                    <a:pt x="6743" y="12766"/>
                  </a:lnTo>
                  <a:lnTo>
                    <a:pt x="6587" y="12834"/>
                  </a:lnTo>
                  <a:lnTo>
                    <a:pt x="6425" y="12897"/>
                  </a:lnTo>
                  <a:lnTo>
                    <a:pt x="6260" y="12954"/>
                  </a:lnTo>
                  <a:lnTo>
                    <a:pt x="6090" y="13004"/>
                  </a:lnTo>
                  <a:lnTo>
                    <a:pt x="5915" y="13048"/>
                  </a:lnTo>
                  <a:lnTo>
                    <a:pt x="5736" y="13086"/>
                  </a:lnTo>
                  <a:lnTo>
                    <a:pt x="5551" y="13119"/>
                  </a:lnTo>
                  <a:lnTo>
                    <a:pt x="5361" y="13146"/>
                  </a:lnTo>
                  <a:lnTo>
                    <a:pt x="5166" y="13166"/>
                  </a:lnTo>
                  <a:lnTo>
                    <a:pt x="4966" y="13181"/>
                  </a:lnTo>
                  <a:lnTo>
                    <a:pt x="4761" y="1319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278549" y="5379981"/>
              <a:ext cx="12685" cy="13008"/>
            </a:xfrm>
            <a:custGeom>
              <a:avLst/>
              <a:pathLst>
                <a:path w="12685" h="13008">
                  <a:moveTo>
                    <a:pt x="9989" y="13008"/>
                  </a:moveTo>
                  <a:lnTo>
                    <a:pt x="8835" y="9684"/>
                  </a:lnTo>
                  <a:lnTo>
                    <a:pt x="3877" y="9684"/>
                  </a:lnTo>
                  <a:lnTo>
                    <a:pt x="2723" y="13008"/>
                  </a:lnTo>
                  <a:lnTo>
                    <a:pt x="0" y="13008"/>
                  </a:lnTo>
                  <a:lnTo>
                    <a:pt x="4745" y="0"/>
                  </a:lnTo>
                  <a:lnTo>
                    <a:pt x="7958" y="0"/>
                  </a:lnTo>
                  <a:lnTo>
                    <a:pt x="12685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8283036" y="5383877"/>
              <a:ext cx="3739" cy="3739"/>
            </a:xfrm>
            <a:custGeom>
              <a:avLst/>
              <a:pathLst>
                <a:path w="3739" h="3739">
                  <a:moveTo>
                    <a:pt x="1283" y="0"/>
                  </a:moveTo>
                  <a:lnTo>
                    <a:pt x="0" y="3739"/>
                  </a:lnTo>
                  <a:lnTo>
                    <a:pt x="3739" y="373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8292998" y="5379981"/>
              <a:ext cx="11116" cy="13008"/>
            </a:xfrm>
            <a:custGeom>
              <a:avLst/>
              <a:pathLst>
                <a:path w="11116" h="13008">
                  <a:moveTo>
                    <a:pt x="7921" y="13008"/>
                  </a:moveTo>
                  <a:lnTo>
                    <a:pt x="2418" y="5336"/>
                  </a:lnTo>
                  <a:lnTo>
                    <a:pt x="2418" y="13008"/>
                  </a:lnTo>
                  <a:lnTo>
                    <a:pt x="0" y="13008"/>
                  </a:lnTo>
                  <a:lnTo>
                    <a:pt x="0" y="0"/>
                  </a:lnTo>
                  <a:lnTo>
                    <a:pt x="3111" y="0"/>
                  </a:lnTo>
                  <a:lnTo>
                    <a:pt x="8697" y="7561"/>
                  </a:lnTo>
                  <a:lnTo>
                    <a:pt x="8697" y="0"/>
                  </a:lnTo>
                  <a:lnTo>
                    <a:pt x="11116" y="0"/>
                  </a:lnTo>
                  <a:lnTo>
                    <a:pt x="11116" y="130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394414" y="5780024"/>
              <a:ext cx="25191" cy="28418"/>
            </a:xfrm>
            <a:custGeom>
              <a:avLst/>
              <a:pathLst>
                <a:path w="25191" h="28418">
                  <a:moveTo>
                    <a:pt x="25191" y="20310"/>
                  </a:moveTo>
                  <a:lnTo>
                    <a:pt x="25182" y="20735"/>
                  </a:lnTo>
                  <a:lnTo>
                    <a:pt x="25156" y="21149"/>
                  </a:lnTo>
                  <a:lnTo>
                    <a:pt x="25113" y="21550"/>
                  </a:lnTo>
                  <a:lnTo>
                    <a:pt x="25052" y="21939"/>
                  </a:lnTo>
                  <a:lnTo>
                    <a:pt x="24974" y="22317"/>
                  </a:lnTo>
                  <a:lnTo>
                    <a:pt x="24879" y="22682"/>
                  </a:lnTo>
                  <a:lnTo>
                    <a:pt x="24766" y="23035"/>
                  </a:lnTo>
                  <a:lnTo>
                    <a:pt x="24636" y="23376"/>
                  </a:lnTo>
                  <a:lnTo>
                    <a:pt x="24488" y="23704"/>
                  </a:lnTo>
                  <a:lnTo>
                    <a:pt x="24323" y="24021"/>
                  </a:lnTo>
                  <a:lnTo>
                    <a:pt x="24144" y="24322"/>
                  </a:lnTo>
                  <a:lnTo>
                    <a:pt x="23951" y="24612"/>
                  </a:lnTo>
                  <a:lnTo>
                    <a:pt x="23745" y="24892"/>
                  </a:lnTo>
                  <a:lnTo>
                    <a:pt x="23526" y="25160"/>
                  </a:lnTo>
                  <a:lnTo>
                    <a:pt x="23295" y="25418"/>
                  </a:lnTo>
                  <a:lnTo>
                    <a:pt x="23050" y="25664"/>
                  </a:lnTo>
                  <a:lnTo>
                    <a:pt x="22793" y="25900"/>
                  </a:lnTo>
                  <a:lnTo>
                    <a:pt x="22523" y="26125"/>
                  </a:lnTo>
                  <a:lnTo>
                    <a:pt x="22240" y="26339"/>
                  </a:lnTo>
                  <a:lnTo>
                    <a:pt x="21944" y="26542"/>
                  </a:lnTo>
                  <a:lnTo>
                    <a:pt x="21640" y="26731"/>
                  </a:lnTo>
                  <a:lnTo>
                    <a:pt x="21326" y="26909"/>
                  </a:lnTo>
                  <a:lnTo>
                    <a:pt x="21003" y="27078"/>
                  </a:lnTo>
                  <a:lnTo>
                    <a:pt x="20669" y="27236"/>
                  </a:lnTo>
                  <a:lnTo>
                    <a:pt x="20325" y="27384"/>
                  </a:lnTo>
                  <a:lnTo>
                    <a:pt x="19971" y="27522"/>
                  </a:lnTo>
                  <a:lnTo>
                    <a:pt x="19607" y="27650"/>
                  </a:lnTo>
                  <a:lnTo>
                    <a:pt x="19233" y="27768"/>
                  </a:lnTo>
                  <a:lnTo>
                    <a:pt x="18849" y="27876"/>
                  </a:lnTo>
                  <a:lnTo>
                    <a:pt x="18454" y="27974"/>
                  </a:lnTo>
                  <a:lnTo>
                    <a:pt x="18052" y="28058"/>
                  </a:lnTo>
                  <a:lnTo>
                    <a:pt x="17646" y="28134"/>
                  </a:lnTo>
                  <a:lnTo>
                    <a:pt x="17234" y="28200"/>
                  </a:lnTo>
                  <a:lnTo>
                    <a:pt x="16818" y="28258"/>
                  </a:lnTo>
                  <a:lnTo>
                    <a:pt x="16397" y="28307"/>
                  </a:lnTo>
                  <a:lnTo>
                    <a:pt x="15971" y="28347"/>
                  </a:lnTo>
                  <a:lnTo>
                    <a:pt x="15540" y="28378"/>
                  </a:lnTo>
                  <a:lnTo>
                    <a:pt x="15105" y="28400"/>
                  </a:lnTo>
                  <a:lnTo>
                    <a:pt x="14664" y="28413"/>
                  </a:lnTo>
                  <a:lnTo>
                    <a:pt x="14219" y="28418"/>
                  </a:lnTo>
                  <a:lnTo>
                    <a:pt x="0" y="28418"/>
                  </a:lnTo>
                  <a:lnTo>
                    <a:pt x="0" y="0"/>
                  </a:lnTo>
                  <a:lnTo>
                    <a:pt x="13009" y="0"/>
                  </a:lnTo>
                  <a:lnTo>
                    <a:pt x="13507" y="4"/>
                  </a:lnTo>
                  <a:lnTo>
                    <a:pt x="13994" y="17"/>
                  </a:lnTo>
                  <a:lnTo>
                    <a:pt x="14470" y="39"/>
                  </a:lnTo>
                  <a:lnTo>
                    <a:pt x="14935" y="70"/>
                  </a:lnTo>
                  <a:lnTo>
                    <a:pt x="15389" y="110"/>
                  </a:lnTo>
                  <a:lnTo>
                    <a:pt x="15831" y="159"/>
                  </a:lnTo>
                  <a:lnTo>
                    <a:pt x="16261" y="217"/>
                  </a:lnTo>
                  <a:lnTo>
                    <a:pt x="16681" y="283"/>
                  </a:lnTo>
                  <a:lnTo>
                    <a:pt x="17089" y="359"/>
                  </a:lnTo>
                  <a:lnTo>
                    <a:pt x="17486" y="443"/>
                  </a:lnTo>
                  <a:lnTo>
                    <a:pt x="17875" y="533"/>
                  </a:lnTo>
                  <a:lnTo>
                    <a:pt x="18252" y="631"/>
                  </a:lnTo>
                  <a:lnTo>
                    <a:pt x="18616" y="739"/>
                  </a:lnTo>
                  <a:lnTo>
                    <a:pt x="18967" y="856"/>
                  </a:lnTo>
                  <a:lnTo>
                    <a:pt x="19306" y="983"/>
                  </a:lnTo>
                  <a:lnTo>
                    <a:pt x="19633" y="1118"/>
                  </a:lnTo>
                  <a:lnTo>
                    <a:pt x="19947" y="1263"/>
                  </a:lnTo>
                  <a:lnTo>
                    <a:pt x="20248" y="1418"/>
                  </a:lnTo>
                  <a:lnTo>
                    <a:pt x="20538" y="1581"/>
                  </a:lnTo>
                  <a:lnTo>
                    <a:pt x="20814" y="1754"/>
                  </a:lnTo>
                  <a:lnTo>
                    <a:pt x="21078" y="1936"/>
                  </a:lnTo>
                  <a:lnTo>
                    <a:pt x="21328" y="2128"/>
                  </a:lnTo>
                  <a:lnTo>
                    <a:pt x="21565" y="2328"/>
                  </a:lnTo>
                  <a:lnTo>
                    <a:pt x="21789" y="2538"/>
                  </a:lnTo>
                  <a:lnTo>
                    <a:pt x="21999" y="2758"/>
                  </a:lnTo>
                  <a:lnTo>
                    <a:pt x="22196" y="2986"/>
                  </a:lnTo>
                  <a:lnTo>
                    <a:pt x="22380" y="3224"/>
                  </a:lnTo>
                  <a:lnTo>
                    <a:pt x="22550" y="3471"/>
                  </a:lnTo>
                  <a:lnTo>
                    <a:pt x="22707" y="3727"/>
                  </a:lnTo>
                  <a:lnTo>
                    <a:pt x="22851" y="3993"/>
                  </a:lnTo>
                  <a:lnTo>
                    <a:pt x="22985" y="4264"/>
                  </a:lnTo>
                  <a:lnTo>
                    <a:pt x="23105" y="4545"/>
                  </a:lnTo>
                  <a:lnTo>
                    <a:pt x="23211" y="4835"/>
                  </a:lnTo>
                  <a:lnTo>
                    <a:pt x="23303" y="5135"/>
                  </a:lnTo>
                  <a:lnTo>
                    <a:pt x="23381" y="5445"/>
                  </a:lnTo>
                  <a:lnTo>
                    <a:pt x="23444" y="5765"/>
                  </a:lnTo>
                  <a:lnTo>
                    <a:pt x="23493" y="6094"/>
                  </a:lnTo>
                  <a:lnTo>
                    <a:pt x="23529" y="6433"/>
                  </a:lnTo>
                  <a:lnTo>
                    <a:pt x="23550" y="6781"/>
                  </a:lnTo>
                  <a:lnTo>
                    <a:pt x="23557" y="7139"/>
                  </a:lnTo>
                  <a:lnTo>
                    <a:pt x="23544" y="7616"/>
                  </a:lnTo>
                  <a:lnTo>
                    <a:pt x="23503" y="8078"/>
                  </a:lnTo>
                  <a:lnTo>
                    <a:pt x="23435" y="8524"/>
                  </a:lnTo>
                  <a:lnTo>
                    <a:pt x="23341" y="8956"/>
                  </a:lnTo>
                  <a:lnTo>
                    <a:pt x="23219" y="9373"/>
                  </a:lnTo>
                  <a:lnTo>
                    <a:pt x="23071" y="9775"/>
                  </a:lnTo>
                  <a:lnTo>
                    <a:pt x="22895" y="10162"/>
                  </a:lnTo>
                  <a:lnTo>
                    <a:pt x="22692" y="10534"/>
                  </a:lnTo>
                  <a:lnTo>
                    <a:pt x="22462" y="10891"/>
                  </a:lnTo>
                  <a:lnTo>
                    <a:pt x="22206" y="11234"/>
                  </a:lnTo>
                  <a:lnTo>
                    <a:pt x="21925" y="11554"/>
                  </a:lnTo>
                  <a:lnTo>
                    <a:pt x="21617" y="11852"/>
                  </a:lnTo>
                  <a:lnTo>
                    <a:pt x="21280" y="12130"/>
                  </a:lnTo>
                  <a:lnTo>
                    <a:pt x="20915" y="12386"/>
                  </a:lnTo>
                  <a:lnTo>
                    <a:pt x="20522" y="12620"/>
                  </a:lnTo>
                  <a:lnTo>
                    <a:pt x="20100" y="12834"/>
                  </a:lnTo>
                  <a:lnTo>
                    <a:pt x="19650" y="13025"/>
                  </a:lnTo>
                  <a:lnTo>
                    <a:pt x="19172" y="13196"/>
                  </a:lnTo>
                  <a:lnTo>
                    <a:pt x="18666" y="13345"/>
                  </a:lnTo>
                  <a:lnTo>
                    <a:pt x="18132" y="13472"/>
                  </a:lnTo>
                  <a:lnTo>
                    <a:pt x="18805" y="13567"/>
                  </a:lnTo>
                  <a:lnTo>
                    <a:pt x="19445" y="13689"/>
                  </a:lnTo>
                  <a:lnTo>
                    <a:pt x="20052" y="13838"/>
                  </a:lnTo>
                  <a:lnTo>
                    <a:pt x="20626" y="14015"/>
                  </a:lnTo>
                  <a:lnTo>
                    <a:pt x="21167" y="14219"/>
                  </a:lnTo>
                  <a:lnTo>
                    <a:pt x="21675" y="14450"/>
                  </a:lnTo>
                  <a:lnTo>
                    <a:pt x="22150" y="14709"/>
                  </a:lnTo>
                  <a:lnTo>
                    <a:pt x="22591" y="14996"/>
                  </a:lnTo>
                  <a:lnTo>
                    <a:pt x="23000" y="15309"/>
                  </a:lnTo>
                  <a:lnTo>
                    <a:pt x="23376" y="15651"/>
                  </a:lnTo>
                  <a:lnTo>
                    <a:pt x="23720" y="16013"/>
                  </a:lnTo>
                  <a:lnTo>
                    <a:pt x="24029" y="16399"/>
                  </a:lnTo>
                  <a:lnTo>
                    <a:pt x="24301" y="16807"/>
                  </a:lnTo>
                  <a:lnTo>
                    <a:pt x="24537" y="17238"/>
                  </a:lnTo>
                  <a:lnTo>
                    <a:pt x="24737" y="17693"/>
                  </a:lnTo>
                  <a:lnTo>
                    <a:pt x="24900" y="18170"/>
                  </a:lnTo>
                  <a:lnTo>
                    <a:pt x="25027" y="18671"/>
                  </a:lnTo>
                  <a:lnTo>
                    <a:pt x="25118" y="19194"/>
                  </a:lnTo>
                  <a:lnTo>
                    <a:pt x="25173" y="1974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400363" y="5784441"/>
              <a:ext cx="11617" cy="7039"/>
            </a:xfrm>
            <a:custGeom>
              <a:avLst/>
              <a:pathLst>
                <a:path w="11617" h="7039">
                  <a:moveTo>
                    <a:pt x="11617" y="3529"/>
                  </a:moveTo>
                  <a:lnTo>
                    <a:pt x="11605" y="3157"/>
                  </a:lnTo>
                  <a:lnTo>
                    <a:pt x="11568" y="2807"/>
                  </a:lnTo>
                  <a:lnTo>
                    <a:pt x="11506" y="2479"/>
                  </a:lnTo>
                  <a:lnTo>
                    <a:pt x="11420" y="2174"/>
                  </a:lnTo>
                  <a:lnTo>
                    <a:pt x="11309" y="1890"/>
                  </a:lnTo>
                  <a:lnTo>
                    <a:pt x="11174" y="1629"/>
                  </a:lnTo>
                  <a:lnTo>
                    <a:pt x="11014" y="1390"/>
                  </a:lnTo>
                  <a:lnTo>
                    <a:pt x="10830" y="1173"/>
                  </a:lnTo>
                  <a:lnTo>
                    <a:pt x="10620" y="979"/>
                  </a:lnTo>
                  <a:lnTo>
                    <a:pt x="10387" y="806"/>
                  </a:lnTo>
                  <a:lnTo>
                    <a:pt x="10133" y="653"/>
                  </a:lnTo>
                  <a:lnTo>
                    <a:pt x="9855" y="516"/>
                  </a:lnTo>
                  <a:lnTo>
                    <a:pt x="9553" y="395"/>
                  </a:lnTo>
                  <a:lnTo>
                    <a:pt x="9228" y="290"/>
                  </a:lnTo>
                  <a:lnTo>
                    <a:pt x="8879" y="201"/>
                  </a:lnTo>
                  <a:lnTo>
                    <a:pt x="8506" y="129"/>
                  </a:lnTo>
                  <a:lnTo>
                    <a:pt x="8109" y="72"/>
                  </a:lnTo>
                  <a:lnTo>
                    <a:pt x="7689" y="32"/>
                  </a:lnTo>
                  <a:lnTo>
                    <a:pt x="7244" y="8"/>
                  </a:lnTo>
                  <a:lnTo>
                    <a:pt x="6776" y="0"/>
                  </a:lnTo>
                  <a:lnTo>
                    <a:pt x="0" y="0"/>
                  </a:lnTo>
                  <a:lnTo>
                    <a:pt x="0" y="7039"/>
                  </a:lnTo>
                  <a:lnTo>
                    <a:pt x="6817" y="7039"/>
                  </a:lnTo>
                  <a:lnTo>
                    <a:pt x="7307" y="7030"/>
                  </a:lnTo>
                  <a:lnTo>
                    <a:pt x="7769" y="7004"/>
                  </a:lnTo>
                  <a:lnTo>
                    <a:pt x="8204" y="6960"/>
                  </a:lnTo>
                  <a:lnTo>
                    <a:pt x="8611" y="6900"/>
                  </a:lnTo>
                  <a:lnTo>
                    <a:pt x="8990" y="6822"/>
                  </a:lnTo>
                  <a:lnTo>
                    <a:pt x="9341" y="6726"/>
                  </a:lnTo>
                  <a:lnTo>
                    <a:pt x="9664" y="6614"/>
                  </a:lnTo>
                  <a:lnTo>
                    <a:pt x="9960" y="6483"/>
                  </a:lnTo>
                  <a:lnTo>
                    <a:pt x="10227" y="6336"/>
                  </a:lnTo>
                  <a:lnTo>
                    <a:pt x="10467" y="6171"/>
                  </a:lnTo>
                  <a:lnTo>
                    <a:pt x="10686" y="5985"/>
                  </a:lnTo>
                  <a:lnTo>
                    <a:pt x="10881" y="5782"/>
                  </a:lnTo>
                  <a:lnTo>
                    <a:pt x="11054" y="5561"/>
                  </a:lnTo>
                  <a:lnTo>
                    <a:pt x="11203" y="5323"/>
                  </a:lnTo>
                  <a:lnTo>
                    <a:pt x="11330" y="5067"/>
                  </a:lnTo>
                  <a:lnTo>
                    <a:pt x="11433" y="4794"/>
                  </a:lnTo>
                  <a:lnTo>
                    <a:pt x="11513" y="4504"/>
                  </a:lnTo>
                  <a:lnTo>
                    <a:pt x="11571" y="4196"/>
                  </a:lnTo>
                  <a:lnTo>
                    <a:pt x="11605" y="38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400363" y="5795877"/>
              <a:ext cx="13271" cy="8148"/>
            </a:xfrm>
            <a:custGeom>
              <a:avLst/>
              <a:pathLst>
                <a:path w="13271" h="8148">
                  <a:moveTo>
                    <a:pt x="13271" y="3993"/>
                  </a:moveTo>
                  <a:lnTo>
                    <a:pt x="13266" y="3771"/>
                  </a:lnTo>
                  <a:lnTo>
                    <a:pt x="13253" y="3556"/>
                  </a:lnTo>
                  <a:lnTo>
                    <a:pt x="13231" y="3348"/>
                  </a:lnTo>
                  <a:lnTo>
                    <a:pt x="13200" y="3147"/>
                  </a:lnTo>
                  <a:lnTo>
                    <a:pt x="13160" y="2954"/>
                  </a:lnTo>
                  <a:lnTo>
                    <a:pt x="13111" y="2768"/>
                  </a:lnTo>
                  <a:lnTo>
                    <a:pt x="13053" y="2590"/>
                  </a:lnTo>
                  <a:lnTo>
                    <a:pt x="12987" y="2418"/>
                  </a:lnTo>
                  <a:lnTo>
                    <a:pt x="12911" y="2254"/>
                  </a:lnTo>
                  <a:lnTo>
                    <a:pt x="12827" y="2097"/>
                  </a:lnTo>
                  <a:lnTo>
                    <a:pt x="12735" y="1947"/>
                  </a:lnTo>
                  <a:lnTo>
                    <a:pt x="12636" y="1803"/>
                  </a:lnTo>
                  <a:lnTo>
                    <a:pt x="12530" y="1664"/>
                  </a:lnTo>
                  <a:lnTo>
                    <a:pt x="12171" y="1286"/>
                  </a:lnTo>
                  <a:lnTo>
                    <a:pt x="12038" y="1172"/>
                  </a:lnTo>
                  <a:lnTo>
                    <a:pt x="11898" y="1064"/>
                  </a:lnTo>
                  <a:lnTo>
                    <a:pt x="11751" y="963"/>
                  </a:lnTo>
                  <a:lnTo>
                    <a:pt x="11597" y="867"/>
                  </a:lnTo>
                  <a:lnTo>
                    <a:pt x="11441" y="777"/>
                  </a:lnTo>
                  <a:lnTo>
                    <a:pt x="11279" y="692"/>
                  </a:lnTo>
                  <a:lnTo>
                    <a:pt x="11111" y="612"/>
                  </a:lnTo>
                  <a:lnTo>
                    <a:pt x="10938" y="538"/>
                  </a:lnTo>
                  <a:lnTo>
                    <a:pt x="10760" y="468"/>
                  </a:lnTo>
                  <a:lnTo>
                    <a:pt x="10575" y="404"/>
                  </a:lnTo>
                  <a:lnTo>
                    <a:pt x="10385" y="346"/>
                  </a:lnTo>
                  <a:lnTo>
                    <a:pt x="10190" y="292"/>
                  </a:lnTo>
                  <a:lnTo>
                    <a:pt x="9988" y="244"/>
                  </a:lnTo>
                  <a:lnTo>
                    <a:pt x="9782" y="201"/>
                  </a:lnTo>
                  <a:lnTo>
                    <a:pt x="9574" y="163"/>
                  </a:lnTo>
                  <a:lnTo>
                    <a:pt x="9363" y="129"/>
                  </a:lnTo>
                  <a:lnTo>
                    <a:pt x="9148" y="98"/>
                  </a:lnTo>
                  <a:lnTo>
                    <a:pt x="8930" y="72"/>
                  </a:lnTo>
                  <a:lnTo>
                    <a:pt x="8708" y="50"/>
                  </a:lnTo>
                  <a:lnTo>
                    <a:pt x="8482" y="32"/>
                  </a:lnTo>
                  <a:lnTo>
                    <a:pt x="8253" y="18"/>
                  </a:lnTo>
                  <a:lnTo>
                    <a:pt x="8020" y="8"/>
                  </a:lnTo>
                  <a:lnTo>
                    <a:pt x="7783" y="2"/>
                  </a:lnTo>
                  <a:lnTo>
                    <a:pt x="7543" y="0"/>
                  </a:lnTo>
                  <a:lnTo>
                    <a:pt x="0" y="0"/>
                  </a:lnTo>
                  <a:lnTo>
                    <a:pt x="0" y="8148"/>
                  </a:lnTo>
                  <a:lnTo>
                    <a:pt x="7765" y="8148"/>
                  </a:lnTo>
                  <a:lnTo>
                    <a:pt x="7997" y="8146"/>
                  </a:lnTo>
                  <a:lnTo>
                    <a:pt x="8226" y="8141"/>
                  </a:lnTo>
                  <a:lnTo>
                    <a:pt x="8452" y="8131"/>
                  </a:lnTo>
                  <a:lnTo>
                    <a:pt x="8675" y="8119"/>
                  </a:lnTo>
                  <a:lnTo>
                    <a:pt x="8894" y="8102"/>
                  </a:lnTo>
                  <a:lnTo>
                    <a:pt x="9110" y="8082"/>
                  </a:lnTo>
                  <a:lnTo>
                    <a:pt x="9323" y="8059"/>
                  </a:lnTo>
                  <a:lnTo>
                    <a:pt x="9533" y="8032"/>
                  </a:lnTo>
                  <a:lnTo>
                    <a:pt x="9740" y="8001"/>
                  </a:lnTo>
                  <a:lnTo>
                    <a:pt x="9943" y="7966"/>
                  </a:lnTo>
                  <a:lnTo>
                    <a:pt x="10142" y="7923"/>
                  </a:lnTo>
                  <a:lnTo>
                    <a:pt x="10335" y="7875"/>
                  </a:lnTo>
                  <a:lnTo>
                    <a:pt x="10523" y="7822"/>
                  </a:lnTo>
                  <a:lnTo>
                    <a:pt x="10704" y="7763"/>
                  </a:lnTo>
                  <a:lnTo>
                    <a:pt x="10881" y="7699"/>
                  </a:lnTo>
                  <a:lnTo>
                    <a:pt x="11051" y="7630"/>
                  </a:lnTo>
                  <a:lnTo>
                    <a:pt x="11216" y="7555"/>
                  </a:lnTo>
                  <a:lnTo>
                    <a:pt x="11376" y="7476"/>
                  </a:lnTo>
                  <a:lnTo>
                    <a:pt x="11529" y="7391"/>
                  </a:lnTo>
                  <a:lnTo>
                    <a:pt x="11677" y="7301"/>
                  </a:lnTo>
                  <a:lnTo>
                    <a:pt x="11823" y="7201"/>
                  </a:lnTo>
                  <a:lnTo>
                    <a:pt x="11963" y="7094"/>
                  </a:lnTo>
                  <a:lnTo>
                    <a:pt x="12343" y="6736"/>
                  </a:lnTo>
                  <a:lnTo>
                    <a:pt x="12457" y="6604"/>
                  </a:lnTo>
                  <a:lnTo>
                    <a:pt x="12564" y="6465"/>
                  </a:lnTo>
                  <a:lnTo>
                    <a:pt x="12665" y="6320"/>
                  </a:lnTo>
                  <a:lnTo>
                    <a:pt x="12759" y="6168"/>
                  </a:lnTo>
                  <a:lnTo>
                    <a:pt x="12847" y="6010"/>
                  </a:lnTo>
                  <a:lnTo>
                    <a:pt x="12928" y="5845"/>
                  </a:lnTo>
                  <a:lnTo>
                    <a:pt x="13000" y="5671"/>
                  </a:lnTo>
                  <a:lnTo>
                    <a:pt x="13063" y="5490"/>
                  </a:lnTo>
                  <a:lnTo>
                    <a:pt x="13118" y="5300"/>
                  </a:lnTo>
                  <a:lnTo>
                    <a:pt x="13165" y="5102"/>
                  </a:lnTo>
                  <a:lnTo>
                    <a:pt x="13203" y="4897"/>
                  </a:lnTo>
                  <a:lnTo>
                    <a:pt x="13233" y="4683"/>
                  </a:lnTo>
                  <a:lnTo>
                    <a:pt x="13254" y="4461"/>
                  </a:lnTo>
                  <a:lnTo>
                    <a:pt x="13267" y="423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422509" y="5780024"/>
              <a:ext cx="27712" cy="28418"/>
            </a:xfrm>
            <a:custGeom>
              <a:avLst/>
              <a:pathLst>
                <a:path w="27712" h="28418">
                  <a:moveTo>
                    <a:pt x="21822" y="28418"/>
                  </a:moveTo>
                  <a:lnTo>
                    <a:pt x="19301" y="21157"/>
                  </a:lnTo>
                  <a:lnTo>
                    <a:pt x="8471" y="21157"/>
                  </a:lnTo>
                  <a:lnTo>
                    <a:pt x="5949" y="28418"/>
                  </a:lnTo>
                  <a:lnTo>
                    <a:pt x="0" y="28418"/>
                  </a:lnTo>
                  <a:lnTo>
                    <a:pt x="10366" y="0"/>
                  </a:lnTo>
                  <a:lnTo>
                    <a:pt x="17385" y="0"/>
                  </a:lnTo>
                  <a:lnTo>
                    <a:pt x="27712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432311" y="5786303"/>
              <a:ext cx="8168" cy="10400"/>
            </a:xfrm>
            <a:custGeom>
              <a:avLst/>
              <a:pathLst>
                <a:path w="8168" h="10400">
                  <a:moveTo>
                    <a:pt x="5364" y="2232"/>
                  </a:moveTo>
                  <a:lnTo>
                    <a:pt x="5316" y="2091"/>
                  </a:lnTo>
                  <a:lnTo>
                    <a:pt x="5268" y="1949"/>
                  </a:lnTo>
                  <a:lnTo>
                    <a:pt x="5219" y="1808"/>
                  </a:lnTo>
                  <a:lnTo>
                    <a:pt x="5171" y="1667"/>
                  </a:lnTo>
                  <a:lnTo>
                    <a:pt x="5122" y="1526"/>
                  </a:lnTo>
                  <a:lnTo>
                    <a:pt x="5074" y="1385"/>
                  </a:lnTo>
                  <a:lnTo>
                    <a:pt x="5026" y="1244"/>
                  </a:lnTo>
                  <a:lnTo>
                    <a:pt x="4977" y="1102"/>
                  </a:lnTo>
                  <a:lnTo>
                    <a:pt x="4929" y="961"/>
                  </a:lnTo>
                  <a:lnTo>
                    <a:pt x="4880" y="820"/>
                  </a:lnTo>
                  <a:lnTo>
                    <a:pt x="4836" y="676"/>
                  </a:lnTo>
                  <a:lnTo>
                    <a:pt x="4793" y="535"/>
                  </a:lnTo>
                  <a:lnTo>
                    <a:pt x="4751" y="397"/>
                  </a:lnTo>
                  <a:lnTo>
                    <a:pt x="4709" y="262"/>
                  </a:lnTo>
                  <a:lnTo>
                    <a:pt x="4669" y="129"/>
                  </a:lnTo>
                  <a:lnTo>
                    <a:pt x="3528" y="0"/>
                  </a:lnTo>
                  <a:lnTo>
                    <a:pt x="3489" y="129"/>
                  </a:lnTo>
                  <a:lnTo>
                    <a:pt x="3448" y="262"/>
                  </a:lnTo>
                  <a:lnTo>
                    <a:pt x="3405" y="397"/>
                  </a:lnTo>
                  <a:lnTo>
                    <a:pt x="3360" y="535"/>
                  </a:lnTo>
                  <a:lnTo>
                    <a:pt x="3314" y="676"/>
                  </a:lnTo>
                  <a:lnTo>
                    <a:pt x="3267" y="820"/>
                  </a:lnTo>
                  <a:lnTo>
                    <a:pt x="3222" y="961"/>
                  </a:lnTo>
                  <a:lnTo>
                    <a:pt x="3177" y="1102"/>
                  </a:lnTo>
                  <a:lnTo>
                    <a:pt x="3132" y="1244"/>
                  </a:lnTo>
                  <a:lnTo>
                    <a:pt x="3086" y="1385"/>
                  </a:lnTo>
                  <a:lnTo>
                    <a:pt x="3040" y="1526"/>
                  </a:lnTo>
                  <a:lnTo>
                    <a:pt x="2993" y="1667"/>
                  </a:lnTo>
                  <a:lnTo>
                    <a:pt x="2946" y="1808"/>
                  </a:lnTo>
                  <a:lnTo>
                    <a:pt x="2899" y="1949"/>
                  </a:lnTo>
                  <a:lnTo>
                    <a:pt x="2851" y="2091"/>
                  </a:lnTo>
                  <a:lnTo>
                    <a:pt x="2803" y="2232"/>
                  </a:lnTo>
                  <a:lnTo>
                    <a:pt x="0" y="10400"/>
                  </a:lnTo>
                  <a:lnTo>
                    <a:pt x="8168" y="10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454074" y="5780024"/>
              <a:ext cx="24283" cy="28418"/>
            </a:xfrm>
            <a:custGeom>
              <a:avLst/>
              <a:pathLst>
                <a:path w="24283" h="28418">
                  <a:moveTo>
                    <a:pt x="17305" y="28418"/>
                  </a:moveTo>
                  <a:lnTo>
                    <a:pt x="4921" y="6534"/>
                  </a:lnTo>
                  <a:lnTo>
                    <a:pt x="4941" y="6712"/>
                  </a:lnTo>
                  <a:lnTo>
                    <a:pt x="4960" y="6889"/>
                  </a:lnTo>
                  <a:lnTo>
                    <a:pt x="4979" y="7067"/>
                  </a:lnTo>
                  <a:lnTo>
                    <a:pt x="4998" y="7244"/>
                  </a:lnTo>
                  <a:lnTo>
                    <a:pt x="5017" y="7422"/>
                  </a:lnTo>
                  <a:lnTo>
                    <a:pt x="5035" y="7599"/>
                  </a:lnTo>
                  <a:lnTo>
                    <a:pt x="5052" y="7777"/>
                  </a:lnTo>
                  <a:lnTo>
                    <a:pt x="5069" y="7954"/>
                  </a:lnTo>
                  <a:lnTo>
                    <a:pt x="5086" y="8132"/>
                  </a:lnTo>
                  <a:lnTo>
                    <a:pt x="5102" y="8309"/>
                  </a:lnTo>
                  <a:lnTo>
                    <a:pt x="5118" y="8464"/>
                  </a:lnTo>
                  <a:lnTo>
                    <a:pt x="5133" y="8621"/>
                  </a:lnTo>
                  <a:lnTo>
                    <a:pt x="5147" y="8780"/>
                  </a:lnTo>
                  <a:lnTo>
                    <a:pt x="5160" y="8942"/>
                  </a:lnTo>
                  <a:lnTo>
                    <a:pt x="5173" y="9106"/>
                  </a:lnTo>
                  <a:lnTo>
                    <a:pt x="5185" y="9272"/>
                  </a:lnTo>
                  <a:lnTo>
                    <a:pt x="5195" y="9441"/>
                  </a:lnTo>
                  <a:lnTo>
                    <a:pt x="5206" y="9613"/>
                  </a:lnTo>
                  <a:lnTo>
                    <a:pt x="5215" y="9787"/>
                  </a:lnTo>
                  <a:lnTo>
                    <a:pt x="5223" y="9963"/>
                  </a:lnTo>
                  <a:lnTo>
                    <a:pt x="5235" y="10140"/>
                  </a:lnTo>
                  <a:lnTo>
                    <a:pt x="5245" y="10315"/>
                  </a:lnTo>
                  <a:lnTo>
                    <a:pt x="5254" y="10488"/>
                  </a:lnTo>
                  <a:lnTo>
                    <a:pt x="5262" y="10660"/>
                  </a:lnTo>
                  <a:lnTo>
                    <a:pt x="5269" y="10830"/>
                  </a:lnTo>
                  <a:lnTo>
                    <a:pt x="5274" y="10999"/>
                  </a:lnTo>
                  <a:lnTo>
                    <a:pt x="5278" y="11166"/>
                  </a:lnTo>
                  <a:lnTo>
                    <a:pt x="5281" y="11331"/>
                  </a:lnTo>
                  <a:lnTo>
                    <a:pt x="5283" y="11495"/>
                  </a:lnTo>
                  <a:lnTo>
                    <a:pt x="5284" y="11657"/>
                  </a:lnTo>
                  <a:lnTo>
                    <a:pt x="5284" y="28418"/>
                  </a:lnTo>
                  <a:lnTo>
                    <a:pt x="0" y="28418"/>
                  </a:lnTo>
                  <a:lnTo>
                    <a:pt x="0" y="0"/>
                  </a:lnTo>
                  <a:lnTo>
                    <a:pt x="6796" y="0"/>
                  </a:lnTo>
                  <a:lnTo>
                    <a:pt x="19362" y="22065"/>
                  </a:lnTo>
                  <a:lnTo>
                    <a:pt x="19342" y="21894"/>
                  </a:lnTo>
                  <a:lnTo>
                    <a:pt x="19322" y="21722"/>
                  </a:lnTo>
                  <a:lnTo>
                    <a:pt x="19303" y="21549"/>
                  </a:lnTo>
                  <a:lnTo>
                    <a:pt x="19284" y="21374"/>
                  </a:lnTo>
                  <a:lnTo>
                    <a:pt x="19266" y="21197"/>
                  </a:lnTo>
                  <a:lnTo>
                    <a:pt x="19248" y="21019"/>
                  </a:lnTo>
                  <a:lnTo>
                    <a:pt x="19231" y="20839"/>
                  </a:lnTo>
                  <a:lnTo>
                    <a:pt x="19213" y="20658"/>
                  </a:lnTo>
                  <a:lnTo>
                    <a:pt x="19197" y="20474"/>
                  </a:lnTo>
                  <a:lnTo>
                    <a:pt x="19180" y="20290"/>
                  </a:lnTo>
                  <a:lnTo>
                    <a:pt x="19164" y="20130"/>
                  </a:lnTo>
                  <a:lnTo>
                    <a:pt x="19149" y="19967"/>
                  </a:lnTo>
                  <a:lnTo>
                    <a:pt x="19134" y="19800"/>
                  </a:lnTo>
                  <a:lnTo>
                    <a:pt x="19119" y="19628"/>
                  </a:lnTo>
                  <a:lnTo>
                    <a:pt x="19105" y="19453"/>
                  </a:lnTo>
                  <a:lnTo>
                    <a:pt x="19091" y="19273"/>
                  </a:lnTo>
                  <a:lnTo>
                    <a:pt x="19077" y="19090"/>
                  </a:lnTo>
                  <a:lnTo>
                    <a:pt x="19064" y="18902"/>
                  </a:lnTo>
                  <a:lnTo>
                    <a:pt x="19051" y="18710"/>
                  </a:lnTo>
                  <a:lnTo>
                    <a:pt x="19039" y="18515"/>
                  </a:lnTo>
                  <a:lnTo>
                    <a:pt x="19031" y="18317"/>
                  </a:lnTo>
                  <a:lnTo>
                    <a:pt x="19025" y="18119"/>
                  </a:lnTo>
                  <a:lnTo>
                    <a:pt x="19019" y="17920"/>
                  </a:lnTo>
                  <a:lnTo>
                    <a:pt x="19013" y="17721"/>
                  </a:lnTo>
                  <a:lnTo>
                    <a:pt x="19009" y="17521"/>
                  </a:lnTo>
                  <a:lnTo>
                    <a:pt x="19005" y="17322"/>
                  </a:lnTo>
                  <a:lnTo>
                    <a:pt x="19002" y="17121"/>
                  </a:lnTo>
                  <a:lnTo>
                    <a:pt x="19000" y="16921"/>
                  </a:lnTo>
                  <a:lnTo>
                    <a:pt x="18999" y="16719"/>
                  </a:lnTo>
                  <a:lnTo>
                    <a:pt x="18999" y="16518"/>
                  </a:lnTo>
                  <a:lnTo>
                    <a:pt x="18999" y="0"/>
                  </a:lnTo>
                  <a:lnTo>
                    <a:pt x="24283" y="0"/>
                  </a:lnTo>
                  <a:lnTo>
                    <a:pt x="24283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482835" y="5779600"/>
              <a:ext cx="27873" cy="29245"/>
            </a:xfrm>
            <a:custGeom>
              <a:avLst/>
              <a:pathLst>
                <a:path w="27873" h="29245">
                  <a:moveTo>
                    <a:pt x="14562" y="24586"/>
                  </a:moveTo>
                  <a:lnTo>
                    <a:pt x="14819" y="24584"/>
                  </a:lnTo>
                  <a:lnTo>
                    <a:pt x="15074" y="24578"/>
                  </a:lnTo>
                  <a:lnTo>
                    <a:pt x="15327" y="24568"/>
                  </a:lnTo>
                  <a:lnTo>
                    <a:pt x="15578" y="24553"/>
                  </a:lnTo>
                  <a:lnTo>
                    <a:pt x="15827" y="24535"/>
                  </a:lnTo>
                  <a:lnTo>
                    <a:pt x="16074" y="24513"/>
                  </a:lnTo>
                  <a:lnTo>
                    <a:pt x="16319" y="24487"/>
                  </a:lnTo>
                  <a:lnTo>
                    <a:pt x="16562" y="24457"/>
                  </a:lnTo>
                  <a:lnTo>
                    <a:pt x="16803" y="24422"/>
                  </a:lnTo>
                  <a:lnTo>
                    <a:pt x="17042" y="24384"/>
                  </a:lnTo>
                  <a:lnTo>
                    <a:pt x="17279" y="24342"/>
                  </a:lnTo>
                  <a:lnTo>
                    <a:pt x="17511" y="24298"/>
                  </a:lnTo>
                  <a:lnTo>
                    <a:pt x="17740" y="24252"/>
                  </a:lnTo>
                  <a:lnTo>
                    <a:pt x="17965" y="24203"/>
                  </a:lnTo>
                  <a:lnTo>
                    <a:pt x="18187" y="24152"/>
                  </a:lnTo>
                  <a:lnTo>
                    <a:pt x="18405" y="24098"/>
                  </a:lnTo>
                  <a:lnTo>
                    <a:pt x="18619" y="24042"/>
                  </a:lnTo>
                  <a:lnTo>
                    <a:pt x="18830" y="23984"/>
                  </a:lnTo>
                  <a:lnTo>
                    <a:pt x="19037" y="23923"/>
                  </a:lnTo>
                  <a:lnTo>
                    <a:pt x="19241" y="23860"/>
                  </a:lnTo>
                  <a:lnTo>
                    <a:pt x="19444" y="23790"/>
                  </a:lnTo>
                  <a:lnTo>
                    <a:pt x="19643" y="23719"/>
                  </a:lnTo>
                  <a:lnTo>
                    <a:pt x="19838" y="23647"/>
                  </a:lnTo>
                  <a:lnTo>
                    <a:pt x="20028" y="23572"/>
                  </a:lnTo>
                  <a:lnTo>
                    <a:pt x="20214" y="23497"/>
                  </a:lnTo>
                  <a:lnTo>
                    <a:pt x="20395" y="23419"/>
                  </a:lnTo>
                  <a:lnTo>
                    <a:pt x="20572" y="23340"/>
                  </a:lnTo>
                  <a:lnTo>
                    <a:pt x="20745" y="23259"/>
                  </a:lnTo>
                  <a:lnTo>
                    <a:pt x="20913" y="23177"/>
                  </a:lnTo>
                  <a:lnTo>
                    <a:pt x="21076" y="23093"/>
                  </a:lnTo>
                  <a:lnTo>
                    <a:pt x="21239" y="23004"/>
                  </a:lnTo>
                  <a:lnTo>
                    <a:pt x="21395" y="22915"/>
                  </a:lnTo>
                  <a:lnTo>
                    <a:pt x="21545" y="22825"/>
                  </a:lnTo>
                  <a:lnTo>
                    <a:pt x="21689" y="22735"/>
                  </a:lnTo>
                  <a:lnTo>
                    <a:pt x="21828" y="22644"/>
                  </a:lnTo>
                  <a:lnTo>
                    <a:pt x="22428" y="22186"/>
                  </a:lnTo>
                  <a:lnTo>
                    <a:pt x="22428" y="18253"/>
                  </a:lnTo>
                  <a:lnTo>
                    <a:pt x="15489" y="18253"/>
                  </a:lnTo>
                  <a:lnTo>
                    <a:pt x="15489" y="13856"/>
                  </a:lnTo>
                  <a:lnTo>
                    <a:pt x="27873" y="13856"/>
                  </a:lnTo>
                  <a:lnTo>
                    <a:pt x="27873" y="24303"/>
                  </a:lnTo>
                  <a:lnTo>
                    <a:pt x="27676" y="24500"/>
                  </a:lnTo>
                  <a:lnTo>
                    <a:pt x="27470" y="24695"/>
                  </a:lnTo>
                  <a:lnTo>
                    <a:pt x="27256" y="24889"/>
                  </a:lnTo>
                  <a:lnTo>
                    <a:pt x="27034" y="25081"/>
                  </a:lnTo>
                  <a:lnTo>
                    <a:pt x="26804" y="25271"/>
                  </a:lnTo>
                  <a:lnTo>
                    <a:pt x="26566" y="25460"/>
                  </a:lnTo>
                  <a:lnTo>
                    <a:pt x="26320" y="25647"/>
                  </a:lnTo>
                  <a:lnTo>
                    <a:pt x="26066" y="25833"/>
                  </a:lnTo>
                  <a:lnTo>
                    <a:pt x="25804" y="26017"/>
                  </a:lnTo>
                  <a:lnTo>
                    <a:pt x="25534" y="26199"/>
                  </a:lnTo>
                  <a:lnTo>
                    <a:pt x="25256" y="26375"/>
                  </a:lnTo>
                  <a:lnTo>
                    <a:pt x="24971" y="26546"/>
                  </a:lnTo>
                  <a:lnTo>
                    <a:pt x="24680" y="26713"/>
                  </a:lnTo>
                  <a:lnTo>
                    <a:pt x="24382" y="26877"/>
                  </a:lnTo>
                  <a:lnTo>
                    <a:pt x="24076" y="27036"/>
                  </a:lnTo>
                  <a:lnTo>
                    <a:pt x="23764" y="27192"/>
                  </a:lnTo>
                  <a:lnTo>
                    <a:pt x="23445" y="27343"/>
                  </a:lnTo>
                  <a:lnTo>
                    <a:pt x="23120" y="27490"/>
                  </a:lnTo>
                  <a:lnTo>
                    <a:pt x="22787" y="27633"/>
                  </a:lnTo>
                  <a:lnTo>
                    <a:pt x="22448" y="27772"/>
                  </a:lnTo>
                  <a:lnTo>
                    <a:pt x="22102" y="27903"/>
                  </a:lnTo>
                  <a:lnTo>
                    <a:pt x="21749" y="28028"/>
                  </a:lnTo>
                  <a:lnTo>
                    <a:pt x="21390" y="28148"/>
                  </a:lnTo>
                  <a:lnTo>
                    <a:pt x="21025" y="28263"/>
                  </a:lnTo>
                  <a:lnTo>
                    <a:pt x="20653" y="28372"/>
                  </a:lnTo>
                  <a:lnTo>
                    <a:pt x="20274" y="28477"/>
                  </a:lnTo>
                  <a:lnTo>
                    <a:pt x="19889" y="28576"/>
                  </a:lnTo>
                  <a:lnTo>
                    <a:pt x="19498" y="28669"/>
                  </a:lnTo>
                  <a:lnTo>
                    <a:pt x="19100" y="28758"/>
                  </a:lnTo>
                  <a:lnTo>
                    <a:pt x="18696" y="28841"/>
                  </a:lnTo>
                  <a:lnTo>
                    <a:pt x="18290" y="28918"/>
                  </a:lnTo>
                  <a:lnTo>
                    <a:pt x="17879" y="28987"/>
                  </a:lnTo>
                  <a:lnTo>
                    <a:pt x="17463" y="29047"/>
                  </a:lnTo>
                  <a:lnTo>
                    <a:pt x="17041" y="29100"/>
                  </a:lnTo>
                  <a:lnTo>
                    <a:pt x="16614" y="29144"/>
                  </a:lnTo>
                  <a:lnTo>
                    <a:pt x="16182" y="29180"/>
                  </a:lnTo>
                  <a:lnTo>
                    <a:pt x="15744" y="29208"/>
                  </a:lnTo>
                  <a:lnTo>
                    <a:pt x="15301" y="29229"/>
                  </a:lnTo>
                  <a:lnTo>
                    <a:pt x="14853" y="29241"/>
                  </a:lnTo>
                  <a:lnTo>
                    <a:pt x="14400" y="29245"/>
                  </a:lnTo>
                  <a:lnTo>
                    <a:pt x="13656" y="29234"/>
                  </a:lnTo>
                  <a:lnTo>
                    <a:pt x="12934" y="29201"/>
                  </a:lnTo>
                  <a:lnTo>
                    <a:pt x="12232" y="29147"/>
                  </a:lnTo>
                  <a:lnTo>
                    <a:pt x="11551" y="29070"/>
                  </a:lnTo>
                  <a:lnTo>
                    <a:pt x="10891" y="28972"/>
                  </a:lnTo>
                  <a:lnTo>
                    <a:pt x="10252" y="28853"/>
                  </a:lnTo>
                  <a:lnTo>
                    <a:pt x="9634" y="28711"/>
                  </a:lnTo>
                  <a:lnTo>
                    <a:pt x="9037" y="28548"/>
                  </a:lnTo>
                  <a:lnTo>
                    <a:pt x="8461" y="28363"/>
                  </a:lnTo>
                  <a:lnTo>
                    <a:pt x="7906" y="28156"/>
                  </a:lnTo>
                  <a:lnTo>
                    <a:pt x="7371" y="27925"/>
                  </a:lnTo>
                  <a:lnTo>
                    <a:pt x="6855" y="27678"/>
                  </a:lnTo>
                  <a:lnTo>
                    <a:pt x="6359" y="27414"/>
                  </a:lnTo>
                  <a:lnTo>
                    <a:pt x="5882" y="27133"/>
                  </a:lnTo>
                  <a:lnTo>
                    <a:pt x="5425" y="26835"/>
                  </a:lnTo>
                  <a:lnTo>
                    <a:pt x="4987" y="26519"/>
                  </a:lnTo>
                  <a:lnTo>
                    <a:pt x="4568" y="26187"/>
                  </a:lnTo>
                  <a:lnTo>
                    <a:pt x="4169" y="25839"/>
                  </a:lnTo>
                  <a:lnTo>
                    <a:pt x="3789" y="25473"/>
                  </a:lnTo>
                  <a:lnTo>
                    <a:pt x="3428" y="25090"/>
                  </a:lnTo>
                  <a:lnTo>
                    <a:pt x="3086" y="24687"/>
                  </a:lnTo>
                  <a:lnTo>
                    <a:pt x="2763" y="24270"/>
                  </a:lnTo>
                  <a:lnTo>
                    <a:pt x="2457" y="23839"/>
                  </a:lnTo>
                  <a:lnTo>
                    <a:pt x="2170" y="23392"/>
                  </a:lnTo>
                  <a:lnTo>
                    <a:pt x="1900" y="22932"/>
                  </a:lnTo>
                  <a:lnTo>
                    <a:pt x="1649" y="22457"/>
                  </a:lnTo>
                  <a:lnTo>
                    <a:pt x="1416" y="21967"/>
                  </a:lnTo>
                  <a:lnTo>
                    <a:pt x="1202" y="21463"/>
                  </a:lnTo>
                  <a:lnTo>
                    <a:pt x="1005" y="20944"/>
                  </a:lnTo>
                  <a:lnTo>
                    <a:pt x="826" y="20411"/>
                  </a:lnTo>
                  <a:lnTo>
                    <a:pt x="669" y="19865"/>
                  </a:lnTo>
                  <a:lnTo>
                    <a:pt x="529" y="19309"/>
                  </a:lnTo>
                  <a:lnTo>
                    <a:pt x="405" y="18744"/>
                  </a:lnTo>
                  <a:lnTo>
                    <a:pt x="297" y="18168"/>
                  </a:lnTo>
                  <a:lnTo>
                    <a:pt x="206" y="17582"/>
                  </a:lnTo>
                  <a:lnTo>
                    <a:pt x="132" y="16986"/>
                  </a:lnTo>
                  <a:lnTo>
                    <a:pt x="74" y="16380"/>
                  </a:lnTo>
                  <a:lnTo>
                    <a:pt x="33" y="15764"/>
                  </a:lnTo>
                  <a:lnTo>
                    <a:pt x="8" y="15137"/>
                  </a:lnTo>
                  <a:lnTo>
                    <a:pt x="0" y="14501"/>
                  </a:lnTo>
                  <a:lnTo>
                    <a:pt x="8" y="13842"/>
                  </a:lnTo>
                  <a:lnTo>
                    <a:pt x="35" y="13196"/>
                  </a:lnTo>
                  <a:lnTo>
                    <a:pt x="79" y="12562"/>
                  </a:lnTo>
                  <a:lnTo>
                    <a:pt x="141" y="11942"/>
                  </a:lnTo>
                  <a:lnTo>
                    <a:pt x="221" y="11335"/>
                  </a:lnTo>
                  <a:lnTo>
                    <a:pt x="319" y="10740"/>
                  </a:lnTo>
                  <a:lnTo>
                    <a:pt x="434" y="10158"/>
                  </a:lnTo>
                  <a:lnTo>
                    <a:pt x="567" y="9590"/>
                  </a:lnTo>
                  <a:lnTo>
                    <a:pt x="718" y="9034"/>
                  </a:lnTo>
                  <a:lnTo>
                    <a:pt x="887" y="8491"/>
                  </a:lnTo>
                  <a:lnTo>
                    <a:pt x="1074" y="7962"/>
                  </a:lnTo>
                  <a:lnTo>
                    <a:pt x="1278" y="7450"/>
                  </a:lnTo>
                  <a:lnTo>
                    <a:pt x="1501" y="6954"/>
                  </a:lnTo>
                  <a:lnTo>
                    <a:pt x="1742" y="6474"/>
                  </a:lnTo>
                  <a:lnTo>
                    <a:pt x="2001" y="6010"/>
                  </a:lnTo>
                  <a:lnTo>
                    <a:pt x="2279" y="5562"/>
                  </a:lnTo>
                  <a:lnTo>
                    <a:pt x="2574" y="5131"/>
                  </a:lnTo>
                  <a:lnTo>
                    <a:pt x="2888" y="4715"/>
                  </a:lnTo>
                  <a:lnTo>
                    <a:pt x="3219" y="4316"/>
                  </a:lnTo>
                  <a:lnTo>
                    <a:pt x="3569" y="3932"/>
                  </a:lnTo>
                  <a:lnTo>
                    <a:pt x="3942" y="3562"/>
                  </a:lnTo>
                  <a:lnTo>
                    <a:pt x="4332" y="3210"/>
                  </a:lnTo>
                  <a:lnTo>
                    <a:pt x="4740" y="2875"/>
                  </a:lnTo>
                  <a:lnTo>
                    <a:pt x="5167" y="2558"/>
                  </a:lnTo>
                  <a:lnTo>
                    <a:pt x="5612" y="2258"/>
                  </a:lnTo>
                  <a:lnTo>
                    <a:pt x="6074" y="1977"/>
                  </a:lnTo>
                  <a:lnTo>
                    <a:pt x="6555" y="1713"/>
                  </a:lnTo>
                  <a:lnTo>
                    <a:pt x="7055" y="1467"/>
                  </a:lnTo>
                  <a:lnTo>
                    <a:pt x="7572" y="1239"/>
                  </a:lnTo>
                  <a:lnTo>
                    <a:pt x="8107" y="1028"/>
                  </a:lnTo>
                  <a:lnTo>
                    <a:pt x="8666" y="833"/>
                  </a:lnTo>
                  <a:lnTo>
                    <a:pt x="9243" y="658"/>
                  </a:lnTo>
                  <a:lnTo>
                    <a:pt x="9839" y="504"/>
                  </a:lnTo>
                  <a:lnTo>
                    <a:pt x="10454" y="370"/>
                  </a:lnTo>
                  <a:lnTo>
                    <a:pt x="11087" y="257"/>
                  </a:lnTo>
                  <a:lnTo>
                    <a:pt x="11740" y="164"/>
                  </a:lnTo>
                  <a:lnTo>
                    <a:pt x="12412" y="92"/>
                  </a:lnTo>
                  <a:lnTo>
                    <a:pt x="13103" y="41"/>
                  </a:lnTo>
                  <a:lnTo>
                    <a:pt x="13813" y="10"/>
                  </a:lnTo>
                  <a:lnTo>
                    <a:pt x="14541" y="0"/>
                  </a:lnTo>
                  <a:lnTo>
                    <a:pt x="15072" y="5"/>
                  </a:lnTo>
                  <a:lnTo>
                    <a:pt x="15590" y="20"/>
                  </a:lnTo>
                  <a:lnTo>
                    <a:pt x="16096" y="47"/>
                  </a:lnTo>
                  <a:lnTo>
                    <a:pt x="16591" y="83"/>
                  </a:lnTo>
                  <a:lnTo>
                    <a:pt x="17073" y="131"/>
                  </a:lnTo>
                  <a:lnTo>
                    <a:pt x="17543" y="188"/>
                  </a:lnTo>
                  <a:lnTo>
                    <a:pt x="18000" y="256"/>
                  </a:lnTo>
                  <a:lnTo>
                    <a:pt x="18446" y="335"/>
                  </a:lnTo>
                  <a:lnTo>
                    <a:pt x="18880" y="424"/>
                  </a:lnTo>
                  <a:lnTo>
                    <a:pt x="19301" y="524"/>
                  </a:lnTo>
                  <a:lnTo>
                    <a:pt x="19715" y="633"/>
                  </a:lnTo>
                  <a:lnTo>
                    <a:pt x="20119" y="751"/>
                  </a:lnTo>
                  <a:lnTo>
                    <a:pt x="20511" y="878"/>
                  </a:lnTo>
                  <a:lnTo>
                    <a:pt x="20892" y="1014"/>
                  </a:lnTo>
                  <a:lnTo>
                    <a:pt x="21263" y="1159"/>
                  </a:lnTo>
                  <a:lnTo>
                    <a:pt x="21622" y="1313"/>
                  </a:lnTo>
                  <a:lnTo>
                    <a:pt x="21971" y="1475"/>
                  </a:lnTo>
                  <a:lnTo>
                    <a:pt x="22309" y="1647"/>
                  </a:lnTo>
                  <a:lnTo>
                    <a:pt x="22636" y="1827"/>
                  </a:lnTo>
                  <a:lnTo>
                    <a:pt x="22952" y="2016"/>
                  </a:lnTo>
                  <a:lnTo>
                    <a:pt x="23261" y="2214"/>
                  </a:lnTo>
                  <a:lnTo>
                    <a:pt x="23560" y="2420"/>
                  </a:lnTo>
                  <a:lnTo>
                    <a:pt x="23849" y="2634"/>
                  </a:lnTo>
                  <a:lnTo>
                    <a:pt x="24127" y="2855"/>
                  </a:lnTo>
                  <a:lnTo>
                    <a:pt x="24394" y="3085"/>
                  </a:lnTo>
                  <a:lnTo>
                    <a:pt x="24651" y="3323"/>
                  </a:lnTo>
                  <a:lnTo>
                    <a:pt x="24897" y="3569"/>
                  </a:lnTo>
                  <a:lnTo>
                    <a:pt x="25133" y="3824"/>
                  </a:lnTo>
                  <a:lnTo>
                    <a:pt x="25359" y="4086"/>
                  </a:lnTo>
                  <a:lnTo>
                    <a:pt x="25574" y="4356"/>
                  </a:lnTo>
                  <a:lnTo>
                    <a:pt x="25783" y="4630"/>
                  </a:lnTo>
                  <a:lnTo>
                    <a:pt x="25984" y="4910"/>
                  </a:lnTo>
                  <a:lnTo>
                    <a:pt x="26175" y="5198"/>
                  </a:lnTo>
                  <a:lnTo>
                    <a:pt x="26358" y="5492"/>
                  </a:lnTo>
                  <a:lnTo>
                    <a:pt x="26532" y="5793"/>
                  </a:lnTo>
                  <a:lnTo>
                    <a:pt x="26697" y="6101"/>
                  </a:lnTo>
                  <a:lnTo>
                    <a:pt x="26853" y="6416"/>
                  </a:lnTo>
                  <a:lnTo>
                    <a:pt x="27000" y="6738"/>
                  </a:lnTo>
                  <a:lnTo>
                    <a:pt x="27139" y="7066"/>
                  </a:lnTo>
                  <a:lnTo>
                    <a:pt x="27268" y="7402"/>
                  </a:lnTo>
                  <a:lnTo>
                    <a:pt x="21782" y="9055"/>
                  </a:lnTo>
                  <a:lnTo>
                    <a:pt x="21707" y="8879"/>
                  </a:lnTo>
                  <a:lnTo>
                    <a:pt x="21627" y="8704"/>
                  </a:lnTo>
                  <a:lnTo>
                    <a:pt x="21543" y="8532"/>
                  </a:lnTo>
                  <a:lnTo>
                    <a:pt x="21453" y="8362"/>
                  </a:lnTo>
                  <a:lnTo>
                    <a:pt x="21359" y="8193"/>
                  </a:lnTo>
                  <a:lnTo>
                    <a:pt x="21259" y="8027"/>
                  </a:lnTo>
                  <a:lnTo>
                    <a:pt x="21155" y="7862"/>
                  </a:lnTo>
                  <a:lnTo>
                    <a:pt x="21046" y="7700"/>
                  </a:lnTo>
                  <a:lnTo>
                    <a:pt x="20933" y="7540"/>
                  </a:lnTo>
                  <a:lnTo>
                    <a:pt x="20814" y="7381"/>
                  </a:lnTo>
                  <a:lnTo>
                    <a:pt x="20690" y="7222"/>
                  </a:lnTo>
                  <a:lnTo>
                    <a:pt x="20560" y="7068"/>
                  </a:lnTo>
                  <a:lnTo>
                    <a:pt x="20424" y="6917"/>
                  </a:lnTo>
                  <a:lnTo>
                    <a:pt x="20282" y="6771"/>
                  </a:lnTo>
                  <a:lnTo>
                    <a:pt x="20133" y="6630"/>
                  </a:lnTo>
                  <a:lnTo>
                    <a:pt x="19979" y="6493"/>
                  </a:lnTo>
                  <a:lnTo>
                    <a:pt x="19819" y="6361"/>
                  </a:lnTo>
                  <a:lnTo>
                    <a:pt x="19652" y="6233"/>
                  </a:lnTo>
                  <a:lnTo>
                    <a:pt x="19480" y="6109"/>
                  </a:lnTo>
                  <a:lnTo>
                    <a:pt x="19301" y="5990"/>
                  </a:lnTo>
                  <a:lnTo>
                    <a:pt x="19121" y="5871"/>
                  </a:lnTo>
                  <a:lnTo>
                    <a:pt x="18934" y="5758"/>
                  </a:lnTo>
                  <a:lnTo>
                    <a:pt x="18742" y="5650"/>
                  </a:lnTo>
                  <a:lnTo>
                    <a:pt x="18543" y="5548"/>
                  </a:lnTo>
                  <a:lnTo>
                    <a:pt x="18338" y="5450"/>
                  </a:lnTo>
                  <a:lnTo>
                    <a:pt x="18128" y="5358"/>
                  </a:lnTo>
                  <a:lnTo>
                    <a:pt x="17911" y="5271"/>
                  </a:lnTo>
                  <a:lnTo>
                    <a:pt x="17688" y="5189"/>
                  </a:lnTo>
                  <a:lnTo>
                    <a:pt x="17459" y="5113"/>
                  </a:lnTo>
                  <a:lnTo>
                    <a:pt x="17224" y="5042"/>
                  </a:lnTo>
                  <a:lnTo>
                    <a:pt x="16987" y="4973"/>
                  </a:lnTo>
                  <a:lnTo>
                    <a:pt x="16742" y="4911"/>
                  </a:lnTo>
                  <a:lnTo>
                    <a:pt x="16491" y="4857"/>
                  </a:lnTo>
                  <a:lnTo>
                    <a:pt x="16233" y="4809"/>
                  </a:lnTo>
                  <a:lnTo>
                    <a:pt x="15968" y="4769"/>
                  </a:lnTo>
                  <a:lnTo>
                    <a:pt x="15697" y="4737"/>
                  </a:lnTo>
                  <a:lnTo>
                    <a:pt x="15418" y="4711"/>
                  </a:lnTo>
                  <a:lnTo>
                    <a:pt x="15133" y="4693"/>
                  </a:lnTo>
                  <a:lnTo>
                    <a:pt x="14841" y="4682"/>
                  </a:lnTo>
                  <a:lnTo>
                    <a:pt x="14541" y="4679"/>
                  </a:lnTo>
                  <a:lnTo>
                    <a:pt x="14104" y="4686"/>
                  </a:lnTo>
                  <a:lnTo>
                    <a:pt x="13678" y="4707"/>
                  </a:lnTo>
                  <a:lnTo>
                    <a:pt x="13265" y="4742"/>
                  </a:lnTo>
                  <a:lnTo>
                    <a:pt x="12863" y="4792"/>
                  </a:lnTo>
                  <a:lnTo>
                    <a:pt x="12474" y="4855"/>
                  </a:lnTo>
                  <a:lnTo>
                    <a:pt x="12097" y="4933"/>
                  </a:lnTo>
                  <a:lnTo>
                    <a:pt x="11732" y="5025"/>
                  </a:lnTo>
                  <a:lnTo>
                    <a:pt x="11379" y="5131"/>
                  </a:lnTo>
                  <a:lnTo>
                    <a:pt x="11038" y="5251"/>
                  </a:lnTo>
                  <a:lnTo>
                    <a:pt x="10709" y="5385"/>
                  </a:lnTo>
                  <a:lnTo>
                    <a:pt x="10392" y="5528"/>
                  </a:lnTo>
                  <a:lnTo>
                    <a:pt x="10086" y="5683"/>
                  </a:lnTo>
                  <a:lnTo>
                    <a:pt x="9792" y="5851"/>
                  </a:lnTo>
                  <a:lnTo>
                    <a:pt x="9509" y="6030"/>
                  </a:lnTo>
                  <a:lnTo>
                    <a:pt x="9237" y="6222"/>
                  </a:lnTo>
                  <a:lnTo>
                    <a:pt x="8976" y="6425"/>
                  </a:lnTo>
                  <a:lnTo>
                    <a:pt x="8727" y="6641"/>
                  </a:lnTo>
                  <a:lnTo>
                    <a:pt x="8489" y="6869"/>
                  </a:lnTo>
                  <a:lnTo>
                    <a:pt x="8262" y="7109"/>
                  </a:lnTo>
                  <a:lnTo>
                    <a:pt x="8047" y="7361"/>
                  </a:lnTo>
                  <a:lnTo>
                    <a:pt x="7843" y="7625"/>
                  </a:lnTo>
                  <a:lnTo>
                    <a:pt x="7649" y="7899"/>
                  </a:lnTo>
                  <a:lnTo>
                    <a:pt x="7467" y="8183"/>
                  </a:lnTo>
                  <a:lnTo>
                    <a:pt x="7295" y="8478"/>
                  </a:lnTo>
                  <a:lnTo>
                    <a:pt x="7134" y="8783"/>
                  </a:lnTo>
                  <a:lnTo>
                    <a:pt x="6984" y="9099"/>
                  </a:lnTo>
                  <a:lnTo>
                    <a:pt x="6846" y="9425"/>
                  </a:lnTo>
                  <a:lnTo>
                    <a:pt x="6717" y="9762"/>
                  </a:lnTo>
                  <a:lnTo>
                    <a:pt x="6600" y="10109"/>
                  </a:lnTo>
                  <a:lnTo>
                    <a:pt x="6494" y="10467"/>
                  </a:lnTo>
                  <a:lnTo>
                    <a:pt x="6398" y="10831"/>
                  </a:lnTo>
                  <a:lnTo>
                    <a:pt x="6312" y="11203"/>
                  </a:lnTo>
                  <a:lnTo>
                    <a:pt x="6237" y="11584"/>
                  </a:lnTo>
                  <a:lnTo>
                    <a:pt x="6171" y="11974"/>
                  </a:lnTo>
                  <a:lnTo>
                    <a:pt x="6116" y="12373"/>
                  </a:lnTo>
                  <a:lnTo>
                    <a:pt x="6070" y="12781"/>
                  </a:lnTo>
                  <a:lnTo>
                    <a:pt x="6035" y="13198"/>
                  </a:lnTo>
                  <a:lnTo>
                    <a:pt x="6010" y="13623"/>
                  </a:lnTo>
                  <a:lnTo>
                    <a:pt x="5995" y="14058"/>
                  </a:lnTo>
                  <a:lnTo>
                    <a:pt x="5990" y="14501"/>
                  </a:lnTo>
                  <a:lnTo>
                    <a:pt x="5995" y="14941"/>
                  </a:lnTo>
                  <a:lnTo>
                    <a:pt x="6010" y="15374"/>
                  </a:lnTo>
                  <a:lnTo>
                    <a:pt x="6035" y="15800"/>
                  </a:lnTo>
                  <a:lnTo>
                    <a:pt x="6070" y="16218"/>
                  </a:lnTo>
                  <a:lnTo>
                    <a:pt x="6116" y="16629"/>
                  </a:lnTo>
                  <a:lnTo>
                    <a:pt x="6171" y="17033"/>
                  </a:lnTo>
                  <a:lnTo>
                    <a:pt x="6237" y="17429"/>
                  </a:lnTo>
                  <a:lnTo>
                    <a:pt x="6312" y="17819"/>
                  </a:lnTo>
                  <a:lnTo>
                    <a:pt x="6398" y="18201"/>
                  </a:lnTo>
                  <a:lnTo>
                    <a:pt x="6494" y="18575"/>
                  </a:lnTo>
                  <a:lnTo>
                    <a:pt x="6604" y="18941"/>
                  </a:lnTo>
                  <a:lnTo>
                    <a:pt x="6725" y="19297"/>
                  </a:lnTo>
                  <a:lnTo>
                    <a:pt x="6856" y="19641"/>
                  </a:lnTo>
                  <a:lnTo>
                    <a:pt x="6997" y="19976"/>
                  </a:lnTo>
                  <a:lnTo>
                    <a:pt x="7149" y="20300"/>
                  </a:lnTo>
                  <a:lnTo>
                    <a:pt x="7312" y="20613"/>
                  </a:lnTo>
                  <a:lnTo>
                    <a:pt x="7485" y="20916"/>
                  </a:lnTo>
                  <a:lnTo>
                    <a:pt x="7669" y="21209"/>
                  </a:lnTo>
                  <a:lnTo>
                    <a:pt x="7863" y="21491"/>
                  </a:lnTo>
                  <a:lnTo>
                    <a:pt x="8067" y="21762"/>
                  </a:lnTo>
                  <a:lnTo>
                    <a:pt x="8286" y="22022"/>
                  </a:lnTo>
                  <a:lnTo>
                    <a:pt x="8517" y="22271"/>
                  </a:lnTo>
                  <a:lnTo>
                    <a:pt x="8758" y="22508"/>
                  </a:lnTo>
                  <a:lnTo>
                    <a:pt x="9009" y="22733"/>
                  </a:lnTo>
                  <a:lnTo>
                    <a:pt x="9272" y="22947"/>
                  </a:lnTo>
                  <a:lnTo>
                    <a:pt x="9546" y="23149"/>
                  </a:lnTo>
                  <a:lnTo>
                    <a:pt x="9831" y="23339"/>
                  </a:lnTo>
                  <a:lnTo>
                    <a:pt x="10126" y="23517"/>
                  </a:lnTo>
                  <a:lnTo>
                    <a:pt x="10432" y="23684"/>
                  </a:lnTo>
                  <a:lnTo>
                    <a:pt x="10750" y="23839"/>
                  </a:lnTo>
                  <a:lnTo>
                    <a:pt x="11078" y="23981"/>
                  </a:lnTo>
                  <a:lnTo>
                    <a:pt x="11418" y="24108"/>
                  </a:lnTo>
                  <a:lnTo>
                    <a:pt x="11770" y="24220"/>
                  </a:lnTo>
                  <a:lnTo>
                    <a:pt x="12134" y="24317"/>
                  </a:lnTo>
                  <a:lnTo>
                    <a:pt x="12509" y="24399"/>
                  </a:lnTo>
                  <a:lnTo>
                    <a:pt x="12896" y="24466"/>
                  </a:lnTo>
                  <a:lnTo>
                    <a:pt x="13295" y="24518"/>
                  </a:lnTo>
                  <a:lnTo>
                    <a:pt x="13706" y="24556"/>
                  </a:lnTo>
                  <a:lnTo>
                    <a:pt x="14128" y="245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516033" y="5780024"/>
              <a:ext cx="21197" cy="28418"/>
            </a:xfrm>
            <a:custGeom>
              <a:avLst/>
              <a:pathLst>
                <a:path w="21197" h="28418">
                  <a:moveTo>
                    <a:pt x="0" y="28418"/>
                  </a:moveTo>
                  <a:lnTo>
                    <a:pt x="0" y="0"/>
                  </a:lnTo>
                  <a:lnTo>
                    <a:pt x="5949" y="0"/>
                  </a:lnTo>
                  <a:lnTo>
                    <a:pt x="5949" y="23819"/>
                  </a:lnTo>
                  <a:lnTo>
                    <a:pt x="21197" y="23819"/>
                  </a:lnTo>
                  <a:lnTo>
                    <a:pt x="21197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539530" y="5780024"/>
              <a:ext cx="27712" cy="28418"/>
            </a:xfrm>
            <a:custGeom>
              <a:avLst/>
              <a:pathLst>
                <a:path w="27712" h="28418">
                  <a:moveTo>
                    <a:pt x="21822" y="28418"/>
                  </a:moveTo>
                  <a:lnTo>
                    <a:pt x="19301" y="21157"/>
                  </a:lnTo>
                  <a:lnTo>
                    <a:pt x="8471" y="21157"/>
                  </a:lnTo>
                  <a:lnTo>
                    <a:pt x="5949" y="28418"/>
                  </a:lnTo>
                  <a:lnTo>
                    <a:pt x="0" y="28418"/>
                  </a:lnTo>
                  <a:lnTo>
                    <a:pt x="10366" y="0"/>
                  </a:lnTo>
                  <a:lnTo>
                    <a:pt x="17385" y="0"/>
                  </a:lnTo>
                  <a:lnTo>
                    <a:pt x="27712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549332" y="5786303"/>
              <a:ext cx="8168" cy="10400"/>
            </a:xfrm>
            <a:custGeom>
              <a:avLst/>
              <a:pathLst>
                <a:path w="8168" h="10400">
                  <a:moveTo>
                    <a:pt x="5364" y="2232"/>
                  </a:moveTo>
                  <a:lnTo>
                    <a:pt x="5316" y="2091"/>
                  </a:lnTo>
                  <a:lnTo>
                    <a:pt x="5268" y="1949"/>
                  </a:lnTo>
                  <a:lnTo>
                    <a:pt x="5219" y="1808"/>
                  </a:lnTo>
                  <a:lnTo>
                    <a:pt x="5171" y="1667"/>
                  </a:lnTo>
                  <a:lnTo>
                    <a:pt x="5122" y="1526"/>
                  </a:lnTo>
                  <a:lnTo>
                    <a:pt x="5074" y="1385"/>
                  </a:lnTo>
                  <a:lnTo>
                    <a:pt x="5026" y="1244"/>
                  </a:lnTo>
                  <a:lnTo>
                    <a:pt x="4977" y="1102"/>
                  </a:lnTo>
                  <a:lnTo>
                    <a:pt x="4929" y="961"/>
                  </a:lnTo>
                  <a:lnTo>
                    <a:pt x="4880" y="820"/>
                  </a:lnTo>
                  <a:lnTo>
                    <a:pt x="4836" y="676"/>
                  </a:lnTo>
                  <a:lnTo>
                    <a:pt x="4793" y="535"/>
                  </a:lnTo>
                  <a:lnTo>
                    <a:pt x="4751" y="397"/>
                  </a:lnTo>
                  <a:lnTo>
                    <a:pt x="4709" y="262"/>
                  </a:lnTo>
                  <a:lnTo>
                    <a:pt x="4669" y="129"/>
                  </a:lnTo>
                  <a:lnTo>
                    <a:pt x="3528" y="0"/>
                  </a:lnTo>
                  <a:lnTo>
                    <a:pt x="3489" y="129"/>
                  </a:lnTo>
                  <a:lnTo>
                    <a:pt x="3448" y="262"/>
                  </a:lnTo>
                  <a:lnTo>
                    <a:pt x="3405" y="397"/>
                  </a:lnTo>
                  <a:lnTo>
                    <a:pt x="3360" y="535"/>
                  </a:lnTo>
                  <a:lnTo>
                    <a:pt x="3314" y="676"/>
                  </a:lnTo>
                  <a:lnTo>
                    <a:pt x="3267" y="820"/>
                  </a:lnTo>
                  <a:lnTo>
                    <a:pt x="3222" y="961"/>
                  </a:lnTo>
                  <a:lnTo>
                    <a:pt x="3177" y="1102"/>
                  </a:lnTo>
                  <a:lnTo>
                    <a:pt x="3132" y="1244"/>
                  </a:lnTo>
                  <a:lnTo>
                    <a:pt x="3086" y="1385"/>
                  </a:lnTo>
                  <a:lnTo>
                    <a:pt x="3040" y="1526"/>
                  </a:lnTo>
                  <a:lnTo>
                    <a:pt x="2993" y="1667"/>
                  </a:lnTo>
                  <a:lnTo>
                    <a:pt x="2946" y="1808"/>
                  </a:lnTo>
                  <a:lnTo>
                    <a:pt x="2899" y="1949"/>
                  </a:lnTo>
                  <a:lnTo>
                    <a:pt x="2851" y="2091"/>
                  </a:lnTo>
                  <a:lnTo>
                    <a:pt x="2803" y="2232"/>
                  </a:lnTo>
                  <a:lnTo>
                    <a:pt x="0" y="10400"/>
                  </a:lnTo>
                  <a:lnTo>
                    <a:pt x="8168" y="10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571095" y="5780024"/>
              <a:ext cx="25332" cy="28418"/>
            </a:xfrm>
            <a:custGeom>
              <a:avLst/>
              <a:pathLst>
                <a:path w="25332" h="28418">
                  <a:moveTo>
                    <a:pt x="25332" y="13997"/>
                  </a:moveTo>
                  <a:lnTo>
                    <a:pt x="25321" y="14698"/>
                  </a:lnTo>
                  <a:lnTo>
                    <a:pt x="25289" y="15383"/>
                  </a:lnTo>
                  <a:lnTo>
                    <a:pt x="25236" y="16050"/>
                  </a:lnTo>
                  <a:lnTo>
                    <a:pt x="25161" y="16701"/>
                  </a:lnTo>
                  <a:lnTo>
                    <a:pt x="25065" y="17335"/>
                  </a:lnTo>
                  <a:lnTo>
                    <a:pt x="24947" y="17952"/>
                  </a:lnTo>
                  <a:lnTo>
                    <a:pt x="24808" y="18551"/>
                  </a:lnTo>
                  <a:lnTo>
                    <a:pt x="24648" y="19134"/>
                  </a:lnTo>
                  <a:lnTo>
                    <a:pt x="24466" y="19700"/>
                  </a:lnTo>
                  <a:lnTo>
                    <a:pt x="24263" y="20249"/>
                  </a:lnTo>
                  <a:lnTo>
                    <a:pt x="24041" y="20777"/>
                  </a:lnTo>
                  <a:lnTo>
                    <a:pt x="23804" y="21288"/>
                  </a:lnTo>
                  <a:lnTo>
                    <a:pt x="23551" y="21781"/>
                  </a:lnTo>
                  <a:lnTo>
                    <a:pt x="23282" y="22257"/>
                  </a:lnTo>
                  <a:lnTo>
                    <a:pt x="22997" y="22715"/>
                  </a:lnTo>
                  <a:lnTo>
                    <a:pt x="22697" y="23156"/>
                  </a:lnTo>
                  <a:lnTo>
                    <a:pt x="22381" y="23580"/>
                  </a:lnTo>
                  <a:lnTo>
                    <a:pt x="22049" y="23986"/>
                  </a:lnTo>
                  <a:lnTo>
                    <a:pt x="21702" y="24375"/>
                  </a:lnTo>
                  <a:lnTo>
                    <a:pt x="21338" y="24747"/>
                  </a:lnTo>
                  <a:lnTo>
                    <a:pt x="20960" y="25101"/>
                  </a:lnTo>
                  <a:lnTo>
                    <a:pt x="20569" y="25438"/>
                  </a:lnTo>
                  <a:lnTo>
                    <a:pt x="20163" y="25756"/>
                  </a:lnTo>
                  <a:lnTo>
                    <a:pt x="19744" y="26057"/>
                  </a:lnTo>
                  <a:lnTo>
                    <a:pt x="19311" y="26340"/>
                  </a:lnTo>
                  <a:lnTo>
                    <a:pt x="18865" y="26606"/>
                  </a:lnTo>
                  <a:lnTo>
                    <a:pt x="18405" y="26853"/>
                  </a:lnTo>
                  <a:lnTo>
                    <a:pt x="17931" y="27083"/>
                  </a:lnTo>
                  <a:lnTo>
                    <a:pt x="17443" y="27296"/>
                  </a:lnTo>
                  <a:lnTo>
                    <a:pt x="16942" y="27490"/>
                  </a:lnTo>
                  <a:lnTo>
                    <a:pt x="16433" y="27666"/>
                  </a:lnTo>
                  <a:lnTo>
                    <a:pt x="15917" y="27824"/>
                  </a:lnTo>
                  <a:lnTo>
                    <a:pt x="15393" y="27963"/>
                  </a:lnTo>
                  <a:lnTo>
                    <a:pt x="14860" y="28084"/>
                  </a:lnTo>
                  <a:lnTo>
                    <a:pt x="14320" y="28186"/>
                  </a:lnTo>
                  <a:lnTo>
                    <a:pt x="13771" y="28269"/>
                  </a:lnTo>
                  <a:lnTo>
                    <a:pt x="13214" y="28334"/>
                  </a:lnTo>
                  <a:lnTo>
                    <a:pt x="12650" y="28381"/>
                  </a:lnTo>
                  <a:lnTo>
                    <a:pt x="12077" y="28409"/>
                  </a:lnTo>
                  <a:lnTo>
                    <a:pt x="11496" y="28418"/>
                  </a:lnTo>
                  <a:lnTo>
                    <a:pt x="0" y="28418"/>
                  </a:lnTo>
                  <a:lnTo>
                    <a:pt x="0" y="0"/>
                  </a:lnTo>
                  <a:lnTo>
                    <a:pt x="10286" y="0"/>
                  </a:lnTo>
                  <a:lnTo>
                    <a:pt x="10942" y="8"/>
                  </a:lnTo>
                  <a:lnTo>
                    <a:pt x="11587" y="33"/>
                  </a:lnTo>
                  <a:lnTo>
                    <a:pt x="12221" y="74"/>
                  </a:lnTo>
                  <a:lnTo>
                    <a:pt x="12845" y="132"/>
                  </a:lnTo>
                  <a:lnTo>
                    <a:pt x="13457" y="206"/>
                  </a:lnTo>
                  <a:lnTo>
                    <a:pt x="14059" y="297"/>
                  </a:lnTo>
                  <a:lnTo>
                    <a:pt x="14650" y="405"/>
                  </a:lnTo>
                  <a:lnTo>
                    <a:pt x="15230" y="529"/>
                  </a:lnTo>
                  <a:lnTo>
                    <a:pt x="15799" y="669"/>
                  </a:lnTo>
                  <a:lnTo>
                    <a:pt x="16357" y="826"/>
                  </a:lnTo>
                  <a:lnTo>
                    <a:pt x="16902" y="1001"/>
                  </a:lnTo>
                  <a:lnTo>
                    <a:pt x="17431" y="1193"/>
                  </a:lnTo>
                  <a:lnTo>
                    <a:pt x="17946" y="1402"/>
                  </a:lnTo>
                  <a:lnTo>
                    <a:pt x="18445" y="1630"/>
                  </a:lnTo>
                  <a:lnTo>
                    <a:pt x="18928" y="1875"/>
                  </a:lnTo>
                  <a:lnTo>
                    <a:pt x="19397" y="2138"/>
                  </a:lnTo>
                  <a:lnTo>
                    <a:pt x="19850" y="2419"/>
                  </a:lnTo>
                  <a:lnTo>
                    <a:pt x="20287" y="2717"/>
                  </a:lnTo>
                  <a:lnTo>
                    <a:pt x="20710" y="3034"/>
                  </a:lnTo>
                  <a:lnTo>
                    <a:pt x="21117" y="3368"/>
                  </a:lnTo>
                  <a:lnTo>
                    <a:pt x="21507" y="3720"/>
                  </a:lnTo>
                  <a:lnTo>
                    <a:pt x="21880" y="4091"/>
                  </a:lnTo>
                  <a:lnTo>
                    <a:pt x="22235" y="4480"/>
                  </a:lnTo>
                  <a:lnTo>
                    <a:pt x="22572" y="4888"/>
                  </a:lnTo>
                  <a:lnTo>
                    <a:pt x="22891" y="5314"/>
                  </a:lnTo>
                  <a:lnTo>
                    <a:pt x="23193" y="5759"/>
                  </a:lnTo>
                  <a:lnTo>
                    <a:pt x="23477" y="6222"/>
                  </a:lnTo>
                  <a:lnTo>
                    <a:pt x="23743" y="6705"/>
                  </a:lnTo>
                  <a:lnTo>
                    <a:pt x="23992" y="7205"/>
                  </a:lnTo>
                  <a:lnTo>
                    <a:pt x="24223" y="7724"/>
                  </a:lnTo>
                  <a:lnTo>
                    <a:pt x="24433" y="8263"/>
                  </a:lnTo>
                  <a:lnTo>
                    <a:pt x="24622" y="8821"/>
                  </a:lnTo>
                  <a:lnTo>
                    <a:pt x="24788" y="9399"/>
                  </a:lnTo>
                  <a:lnTo>
                    <a:pt x="24933" y="9996"/>
                  </a:lnTo>
                  <a:lnTo>
                    <a:pt x="25055" y="10613"/>
                  </a:lnTo>
                  <a:lnTo>
                    <a:pt x="25154" y="11251"/>
                  </a:lnTo>
                  <a:lnTo>
                    <a:pt x="25232" y="11908"/>
                  </a:lnTo>
                  <a:lnTo>
                    <a:pt x="25288" y="12584"/>
                  </a:lnTo>
                  <a:lnTo>
                    <a:pt x="25321" y="132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577045" y="5784622"/>
              <a:ext cx="13392" cy="19221"/>
            </a:xfrm>
            <a:custGeom>
              <a:avLst/>
              <a:pathLst>
                <a:path w="13392" h="19221">
                  <a:moveTo>
                    <a:pt x="13392" y="9398"/>
                  </a:moveTo>
                  <a:lnTo>
                    <a:pt x="13385" y="8909"/>
                  </a:lnTo>
                  <a:lnTo>
                    <a:pt x="13364" y="8434"/>
                  </a:lnTo>
                  <a:lnTo>
                    <a:pt x="13330" y="7973"/>
                  </a:lnTo>
                  <a:lnTo>
                    <a:pt x="13282" y="7527"/>
                  </a:lnTo>
                  <a:lnTo>
                    <a:pt x="13220" y="7094"/>
                  </a:lnTo>
                  <a:lnTo>
                    <a:pt x="13145" y="6675"/>
                  </a:lnTo>
                  <a:lnTo>
                    <a:pt x="13056" y="6271"/>
                  </a:lnTo>
                  <a:lnTo>
                    <a:pt x="12953" y="5881"/>
                  </a:lnTo>
                  <a:lnTo>
                    <a:pt x="12836" y="5505"/>
                  </a:lnTo>
                  <a:lnTo>
                    <a:pt x="12706" y="5143"/>
                  </a:lnTo>
                  <a:lnTo>
                    <a:pt x="12567" y="4794"/>
                  </a:lnTo>
                  <a:lnTo>
                    <a:pt x="12418" y="4458"/>
                  </a:lnTo>
                  <a:lnTo>
                    <a:pt x="12258" y="4136"/>
                  </a:lnTo>
                  <a:lnTo>
                    <a:pt x="12086" y="3826"/>
                  </a:lnTo>
                  <a:lnTo>
                    <a:pt x="11904" y="3529"/>
                  </a:lnTo>
                  <a:lnTo>
                    <a:pt x="11711" y="3245"/>
                  </a:lnTo>
                  <a:lnTo>
                    <a:pt x="11507" y="2974"/>
                  </a:lnTo>
                  <a:lnTo>
                    <a:pt x="11293" y="2716"/>
                  </a:lnTo>
                  <a:lnTo>
                    <a:pt x="11067" y="2471"/>
                  </a:lnTo>
                  <a:lnTo>
                    <a:pt x="10830" y="2238"/>
                  </a:lnTo>
                  <a:lnTo>
                    <a:pt x="10583" y="2014"/>
                  </a:lnTo>
                  <a:lnTo>
                    <a:pt x="10327" y="1803"/>
                  </a:lnTo>
                  <a:lnTo>
                    <a:pt x="10061" y="1603"/>
                  </a:lnTo>
                  <a:lnTo>
                    <a:pt x="9785" y="1415"/>
                  </a:lnTo>
                  <a:lnTo>
                    <a:pt x="9499" y="1240"/>
                  </a:lnTo>
                  <a:lnTo>
                    <a:pt x="9204" y="1077"/>
                  </a:lnTo>
                  <a:lnTo>
                    <a:pt x="8899" y="925"/>
                  </a:lnTo>
                  <a:lnTo>
                    <a:pt x="8584" y="786"/>
                  </a:lnTo>
                  <a:lnTo>
                    <a:pt x="8260" y="659"/>
                  </a:lnTo>
                  <a:lnTo>
                    <a:pt x="7926" y="544"/>
                  </a:lnTo>
                  <a:lnTo>
                    <a:pt x="7588" y="441"/>
                  </a:lnTo>
                  <a:lnTo>
                    <a:pt x="7242" y="348"/>
                  </a:lnTo>
                  <a:lnTo>
                    <a:pt x="6889" y="266"/>
                  </a:lnTo>
                  <a:lnTo>
                    <a:pt x="6529" y="196"/>
                  </a:lnTo>
                  <a:lnTo>
                    <a:pt x="6161" y="136"/>
                  </a:lnTo>
                  <a:lnTo>
                    <a:pt x="5786" y="87"/>
                  </a:lnTo>
                  <a:lnTo>
                    <a:pt x="5404" y="49"/>
                  </a:lnTo>
                  <a:lnTo>
                    <a:pt x="5015" y="21"/>
                  </a:lnTo>
                  <a:lnTo>
                    <a:pt x="4619" y="5"/>
                  </a:lnTo>
                  <a:lnTo>
                    <a:pt x="4215" y="0"/>
                  </a:lnTo>
                  <a:lnTo>
                    <a:pt x="0" y="0"/>
                  </a:lnTo>
                  <a:lnTo>
                    <a:pt x="0" y="19221"/>
                  </a:lnTo>
                  <a:lnTo>
                    <a:pt x="5042" y="19221"/>
                  </a:lnTo>
                  <a:lnTo>
                    <a:pt x="5398" y="19214"/>
                  </a:lnTo>
                  <a:lnTo>
                    <a:pt x="5749" y="19196"/>
                  </a:lnTo>
                  <a:lnTo>
                    <a:pt x="6093" y="19164"/>
                  </a:lnTo>
                  <a:lnTo>
                    <a:pt x="6433" y="19121"/>
                  </a:lnTo>
                  <a:lnTo>
                    <a:pt x="6766" y="19064"/>
                  </a:lnTo>
                  <a:lnTo>
                    <a:pt x="7094" y="18996"/>
                  </a:lnTo>
                  <a:lnTo>
                    <a:pt x="7416" y="18914"/>
                  </a:lnTo>
                  <a:lnTo>
                    <a:pt x="7733" y="18821"/>
                  </a:lnTo>
                  <a:lnTo>
                    <a:pt x="8044" y="18714"/>
                  </a:lnTo>
                  <a:lnTo>
                    <a:pt x="8350" y="18595"/>
                  </a:lnTo>
                  <a:lnTo>
                    <a:pt x="8652" y="18464"/>
                  </a:lnTo>
                  <a:lnTo>
                    <a:pt x="8946" y="18321"/>
                  </a:lnTo>
                  <a:lnTo>
                    <a:pt x="9231" y="18166"/>
                  </a:lnTo>
                  <a:lnTo>
                    <a:pt x="9508" y="17998"/>
                  </a:lnTo>
                  <a:lnTo>
                    <a:pt x="9776" y="17819"/>
                  </a:lnTo>
                  <a:lnTo>
                    <a:pt x="10036" y="17627"/>
                  </a:lnTo>
                  <a:lnTo>
                    <a:pt x="10288" y="17424"/>
                  </a:lnTo>
                  <a:lnTo>
                    <a:pt x="10531" y="17208"/>
                  </a:lnTo>
                  <a:lnTo>
                    <a:pt x="10766" y="16980"/>
                  </a:lnTo>
                  <a:lnTo>
                    <a:pt x="10992" y="16740"/>
                  </a:lnTo>
                  <a:lnTo>
                    <a:pt x="11213" y="16484"/>
                  </a:lnTo>
                  <a:lnTo>
                    <a:pt x="11423" y="16216"/>
                  </a:lnTo>
                  <a:lnTo>
                    <a:pt x="11624" y="15937"/>
                  </a:lnTo>
                  <a:lnTo>
                    <a:pt x="11815" y="15646"/>
                  </a:lnTo>
                  <a:lnTo>
                    <a:pt x="11995" y="15343"/>
                  </a:lnTo>
                  <a:lnTo>
                    <a:pt x="12166" y="15029"/>
                  </a:lnTo>
                  <a:lnTo>
                    <a:pt x="12326" y="14703"/>
                  </a:lnTo>
                  <a:lnTo>
                    <a:pt x="12476" y="14365"/>
                  </a:lnTo>
                  <a:lnTo>
                    <a:pt x="12616" y="14015"/>
                  </a:lnTo>
                  <a:lnTo>
                    <a:pt x="12746" y="13654"/>
                  </a:lnTo>
                  <a:lnTo>
                    <a:pt x="12869" y="13281"/>
                  </a:lnTo>
                  <a:lnTo>
                    <a:pt x="12979" y="12896"/>
                  </a:lnTo>
                  <a:lnTo>
                    <a:pt x="13076" y="12500"/>
                  </a:lnTo>
                  <a:lnTo>
                    <a:pt x="13159" y="12092"/>
                  </a:lnTo>
                  <a:lnTo>
                    <a:pt x="13230" y="11672"/>
                  </a:lnTo>
                  <a:lnTo>
                    <a:pt x="13289" y="11241"/>
                  </a:lnTo>
                  <a:lnTo>
                    <a:pt x="13334" y="10798"/>
                  </a:lnTo>
                  <a:lnTo>
                    <a:pt x="13366" y="10343"/>
                  </a:lnTo>
                  <a:lnTo>
                    <a:pt x="13385" y="987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600925" y="5780024"/>
              <a:ext cx="23174" cy="28418"/>
            </a:xfrm>
            <a:custGeom>
              <a:avLst/>
              <a:pathLst>
                <a:path w="23174" h="28418">
                  <a:moveTo>
                    <a:pt x="0" y="28418"/>
                  </a:moveTo>
                  <a:lnTo>
                    <a:pt x="0" y="0"/>
                  </a:lnTo>
                  <a:lnTo>
                    <a:pt x="22347" y="0"/>
                  </a:lnTo>
                  <a:lnTo>
                    <a:pt x="22347" y="4598"/>
                  </a:lnTo>
                  <a:lnTo>
                    <a:pt x="5949" y="4598"/>
                  </a:lnTo>
                  <a:lnTo>
                    <a:pt x="5949" y="11738"/>
                  </a:lnTo>
                  <a:lnTo>
                    <a:pt x="21117" y="11738"/>
                  </a:lnTo>
                  <a:lnTo>
                    <a:pt x="21117" y="16336"/>
                  </a:lnTo>
                  <a:lnTo>
                    <a:pt x="5949" y="16336"/>
                  </a:lnTo>
                  <a:lnTo>
                    <a:pt x="5949" y="23819"/>
                  </a:lnTo>
                  <a:lnTo>
                    <a:pt x="23174" y="23819"/>
                  </a:lnTo>
                  <a:lnTo>
                    <a:pt x="23174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626903" y="5779600"/>
              <a:ext cx="24747" cy="29245"/>
            </a:xfrm>
            <a:custGeom>
              <a:avLst/>
              <a:pathLst>
                <a:path w="24747" h="29245">
                  <a:moveTo>
                    <a:pt x="24747" y="20653"/>
                  </a:moveTo>
                  <a:lnTo>
                    <a:pt x="24740" y="21036"/>
                  </a:lnTo>
                  <a:lnTo>
                    <a:pt x="24719" y="21413"/>
                  </a:lnTo>
                  <a:lnTo>
                    <a:pt x="24683" y="21784"/>
                  </a:lnTo>
                  <a:lnTo>
                    <a:pt x="24634" y="22147"/>
                  </a:lnTo>
                  <a:lnTo>
                    <a:pt x="24571" y="22503"/>
                  </a:lnTo>
                  <a:lnTo>
                    <a:pt x="24493" y="22853"/>
                  </a:lnTo>
                  <a:lnTo>
                    <a:pt x="24401" y="23195"/>
                  </a:lnTo>
                  <a:lnTo>
                    <a:pt x="24295" y="23531"/>
                  </a:lnTo>
                  <a:lnTo>
                    <a:pt x="24175" y="23860"/>
                  </a:lnTo>
                  <a:lnTo>
                    <a:pt x="24041" y="24182"/>
                  </a:lnTo>
                  <a:lnTo>
                    <a:pt x="23892" y="24492"/>
                  </a:lnTo>
                  <a:lnTo>
                    <a:pt x="23727" y="24794"/>
                  </a:lnTo>
                  <a:lnTo>
                    <a:pt x="23547" y="25086"/>
                  </a:lnTo>
                  <a:lnTo>
                    <a:pt x="23350" y="25370"/>
                  </a:lnTo>
                  <a:lnTo>
                    <a:pt x="23139" y="25645"/>
                  </a:lnTo>
                  <a:lnTo>
                    <a:pt x="22911" y="25910"/>
                  </a:lnTo>
                  <a:lnTo>
                    <a:pt x="22667" y="26167"/>
                  </a:lnTo>
                  <a:lnTo>
                    <a:pt x="22408" y="26415"/>
                  </a:lnTo>
                  <a:lnTo>
                    <a:pt x="22133" y="26655"/>
                  </a:lnTo>
                  <a:lnTo>
                    <a:pt x="21843" y="26885"/>
                  </a:lnTo>
                  <a:lnTo>
                    <a:pt x="21540" y="27106"/>
                  </a:lnTo>
                  <a:lnTo>
                    <a:pt x="21220" y="27317"/>
                  </a:lnTo>
                  <a:lnTo>
                    <a:pt x="20883" y="27517"/>
                  </a:lnTo>
                  <a:lnTo>
                    <a:pt x="20529" y="27708"/>
                  </a:lnTo>
                  <a:lnTo>
                    <a:pt x="20159" y="27888"/>
                  </a:lnTo>
                  <a:lnTo>
                    <a:pt x="19771" y="28059"/>
                  </a:lnTo>
                  <a:lnTo>
                    <a:pt x="19366" y="28219"/>
                  </a:lnTo>
                  <a:lnTo>
                    <a:pt x="18945" y="28369"/>
                  </a:lnTo>
                  <a:lnTo>
                    <a:pt x="18506" y="28510"/>
                  </a:lnTo>
                  <a:lnTo>
                    <a:pt x="18051" y="28640"/>
                  </a:lnTo>
                  <a:lnTo>
                    <a:pt x="17582" y="28755"/>
                  </a:lnTo>
                  <a:lnTo>
                    <a:pt x="17096" y="28857"/>
                  </a:lnTo>
                  <a:lnTo>
                    <a:pt x="16591" y="28948"/>
                  </a:lnTo>
                  <a:lnTo>
                    <a:pt x="16069" y="29027"/>
                  </a:lnTo>
                  <a:lnTo>
                    <a:pt x="15530" y="29093"/>
                  </a:lnTo>
                  <a:lnTo>
                    <a:pt x="14972" y="29148"/>
                  </a:lnTo>
                  <a:lnTo>
                    <a:pt x="14397" y="29190"/>
                  </a:lnTo>
                  <a:lnTo>
                    <a:pt x="13804" y="29221"/>
                  </a:lnTo>
                  <a:lnTo>
                    <a:pt x="13193" y="29239"/>
                  </a:lnTo>
                  <a:lnTo>
                    <a:pt x="12565" y="29245"/>
                  </a:lnTo>
                  <a:lnTo>
                    <a:pt x="12007" y="29240"/>
                  </a:lnTo>
                  <a:lnTo>
                    <a:pt x="11462" y="29225"/>
                  </a:lnTo>
                  <a:lnTo>
                    <a:pt x="10931" y="29199"/>
                  </a:lnTo>
                  <a:lnTo>
                    <a:pt x="10412" y="29164"/>
                  </a:lnTo>
                  <a:lnTo>
                    <a:pt x="9908" y="29119"/>
                  </a:lnTo>
                  <a:lnTo>
                    <a:pt x="9416" y="29063"/>
                  </a:lnTo>
                  <a:lnTo>
                    <a:pt x="8938" y="28998"/>
                  </a:lnTo>
                  <a:lnTo>
                    <a:pt x="8473" y="28922"/>
                  </a:lnTo>
                  <a:lnTo>
                    <a:pt x="8021" y="28836"/>
                  </a:lnTo>
                  <a:lnTo>
                    <a:pt x="7583" y="28740"/>
                  </a:lnTo>
                  <a:lnTo>
                    <a:pt x="7158" y="28635"/>
                  </a:lnTo>
                  <a:lnTo>
                    <a:pt x="6744" y="28519"/>
                  </a:lnTo>
                  <a:lnTo>
                    <a:pt x="6343" y="28394"/>
                  </a:lnTo>
                  <a:lnTo>
                    <a:pt x="5953" y="28260"/>
                  </a:lnTo>
                  <a:lnTo>
                    <a:pt x="5576" y="28115"/>
                  </a:lnTo>
                  <a:lnTo>
                    <a:pt x="5211" y="27961"/>
                  </a:lnTo>
                  <a:lnTo>
                    <a:pt x="4858" y="27797"/>
                  </a:lnTo>
                  <a:lnTo>
                    <a:pt x="4517" y="27624"/>
                  </a:lnTo>
                  <a:lnTo>
                    <a:pt x="4189" y="27441"/>
                  </a:lnTo>
                  <a:lnTo>
                    <a:pt x="3872" y="27248"/>
                  </a:lnTo>
                  <a:lnTo>
                    <a:pt x="3571" y="27046"/>
                  </a:lnTo>
                  <a:lnTo>
                    <a:pt x="3281" y="26834"/>
                  </a:lnTo>
                  <a:lnTo>
                    <a:pt x="3003" y="26613"/>
                  </a:lnTo>
                  <a:lnTo>
                    <a:pt x="2736" y="26383"/>
                  </a:lnTo>
                  <a:lnTo>
                    <a:pt x="2480" y="26144"/>
                  </a:lnTo>
                  <a:lnTo>
                    <a:pt x="2236" y="25895"/>
                  </a:lnTo>
                  <a:lnTo>
                    <a:pt x="2003" y="25637"/>
                  </a:lnTo>
                  <a:lnTo>
                    <a:pt x="1781" y="25370"/>
                  </a:lnTo>
                  <a:lnTo>
                    <a:pt x="1570" y="25093"/>
                  </a:lnTo>
                  <a:lnTo>
                    <a:pt x="1371" y="24808"/>
                  </a:lnTo>
                  <a:lnTo>
                    <a:pt x="1187" y="24509"/>
                  </a:lnTo>
                  <a:lnTo>
                    <a:pt x="1013" y="24202"/>
                  </a:lnTo>
                  <a:lnTo>
                    <a:pt x="849" y="23886"/>
                  </a:lnTo>
                  <a:lnTo>
                    <a:pt x="697" y="23562"/>
                  </a:lnTo>
                  <a:lnTo>
                    <a:pt x="554" y="23229"/>
                  </a:lnTo>
                  <a:lnTo>
                    <a:pt x="422" y="22888"/>
                  </a:lnTo>
                  <a:lnTo>
                    <a:pt x="301" y="22539"/>
                  </a:lnTo>
                  <a:lnTo>
                    <a:pt x="190" y="22181"/>
                  </a:lnTo>
                  <a:lnTo>
                    <a:pt x="89" y="21814"/>
                  </a:lnTo>
                  <a:lnTo>
                    <a:pt x="0" y="21439"/>
                  </a:lnTo>
                  <a:lnTo>
                    <a:pt x="5748" y="20491"/>
                  </a:lnTo>
                  <a:lnTo>
                    <a:pt x="5798" y="20679"/>
                  </a:lnTo>
                  <a:lnTo>
                    <a:pt x="5853" y="20864"/>
                  </a:lnTo>
                  <a:lnTo>
                    <a:pt x="5913" y="21046"/>
                  </a:lnTo>
                  <a:lnTo>
                    <a:pt x="5977" y="21224"/>
                  </a:lnTo>
                  <a:lnTo>
                    <a:pt x="6045" y="21399"/>
                  </a:lnTo>
                  <a:lnTo>
                    <a:pt x="6118" y="21571"/>
                  </a:lnTo>
                  <a:lnTo>
                    <a:pt x="6195" y="21739"/>
                  </a:lnTo>
                  <a:lnTo>
                    <a:pt x="6277" y="21905"/>
                  </a:lnTo>
                  <a:lnTo>
                    <a:pt x="6363" y="22067"/>
                  </a:lnTo>
                  <a:lnTo>
                    <a:pt x="6454" y="22226"/>
                  </a:lnTo>
                  <a:lnTo>
                    <a:pt x="6550" y="22381"/>
                  </a:lnTo>
                  <a:lnTo>
                    <a:pt x="6653" y="22532"/>
                  </a:lnTo>
                  <a:lnTo>
                    <a:pt x="6763" y="22680"/>
                  </a:lnTo>
                  <a:lnTo>
                    <a:pt x="6880" y="22823"/>
                  </a:lnTo>
                  <a:lnTo>
                    <a:pt x="7003" y="22962"/>
                  </a:lnTo>
                  <a:lnTo>
                    <a:pt x="7134" y="23097"/>
                  </a:lnTo>
                  <a:lnTo>
                    <a:pt x="7271" y="23228"/>
                  </a:lnTo>
                  <a:lnTo>
                    <a:pt x="7415" y="23355"/>
                  </a:lnTo>
                  <a:lnTo>
                    <a:pt x="7566" y="23478"/>
                  </a:lnTo>
                  <a:lnTo>
                    <a:pt x="7724" y="23597"/>
                  </a:lnTo>
                  <a:lnTo>
                    <a:pt x="7893" y="23708"/>
                  </a:lnTo>
                  <a:lnTo>
                    <a:pt x="8070" y="23814"/>
                  </a:lnTo>
                  <a:lnTo>
                    <a:pt x="8255" y="23914"/>
                  </a:lnTo>
                  <a:lnTo>
                    <a:pt x="8447" y="24010"/>
                  </a:lnTo>
                  <a:lnTo>
                    <a:pt x="8647" y="24102"/>
                  </a:lnTo>
                  <a:lnTo>
                    <a:pt x="8855" y="24188"/>
                  </a:lnTo>
                  <a:lnTo>
                    <a:pt x="9070" y="24269"/>
                  </a:lnTo>
                  <a:lnTo>
                    <a:pt x="9293" y="24346"/>
                  </a:lnTo>
                  <a:lnTo>
                    <a:pt x="9523" y="24418"/>
                  </a:lnTo>
                  <a:lnTo>
                    <a:pt x="9761" y="24485"/>
                  </a:lnTo>
                  <a:lnTo>
                    <a:pt x="10012" y="24542"/>
                  </a:lnTo>
                  <a:lnTo>
                    <a:pt x="10274" y="24594"/>
                  </a:lnTo>
                  <a:lnTo>
                    <a:pt x="10545" y="24639"/>
                  </a:lnTo>
                  <a:lnTo>
                    <a:pt x="10826" y="24678"/>
                  </a:lnTo>
                  <a:lnTo>
                    <a:pt x="11118" y="24712"/>
                  </a:lnTo>
                  <a:lnTo>
                    <a:pt x="11419" y="24739"/>
                  </a:lnTo>
                  <a:lnTo>
                    <a:pt x="11731" y="24760"/>
                  </a:lnTo>
                  <a:lnTo>
                    <a:pt x="12053" y="24775"/>
                  </a:lnTo>
                  <a:lnTo>
                    <a:pt x="12384" y="24784"/>
                  </a:lnTo>
                  <a:lnTo>
                    <a:pt x="12726" y="24787"/>
                  </a:lnTo>
                  <a:lnTo>
                    <a:pt x="13317" y="24778"/>
                  </a:lnTo>
                  <a:lnTo>
                    <a:pt x="13879" y="24751"/>
                  </a:lnTo>
                  <a:lnTo>
                    <a:pt x="14413" y="24706"/>
                  </a:lnTo>
                  <a:lnTo>
                    <a:pt x="14917" y="24642"/>
                  </a:lnTo>
                  <a:lnTo>
                    <a:pt x="15394" y="24560"/>
                  </a:lnTo>
                  <a:lnTo>
                    <a:pt x="15841" y="24461"/>
                  </a:lnTo>
                  <a:lnTo>
                    <a:pt x="16260" y="24343"/>
                  </a:lnTo>
                  <a:lnTo>
                    <a:pt x="16650" y="24206"/>
                  </a:lnTo>
                  <a:lnTo>
                    <a:pt x="17012" y="24052"/>
                  </a:lnTo>
                  <a:lnTo>
                    <a:pt x="17345" y="23880"/>
                  </a:lnTo>
                  <a:lnTo>
                    <a:pt x="17652" y="23684"/>
                  </a:lnTo>
                  <a:lnTo>
                    <a:pt x="17926" y="23467"/>
                  </a:lnTo>
                  <a:lnTo>
                    <a:pt x="18168" y="23230"/>
                  </a:lnTo>
                  <a:lnTo>
                    <a:pt x="18378" y="22973"/>
                  </a:lnTo>
                  <a:lnTo>
                    <a:pt x="18555" y="22695"/>
                  </a:lnTo>
                  <a:lnTo>
                    <a:pt x="18700" y="22396"/>
                  </a:lnTo>
                  <a:lnTo>
                    <a:pt x="18813" y="22077"/>
                  </a:lnTo>
                  <a:lnTo>
                    <a:pt x="18894" y="21737"/>
                  </a:lnTo>
                  <a:lnTo>
                    <a:pt x="18942" y="21377"/>
                  </a:lnTo>
                  <a:lnTo>
                    <a:pt x="18958" y="20996"/>
                  </a:lnTo>
                  <a:lnTo>
                    <a:pt x="18952" y="20766"/>
                  </a:lnTo>
                  <a:lnTo>
                    <a:pt x="18933" y="20545"/>
                  </a:lnTo>
                  <a:lnTo>
                    <a:pt x="18900" y="20332"/>
                  </a:lnTo>
                  <a:lnTo>
                    <a:pt x="18855" y="20127"/>
                  </a:lnTo>
                  <a:lnTo>
                    <a:pt x="18797" y="19932"/>
                  </a:lnTo>
                  <a:lnTo>
                    <a:pt x="18726" y="19744"/>
                  </a:lnTo>
                  <a:lnTo>
                    <a:pt x="18642" y="19565"/>
                  </a:lnTo>
                  <a:lnTo>
                    <a:pt x="18545" y="19395"/>
                  </a:lnTo>
                  <a:lnTo>
                    <a:pt x="18436" y="19233"/>
                  </a:lnTo>
                  <a:lnTo>
                    <a:pt x="18313" y="19079"/>
                  </a:lnTo>
                  <a:lnTo>
                    <a:pt x="18180" y="18933"/>
                  </a:lnTo>
                  <a:lnTo>
                    <a:pt x="18038" y="18791"/>
                  </a:lnTo>
                  <a:lnTo>
                    <a:pt x="17888" y="18655"/>
                  </a:lnTo>
                  <a:lnTo>
                    <a:pt x="17729" y="18524"/>
                  </a:lnTo>
                  <a:lnTo>
                    <a:pt x="17562" y="18399"/>
                  </a:lnTo>
                  <a:lnTo>
                    <a:pt x="17386" y="18278"/>
                  </a:lnTo>
                  <a:lnTo>
                    <a:pt x="17202" y="18163"/>
                  </a:lnTo>
                  <a:lnTo>
                    <a:pt x="17009" y="18053"/>
                  </a:lnTo>
                  <a:lnTo>
                    <a:pt x="16808" y="17949"/>
                  </a:lnTo>
                  <a:lnTo>
                    <a:pt x="16599" y="17849"/>
                  </a:lnTo>
                  <a:lnTo>
                    <a:pt x="16382" y="17754"/>
                  </a:lnTo>
                  <a:lnTo>
                    <a:pt x="16158" y="17662"/>
                  </a:lnTo>
                  <a:lnTo>
                    <a:pt x="15928" y="17573"/>
                  </a:lnTo>
                  <a:lnTo>
                    <a:pt x="15692" y="17488"/>
                  </a:lnTo>
                  <a:lnTo>
                    <a:pt x="15449" y="17405"/>
                  </a:lnTo>
                  <a:lnTo>
                    <a:pt x="15200" y="17326"/>
                  </a:lnTo>
                  <a:lnTo>
                    <a:pt x="14944" y="17251"/>
                  </a:lnTo>
                  <a:lnTo>
                    <a:pt x="14682" y="17178"/>
                  </a:lnTo>
                  <a:lnTo>
                    <a:pt x="14413" y="17109"/>
                  </a:lnTo>
                  <a:lnTo>
                    <a:pt x="14138" y="17042"/>
                  </a:lnTo>
                  <a:lnTo>
                    <a:pt x="13859" y="16978"/>
                  </a:lnTo>
                  <a:lnTo>
                    <a:pt x="13577" y="16914"/>
                  </a:lnTo>
                  <a:lnTo>
                    <a:pt x="13292" y="16851"/>
                  </a:lnTo>
                  <a:lnTo>
                    <a:pt x="13005" y="16787"/>
                  </a:lnTo>
                  <a:lnTo>
                    <a:pt x="12716" y="16725"/>
                  </a:lnTo>
                  <a:lnTo>
                    <a:pt x="12424" y="16662"/>
                  </a:lnTo>
                  <a:lnTo>
                    <a:pt x="12130" y="16600"/>
                  </a:lnTo>
                  <a:lnTo>
                    <a:pt x="11834" y="16539"/>
                  </a:lnTo>
                  <a:lnTo>
                    <a:pt x="11535" y="16478"/>
                  </a:lnTo>
                  <a:lnTo>
                    <a:pt x="11234" y="16417"/>
                  </a:lnTo>
                  <a:lnTo>
                    <a:pt x="10992" y="16360"/>
                  </a:lnTo>
                  <a:lnTo>
                    <a:pt x="10750" y="16303"/>
                  </a:lnTo>
                  <a:lnTo>
                    <a:pt x="10508" y="16246"/>
                  </a:lnTo>
                  <a:lnTo>
                    <a:pt x="10266" y="16188"/>
                  </a:lnTo>
                  <a:lnTo>
                    <a:pt x="10024" y="16130"/>
                  </a:lnTo>
                  <a:lnTo>
                    <a:pt x="9782" y="16071"/>
                  </a:lnTo>
                  <a:lnTo>
                    <a:pt x="9539" y="16012"/>
                  </a:lnTo>
                  <a:lnTo>
                    <a:pt x="9297" y="15952"/>
                  </a:lnTo>
                  <a:lnTo>
                    <a:pt x="9055" y="15893"/>
                  </a:lnTo>
                  <a:lnTo>
                    <a:pt x="8813" y="15832"/>
                  </a:lnTo>
                  <a:lnTo>
                    <a:pt x="8572" y="15771"/>
                  </a:lnTo>
                  <a:lnTo>
                    <a:pt x="8333" y="15706"/>
                  </a:lnTo>
                  <a:lnTo>
                    <a:pt x="8096" y="15640"/>
                  </a:lnTo>
                  <a:lnTo>
                    <a:pt x="7861" y="15571"/>
                  </a:lnTo>
                  <a:lnTo>
                    <a:pt x="7628" y="15499"/>
                  </a:lnTo>
                  <a:lnTo>
                    <a:pt x="7398" y="15426"/>
                  </a:lnTo>
                  <a:lnTo>
                    <a:pt x="7169" y="15349"/>
                  </a:lnTo>
                  <a:lnTo>
                    <a:pt x="6942" y="15271"/>
                  </a:lnTo>
                  <a:lnTo>
                    <a:pt x="6717" y="15190"/>
                  </a:lnTo>
                  <a:lnTo>
                    <a:pt x="6494" y="15106"/>
                  </a:lnTo>
                  <a:lnTo>
                    <a:pt x="6278" y="15020"/>
                  </a:lnTo>
                  <a:lnTo>
                    <a:pt x="6064" y="14930"/>
                  </a:lnTo>
                  <a:lnTo>
                    <a:pt x="5853" y="14838"/>
                  </a:lnTo>
                  <a:lnTo>
                    <a:pt x="5645" y="14742"/>
                  </a:lnTo>
                  <a:lnTo>
                    <a:pt x="5440" y="14642"/>
                  </a:lnTo>
                  <a:lnTo>
                    <a:pt x="5238" y="14540"/>
                  </a:lnTo>
                  <a:lnTo>
                    <a:pt x="5038" y="14434"/>
                  </a:lnTo>
                  <a:lnTo>
                    <a:pt x="4842" y="14325"/>
                  </a:lnTo>
                  <a:lnTo>
                    <a:pt x="4648" y="14213"/>
                  </a:lnTo>
                  <a:lnTo>
                    <a:pt x="4457" y="14098"/>
                  </a:lnTo>
                  <a:lnTo>
                    <a:pt x="4270" y="13978"/>
                  </a:lnTo>
                  <a:lnTo>
                    <a:pt x="4087" y="13853"/>
                  </a:lnTo>
                  <a:lnTo>
                    <a:pt x="3910" y="13723"/>
                  </a:lnTo>
                  <a:lnTo>
                    <a:pt x="3737" y="13588"/>
                  </a:lnTo>
                  <a:lnTo>
                    <a:pt x="3569" y="13447"/>
                  </a:lnTo>
                  <a:lnTo>
                    <a:pt x="3406" y="13301"/>
                  </a:lnTo>
                  <a:lnTo>
                    <a:pt x="3248" y="13150"/>
                  </a:lnTo>
                  <a:lnTo>
                    <a:pt x="3095" y="12994"/>
                  </a:lnTo>
                  <a:lnTo>
                    <a:pt x="2947" y="12833"/>
                  </a:lnTo>
                  <a:lnTo>
                    <a:pt x="2803" y="12666"/>
                  </a:lnTo>
                  <a:lnTo>
                    <a:pt x="2669" y="12489"/>
                  </a:lnTo>
                  <a:lnTo>
                    <a:pt x="2540" y="12308"/>
                  </a:lnTo>
                  <a:lnTo>
                    <a:pt x="2417" y="12120"/>
                  </a:lnTo>
                  <a:lnTo>
                    <a:pt x="2300" y="11927"/>
                  </a:lnTo>
                  <a:lnTo>
                    <a:pt x="2188" y="11728"/>
                  </a:lnTo>
                  <a:lnTo>
                    <a:pt x="2082" y="11523"/>
                  </a:lnTo>
                  <a:lnTo>
                    <a:pt x="1981" y="11313"/>
                  </a:lnTo>
                  <a:lnTo>
                    <a:pt x="1887" y="11097"/>
                  </a:lnTo>
                  <a:lnTo>
                    <a:pt x="1797" y="10876"/>
                  </a:lnTo>
                  <a:lnTo>
                    <a:pt x="1714" y="10649"/>
                  </a:lnTo>
                  <a:lnTo>
                    <a:pt x="1641" y="10415"/>
                  </a:lnTo>
                  <a:lnTo>
                    <a:pt x="1576" y="10173"/>
                  </a:lnTo>
                  <a:lnTo>
                    <a:pt x="1518" y="9923"/>
                  </a:lnTo>
                  <a:lnTo>
                    <a:pt x="1469" y="9665"/>
                  </a:lnTo>
                  <a:lnTo>
                    <a:pt x="1426" y="9398"/>
                  </a:lnTo>
                  <a:lnTo>
                    <a:pt x="1392" y="9124"/>
                  </a:lnTo>
                  <a:lnTo>
                    <a:pt x="1365" y="8842"/>
                  </a:lnTo>
                  <a:lnTo>
                    <a:pt x="1346" y="8551"/>
                  </a:lnTo>
                  <a:lnTo>
                    <a:pt x="1334" y="8253"/>
                  </a:lnTo>
                  <a:lnTo>
                    <a:pt x="1331" y="7946"/>
                  </a:lnTo>
                  <a:lnTo>
                    <a:pt x="1339" y="7529"/>
                  </a:lnTo>
                  <a:lnTo>
                    <a:pt x="1365" y="7123"/>
                  </a:lnTo>
                  <a:lnTo>
                    <a:pt x="1407" y="6730"/>
                  </a:lnTo>
                  <a:lnTo>
                    <a:pt x="1466" y="6349"/>
                  </a:lnTo>
                  <a:lnTo>
                    <a:pt x="1542" y="5980"/>
                  </a:lnTo>
                  <a:lnTo>
                    <a:pt x="1636" y="5623"/>
                  </a:lnTo>
                  <a:lnTo>
                    <a:pt x="1746" y="5278"/>
                  </a:lnTo>
                  <a:lnTo>
                    <a:pt x="1873" y="4945"/>
                  </a:lnTo>
                  <a:lnTo>
                    <a:pt x="2017" y="4624"/>
                  </a:lnTo>
                  <a:lnTo>
                    <a:pt x="2178" y="4316"/>
                  </a:lnTo>
                  <a:lnTo>
                    <a:pt x="2354" y="4019"/>
                  </a:lnTo>
                  <a:lnTo>
                    <a:pt x="2542" y="3733"/>
                  </a:lnTo>
                  <a:lnTo>
                    <a:pt x="2744" y="3459"/>
                  </a:lnTo>
                  <a:lnTo>
                    <a:pt x="2959" y="3196"/>
                  </a:lnTo>
                  <a:lnTo>
                    <a:pt x="3186" y="2944"/>
                  </a:lnTo>
                  <a:lnTo>
                    <a:pt x="3427" y="2704"/>
                  </a:lnTo>
                  <a:lnTo>
                    <a:pt x="3680" y="2475"/>
                  </a:lnTo>
                  <a:lnTo>
                    <a:pt x="3946" y="2257"/>
                  </a:lnTo>
                  <a:lnTo>
                    <a:pt x="4225" y="2050"/>
                  </a:lnTo>
                  <a:lnTo>
                    <a:pt x="4517" y="1855"/>
                  </a:lnTo>
                  <a:lnTo>
                    <a:pt x="4826" y="1667"/>
                  </a:lnTo>
                  <a:lnTo>
                    <a:pt x="5145" y="1489"/>
                  </a:lnTo>
                  <a:lnTo>
                    <a:pt x="5476" y="1321"/>
                  </a:lnTo>
                  <a:lnTo>
                    <a:pt x="5818" y="1164"/>
                  </a:lnTo>
                  <a:lnTo>
                    <a:pt x="6171" y="1018"/>
                  </a:lnTo>
                  <a:lnTo>
                    <a:pt x="6536" y="882"/>
                  </a:lnTo>
                  <a:lnTo>
                    <a:pt x="6912" y="757"/>
                  </a:lnTo>
                  <a:lnTo>
                    <a:pt x="7299" y="642"/>
                  </a:lnTo>
                  <a:lnTo>
                    <a:pt x="7698" y="537"/>
                  </a:lnTo>
                  <a:lnTo>
                    <a:pt x="8107" y="443"/>
                  </a:lnTo>
                  <a:lnTo>
                    <a:pt x="8527" y="359"/>
                  </a:lnTo>
                  <a:lnTo>
                    <a:pt x="8954" y="283"/>
                  </a:lnTo>
                  <a:lnTo>
                    <a:pt x="9388" y="217"/>
                  </a:lnTo>
                  <a:lnTo>
                    <a:pt x="9831" y="159"/>
                  </a:lnTo>
                  <a:lnTo>
                    <a:pt x="10281" y="110"/>
                  </a:lnTo>
                  <a:lnTo>
                    <a:pt x="10738" y="70"/>
                  </a:lnTo>
                  <a:lnTo>
                    <a:pt x="11204" y="39"/>
                  </a:lnTo>
                  <a:lnTo>
                    <a:pt x="11677" y="17"/>
                  </a:lnTo>
                  <a:lnTo>
                    <a:pt x="12157" y="4"/>
                  </a:lnTo>
                  <a:lnTo>
                    <a:pt x="12646" y="0"/>
                  </a:lnTo>
                  <a:lnTo>
                    <a:pt x="13194" y="4"/>
                  </a:lnTo>
                  <a:lnTo>
                    <a:pt x="13727" y="17"/>
                  </a:lnTo>
                  <a:lnTo>
                    <a:pt x="14243" y="39"/>
                  </a:lnTo>
                  <a:lnTo>
                    <a:pt x="14743" y="70"/>
                  </a:lnTo>
                  <a:lnTo>
                    <a:pt x="15227" y="110"/>
                  </a:lnTo>
                  <a:lnTo>
                    <a:pt x="15695" y="159"/>
                  </a:lnTo>
                  <a:lnTo>
                    <a:pt x="16147" y="217"/>
                  </a:lnTo>
                  <a:lnTo>
                    <a:pt x="16583" y="283"/>
                  </a:lnTo>
                  <a:lnTo>
                    <a:pt x="17002" y="359"/>
                  </a:lnTo>
                  <a:lnTo>
                    <a:pt x="17405" y="443"/>
                  </a:lnTo>
                  <a:lnTo>
                    <a:pt x="17798" y="533"/>
                  </a:lnTo>
                  <a:lnTo>
                    <a:pt x="18178" y="631"/>
                  </a:lnTo>
                  <a:lnTo>
                    <a:pt x="18544" y="739"/>
                  </a:lnTo>
                  <a:lnTo>
                    <a:pt x="18896" y="856"/>
                  </a:lnTo>
                  <a:lnTo>
                    <a:pt x="19236" y="983"/>
                  </a:lnTo>
                  <a:lnTo>
                    <a:pt x="19562" y="1118"/>
                  </a:lnTo>
                  <a:lnTo>
                    <a:pt x="19875" y="1263"/>
                  </a:lnTo>
                  <a:lnTo>
                    <a:pt x="20174" y="1418"/>
                  </a:lnTo>
                  <a:lnTo>
                    <a:pt x="20460" y="1581"/>
                  </a:lnTo>
                  <a:lnTo>
                    <a:pt x="20733" y="1754"/>
                  </a:lnTo>
                  <a:lnTo>
                    <a:pt x="20998" y="1936"/>
                  </a:lnTo>
                  <a:lnTo>
                    <a:pt x="21250" y="2128"/>
                  </a:lnTo>
                  <a:lnTo>
                    <a:pt x="21492" y="2328"/>
                  </a:lnTo>
                  <a:lnTo>
                    <a:pt x="21721" y="2538"/>
                  </a:lnTo>
                  <a:lnTo>
                    <a:pt x="21938" y="2758"/>
                  </a:lnTo>
                  <a:lnTo>
                    <a:pt x="22144" y="2986"/>
                  </a:lnTo>
                  <a:lnTo>
                    <a:pt x="22339" y="3224"/>
                  </a:lnTo>
                  <a:lnTo>
                    <a:pt x="22521" y="3471"/>
                  </a:lnTo>
                  <a:lnTo>
                    <a:pt x="22692" y="3727"/>
                  </a:lnTo>
                  <a:lnTo>
                    <a:pt x="22851" y="3993"/>
                  </a:lnTo>
                  <a:lnTo>
                    <a:pt x="23004" y="4264"/>
                  </a:lnTo>
                  <a:lnTo>
                    <a:pt x="23149" y="4544"/>
                  </a:lnTo>
                  <a:lnTo>
                    <a:pt x="23285" y="4833"/>
                  </a:lnTo>
                  <a:lnTo>
                    <a:pt x="23413" y="5132"/>
                  </a:lnTo>
                  <a:lnTo>
                    <a:pt x="23532" y="5440"/>
                  </a:lnTo>
                  <a:lnTo>
                    <a:pt x="23643" y="5757"/>
                  </a:lnTo>
                  <a:lnTo>
                    <a:pt x="23745" y="6084"/>
                  </a:lnTo>
                  <a:lnTo>
                    <a:pt x="23839" y="6420"/>
                  </a:lnTo>
                  <a:lnTo>
                    <a:pt x="23924" y="6765"/>
                  </a:lnTo>
                  <a:lnTo>
                    <a:pt x="24001" y="7119"/>
                  </a:lnTo>
                  <a:lnTo>
                    <a:pt x="18232" y="7906"/>
                  </a:lnTo>
                  <a:lnTo>
                    <a:pt x="18134" y="7548"/>
                  </a:lnTo>
                  <a:lnTo>
                    <a:pt x="18018" y="7208"/>
                  </a:lnTo>
                  <a:lnTo>
                    <a:pt x="17883" y="6886"/>
                  </a:lnTo>
                  <a:lnTo>
                    <a:pt x="17729" y="6583"/>
                  </a:lnTo>
                  <a:lnTo>
                    <a:pt x="17557" y="6297"/>
                  </a:lnTo>
                  <a:lnTo>
                    <a:pt x="17366" y="6030"/>
                  </a:lnTo>
                  <a:lnTo>
                    <a:pt x="17157" y="5781"/>
                  </a:lnTo>
                  <a:lnTo>
                    <a:pt x="16929" y="5550"/>
                  </a:lnTo>
                  <a:lnTo>
                    <a:pt x="16682" y="5337"/>
                  </a:lnTo>
                  <a:lnTo>
                    <a:pt x="16417" y="5143"/>
                  </a:lnTo>
                  <a:lnTo>
                    <a:pt x="16135" y="4966"/>
                  </a:lnTo>
                  <a:lnTo>
                    <a:pt x="15829" y="4809"/>
                  </a:lnTo>
                  <a:lnTo>
                    <a:pt x="15499" y="4669"/>
                  </a:lnTo>
                  <a:lnTo>
                    <a:pt x="15146" y="4549"/>
                  </a:lnTo>
                  <a:lnTo>
                    <a:pt x="14768" y="4447"/>
                  </a:lnTo>
                  <a:lnTo>
                    <a:pt x="14367" y="4363"/>
                  </a:lnTo>
                  <a:lnTo>
                    <a:pt x="13942" y="4298"/>
                  </a:lnTo>
                  <a:lnTo>
                    <a:pt x="13493" y="4252"/>
                  </a:lnTo>
                  <a:lnTo>
                    <a:pt x="13021" y="4224"/>
                  </a:lnTo>
                  <a:lnTo>
                    <a:pt x="12525" y="4215"/>
                  </a:lnTo>
                  <a:lnTo>
                    <a:pt x="12215" y="4218"/>
                  </a:lnTo>
                  <a:lnTo>
                    <a:pt x="11916" y="4226"/>
                  </a:lnTo>
                  <a:lnTo>
                    <a:pt x="11628" y="4240"/>
                  </a:lnTo>
                  <a:lnTo>
                    <a:pt x="11350" y="4260"/>
                  </a:lnTo>
                  <a:lnTo>
                    <a:pt x="11082" y="4285"/>
                  </a:lnTo>
                  <a:lnTo>
                    <a:pt x="10825" y="4316"/>
                  </a:lnTo>
                  <a:lnTo>
                    <a:pt x="10579" y="4353"/>
                  </a:lnTo>
                  <a:lnTo>
                    <a:pt x="10343" y="4396"/>
                  </a:lnTo>
                  <a:lnTo>
                    <a:pt x="10118" y="4444"/>
                  </a:lnTo>
                  <a:lnTo>
                    <a:pt x="9903" y="4497"/>
                  </a:lnTo>
                  <a:lnTo>
                    <a:pt x="9701" y="4552"/>
                  </a:lnTo>
                  <a:lnTo>
                    <a:pt x="9507" y="4610"/>
                  </a:lnTo>
                  <a:lnTo>
                    <a:pt x="9322" y="4673"/>
                  </a:lnTo>
                  <a:lnTo>
                    <a:pt x="9144" y="4739"/>
                  </a:lnTo>
                  <a:lnTo>
                    <a:pt x="8975" y="4810"/>
                  </a:lnTo>
                  <a:lnTo>
                    <a:pt x="8813" y="4884"/>
                  </a:lnTo>
                  <a:lnTo>
                    <a:pt x="8660" y="4963"/>
                  </a:lnTo>
                  <a:lnTo>
                    <a:pt x="8515" y="5046"/>
                  </a:lnTo>
                  <a:lnTo>
                    <a:pt x="8378" y="5133"/>
                  </a:lnTo>
                  <a:lnTo>
                    <a:pt x="7214" y="6809"/>
                  </a:lnTo>
                  <a:lnTo>
                    <a:pt x="7185" y="6938"/>
                  </a:lnTo>
                  <a:lnTo>
                    <a:pt x="7161" y="7068"/>
                  </a:lnTo>
                  <a:lnTo>
                    <a:pt x="7143" y="7199"/>
                  </a:lnTo>
                  <a:lnTo>
                    <a:pt x="7130" y="7332"/>
                  </a:lnTo>
                  <a:lnTo>
                    <a:pt x="7122" y="7467"/>
                  </a:lnTo>
                  <a:lnTo>
                    <a:pt x="7119" y="7603"/>
                  </a:lnTo>
                  <a:lnTo>
                    <a:pt x="7124" y="7809"/>
                  </a:lnTo>
                  <a:lnTo>
                    <a:pt x="7139" y="8008"/>
                  </a:lnTo>
                  <a:lnTo>
                    <a:pt x="7165" y="8200"/>
                  </a:lnTo>
                  <a:lnTo>
                    <a:pt x="7200" y="8384"/>
                  </a:lnTo>
                  <a:lnTo>
                    <a:pt x="7245" y="8561"/>
                  </a:lnTo>
                  <a:lnTo>
                    <a:pt x="7301" y="8731"/>
                  </a:lnTo>
                  <a:lnTo>
                    <a:pt x="7366" y="8894"/>
                  </a:lnTo>
                  <a:lnTo>
                    <a:pt x="7442" y="9049"/>
                  </a:lnTo>
                  <a:lnTo>
                    <a:pt x="7528" y="9197"/>
                  </a:lnTo>
                  <a:lnTo>
                    <a:pt x="7623" y="9338"/>
                  </a:lnTo>
                  <a:lnTo>
                    <a:pt x="7728" y="9469"/>
                  </a:lnTo>
                  <a:lnTo>
                    <a:pt x="7962" y="9719"/>
                  </a:lnTo>
                  <a:lnTo>
                    <a:pt x="8091" y="9838"/>
                  </a:lnTo>
                  <a:lnTo>
                    <a:pt x="8229" y="9953"/>
                  </a:lnTo>
                  <a:lnTo>
                    <a:pt x="8374" y="10064"/>
                  </a:lnTo>
                  <a:lnTo>
                    <a:pt x="8527" y="10171"/>
                  </a:lnTo>
                  <a:lnTo>
                    <a:pt x="8688" y="10274"/>
                  </a:lnTo>
                  <a:lnTo>
                    <a:pt x="8858" y="10372"/>
                  </a:lnTo>
                  <a:lnTo>
                    <a:pt x="9035" y="10467"/>
                  </a:lnTo>
                  <a:lnTo>
                    <a:pt x="9220" y="10555"/>
                  </a:lnTo>
                  <a:lnTo>
                    <a:pt x="9412" y="10640"/>
                  </a:lnTo>
                  <a:lnTo>
                    <a:pt x="9611" y="10723"/>
                  </a:lnTo>
                  <a:lnTo>
                    <a:pt x="9816" y="10803"/>
                  </a:lnTo>
                  <a:lnTo>
                    <a:pt x="10029" y="10881"/>
                  </a:lnTo>
                  <a:lnTo>
                    <a:pt x="10248" y="10956"/>
                  </a:lnTo>
                  <a:lnTo>
                    <a:pt x="10474" y="11029"/>
                  </a:lnTo>
                  <a:lnTo>
                    <a:pt x="10707" y="11100"/>
                  </a:lnTo>
                  <a:lnTo>
                    <a:pt x="10947" y="11168"/>
                  </a:lnTo>
                  <a:lnTo>
                    <a:pt x="11193" y="11234"/>
                  </a:lnTo>
                  <a:lnTo>
                    <a:pt x="11450" y="11294"/>
                  </a:lnTo>
                  <a:lnTo>
                    <a:pt x="11711" y="11356"/>
                  </a:lnTo>
                  <a:lnTo>
                    <a:pt x="11978" y="11417"/>
                  </a:lnTo>
                  <a:lnTo>
                    <a:pt x="12249" y="11479"/>
                  </a:lnTo>
                  <a:lnTo>
                    <a:pt x="12525" y="11541"/>
                  </a:lnTo>
                  <a:lnTo>
                    <a:pt x="12805" y="11604"/>
                  </a:lnTo>
                  <a:lnTo>
                    <a:pt x="13091" y="11667"/>
                  </a:lnTo>
                  <a:lnTo>
                    <a:pt x="13381" y="11731"/>
                  </a:lnTo>
                  <a:lnTo>
                    <a:pt x="13677" y="11795"/>
                  </a:lnTo>
                  <a:lnTo>
                    <a:pt x="13977" y="11859"/>
                  </a:lnTo>
                  <a:lnTo>
                    <a:pt x="14243" y="11916"/>
                  </a:lnTo>
                  <a:lnTo>
                    <a:pt x="14508" y="11974"/>
                  </a:lnTo>
                  <a:lnTo>
                    <a:pt x="14774" y="12032"/>
                  </a:lnTo>
                  <a:lnTo>
                    <a:pt x="15038" y="12091"/>
                  </a:lnTo>
                  <a:lnTo>
                    <a:pt x="15303" y="12151"/>
                  </a:lnTo>
                  <a:lnTo>
                    <a:pt x="15567" y="12212"/>
                  </a:lnTo>
                  <a:lnTo>
                    <a:pt x="15830" y="12274"/>
                  </a:lnTo>
                  <a:lnTo>
                    <a:pt x="16094" y="12337"/>
                  </a:lnTo>
                  <a:lnTo>
                    <a:pt x="16356" y="12400"/>
                  </a:lnTo>
                  <a:lnTo>
                    <a:pt x="16619" y="12464"/>
                  </a:lnTo>
                  <a:lnTo>
                    <a:pt x="16880" y="12526"/>
                  </a:lnTo>
                  <a:lnTo>
                    <a:pt x="17138" y="12590"/>
                  </a:lnTo>
                  <a:lnTo>
                    <a:pt x="17395" y="12656"/>
                  </a:lnTo>
                  <a:lnTo>
                    <a:pt x="17648" y="12725"/>
                  </a:lnTo>
                  <a:lnTo>
                    <a:pt x="17900" y="12797"/>
                  </a:lnTo>
                  <a:lnTo>
                    <a:pt x="18148" y="12871"/>
                  </a:lnTo>
                  <a:lnTo>
                    <a:pt x="18395" y="12947"/>
                  </a:lnTo>
                  <a:lnTo>
                    <a:pt x="18639" y="13026"/>
                  </a:lnTo>
                  <a:lnTo>
                    <a:pt x="18881" y="13107"/>
                  </a:lnTo>
                  <a:lnTo>
                    <a:pt x="19120" y="13190"/>
                  </a:lnTo>
                  <a:lnTo>
                    <a:pt x="19356" y="13277"/>
                  </a:lnTo>
                  <a:lnTo>
                    <a:pt x="19589" y="13367"/>
                  </a:lnTo>
                  <a:lnTo>
                    <a:pt x="19819" y="13461"/>
                  </a:lnTo>
                  <a:lnTo>
                    <a:pt x="20046" y="13558"/>
                  </a:lnTo>
                  <a:lnTo>
                    <a:pt x="20269" y="13659"/>
                  </a:lnTo>
                  <a:lnTo>
                    <a:pt x="20490" y="13764"/>
                  </a:lnTo>
                  <a:lnTo>
                    <a:pt x="20707" y="13872"/>
                  </a:lnTo>
                  <a:lnTo>
                    <a:pt x="20921" y="13984"/>
                  </a:lnTo>
                  <a:lnTo>
                    <a:pt x="21131" y="14100"/>
                  </a:lnTo>
                  <a:lnTo>
                    <a:pt x="21338" y="14219"/>
                  </a:lnTo>
                  <a:lnTo>
                    <a:pt x="21541" y="14343"/>
                  </a:lnTo>
                  <a:lnTo>
                    <a:pt x="21739" y="14472"/>
                  </a:lnTo>
                  <a:lnTo>
                    <a:pt x="21930" y="14607"/>
                  </a:lnTo>
                  <a:lnTo>
                    <a:pt x="22116" y="14748"/>
                  </a:lnTo>
                  <a:lnTo>
                    <a:pt x="22296" y="14894"/>
                  </a:lnTo>
                  <a:lnTo>
                    <a:pt x="22471" y="15046"/>
                  </a:lnTo>
                  <a:lnTo>
                    <a:pt x="22640" y="15204"/>
                  </a:lnTo>
                  <a:lnTo>
                    <a:pt x="22804" y="15368"/>
                  </a:lnTo>
                  <a:lnTo>
                    <a:pt x="22961" y="15537"/>
                  </a:lnTo>
                  <a:lnTo>
                    <a:pt x="23113" y="15711"/>
                  </a:lnTo>
                  <a:lnTo>
                    <a:pt x="23263" y="15888"/>
                  </a:lnTo>
                  <a:lnTo>
                    <a:pt x="23406" y="16072"/>
                  </a:lnTo>
                  <a:lnTo>
                    <a:pt x="23542" y="16262"/>
                  </a:lnTo>
                  <a:lnTo>
                    <a:pt x="23672" y="16460"/>
                  </a:lnTo>
                  <a:lnTo>
                    <a:pt x="23794" y="16664"/>
                  </a:lnTo>
                  <a:lnTo>
                    <a:pt x="23910" y="16875"/>
                  </a:lnTo>
                  <a:lnTo>
                    <a:pt x="24018" y="17093"/>
                  </a:lnTo>
                  <a:lnTo>
                    <a:pt x="24120" y="17318"/>
                  </a:lnTo>
                  <a:lnTo>
                    <a:pt x="24215" y="17550"/>
                  </a:lnTo>
                  <a:lnTo>
                    <a:pt x="24303" y="17789"/>
                  </a:lnTo>
                  <a:lnTo>
                    <a:pt x="24388" y="18035"/>
                  </a:lnTo>
                  <a:lnTo>
                    <a:pt x="24463" y="18290"/>
                  </a:lnTo>
                  <a:lnTo>
                    <a:pt x="24530" y="18555"/>
                  </a:lnTo>
                  <a:lnTo>
                    <a:pt x="24587" y="18828"/>
                  </a:lnTo>
                  <a:lnTo>
                    <a:pt x="24636" y="19110"/>
                  </a:lnTo>
                  <a:lnTo>
                    <a:pt x="24676" y="19401"/>
                  </a:lnTo>
                  <a:lnTo>
                    <a:pt x="24707" y="19700"/>
                  </a:lnTo>
                  <a:lnTo>
                    <a:pt x="24729" y="20009"/>
                  </a:lnTo>
                  <a:lnTo>
                    <a:pt x="24743" y="203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656027" y="5780024"/>
              <a:ext cx="24283" cy="28418"/>
            </a:xfrm>
            <a:custGeom>
              <a:avLst/>
              <a:pathLst>
                <a:path w="24283" h="28418">
                  <a:moveTo>
                    <a:pt x="18333" y="28418"/>
                  </a:moveTo>
                  <a:lnTo>
                    <a:pt x="18333" y="16236"/>
                  </a:lnTo>
                  <a:lnTo>
                    <a:pt x="5949" y="16236"/>
                  </a:lnTo>
                  <a:lnTo>
                    <a:pt x="5949" y="28418"/>
                  </a:lnTo>
                  <a:lnTo>
                    <a:pt x="0" y="28418"/>
                  </a:lnTo>
                  <a:lnTo>
                    <a:pt x="0" y="0"/>
                  </a:lnTo>
                  <a:lnTo>
                    <a:pt x="5949" y="0"/>
                  </a:lnTo>
                  <a:lnTo>
                    <a:pt x="5949" y="11314"/>
                  </a:lnTo>
                  <a:lnTo>
                    <a:pt x="18333" y="11314"/>
                  </a:lnTo>
                  <a:lnTo>
                    <a:pt x="18333" y="0"/>
                  </a:lnTo>
                  <a:lnTo>
                    <a:pt x="24283" y="0"/>
                  </a:lnTo>
                  <a:lnTo>
                    <a:pt x="24283" y="284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868419" y="5087129"/>
              <a:ext cx="69931" cy="78889"/>
            </a:xfrm>
            <a:custGeom>
              <a:avLst/>
              <a:pathLst>
                <a:path w="69931" h="78889">
                  <a:moveTo>
                    <a:pt x="69931" y="56381"/>
                  </a:moveTo>
                  <a:lnTo>
                    <a:pt x="69907" y="57563"/>
                  </a:lnTo>
                  <a:lnTo>
                    <a:pt x="69834" y="58710"/>
                  </a:lnTo>
                  <a:lnTo>
                    <a:pt x="69714" y="59825"/>
                  </a:lnTo>
                  <a:lnTo>
                    <a:pt x="69545" y="60905"/>
                  </a:lnTo>
                  <a:lnTo>
                    <a:pt x="69329" y="61952"/>
                  </a:lnTo>
                  <a:lnTo>
                    <a:pt x="69064" y="62966"/>
                  </a:lnTo>
                  <a:lnTo>
                    <a:pt x="68751" y="63945"/>
                  </a:lnTo>
                  <a:lnTo>
                    <a:pt x="68390" y="64892"/>
                  </a:lnTo>
                  <a:lnTo>
                    <a:pt x="67981" y="65804"/>
                  </a:lnTo>
                  <a:lnTo>
                    <a:pt x="67523" y="66683"/>
                  </a:lnTo>
                  <a:lnTo>
                    <a:pt x="67024" y="67519"/>
                  </a:lnTo>
                  <a:lnTo>
                    <a:pt x="66488" y="68325"/>
                  </a:lnTo>
                  <a:lnTo>
                    <a:pt x="65917" y="69100"/>
                  </a:lnTo>
                  <a:lnTo>
                    <a:pt x="65310" y="69846"/>
                  </a:lnTo>
                  <a:lnTo>
                    <a:pt x="64668" y="70561"/>
                  </a:lnTo>
                  <a:lnTo>
                    <a:pt x="63989" y="71245"/>
                  </a:lnTo>
                  <a:lnTo>
                    <a:pt x="63275" y="71900"/>
                  </a:lnTo>
                  <a:lnTo>
                    <a:pt x="62524" y="72524"/>
                  </a:lnTo>
                  <a:lnTo>
                    <a:pt x="61738" y="73118"/>
                  </a:lnTo>
                  <a:lnTo>
                    <a:pt x="60916" y="73682"/>
                  </a:lnTo>
                  <a:lnTo>
                    <a:pt x="60074" y="74206"/>
                  </a:lnTo>
                  <a:lnTo>
                    <a:pt x="59203" y="74701"/>
                  </a:lnTo>
                  <a:lnTo>
                    <a:pt x="58304" y="75169"/>
                  </a:lnTo>
                  <a:lnTo>
                    <a:pt x="57378" y="75608"/>
                  </a:lnTo>
                  <a:lnTo>
                    <a:pt x="56423" y="76020"/>
                  </a:lnTo>
                  <a:lnTo>
                    <a:pt x="55441" y="76403"/>
                  </a:lnTo>
                  <a:lnTo>
                    <a:pt x="54430" y="76759"/>
                  </a:lnTo>
                  <a:lnTo>
                    <a:pt x="53391" y="77086"/>
                  </a:lnTo>
                  <a:lnTo>
                    <a:pt x="52325" y="77386"/>
                  </a:lnTo>
                  <a:lnTo>
                    <a:pt x="51230" y="77657"/>
                  </a:lnTo>
                  <a:lnTo>
                    <a:pt x="50115" y="77891"/>
                  </a:lnTo>
                  <a:lnTo>
                    <a:pt x="48986" y="78101"/>
                  </a:lnTo>
                  <a:lnTo>
                    <a:pt x="47844" y="78285"/>
                  </a:lnTo>
                  <a:lnTo>
                    <a:pt x="46688" y="78446"/>
                  </a:lnTo>
                  <a:lnTo>
                    <a:pt x="45519" y="78581"/>
                  </a:lnTo>
                  <a:lnTo>
                    <a:pt x="44337" y="78692"/>
                  </a:lnTo>
                  <a:lnTo>
                    <a:pt x="43141" y="78778"/>
                  </a:lnTo>
                  <a:lnTo>
                    <a:pt x="41931" y="78840"/>
                  </a:lnTo>
                  <a:lnTo>
                    <a:pt x="40709" y="78877"/>
                  </a:lnTo>
                  <a:lnTo>
                    <a:pt x="39472" y="78889"/>
                  </a:lnTo>
                  <a:lnTo>
                    <a:pt x="0" y="78889"/>
                  </a:lnTo>
                  <a:lnTo>
                    <a:pt x="0" y="0"/>
                  </a:lnTo>
                  <a:lnTo>
                    <a:pt x="36113" y="0"/>
                  </a:lnTo>
                  <a:lnTo>
                    <a:pt x="37497" y="12"/>
                  </a:lnTo>
                  <a:lnTo>
                    <a:pt x="38850" y="49"/>
                  </a:lnTo>
                  <a:lnTo>
                    <a:pt x="40171" y="110"/>
                  </a:lnTo>
                  <a:lnTo>
                    <a:pt x="41461" y="197"/>
                  </a:lnTo>
                  <a:lnTo>
                    <a:pt x="42720" y="307"/>
                  </a:lnTo>
                  <a:lnTo>
                    <a:pt x="43947" y="443"/>
                  </a:lnTo>
                  <a:lnTo>
                    <a:pt x="45143" y="603"/>
                  </a:lnTo>
                  <a:lnTo>
                    <a:pt x="46308" y="788"/>
                  </a:lnTo>
                  <a:lnTo>
                    <a:pt x="47441" y="997"/>
                  </a:lnTo>
                  <a:lnTo>
                    <a:pt x="48543" y="1231"/>
                  </a:lnTo>
                  <a:lnTo>
                    <a:pt x="49623" y="1479"/>
                  </a:lnTo>
                  <a:lnTo>
                    <a:pt x="50668" y="1753"/>
                  </a:lnTo>
                  <a:lnTo>
                    <a:pt x="51679" y="2053"/>
                  </a:lnTo>
                  <a:lnTo>
                    <a:pt x="52655" y="2378"/>
                  </a:lnTo>
                  <a:lnTo>
                    <a:pt x="53596" y="2729"/>
                  </a:lnTo>
                  <a:lnTo>
                    <a:pt x="54502" y="3106"/>
                  </a:lnTo>
                  <a:lnTo>
                    <a:pt x="55374" y="3508"/>
                  </a:lnTo>
                  <a:lnTo>
                    <a:pt x="56211" y="3937"/>
                  </a:lnTo>
                  <a:lnTo>
                    <a:pt x="57013" y="4391"/>
                  </a:lnTo>
                  <a:lnTo>
                    <a:pt x="57781" y="4871"/>
                  </a:lnTo>
                  <a:lnTo>
                    <a:pt x="58513" y="5376"/>
                  </a:lnTo>
                  <a:lnTo>
                    <a:pt x="59208" y="5908"/>
                  </a:lnTo>
                  <a:lnTo>
                    <a:pt x="59865" y="6465"/>
                  </a:lnTo>
                  <a:lnTo>
                    <a:pt x="60486" y="7047"/>
                  </a:lnTo>
                  <a:lnTo>
                    <a:pt x="61070" y="7656"/>
                  </a:lnTo>
                  <a:lnTo>
                    <a:pt x="61617" y="8290"/>
                  </a:lnTo>
                  <a:lnTo>
                    <a:pt x="62127" y="8951"/>
                  </a:lnTo>
                  <a:lnTo>
                    <a:pt x="62601" y="9636"/>
                  </a:lnTo>
                  <a:lnTo>
                    <a:pt x="63037" y="10348"/>
                  </a:lnTo>
                  <a:lnTo>
                    <a:pt x="63436" y="11085"/>
                  </a:lnTo>
                  <a:lnTo>
                    <a:pt x="63808" y="11838"/>
                  </a:lnTo>
                  <a:lnTo>
                    <a:pt x="64141" y="12617"/>
                  </a:lnTo>
                  <a:lnTo>
                    <a:pt x="64435" y="13424"/>
                  </a:lnTo>
                  <a:lnTo>
                    <a:pt x="64690" y="14257"/>
                  </a:lnTo>
                  <a:lnTo>
                    <a:pt x="64906" y="15117"/>
                  </a:lnTo>
                  <a:lnTo>
                    <a:pt x="65082" y="16004"/>
                  </a:lnTo>
                  <a:lnTo>
                    <a:pt x="65219" y="16917"/>
                  </a:lnTo>
                  <a:lnTo>
                    <a:pt x="65317" y="17858"/>
                  </a:lnTo>
                  <a:lnTo>
                    <a:pt x="65376" y="18825"/>
                  </a:lnTo>
                  <a:lnTo>
                    <a:pt x="65396" y="19820"/>
                  </a:lnTo>
                  <a:lnTo>
                    <a:pt x="65358" y="21143"/>
                  </a:lnTo>
                  <a:lnTo>
                    <a:pt x="65245" y="22425"/>
                  </a:lnTo>
                  <a:lnTo>
                    <a:pt x="65058" y="23665"/>
                  </a:lnTo>
                  <a:lnTo>
                    <a:pt x="64795" y="24863"/>
                  </a:lnTo>
                  <a:lnTo>
                    <a:pt x="64458" y="26021"/>
                  </a:lnTo>
                  <a:lnTo>
                    <a:pt x="64045" y="27137"/>
                  </a:lnTo>
                  <a:lnTo>
                    <a:pt x="63557" y="28211"/>
                  </a:lnTo>
                  <a:lnTo>
                    <a:pt x="62995" y="29244"/>
                  </a:lnTo>
                  <a:lnTo>
                    <a:pt x="62357" y="30236"/>
                  </a:lnTo>
                  <a:lnTo>
                    <a:pt x="61644" y="31186"/>
                  </a:lnTo>
                  <a:lnTo>
                    <a:pt x="60866" y="32074"/>
                  </a:lnTo>
                  <a:lnTo>
                    <a:pt x="60009" y="32904"/>
                  </a:lnTo>
                  <a:lnTo>
                    <a:pt x="59074" y="33673"/>
                  </a:lnTo>
                  <a:lnTo>
                    <a:pt x="58061" y="34384"/>
                  </a:lnTo>
                  <a:lnTo>
                    <a:pt x="56969" y="35035"/>
                  </a:lnTo>
                  <a:lnTo>
                    <a:pt x="55799" y="35627"/>
                  </a:lnTo>
                  <a:lnTo>
                    <a:pt x="54550" y="36159"/>
                  </a:lnTo>
                  <a:lnTo>
                    <a:pt x="53223" y="36632"/>
                  </a:lnTo>
                  <a:lnTo>
                    <a:pt x="51818" y="37046"/>
                  </a:lnTo>
                  <a:lnTo>
                    <a:pt x="50334" y="37401"/>
                  </a:lnTo>
                  <a:lnTo>
                    <a:pt x="52203" y="37663"/>
                  </a:lnTo>
                  <a:lnTo>
                    <a:pt x="53980" y="38001"/>
                  </a:lnTo>
                  <a:lnTo>
                    <a:pt x="55666" y="38415"/>
                  </a:lnTo>
                  <a:lnTo>
                    <a:pt x="57259" y="38906"/>
                  </a:lnTo>
                  <a:lnTo>
                    <a:pt x="58761" y="39472"/>
                  </a:lnTo>
                  <a:lnTo>
                    <a:pt x="60171" y="40115"/>
                  </a:lnTo>
                  <a:lnTo>
                    <a:pt x="61489" y="40834"/>
                  </a:lnTo>
                  <a:lnTo>
                    <a:pt x="62715" y="41629"/>
                  </a:lnTo>
                  <a:lnTo>
                    <a:pt x="63849" y="42500"/>
                  </a:lnTo>
                  <a:lnTo>
                    <a:pt x="64892" y="43448"/>
                  </a:lnTo>
                  <a:lnTo>
                    <a:pt x="65849" y="44454"/>
                  </a:lnTo>
                  <a:lnTo>
                    <a:pt x="66706" y="45524"/>
                  </a:lnTo>
                  <a:lnTo>
                    <a:pt x="67462" y="46657"/>
                  </a:lnTo>
                  <a:lnTo>
                    <a:pt x="68117" y="47855"/>
                  </a:lnTo>
                  <a:lnTo>
                    <a:pt x="68671" y="49117"/>
                  </a:lnTo>
                  <a:lnTo>
                    <a:pt x="69124" y="50442"/>
                  </a:lnTo>
                  <a:lnTo>
                    <a:pt x="69477" y="51831"/>
                  </a:lnTo>
                  <a:lnTo>
                    <a:pt x="69729" y="53284"/>
                  </a:lnTo>
                  <a:lnTo>
                    <a:pt x="69880" y="548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884936" y="5099391"/>
              <a:ext cx="32250" cy="19540"/>
            </a:xfrm>
            <a:custGeom>
              <a:avLst/>
              <a:pathLst>
                <a:path w="32250" h="19540">
                  <a:moveTo>
                    <a:pt x="32250" y="9798"/>
                  </a:moveTo>
                  <a:lnTo>
                    <a:pt x="32215" y="8765"/>
                  </a:lnTo>
                  <a:lnTo>
                    <a:pt x="32113" y="7793"/>
                  </a:lnTo>
                  <a:lnTo>
                    <a:pt x="31942" y="6883"/>
                  </a:lnTo>
                  <a:lnTo>
                    <a:pt x="31703" y="6035"/>
                  </a:lnTo>
                  <a:lnTo>
                    <a:pt x="31396" y="5249"/>
                  </a:lnTo>
                  <a:lnTo>
                    <a:pt x="31020" y="4523"/>
                  </a:lnTo>
                  <a:lnTo>
                    <a:pt x="30576" y="3860"/>
                  </a:lnTo>
                  <a:lnTo>
                    <a:pt x="30064" y="3258"/>
                  </a:lnTo>
                  <a:lnTo>
                    <a:pt x="29483" y="2718"/>
                  </a:lnTo>
                  <a:lnTo>
                    <a:pt x="28834" y="2239"/>
                  </a:lnTo>
                  <a:lnTo>
                    <a:pt x="28129" y="1814"/>
                  </a:lnTo>
                  <a:lnTo>
                    <a:pt x="27358" y="1433"/>
                  </a:lnTo>
                  <a:lnTo>
                    <a:pt x="26521" y="1097"/>
                  </a:lnTo>
                  <a:lnTo>
                    <a:pt x="25618" y="806"/>
                  </a:lnTo>
                  <a:lnTo>
                    <a:pt x="24649" y="559"/>
                  </a:lnTo>
                  <a:lnTo>
                    <a:pt x="23614" y="358"/>
                  </a:lnTo>
                  <a:lnTo>
                    <a:pt x="22512" y="201"/>
                  </a:lnTo>
                  <a:lnTo>
                    <a:pt x="21345" y="89"/>
                  </a:lnTo>
                  <a:lnTo>
                    <a:pt x="20112" y="22"/>
                  </a:lnTo>
                  <a:lnTo>
                    <a:pt x="18812" y="0"/>
                  </a:lnTo>
                  <a:lnTo>
                    <a:pt x="0" y="0"/>
                  </a:lnTo>
                  <a:lnTo>
                    <a:pt x="0" y="19540"/>
                  </a:lnTo>
                  <a:lnTo>
                    <a:pt x="18924" y="19540"/>
                  </a:lnTo>
                  <a:lnTo>
                    <a:pt x="20285" y="19516"/>
                  </a:lnTo>
                  <a:lnTo>
                    <a:pt x="21569" y="19444"/>
                  </a:lnTo>
                  <a:lnTo>
                    <a:pt x="22776" y="19323"/>
                  </a:lnTo>
                  <a:lnTo>
                    <a:pt x="23905" y="19155"/>
                  </a:lnTo>
                  <a:lnTo>
                    <a:pt x="24957" y="18938"/>
                  </a:lnTo>
                  <a:lnTo>
                    <a:pt x="25932" y="18673"/>
                  </a:lnTo>
                  <a:lnTo>
                    <a:pt x="26829" y="18360"/>
                  </a:lnTo>
                  <a:lnTo>
                    <a:pt x="27649" y="17999"/>
                  </a:lnTo>
                  <a:lnTo>
                    <a:pt x="28392" y="17590"/>
                  </a:lnTo>
                  <a:lnTo>
                    <a:pt x="29058" y="17132"/>
                  </a:lnTo>
                  <a:lnTo>
                    <a:pt x="29665" y="16616"/>
                  </a:lnTo>
                  <a:lnTo>
                    <a:pt x="30207" y="16051"/>
                  </a:lnTo>
                  <a:lnTo>
                    <a:pt x="30686" y="15438"/>
                  </a:lnTo>
                  <a:lnTo>
                    <a:pt x="31101" y="14776"/>
                  </a:lnTo>
                  <a:lnTo>
                    <a:pt x="31452" y="14067"/>
                  </a:lnTo>
                  <a:lnTo>
                    <a:pt x="31739" y="13309"/>
                  </a:lnTo>
                  <a:lnTo>
                    <a:pt x="31962" y="12504"/>
                  </a:lnTo>
                  <a:lnTo>
                    <a:pt x="32122" y="11650"/>
                  </a:lnTo>
                  <a:lnTo>
                    <a:pt x="32218" y="107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884936" y="5131137"/>
              <a:ext cx="36841" cy="22619"/>
            </a:xfrm>
            <a:custGeom>
              <a:avLst/>
              <a:pathLst>
                <a:path w="36841" h="22619">
                  <a:moveTo>
                    <a:pt x="36841" y="11085"/>
                  </a:moveTo>
                  <a:lnTo>
                    <a:pt x="36828" y="10468"/>
                  </a:lnTo>
                  <a:lnTo>
                    <a:pt x="36791" y="9872"/>
                  </a:lnTo>
                  <a:lnTo>
                    <a:pt x="36730" y="9295"/>
                  </a:lnTo>
                  <a:lnTo>
                    <a:pt x="36644" y="8738"/>
                  </a:lnTo>
                  <a:lnTo>
                    <a:pt x="36533" y="8202"/>
                  </a:lnTo>
                  <a:lnTo>
                    <a:pt x="36397" y="7686"/>
                  </a:lnTo>
                  <a:lnTo>
                    <a:pt x="36237" y="7190"/>
                  </a:lnTo>
                  <a:lnTo>
                    <a:pt x="36052" y="6714"/>
                  </a:lnTo>
                  <a:lnTo>
                    <a:pt x="35843" y="6258"/>
                  </a:lnTo>
                  <a:lnTo>
                    <a:pt x="35609" y="5822"/>
                  </a:lnTo>
                  <a:lnTo>
                    <a:pt x="35353" y="5405"/>
                  </a:lnTo>
                  <a:lnTo>
                    <a:pt x="35078" y="5005"/>
                  </a:lnTo>
                  <a:lnTo>
                    <a:pt x="34784" y="4621"/>
                  </a:lnTo>
                  <a:lnTo>
                    <a:pt x="34471" y="4255"/>
                  </a:lnTo>
                  <a:lnTo>
                    <a:pt x="34139" y="3905"/>
                  </a:lnTo>
                  <a:lnTo>
                    <a:pt x="33788" y="3572"/>
                  </a:lnTo>
                  <a:lnTo>
                    <a:pt x="33418" y="3255"/>
                  </a:lnTo>
                  <a:lnTo>
                    <a:pt x="33029" y="2956"/>
                  </a:lnTo>
                  <a:lnTo>
                    <a:pt x="32621" y="2673"/>
                  </a:lnTo>
                  <a:lnTo>
                    <a:pt x="32194" y="2407"/>
                  </a:lnTo>
                  <a:lnTo>
                    <a:pt x="31760" y="2157"/>
                  </a:lnTo>
                  <a:lnTo>
                    <a:pt x="31311" y="1921"/>
                  </a:lnTo>
                  <a:lnTo>
                    <a:pt x="30846" y="1700"/>
                  </a:lnTo>
                  <a:lnTo>
                    <a:pt x="30366" y="1493"/>
                  </a:lnTo>
                  <a:lnTo>
                    <a:pt x="29870" y="1301"/>
                  </a:lnTo>
                  <a:lnTo>
                    <a:pt x="29358" y="1124"/>
                  </a:lnTo>
                  <a:lnTo>
                    <a:pt x="28831" y="961"/>
                  </a:lnTo>
                  <a:lnTo>
                    <a:pt x="28288" y="812"/>
                  </a:lnTo>
                  <a:lnTo>
                    <a:pt x="27729" y="679"/>
                  </a:lnTo>
                  <a:lnTo>
                    <a:pt x="27155" y="559"/>
                  </a:lnTo>
                  <a:lnTo>
                    <a:pt x="26578" y="453"/>
                  </a:lnTo>
                  <a:lnTo>
                    <a:pt x="25992" y="358"/>
                  </a:lnTo>
                  <a:lnTo>
                    <a:pt x="25396" y="274"/>
                  </a:lnTo>
                  <a:lnTo>
                    <a:pt x="24790" y="201"/>
                  </a:lnTo>
                  <a:lnTo>
                    <a:pt x="24173" y="139"/>
                  </a:lnTo>
                  <a:lnTo>
                    <a:pt x="23547" y="89"/>
                  </a:lnTo>
                  <a:lnTo>
                    <a:pt x="22910" y="50"/>
                  </a:lnTo>
                  <a:lnTo>
                    <a:pt x="22263" y="22"/>
                  </a:lnTo>
                  <a:lnTo>
                    <a:pt x="21607" y="5"/>
                  </a:lnTo>
                  <a:lnTo>
                    <a:pt x="20940" y="0"/>
                  </a:lnTo>
                  <a:lnTo>
                    <a:pt x="0" y="0"/>
                  </a:lnTo>
                  <a:lnTo>
                    <a:pt x="0" y="22619"/>
                  </a:lnTo>
                  <a:lnTo>
                    <a:pt x="21556" y="22619"/>
                  </a:lnTo>
                  <a:lnTo>
                    <a:pt x="22201" y="22614"/>
                  </a:lnTo>
                  <a:lnTo>
                    <a:pt x="22837" y="22599"/>
                  </a:lnTo>
                  <a:lnTo>
                    <a:pt x="23464" y="22574"/>
                  </a:lnTo>
                  <a:lnTo>
                    <a:pt x="24082" y="22539"/>
                  </a:lnTo>
                  <a:lnTo>
                    <a:pt x="24691" y="22493"/>
                  </a:lnTo>
                  <a:lnTo>
                    <a:pt x="25291" y="22438"/>
                  </a:lnTo>
                  <a:lnTo>
                    <a:pt x="25882" y="22372"/>
                  </a:lnTo>
                  <a:lnTo>
                    <a:pt x="26465" y="22297"/>
                  </a:lnTo>
                  <a:lnTo>
                    <a:pt x="27038" y="22211"/>
                  </a:lnTo>
                  <a:lnTo>
                    <a:pt x="27602" y="22115"/>
                  </a:lnTo>
                  <a:lnTo>
                    <a:pt x="28155" y="21996"/>
                  </a:lnTo>
                  <a:lnTo>
                    <a:pt x="28691" y="21862"/>
                  </a:lnTo>
                  <a:lnTo>
                    <a:pt x="29212" y="21714"/>
                  </a:lnTo>
                  <a:lnTo>
                    <a:pt x="29717" y="21551"/>
                  </a:lnTo>
                  <a:lnTo>
                    <a:pt x="30206" y="21374"/>
                  </a:lnTo>
                  <a:lnTo>
                    <a:pt x="30680" y="21182"/>
                  </a:lnTo>
                  <a:lnTo>
                    <a:pt x="31138" y="20975"/>
                  </a:lnTo>
                  <a:lnTo>
                    <a:pt x="31580" y="20754"/>
                  </a:lnTo>
                  <a:lnTo>
                    <a:pt x="32007" y="20518"/>
                  </a:lnTo>
                  <a:lnTo>
                    <a:pt x="32418" y="20268"/>
                  </a:lnTo>
                  <a:lnTo>
                    <a:pt x="32823" y="19990"/>
                  </a:lnTo>
                  <a:lnTo>
                    <a:pt x="33210" y="19694"/>
                  </a:lnTo>
                  <a:lnTo>
                    <a:pt x="33580" y="19381"/>
                  </a:lnTo>
                  <a:lnTo>
                    <a:pt x="33932" y="19049"/>
                  </a:lnTo>
                  <a:lnTo>
                    <a:pt x="34265" y="18700"/>
                  </a:lnTo>
                  <a:lnTo>
                    <a:pt x="34581" y="18333"/>
                  </a:lnTo>
                  <a:lnTo>
                    <a:pt x="34879" y="17948"/>
                  </a:lnTo>
                  <a:lnTo>
                    <a:pt x="35159" y="17544"/>
                  </a:lnTo>
                  <a:lnTo>
                    <a:pt x="35421" y="17123"/>
                  </a:lnTo>
                  <a:lnTo>
                    <a:pt x="35665" y="16684"/>
                  </a:lnTo>
                  <a:lnTo>
                    <a:pt x="35888" y="16225"/>
                  </a:lnTo>
                  <a:lnTo>
                    <a:pt x="36088" y="15744"/>
                  </a:lnTo>
                  <a:lnTo>
                    <a:pt x="36265" y="15240"/>
                  </a:lnTo>
                  <a:lnTo>
                    <a:pt x="36417" y="14714"/>
                  </a:lnTo>
                  <a:lnTo>
                    <a:pt x="36547" y="14165"/>
                  </a:lnTo>
                  <a:lnTo>
                    <a:pt x="36653" y="13594"/>
                  </a:lnTo>
                  <a:lnTo>
                    <a:pt x="36735" y="13000"/>
                  </a:lnTo>
                  <a:lnTo>
                    <a:pt x="36794" y="12384"/>
                  </a:lnTo>
                  <a:lnTo>
                    <a:pt x="36829" y="1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951228" y="5087129"/>
              <a:ext cx="64332" cy="78889"/>
            </a:xfrm>
            <a:custGeom>
              <a:avLst/>
              <a:pathLst>
                <a:path w="64332" h="78889">
                  <a:moveTo>
                    <a:pt x="0" y="78889"/>
                  </a:moveTo>
                  <a:lnTo>
                    <a:pt x="0" y="0"/>
                  </a:lnTo>
                  <a:lnTo>
                    <a:pt x="62036" y="0"/>
                  </a:lnTo>
                  <a:lnTo>
                    <a:pt x="62036" y="12765"/>
                  </a:lnTo>
                  <a:lnTo>
                    <a:pt x="16516" y="12765"/>
                  </a:lnTo>
                  <a:lnTo>
                    <a:pt x="16516" y="32586"/>
                  </a:lnTo>
                  <a:lnTo>
                    <a:pt x="58621" y="32586"/>
                  </a:lnTo>
                  <a:lnTo>
                    <a:pt x="58621" y="45351"/>
                  </a:lnTo>
                  <a:lnTo>
                    <a:pt x="16516" y="45351"/>
                  </a:lnTo>
                  <a:lnTo>
                    <a:pt x="16516" y="66123"/>
                  </a:lnTo>
                  <a:lnTo>
                    <a:pt x="64332" y="66123"/>
                  </a:lnTo>
                  <a:lnTo>
                    <a:pt x="64332" y="78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027710" y="5087129"/>
              <a:ext cx="58845" cy="78889"/>
            </a:xfrm>
            <a:custGeom>
              <a:avLst/>
              <a:pathLst>
                <a:path w="58845" h="78889">
                  <a:moveTo>
                    <a:pt x="0" y="78889"/>
                  </a:moveTo>
                  <a:lnTo>
                    <a:pt x="0" y="0"/>
                  </a:lnTo>
                  <a:lnTo>
                    <a:pt x="16516" y="0"/>
                  </a:lnTo>
                  <a:lnTo>
                    <a:pt x="16516" y="66123"/>
                  </a:lnTo>
                  <a:lnTo>
                    <a:pt x="58845" y="66123"/>
                  </a:lnTo>
                  <a:lnTo>
                    <a:pt x="58845" y="78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094786" y="5085953"/>
              <a:ext cx="77377" cy="81185"/>
            </a:xfrm>
            <a:custGeom>
              <a:avLst/>
              <a:pathLst>
                <a:path w="77377" h="81185">
                  <a:moveTo>
                    <a:pt x="40424" y="68251"/>
                  </a:moveTo>
                  <a:lnTo>
                    <a:pt x="41138" y="68245"/>
                  </a:lnTo>
                  <a:lnTo>
                    <a:pt x="41846" y="68229"/>
                  </a:lnTo>
                  <a:lnTo>
                    <a:pt x="42549" y="68201"/>
                  </a:lnTo>
                  <a:lnTo>
                    <a:pt x="43246" y="68161"/>
                  </a:lnTo>
                  <a:lnTo>
                    <a:pt x="43937" y="68111"/>
                  </a:lnTo>
                  <a:lnTo>
                    <a:pt x="44623" y="68049"/>
                  </a:lnTo>
                  <a:lnTo>
                    <a:pt x="45304" y="67977"/>
                  </a:lnTo>
                  <a:lnTo>
                    <a:pt x="45978" y="67893"/>
                  </a:lnTo>
                  <a:lnTo>
                    <a:pt x="46647" y="67797"/>
                  </a:lnTo>
                  <a:lnTo>
                    <a:pt x="47311" y="67691"/>
                  </a:lnTo>
                  <a:lnTo>
                    <a:pt x="47966" y="67576"/>
                  </a:lnTo>
                  <a:lnTo>
                    <a:pt x="48612" y="67454"/>
                  </a:lnTo>
                  <a:lnTo>
                    <a:pt x="49248" y="67325"/>
                  </a:lnTo>
                  <a:lnTo>
                    <a:pt x="49873" y="67189"/>
                  </a:lnTo>
                  <a:lnTo>
                    <a:pt x="50488" y="67047"/>
                  </a:lnTo>
                  <a:lnTo>
                    <a:pt x="51094" y="66898"/>
                  </a:lnTo>
                  <a:lnTo>
                    <a:pt x="51689" y="66743"/>
                  </a:lnTo>
                  <a:lnTo>
                    <a:pt x="52274" y="66580"/>
                  </a:lnTo>
                  <a:lnTo>
                    <a:pt x="52849" y="66411"/>
                  </a:lnTo>
                  <a:lnTo>
                    <a:pt x="53414" y="66235"/>
                  </a:lnTo>
                  <a:lnTo>
                    <a:pt x="53979" y="66043"/>
                  </a:lnTo>
                  <a:lnTo>
                    <a:pt x="54531" y="65846"/>
                  </a:lnTo>
                  <a:lnTo>
                    <a:pt x="55072" y="65644"/>
                  </a:lnTo>
                  <a:lnTo>
                    <a:pt x="55600" y="65438"/>
                  </a:lnTo>
                  <a:lnTo>
                    <a:pt x="56115" y="65228"/>
                  </a:lnTo>
                  <a:lnTo>
                    <a:pt x="56619" y="65013"/>
                  </a:lnTo>
                  <a:lnTo>
                    <a:pt x="57110" y="64793"/>
                  </a:lnTo>
                  <a:lnTo>
                    <a:pt x="57588" y="64569"/>
                  </a:lnTo>
                  <a:lnTo>
                    <a:pt x="58055" y="64341"/>
                  </a:lnTo>
                  <a:lnTo>
                    <a:pt x="58509" y="64108"/>
                  </a:lnTo>
                  <a:lnTo>
                    <a:pt x="58960" y="63861"/>
                  </a:lnTo>
                  <a:lnTo>
                    <a:pt x="59393" y="63613"/>
                  </a:lnTo>
                  <a:lnTo>
                    <a:pt x="59811" y="63364"/>
                  </a:lnTo>
                  <a:lnTo>
                    <a:pt x="60211" y="63113"/>
                  </a:lnTo>
                  <a:lnTo>
                    <a:pt x="60594" y="62862"/>
                  </a:lnTo>
                  <a:lnTo>
                    <a:pt x="60961" y="62609"/>
                  </a:lnTo>
                  <a:lnTo>
                    <a:pt x="61311" y="62356"/>
                  </a:lnTo>
                  <a:lnTo>
                    <a:pt x="61644" y="62101"/>
                  </a:lnTo>
                  <a:lnTo>
                    <a:pt x="61961" y="61845"/>
                  </a:lnTo>
                  <a:lnTo>
                    <a:pt x="62260" y="61588"/>
                  </a:lnTo>
                  <a:lnTo>
                    <a:pt x="62260" y="50670"/>
                  </a:lnTo>
                  <a:lnTo>
                    <a:pt x="43000" y="50670"/>
                  </a:lnTo>
                  <a:lnTo>
                    <a:pt x="43000" y="38464"/>
                  </a:lnTo>
                  <a:lnTo>
                    <a:pt x="77377" y="38464"/>
                  </a:lnTo>
                  <a:lnTo>
                    <a:pt x="77377" y="67467"/>
                  </a:lnTo>
                  <a:lnTo>
                    <a:pt x="76829" y="68014"/>
                  </a:lnTo>
                  <a:lnTo>
                    <a:pt x="76258" y="68556"/>
                  </a:lnTo>
                  <a:lnTo>
                    <a:pt x="75664" y="69093"/>
                  </a:lnTo>
                  <a:lnTo>
                    <a:pt x="75048" y="69626"/>
                  </a:lnTo>
                  <a:lnTo>
                    <a:pt x="74410" y="70155"/>
                  </a:lnTo>
                  <a:lnTo>
                    <a:pt x="73749" y="70679"/>
                  </a:lnTo>
                  <a:lnTo>
                    <a:pt x="73066" y="71198"/>
                  </a:lnTo>
                  <a:lnTo>
                    <a:pt x="72361" y="71713"/>
                  </a:lnTo>
                  <a:lnTo>
                    <a:pt x="71633" y="72224"/>
                  </a:lnTo>
                  <a:lnTo>
                    <a:pt x="70883" y="72730"/>
                  </a:lnTo>
                  <a:lnTo>
                    <a:pt x="70112" y="73217"/>
                  </a:lnTo>
                  <a:lnTo>
                    <a:pt x="69322" y="73693"/>
                  </a:lnTo>
                  <a:lnTo>
                    <a:pt x="68512" y="74158"/>
                  </a:lnTo>
                  <a:lnTo>
                    <a:pt x="67684" y="74611"/>
                  </a:lnTo>
                  <a:lnTo>
                    <a:pt x="66837" y="75054"/>
                  </a:lnTo>
                  <a:lnTo>
                    <a:pt x="65971" y="75485"/>
                  </a:lnTo>
                  <a:lnTo>
                    <a:pt x="65086" y="75905"/>
                  </a:lnTo>
                  <a:lnTo>
                    <a:pt x="64182" y="76314"/>
                  </a:lnTo>
                  <a:lnTo>
                    <a:pt x="63258" y="76711"/>
                  </a:lnTo>
                  <a:lnTo>
                    <a:pt x="62316" y="77097"/>
                  </a:lnTo>
                  <a:lnTo>
                    <a:pt x="61355" y="77460"/>
                  </a:lnTo>
                  <a:lnTo>
                    <a:pt x="60377" y="77807"/>
                  </a:lnTo>
                  <a:lnTo>
                    <a:pt x="59380" y="78140"/>
                  </a:lnTo>
                  <a:lnTo>
                    <a:pt x="58365" y="78459"/>
                  </a:lnTo>
                  <a:lnTo>
                    <a:pt x="57333" y="78763"/>
                  </a:lnTo>
                  <a:lnTo>
                    <a:pt x="56283" y="79053"/>
                  </a:lnTo>
                  <a:lnTo>
                    <a:pt x="55214" y="79327"/>
                  </a:lnTo>
                  <a:lnTo>
                    <a:pt x="54128" y="79588"/>
                  </a:lnTo>
                  <a:lnTo>
                    <a:pt x="53024" y="79834"/>
                  </a:lnTo>
                  <a:lnTo>
                    <a:pt x="51902" y="80065"/>
                  </a:lnTo>
                  <a:lnTo>
                    <a:pt x="50775" y="80278"/>
                  </a:lnTo>
                  <a:lnTo>
                    <a:pt x="49633" y="80468"/>
                  </a:lnTo>
                  <a:lnTo>
                    <a:pt x="48477" y="80636"/>
                  </a:lnTo>
                  <a:lnTo>
                    <a:pt x="47306" y="80782"/>
                  </a:lnTo>
                  <a:lnTo>
                    <a:pt x="46121" y="80905"/>
                  </a:lnTo>
                  <a:lnTo>
                    <a:pt x="44921" y="81005"/>
                  </a:lnTo>
                  <a:lnTo>
                    <a:pt x="43707" y="81084"/>
                  </a:lnTo>
                  <a:lnTo>
                    <a:pt x="42478" y="81140"/>
                  </a:lnTo>
                  <a:lnTo>
                    <a:pt x="41234" y="81173"/>
                  </a:lnTo>
                  <a:lnTo>
                    <a:pt x="39976" y="81185"/>
                  </a:lnTo>
                  <a:lnTo>
                    <a:pt x="37911" y="81154"/>
                  </a:lnTo>
                  <a:lnTo>
                    <a:pt x="35905" y="81064"/>
                  </a:lnTo>
                  <a:lnTo>
                    <a:pt x="33956" y="80913"/>
                  </a:lnTo>
                  <a:lnTo>
                    <a:pt x="32066" y="80701"/>
                  </a:lnTo>
                  <a:lnTo>
                    <a:pt x="30234" y="80429"/>
                  </a:lnTo>
                  <a:lnTo>
                    <a:pt x="28460" y="80096"/>
                  </a:lnTo>
                  <a:lnTo>
                    <a:pt x="26745" y="79703"/>
                  </a:lnTo>
                  <a:lnTo>
                    <a:pt x="25087" y="79250"/>
                  </a:lnTo>
                  <a:lnTo>
                    <a:pt x="23488" y="78736"/>
                  </a:lnTo>
                  <a:lnTo>
                    <a:pt x="21947" y="78161"/>
                  </a:lnTo>
                  <a:lnTo>
                    <a:pt x="20463" y="77522"/>
                  </a:lnTo>
                  <a:lnTo>
                    <a:pt x="19032" y="76835"/>
                  </a:lnTo>
                  <a:lnTo>
                    <a:pt x="17654" y="76102"/>
                  </a:lnTo>
                  <a:lnTo>
                    <a:pt x="16331" y="75321"/>
                  </a:lnTo>
                  <a:lnTo>
                    <a:pt x="15061" y="74494"/>
                  </a:lnTo>
                  <a:lnTo>
                    <a:pt x="13845" y="73619"/>
                  </a:lnTo>
                  <a:lnTo>
                    <a:pt x="12682" y="72698"/>
                  </a:lnTo>
                  <a:lnTo>
                    <a:pt x="11574" y="71729"/>
                  </a:lnTo>
                  <a:lnTo>
                    <a:pt x="10519" y="70713"/>
                  </a:lnTo>
                  <a:lnTo>
                    <a:pt x="9518" y="69651"/>
                  </a:lnTo>
                  <a:lnTo>
                    <a:pt x="8569" y="68533"/>
                  </a:lnTo>
                  <a:lnTo>
                    <a:pt x="7670" y="67375"/>
                  </a:lnTo>
                  <a:lnTo>
                    <a:pt x="6822" y="66177"/>
                  </a:lnTo>
                  <a:lnTo>
                    <a:pt x="6024" y="64939"/>
                  </a:lnTo>
                  <a:lnTo>
                    <a:pt x="5277" y="63660"/>
                  </a:lnTo>
                  <a:lnTo>
                    <a:pt x="4579" y="62341"/>
                  </a:lnTo>
                  <a:lnTo>
                    <a:pt x="3933" y="60981"/>
                  </a:lnTo>
                  <a:lnTo>
                    <a:pt x="3336" y="59582"/>
                  </a:lnTo>
                  <a:lnTo>
                    <a:pt x="2791" y="58141"/>
                  </a:lnTo>
                  <a:lnTo>
                    <a:pt x="2295" y="56661"/>
                  </a:lnTo>
                  <a:lnTo>
                    <a:pt x="1859" y="55147"/>
                  </a:lnTo>
                  <a:lnTo>
                    <a:pt x="1469" y="53604"/>
                  </a:lnTo>
                  <a:lnTo>
                    <a:pt x="1124" y="52034"/>
                  </a:lnTo>
                  <a:lnTo>
                    <a:pt x="826" y="50435"/>
                  </a:lnTo>
                  <a:lnTo>
                    <a:pt x="573" y="48809"/>
                  </a:lnTo>
                  <a:lnTo>
                    <a:pt x="367" y="47154"/>
                  </a:lnTo>
                  <a:lnTo>
                    <a:pt x="206" y="45472"/>
                  </a:lnTo>
                  <a:lnTo>
                    <a:pt x="91" y="43761"/>
                  </a:lnTo>
                  <a:lnTo>
                    <a:pt x="22" y="42023"/>
                  </a:lnTo>
                  <a:lnTo>
                    <a:pt x="0" y="40256"/>
                  </a:lnTo>
                  <a:lnTo>
                    <a:pt x="24" y="38426"/>
                  </a:lnTo>
                  <a:lnTo>
                    <a:pt x="98" y="36632"/>
                  </a:lnTo>
                  <a:lnTo>
                    <a:pt x="221" y="34874"/>
                  </a:lnTo>
                  <a:lnTo>
                    <a:pt x="394" y="33152"/>
                  </a:lnTo>
                  <a:lnTo>
                    <a:pt x="615" y="31466"/>
                  </a:lnTo>
                  <a:lnTo>
                    <a:pt x="886" y="29815"/>
                  </a:lnTo>
                  <a:lnTo>
                    <a:pt x="1207" y="28200"/>
                  </a:lnTo>
                  <a:lnTo>
                    <a:pt x="1576" y="26622"/>
                  </a:lnTo>
                  <a:lnTo>
                    <a:pt x="1995" y="25078"/>
                  </a:lnTo>
                  <a:lnTo>
                    <a:pt x="2463" y="23571"/>
                  </a:lnTo>
                  <a:lnTo>
                    <a:pt x="2981" y="22104"/>
                  </a:lnTo>
                  <a:lnTo>
                    <a:pt x="3549" y="20682"/>
                  </a:lnTo>
                  <a:lnTo>
                    <a:pt x="4168" y="19305"/>
                  </a:lnTo>
                  <a:lnTo>
                    <a:pt x="4837" y="17972"/>
                  </a:lnTo>
                  <a:lnTo>
                    <a:pt x="5556" y="16684"/>
                  </a:lnTo>
                  <a:lnTo>
                    <a:pt x="6326" y="15441"/>
                  </a:lnTo>
                  <a:lnTo>
                    <a:pt x="7147" y="14243"/>
                  </a:lnTo>
                  <a:lnTo>
                    <a:pt x="8017" y="13090"/>
                  </a:lnTo>
                  <a:lnTo>
                    <a:pt x="8938" y="11981"/>
                  </a:lnTo>
                  <a:lnTo>
                    <a:pt x="9910" y="10918"/>
                  </a:lnTo>
                  <a:lnTo>
                    <a:pt x="10943" y="9890"/>
                  </a:lnTo>
                  <a:lnTo>
                    <a:pt x="12026" y="8911"/>
                  </a:lnTo>
                  <a:lnTo>
                    <a:pt x="13160" y="7981"/>
                  </a:lnTo>
                  <a:lnTo>
                    <a:pt x="14344" y="7101"/>
                  </a:lnTo>
                  <a:lnTo>
                    <a:pt x="15579" y="6270"/>
                  </a:lnTo>
                  <a:lnTo>
                    <a:pt x="16864" y="5489"/>
                  </a:lnTo>
                  <a:lnTo>
                    <a:pt x="18199" y="4756"/>
                  </a:lnTo>
                  <a:lnTo>
                    <a:pt x="19585" y="4073"/>
                  </a:lnTo>
                  <a:lnTo>
                    <a:pt x="21021" y="3440"/>
                  </a:lnTo>
                  <a:lnTo>
                    <a:pt x="22507" y="2855"/>
                  </a:lnTo>
                  <a:lnTo>
                    <a:pt x="24057" y="2312"/>
                  </a:lnTo>
                  <a:lnTo>
                    <a:pt x="25658" y="1827"/>
                  </a:lnTo>
                  <a:lnTo>
                    <a:pt x="27313" y="1399"/>
                  </a:lnTo>
                  <a:lnTo>
                    <a:pt x="29020" y="1027"/>
                  </a:lnTo>
                  <a:lnTo>
                    <a:pt x="30780" y="713"/>
                  </a:lnTo>
                  <a:lnTo>
                    <a:pt x="32592" y="456"/>
                  </a:lnTo>
                  <a:lnTo>
                    <a:pt x="34457" y="256"/>
                  </a:lnTo>
                  <a:lnTo>
                    <a:pt x="36375" y="114"/>
                  </a:lnTo>
                  <a:lnTo>
                    <a:pt x="38345" y="28"/>
                  </a:lnTo>
                  <a:lnTo>
                    <a:pt x="40368" y="0"/>
                  </a:lnTo>
                  <a:lnTo>
                    <a:pt x="41841" y="14"/>
                  </a:lnTo>
                  <a:lnTo>
                    <a:pt x="43280" y="58"/>
                  </a:lnTo>
                  <a:lnTo>
                    <a:pt x="44685" y="131"/>
                  </a:lnTo>
                  <a:lnTo>
                    <a:pt x="46057" y="232"/>
                  </a:lnTo>
                  <a:lnTo>
                    <a:pt x="47395" y="363"/>
                  </a:lnTo>
                  <a:lnTo>
                    <a:pt x="48699" y="524"/>
                  </a:lnTo>
                  <a:lnTo>
                    <a:pt x="49970" y="713"/>
                  </a:lnTo>
                  <a:lnTo>
                    <a:pt x="51208" y="931"/>
                  </a:lnTo>
                  <a:lnTo>
                    <a:pt x="52412" y="1179"/>
                  </a:lnTo>
                  <a:lnTo>
                    <a:pt x="53582" y="1455"/>
                  </a:lnTo>
                  <a:lnTo>
                    <a:pt x="54731" y="1759"/>
                  </a:lnTo>
                  <a:lnTo>
                    <a:pt x="55850" y="2087"/>
                  </a:lnTo>
                  <a:lnTo>
                    <a:pt x="56939" y="2440"/>
                  </a:lnTo>
                  <a:lnTo>
                    <a:pt x="57998" y="2817"/>
                  </a:lnTo>
                  <a:lnTo>
                    <a:pt x="59027" y="3219"/>
                  </a:lnTo>
                  <a:lnTo>
                    <a:pt x="60025" y="3646"/>
                  </a:lnTo>
                  <a:lnTo>
                    <a:pt x="60993" y="4097"/>
                  </a:lnTo>
                  <a:lnTo>
                    <a:pt x="61931" y="4573"/>
                  </a:lnTo>
                  <a:lnTo>
                    <a:pt x="62838" y="5073"/>
                  </a:lnTo>
                  <a:lnTo>
                    <a:pt x="63716" y="5598"/>
                  </a:lnTo>
                  <a:lnTo>
                    <a:pt x="64575" y="6147"/>
                  </a:lnTo>
                  <a:lnTo>
                    <a:pt x="65404" y="6718"/>
                  </a:lnTo>
                  <a:lnTo>
                    <a:pt x="66205" y="7312"/>
                  </a:lnTo>
                  <a:lnTo>
                    <a:pt x="66977" y="7928"/>
                  </a:lnTo>
                  <a:lnTo>
                    <a:pt x="67719" y="8566"/>
                  </a:lnTo>
                  <a:lnTo>
                    <a:pt x="68432" y="9227"/>
                  </a:lnTo>
                  <a:lnTo>
                    <a:pt x="69117" y="9910"/>
                  </a:lnTo>
                  <a:lnTo>
                    <a:pt x="69772" y="10615"/>
                  </a:lnTo>
                  <a:lnTo>
                    <a:pt x="70398" y="11343"/>
                  </a:lnTo>
                  <a:lnTo>
                    <a:pt x="70995" y="12093"/>
                  </a:lnTo>
                  <a:lnTo>
                    <a:pt x="71576" y="12853"/>
                  </a:lnTo>
                  <a:lnTo>
                    <a:pt x="72132" y="13632"/>
                  </a:lnTo>
                  <a:lnTo>
                    <a:pt x="72664" y="14430"/>
                  </a:lnTo>
                  <a:lnTo>
                    <a:pt x="73171" y="15247"/>
                  </a:lnTo>
                  <a:lnTo>
                    <a:pt x="73654" y="16083"/>
                  </a:lnTo>
                  <a:lnTo>
                    <a:pt x="74112" y="16938"/>
                  </a:lnTo>
                  <a:lnTo>
                    <a:pt x="74545" y="17812"/>
                  </a:lnTo>
                  <a:lnTo>
                    <a:pt x="74954" y="18705"/>
                  </a:lnTo>
                  <a:lnTo>
                    <a:pt x="75338" y="19617"/>
                  </a:lnTo>
                  <a:lnTo>
                    <a:pt x="75698" y="20548"/>
                  </a:lnTo>
                  <a:lnTo>
                    <a:pt x="60468" y="25139"/>
                  </a:lnTo>
                  <a:lnTo>
                    <a:pt x="60260" y="24649"/>
                  </a:lnTo>
                  <a:lnTo>
                    <a:pt x="60038" y="24165"/>
                  </a:lnTo>
                  <a:lnTo>
                    <a:pt x="59803" y="23686"/>
                  </a:lnTo>
                  <a:lnTo>
                    <a:pt x="59555" y="23213"/>
                  </a:lnTo>
                  <a:lnTo>
                    <a:pt x="59293" y="22745"/>
                  </a:lnTo>
                  <a:lnTo>
                    <a:pt x="59017" y="22283"/>
                  </a:lnTo>
                  <a:lnTo>
                    <a:pt x="58728" y="21827"/>
                  </a:lnTo>
                  <a:lnTo>
                    <a:pt x="58426" y="21376"/>
                  </a:lnTo>
                  <a:lnTo>
                    <a:pt x="58110" y="20931"/>
                  </a:lnTo>
                  <a:lnTo>
                    <a:pt x="57781" y="20492"/>
                  </a:lnTo>
                  <a:lnTo>
                    <a:pt x="57437" y="20050"/>
                  </a:lnTo>
                  <a:lnTo>
                    <a:pt x="57075" y="19621"/>
                  </a:lnTo>
                  <a:lnTo>
                    <a:pt x="56698" y="19203"/>
                  </a:lnTo>
                  <a:lnTo>
                    <a:pt x="56303" y="18799"/>
                  </a:lnTo>
                  <a:lnTo>
                    <a:pt x="55891" y="18406"/>
                  </a:lnTo>
                  <a:lnTo>
                    <a:pt x="55463" y="18026"/>
                  </a:lnTo>
                  <a:lnTo>
                    <a:pt x="55018" y="17658"/>
                  </a:lnTo>
                  <a:lnTo>
                    <a:pt x="54556" y="17303"/>
                  </a:lnTo>
                  <a:lnTo>
                    <a:pt x="54077" y="16959"/>
                  </a:lnTo>
                  <a:lnTo>
                    <a:pt x="53582" y="16628"/>
                  </a:lnTo>
                  <a:lnTo>
                    <a:pt x="53081" y="16300"/>
                  </a:lnTo>
                  <a:lnTo>
                    <a:pt x="52563" y="15986"/>
                  </a:lnTo>
                  <a:lnTo>
                    <a:pt x="52028" y="15686"/>
                  </a:lnTo>
                  <a:lnTo>
                    <a:pt x="51476" y="15401"/>
                  </a:lnTo>
                  <a:lnTo>
                    <a:pt x="50908" y="15131"/>
                  </a:lnTo>
                  <a:lnTo>
                    <a:pt x="50323" y="14875"/>
                  </a:lnTo>
                  <a:lnTo>
                    <a:pt x="49721" y="14634"/>
                  </a:lnTo>
                  <a:lnTo>
                    <a:pt x="49103" y="14407"/>
                  </a:lnTo>
                  <a:lnTo>
                    <a:pt x="48467" y="14195"/>
                  </a:lnTo>
                  <a:lnTo>
                    <a:pt x="47815" y="13997"/>
                  </a:lnTo>
                  <a:lnTo>
                    <a:pt x="47156" y="13805"/>
                  </a:lnTo>
                  <a:lnTo>
                    <a:pt x="46478" y="13634"/>
                  </a:lnTo>
                  <a:lnTo>
                    <a:pt x="45781" y="13483"/>
                  </a:lnTo>
                  <a:lnTo>
                    <a:pt x="45065" y="13352"/>
                  </a:lnTo>
                  <a:lnTo>
                    <a:pt x="44329" y="13241"/>
                  </a:lnTo>
                  <a:lnTo>
                    <a:pt x="43575" y="13150"/>
                  </a:lnTo>
                  <a:lnTo>
                    <a:pt x="42802" y="13080"/>
                  </a:lnTo>
                  <a:lnTo>
                    <a:pt x="42010" y="13029"/>
                  </a:lnTo>
                  <a:lnTo>
                    <a:pt x="41198" y="12999"/>
                  </a:lnTo>
                  <a:lnTo>
                    <a:pt x="40368" y="12989"/>
                  </a:lnTo>
                  <a:lnTo>
                    <a:pt x="39153" y="13009"/>
                  </a:lnTo>
                  <a:lnTo>
                    <a:pt x="37972" y="13068"/>
                  </a:lnTo>
                  <a:lnTo>
                    <a:pt x="36824" y="13165"/>
                  </a:lnTo>
                  <a:lnTo>
                    <a:pt x="35710" y="13303"/>
                  </a:lnTo>
                  <a:lnTo>
                    <a:pt x="34629" y="13479"/>
                  </a:lnTo>
                  <a:lnTo>
                    <a:pt x="33582" y="13695"/>
                  </a:lnTo>
                  <a:lnTo>
                    <a:pt x="32569" y="13949"/>
                  </a:lnTo>
                  <a:lnTo>
                    <a:pt x="31589" y="14243"/>
                  </a:lnTo>
                  <a:lnTo>
                    <a:pt x="30643" y="14576"/>
                  </a:lnTo>
                  <a:lnTo>
                    <a:pt x="29730" y="14949"/>
                  </a:lnTo>
                  <a:lnTo>
                    <a:pt x="28850" y="15346"/>
                  </a:lnTo>
                  <a:lnTo>
                    <a:pt x="28001" y="15777"/>
                  </a:lnTo>
                  <a:lnTo>
                    <a:pt x="27184" y="16242"/>
                  </a:lnTo>
                  <a:lnTo>
                    <a:pt x="26398" y="16740"/>
                  </a:lnTo>
                  <a:lnTo>
                    <a:pt x="25643" y="17272"/>
                  </a:lnTo>
                  <a:lnTo>
                    <a:pt x="24919" y="17838"/>
                  </a:lnTo>
                  <a:lnTo>
                    <a:pt x="24227" y="18437"/>
                  </a:lnTo>
                  <a:lnTo>
                    <a:pt x="23567" y="19070"/>
                  </a:lnTo>
                  <a:lnTo>
                    <a:pt x="22937" y="19736"/>
                  </a:lnTo>
                  <a:lnTo>
                    <a:pt x="22339" y="20436"/>
                  </a:lnTo>
                  <a:lnTo>
                    <a:pt x="21772" y="21167"/>
                  </a:lnTo>
                  <a:lnTo>
                    <a:pt x="21235" y="21927"/>
                  </a:lnTo>
                  <a:lnTo>
                    <a:pt x="20729" y="22717"/>
                  </a:lnTo>
                  <a:lnTo>
                    <a:pt x="20252" y="23535"/>
                  </a:lnTo>
                  <a:lnTo>
                    <a:pt x="19806" y="24383"/>
                  </a:lnTo>
                  <a:lnTo>
                    <a:pt x="19390" y="25260"/>
                  </a:lnTo>
                  <a:lnTo>
                    <a:pt x="19004" y="26166"/>
                  </a:lnTo>
                  <a:lnTo>
                    <a:pt x="18649" y="27101"/>
                  </a:lnTo>
                  <a:lnTo>
                    <a:pt x="18323" y="28065"/>
                  </a:lnTo>
                  <a:lnTo>
                    <a:pt x="18028" y="29058"/>
                  </a:lnTo>
                  <a:lnTo>
                    <a:pt x="17762" y="30067"/>
                  </a:lnTo>
                  <a:lnTo>
                    <a:pt x="17524" y="31101"/>
                  </a:lnTo>
                  <a:lnTo>
                    <a:pt x="17314" y="32159"/>
                  </a:lnTo>
                  <a:lnTo>
                    <a:pt x="17132" y="33242"/>
                  </a:lnTo>
                  <a:lnTo>
                    <a:pt x="16978" y="34349"/>
                  </a:lnTo>
                  <a:lnTo>
                    <a:pt x="16852" y="35481"/>
                  </a:lnTo>
                  <a:lnTo>
                    <a:pt x="16754" y="36638"/>
                  </a:lnTo>
                  <a:lnTo>
                    <a:pt x="16684" y="37819"/>
                  </a:lnTo>
                  <a:lnTo>
                    <a:pt x="16642" y="39025"/>
                  </a:lnTo>
                  <a:lnTo>
                    <a:pt x="16628" y="40256"/>
                  </a:lnTo>
                  <a:lnTo>
                    <a:pt x="16642" y="41478"/>
                  </a:lnTo>
                  <a:lnTo>
                    <a:pt x="16684" y="42679"/>
                  </a:lnTo>
                  <a:lnTo>
                    <a:pt x="16754" y="43861"/>
                  </a:lnTo>
                  <a:lnTo>
                    <a:pt x="16852" y="45022"/>
                  </a:lnTo>
                  <a:lnTo>
                    <a:pt x="16978" y="46163"/>
                  </a:lnTo>
                  <a:lnTo>
                    <a:pt x="17132" y="47284"/>
                  </a:lnTo>
                  <a:lnTo>
                    <a:pt x="17314" y="48385"/>
                  </a:lnTo>
                  <a:lnTo>
                    <a:pt x="17524" y="49465"/>
                  </a:lnTo>
                  <a:lnTo>
                    <a:pt x="17762" y="50526"/>
                  </a:lnTo>
                  <a:lnTo>
                    <a:pt x="18028" y="51566"/>
                  </a:lnTo>
                  <a:lnTo>
                    <a:pt x="18334" y="52582"/>
                  </a:lnTo>
                  <a:lnTo>
                    <a:pt x="18669" y="53568"/>
                  </a:lnTo>
                  <a:lnTo>
                    <a:pt x="19033" y="54526"/>
                  </a:lnTo>
                  <a:lnTo>
                    <a:pt x="19426" y="55454"/>
                  </a:lnTo>
                  <a:lnTo>
                    <a:pt x="19848" y="56353"/>
                  </a:lnTo>
                  <a:lnTo>
                    <a:pt x="20299" y="57223"/>
                  </a:lnTo>
                  <a:lnTo>
                    <a:pt x="20780" y="58064"/>
                  </a:lnTo>
                  <a:lnTo>
                    <a:pt x="21289" y="58876"/>
                  </a:lnTo>
                  <a:lnTo>
                    <a:pt x="21828" y="59659"/>
                  </a:lnTo>
                  <a:lnTo>
                    <a:pt x="22395" y="60412"/>
                  </a:lnTo>
                  <a:lnTo>
                    <a:pt x="23004" y="61135"/>
                  </a:lnTo>
                  <a:lnTo>
                    <a:pt x="23643" y="61826"/>
                  </a:lnTo>
                  <a:lnTo>
                    <a:pt x="24312" y="62484"/>
                  </a:lnTo>
                  <a:lnTo>
                    <a:pt x="25011" y="63109"/>
                  </a:lnTo>
                  <a:lnTo>
                    <a:pt x="25741" y="63702"/>
                  </a:lnTo>
                  <a:lnTo>
                    <a:pt x="26501" y="64262"/>
                  </a:lnTo>
                  <a:lnTo>
                    <a:pt x="27291" y="64790"/>
                  </a:lnTo>
                  <a:lnTo>
                    <a:pt x="28111" y="65286"/>
                  </a:lnTo>
                  <a:lnTo>
                    <a:pt x="28961" y="65749"/>
                  </a:lnTo>
                  <a:lnTo>
                    <a:pt x="29842" y="66179"/>
                  </a:lnTo>
                  <a:lnTo>
                    <a:pt x="30754" y="66573"/>
                  </a:lnTo>
                  <a:lnTo>
                    <a:pt x="31699" y="66925"/>
                  </a:lnTo>
                  <a:lnTo>
                    <a:pt x="32676" y="67236"/>
                  </a:lnTo>
                  <a:lnTo>
                    <a:pt x="33685" y="67505"/>
                  </a:lnTo>
                  <a:lnTo>
                    <a:pt x="34727" y="67733"/>
                  </a:lnTo>
                  <a:lnTo>
                    <a:pt x="35802" y="67920"/>
                  </a:lnTo>
                  <a:lnTo>
                    <a:pt x="36909" y="68065"/>
                  </a:lnTo>
                  <a:lnTo>
                    <a:pt x="38048" y="68168"/>
                  </a:lnTo>
                  <a:lnTo>
                    <a:pt x="39220" y="68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186945" y="5087129"/>
              <a:ext cx="16516" cy="78889"/>
            </a:xfrm>
            <a:custGeom>
              <a:avLst/>
              <a:pathLst>
                <a:path w="16516" h="78889">
                  <a:moveTo>
                    <a:pt x="0" y="78889"/>
                  </a:moveTo>
                  <a:lnTo>
                    <a:pt x="0" y="0"/>
                  </a:lnTo>
                  <a:lnTo>
                    <a:pt x="16516" y="0"/>
                  </a:lnTo>
                  <a:lnTo>
                    <a:pt x="16516" y="78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218019" y="5087129"/>
              <a:ext cx="68923" cy="80009"/>
            </a:xfrm>
            <a:custGeom>
              <a:avLst/>
              <a:pathLst>
                <a:path w="68923" h="80009">
                  <a:moveTo>
                    <a:pt x="33593" y="80009"/>
                  </a:moveTo>
                  <a:lnTo>
                    <a:pt x="32128" y="79992"/>
                  </a:lnTo>
                  <a:lnTo>
                    <a:pt x="30686" y="79939"/>
                  </a:lnTo>
                  <a:lnTo>
                    <a:pt x="29270" y="79853"/>
                  </a:lnTo>
                  <a:lnTo>
                    <a:pt x="27878" y="79731"/>
                  </a:lnTo>
                  <a:lnTo>
                    <a:pt x="26511" y="79575"/>
                  </a:lnTo>
                  <a:lnTo>
                    <a:pt x="25168" y="79384"/>
                  </a:lnTo>
                  <a:lnTo>
                    <a:pt x="23850" y="79158"/>
                  </a:lnTo>
                  <a:lnTo>
                    <a:pt x="22557" y="78898"/>
                  </a:lnTo>
                  <a:lnTo>
                    <a:pt x="21288" y="78603"/>
                  </a:lnTo>
                  <a:lnTo>
                    <a:pt x="20044" y="78273"/>
                  </a:lnTo>
                  <a:lnTo>
                    <a:pt x="18829" y="77896"/>
                  </a:lnTo>
                  <a:lnTo>
                    <a:pt x="17647" y="77480"/>
                  </a:lnTo>
                  <a:lnTo>
                    <a:pt x="16500" y="77027"/>
                  </a:lnTo>
                  <a:lnTo>
                    <a:pt x="15385" y="76535"/>
                  </a:lnTo>
                  <a:lnTo>
                    <a:pt x="14305" y="76006"/>
                  </a:lnTo>
                  <a:lnTo>
                    <a:pt x="13258" y="75438"/>
                  </a:lnTo>
                  <a:lnTo>
                    <a:pt x="12244" y="74832"/>
                  </a:lnTo>
                  <a:lnTo>
                    <a:pt x="11265" y="74188"/>
                  </a:lnTo>
                  <a:lnTo>
                    <a:pt x="10318" y="73506"/>
                  </a:lnTo>
                  <a:lnTo>
                    <a:pt x="9406" y="72786"/>
                  </a:lnTo>
                  <a:lnTo>
                    <a:pt x="8540" y="72015"/>
                  </a:lnTo>
                  <a:lnTo>
                    <a:pt x="7713" y="71203"/>
                  </a:lnTo>
                  <a:lnTo>
                    <a:pt x="6923" y="70349"/>
                  </a:lnTo>
                  <a:lnTo>
                    <a:pt x="6172" y="69454"/>
                  </a:lnTo>
                  <a:lnTo>
                    <a:pt x="5459" y="68517"/>
                  </a:lnTo>
                  <a:lnTo>
                    <a:pt x="4783" y="67539"/>
                  </a:lnTo>
                  <a:lnTo>
                    <a:pt x="4146" y="66519"/>
                  </a:lnTo>
                  <a:lnTo>
                    <a:pt x="3547" y="65458"/>
                  </a:lnTo>
                  <a:lnTo>
                    <a:pt x="2986" y="64356"/>
                  </a:lnTo>
                  <a:lnTo>
                    <a:pt x="2463" y="63212"/>
                  </a:lnTo>
                  <a:lnTo>
                    <a:pt x="1995" y="62025"/>
                  </a:lnTo>
                  <a:lnTo>
                    <a:pt x="1576" y="60793"/>
                  </a:lnTo>
                  <a:lnTo>
                    <a:pt x="1207" y="59517"/>
                  </a:lnTo>
                  <a:lnTo>
                    <a:pt x="886" y="58195"/>
                  </a:lnTo>
                  <a:lnTo>
                    <a:pt x="615" y="56829"/>
                  </a:lnTo>
                  <a:lnTo>
                    <a:pt x="394" y="55418"/>
                  </a:lnTo>
                  <a:lnTo>
                    <a:pt x="221" y="53962"/>
                  </a:lnTo>
                  <a:lnTo>
                    <a:pt x="98" y="52462"/>
                  </a:lnTo>
                  <a:lnTo>
                    <a:pt x="24" y="50917"/>
                  </a:lnTo>
                  <a:lnTo>
                    <a:pt x="0" y="49326"/>
                  </a:lnTo>
                  <a:lnTo>
                    <a:pt x="0" y="0"/>
                  </a:lnTo>
                  <a:lnTo>
                    <a:pt x="16516" y="0"/>
                  </a:lnTo>
                  <a:lnTo>
                    <a:pt x="16516" y="48039"/>
                  </a:lnTo>
                  <a:lnTo>
                    <a:pt x="16529" y="49022"/>
                  </a:lnTo>
                  <a:lnTo>
                    <a:pt x="16566" y="49978"/>
                  </a:lnTo>
                  <a:lnTo>
                    <a:pt x="16627" y="50908"/>
                  </a:lnTo>
                  <a:lnTo>
                    <a:pt x="16714" y="51810"/>
                  </a:lnTo>
                  <a:lnTo>
                    <a:pt x="16824" y="52686"/>
                  </a:lnTo>
                  <a:lnTo>
                    <a:pt x="16960" y="53535"/>
                  </a:lnTo>
                  <a:lnTo>
                    <a:pt x="17120" y="54357"/>
                  </a:lnTo>
                  <a:lnTo>
                    <a:pt x="17305" y="55152"/>
                  </a:lnTo>
                  <a:lnTo>
                    <a:pt x="17514" y="55920"/>
                  </a:lnTo>
                  <a:lnTo>
                    <a:pt x="17748" y="56661"/>
                  </a:lnTo>
                  <a:lnTo>
                    <a:pt x="18005" y="57365"/>
                  </a:lnTo>
                  <a:lnTo>
                    <a:pt x="18284" y="58045"/>
                  </a:lnTo>
                  <a:lnTo>
                    <a:pt x="18583" y="58700"/>
                  </a:lnTo>
                  <a:lnTo>
                    <a:pt x="18904" y="59331"/>
                  </a:lnTo>
                  <a:lnTo>
                    <a:pt x="19246" y="59937"/>
                  </a:lnTo>
                  <a:lnTo>
                    <a:pt x="19609" y="60518"/>
                  </a:lnTo>
                  <a:lnTo>
                    <a:pt x="19994" y="61074"/>
                  </a:lnTo>
                  <a:lnTo>
                    <a:pt x="20400" y="61606"/>
                  </a:lnTo>
                  <a:lnTo>
                    <a:pt x="20827" y="62113"/>
                  </a:lnTo>
                  <a:lnTo>
                    <a:pt x="21276" y="62596"/>
                  </a:lnTo>
                  <a:lnTo>
                    <a:pt x="21744" y="63043"/>
                  </a:lnTo>
                  <a:lnTo>
                    <a:pt x="22232" y="63467"/>
                  </a:lnTo>
                  <a:lnTo>
                    <a:pt x="22739" y="63868"/>
                  </a:lnTo>
                  <a:lnTo>
                    <a:pt x="23264" y="64244"/>
                  </a:lnTo>
                  <a:lnTo>
                    <a:pt x="23809" y="64598"/>
                  </a:lnTo>
                  <a:lnTo>
                    <a:pt x="24373" y="64927"/>
                  </a:lnTo>
                  <a:lnTo>
                    <a:pt x="24956" y="65234"/>
                  </a:lnTo>
                  <a:lnTo>
                    <a:pt x="25558" y="65516"/>
                  </a:lnTo>
                  <a:lnTo>
                    <a:pt x="26179" y="65776"/>
                  </a:lnTo>
                  <a:lnTo>
                    <a:pt x="26819" y="66011"/>
                  </a:lnTo>
                  <a:lnTo>
                    <a:pt x="27475" y="66214"/>
                  </a:lnTo>
                  <a:lnTo>
                    <a:pt x="28147" y="66394"/>
                  </a:lnTo>
                  <a:lnTo>
                    <a:pt x="28833" y="66554"/>
                  </a:lnTo>
                  <a:lnTo>
                    <a:pt x="29533" y="66692"/>
                  </a:lnTo>
                  <a:lnTo>
                    <a:pt x="30248" y="66809"/>
                  </a:lnTo>
                  <a:lnTo>
                    <a:pt x="30978" y="66905"/>
                  </a:lnTo>
                  <a:lnTo>
                    <a:pt x="31722" y="66979"/>
                  </a:lnTo>
                  <a:lnTo>
                    <a:pt x="32480" y="67033"/>
                  </a:lnTo>
                  <a:lnTo>
                    <a:pt x="33253" y="67065"/>
                  </a:lnTo>
                  <a:lnTo>
                    <a:pt x="34041" y="67075"/>
                  </a:lnTo>
                  <a:lnTo>
                    <a:pt x="34841" y="67064"/>
                  </a:lnTo>
                  <a:lnTo>
                    <a:pt x="35627" y="67030"/>
                  </a:lnTo>
                  <a:lnTo>
                    <a:pt x="36400" y="66974"/>
                  </a:lnTo>
                  <a:lnTo>
                    <a:pt x="37159" y="66896"/>
                  </a:lnTo>
                  <a:lnTo>
                    <a:pt x="37905" y="66795"/>
                  </a:lnTo>
                  <a:lnTo>
                    <a:pt x="38637" y="66672"/>
                  </a:lnTo>
                  <a:lnTo>
                    <a:pt x="39356" y="66527"/>
                  </a:lnTo>
                  <a:lnTo>
                    <a:pt x="40061" y="66359"/>
                  </a:lnTo>
                  <a:lnTo>
                    <a:pt x="40753" y="66168"/>
                  </a:lnTo>
                  <a:lnTo>
                    <a:pt x="41432" y="65955"/>
                  </a:lnTo>
                  <a:lnTo>
                    <a:pt x="42105" y="65708"/>
                  </a:lnTo>
                  <a:lnTo>
                    <a:pt x="42758" y="65436"/>
                  </a:lnTo>
                  <a:lnTo>
                    <a:pt x="43390" y="65139"/>
                  </a:lnTo>
                  <a:lnTo>
                    <a:pt x="44003" y="64818"/>
                  </a:lnTo>
                  <a:lnTo>
                    <a:pt x="44595" y="64472"/>
                  </a:lnTo>
                  <a:lnTo>
                    <a:pt x="45168" y="64101"/>
                  </a:lnTo>
                  <a:lnTo>
                    <a:pt x="45720" y="63706"/>
                  </a:lnTo>
                  <a:lnTo>
                    <a:pt x="46252" y="63286"/>
                  </a:lnTo>
                  <a:lnTo>
                    <a:pt x="46763" y="62841"/>
                  </a:lnTo>
                  <a:lnTo>
                    <a:pt x="47255" y="62372"/>
                  </a:lnTo>
                  <a:lnTo>
                    <a:pt x="47736" y="61878"/>
                  </a:lnTo>
                  <a:lnTo>
                    <a:pt x="48195" y="61358"/>
                  </a:lnTo>
                  <a:lnTo>
                    <a:pt x="48632" y="60812"/>
                  </a:lnTo>
                  <a:lnTo>
                    <a:pt x="49047" y="60240"/>
                  </a:lnTo>
                  <a:lnTo>
                    <a:pt x="49438" y="59643"/>
                  </a:lnTo>
                  <a:lnTo>
                    <a:pt x="49808" y="59019"/>
                  </a:lnTo>
                  <a:lnTo>
                    <a:pt x="50155" y="58370"/>
                  </a:lnTo>
                  <a:lnTo>
                    <a:pt x="50480" y="57696"/>
                  </a:lnTo>
                  <a:lnTo>
                    <a:pt x="50782" y="56995"/>
                  </a:lnTo>
                  <a:lnTo>
                    <a:pt x="51062" y="56269"/>
                  </a:lnTo>
                  <a:lnTo>
                    <a:pt x="51317" y="55516"/>
                  </a:lnTo>
                  <a:lnTo>
                    <a:pt x="51546" y="54735"/>
                  </a:lnTo>
                  <a:lnTo>
                    <a:pt x="51747" y="53926"/>
                  </a:lnTo>
                  <a:lnTo>
                    <a:pt x="51922" y="53089"/>
                  </a:lnTo>
                  <a:lnTo>
                    <a:pt x="52070" y="52224"/>
                  </a:lnTo>
                  <a:lnTo>
                    <a:pt x="52191" y="51331"/>
                  </a:lnTo>
                  <a:lnTo>
                    <a:pt x="52285" y="50410"/>
                  </a:lnTo>
                  <a:lnTo>
                    <a:pt x="52352" y="49461"/>
                  </a:lnTo>
                  <a:lnTo>
                    <a:pt x="52392" y="48484"/>
                  </a:lnTo>
                  <a:lnTo>
                    <a:pt x="52406" y="47479"/>
                  </a:lnTo>
                  <a:lnTo>
                    <a:pt x="52406" y="0"/>
                  </a:lnTo>
                  <a:lnTo>
                    <a:pt x="68923" y="0"/>
                  </a:lnTo>
                  <a:lnTo>
                    <a:pt x="68923" y="48487"/>
                  </a:lnTo>
                  <a:lnTo>
                    <a:pt x="68897" y="50088"/>
                  </a:lnTo>
                  <a:lnTo>
                    <a:pt x="68818" y="51647"/>
                  </a:lnTo>
                  <a:lnTo>
                    <a:pt x="68686" y="53161"/>
                  </a:lnTo>
                  <a:lnTo>
                    <a:pt x="68502" y="54632"/>
                  </a:lnTo>
                  <a:lnTo>
                    <a:pt x="68265" y="56059"/>
                  </a:lnTo>
                  <a:lnTo>
                    <a:pt x="67976" y="57443"/>
                  </a:lnTo>
                  <a:lnTo>
                    <a:pt x="67633" y="58783"/>
                  </a:lnTo>
                  <a:lnTo>
                    <a:pt x="67239" y="60079"/>
                  </a:lnTo>
                  <a:lnTo>
                    <a:pt x="66791" y="61331"/>
                  </a:lnTo>
                  <a:lnTo>
                    <a:pt x="66291" y="62540"/>
                  </a:lnTo>
                  <a:lnTo>
                    <a:pt x="65744" y="63707"/>
                  </a:lnTo>
                  <a:lnTo>
                    <a:pt x="65156" y="64833"/>
                  </a:lnTo>
                  <a:lnTo>
                    <a:pt x="64526" y="65920"/>
                  </a:lnTo>
                  <a:lnTo>
                    <a:pt x="63855" y="66965"/>
                  </a:lnTo>
                  <a:lnTo>
                    <a:pt x="63142" y="67971"/>
                  </a:lnTo>
                  <a:lnTo>
                    <a:pt x="62388" y="68936"/>
                  </a:lnTo>
                  <a:lnTo>
                    <a:pt x="61592" y="69861"/>
                  </a:lnTo>
                  <a:lnTo>
                    <a:pt x="60755" y="70746"/>
                  </a:lnTo>
                  <a:lnTo>
                    <a:pt x="59877" y="71590"/>
                  </a:lnTo>
                  <a:lnTo>
                    <a:pt x="58957" y="72394"/>
                  </a:lnTo>
                  <a:lnTo>
                    <a:pt x="57998" y="73147"/>
                  </a:lnTo>
                  <a:lnTo>
                    <a:pt x="57004" y="73861"/>
                  </a:lnTo>
                  <a:lnTo>
                    <a:pt x="55974" y="74536"/>
                  </a:lnTo>
                  <a:lnTo>
                    <a:pt x="54908" y="75171"/>
                  </a:lnTo>
                  <a:lnTo>
                    <a:pt x="53806" y="75768"/>
                  </a:lnTo>
                  <a:lnTo>
                    <a:pt x="52668" y="76325"/>
                  </a:lnTo>
                  <a:lnTo>
                    <a:pt x="51494" y="76843"/>
                  </a:lnTo>
                  <a:lnTo>
                    <a:pt x="50285" y="77321"/>
                  </a:lnTo>
                  <a:lnTo>
                    <a:pt x="49040" y="77761"/>
                  </a:lnTo>
                  <a:lnTo>
                    <a:pt x="47759" y="78161"/>
                  </a:lnTo>
                  <a:lnTo>
                    <a:pt x="46458" y="78512"/>
                  </a:lnTo>
                  <a:lnTo>
                    <a:pt x="45132" y="78826"/>
                  </a:lnTo>
                  <a:lnTo>
                    <a:pt x="43780" y="79104"/>
                  </a:lnTo>
                  <a:lnTo>
                    <a:pt x="42402" y="79344"/>
                  </a:lnTo>
                  <a:lnTo>
                    <a:pt x="40998" y="79547"/>
                  </a:lnTo>
                  <a:lnTo>
                    <a:pt x="39569" y="79713"/>
                  </a:lnTo>
                  <a:lnTo>
                    <a:pt x="38113" y="79843"/>
                  </a:lnTo>
                  <a:lnTo>
                    <a:pt x="36632" y="79935"/>
                  </a:lnTo>
                  <a:lnTo>
                    <a:pt x="35126" y="79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301612" y="5087129"/>
              <a:ext cx="80177" cy="78889"/>
            </a:xfrm>
            <a:custGeom>
              <a:avLst/>
              <a:pathLst>
                <a:path w="80177" h="78889">
                  <a:moveTo>
                    <a:pt x="65508" y="78889"/>
                  </a:moveTo>
                  <a:lnTo>
                    <a:pt x="65508" y="31074"/>
                  </a:lnTo>
                  <a:lnTo>
                    <a:pt x="65508" y="30501"/>
                  </a:lnTo>
                  <a:lnTo>
                    <a:pt x="65510" y="29925"/>
                  </a:lnTo>
                  <a:lnTo>
                    <a:pt x="65513" y="29345"/>
                  </a:lnTo>
                  <a:lnTo>
                    <a:pt x="65516" y="28763"/>
                  </a:lnTo>
                  <a:lnTo>
                    <a:pt x="65522" y="28176"/>
                  </a:lnTo>
                  <a:lnTo>
                    <a:pt x="65528" y="27587"/>
                  </a:lnTo>
                  <a:lnTo>
                    <a:pt x="65535" y="26994"/>
                  </a:lnTo>
                  <a:lnTo>
                    <a:pt x="65543" y="26398"/>
                  </a:lnTo>
                  <a:lnTo>
                    <a:pt x="65553" y="25798"/>
                  </a:lnTo>
                  <a:lnTo>
                    <a:pt x="65564" y="25195"/>
                  </a:lnTo>
                  <a:lnTo>
                    <a:pt x="65586" y="24595"/>
                  </a:lnTo>
                  <a:lnTo>
                    <a:pt x="65608" y="24006"/>
                  </a:lnTo>
                  <a:lnTo>
                    <a:pt x="65631" y="23426"/>
                  </a:lnTo>
                  <a:lnTo>
                    <a:pt x="65653" y="22857"/>
                  </a:lnTo>
                  <a:lnTo>
                    <a:pt x="65675" y="22297"/>
                  </a:lnTo>
                  <a:lnTo>
                    <a:pt x="65698" y="21748"/>
                  </a:lnTo>
                  <a:lnTo>
                    <a:pt x="65720" y="21209"/>
                  </a:lnTo>
                  <a:lnTo>
                    <a:pt x="65743" y="20680"/>
                  </a:lnTo>
                  <a:lnTo>
                    <a:pt x="65765" y="20161"/>
                  </a:lnTo>
                  <a:lnTo>
                    <a:pt x="65787" y="19652"/>
                  </a:lnTo>
                  <a:lnTo>
                    <a:pt x="65820" y="19060"/>
                  </a:lnTo>
                  <a:lnTo>
                    <a:pt x="65852" y="18472"/>
                  </a:lnTo>
                  <a:lnTo>
                    <a:pt x="65883" y="17887"/>
                  </a:lnTo>
                  <a:lnTo>
                    <a:pt x="65913" y="17305"/>
                  </a:lnTo>
                  <a:lnTo>
                    <a:pt x="65941" y="16726"/>
                  </a:lnTo>
                  <a:lnTo>
                    <a:pt x="65969" y="16151"/>
                  </a:lnTo>
                  <a:lnTo>
                    <a:pt x="65995" y="15580"/>
                  </a:lnTo>
                  <a:lnTo>
                    <a:pt x="66020" y="15011"/>
                  </a:lnTo>
                  <a:lnTo>
                    <a:pt x="66044" y="14447"/>
                  </a:lnTo>
                  <a:lnTo>
                    <a:pt x="66067" y="13885"/>
                  </a:lnTo>
                  <a:lnTo>
                    <a:pt x="65833" y="14765"/>
                  </a:lnTo>
                  <a:lnTo>
                    <a:pt x="65602" y="15636"/>
                  </a:lnTo>
                  <a:lnTo>
                    <a:pt x="65372" y="16499"/>
                  </a:lnTo>
                  <a:lnTo>
                    <a:pt x="65145" y="17352"/>
                  </a:lnTo>
                  <a:lnTo>
                    <a:pt x="64920" y="18196"/>
                  </a:lnTo>
                  <a:lnTo>
                    <a:pt x="64697" y="19032"/>
                  </a:lnTo>
                  <a:lnTo>
                    <a:pt x="64476" y="19858"/>
                  </a:lnTo>
                  <a:lnTo>
                    <a:pt x="64258" y="20675"/>
                  </a:lnTo>
                  <a:lnTo>
                    <a:pt x="64042" y="21484"/>
                  </a:lnTo>
                  <a:lnTo>
                    <a:pt x="63828" y="22283"/>
                  </a:lnTo>
                  <a:lnTo>
                    <a:pt x="63738" y="22620"/>
                  </a:lnTo>
                  <a:lnTo>
                    <a:pt x="63646" y="22960"/>
                  </a:lnTo>
                  <a:lnTo>
                    <a:pt x="63554" y="23301"/>
                  </a:lnTo>
                  <a:lnTo>
                    <a:pt x="63461" y="23645"/>
                  </a:lnTo>
                  <a:lnTo>
                    <a:pt x="63366" y="23991"/>
                  </a:lnTo>
                  <a:lnTo>
                    <a:pt x="63270" y="24339"/>
                  </a:lnTo>
                  <a:lnTo>
                    <a:pt x="63173" y="24690"/>
                  </a:lnTo>
                  <a:lnTo>
                    <a:pt x="63075" y="25043"/>
                  </a:lnTo>
                  <a:lnTo>
                    <a:pt x="62976" y="25398"/>
                  </a:lnTo>
                  <a:lnTo>
                    <a:pt x="62876" y="25755"/>
                  </a:lnTo>
                  <a:lnTo>
                    <a:pt x="62775" y="26112"/>
                  </a:lnTo>
                  <a:lnTo>
                    <a:pt x="62674" y="26467"/>
                  </a:lnTo>
                  <a:lnTo>
                    <a:pt x="62574" y="26820"/>
                  </a:lnTo>
                  <a:lnTo>
                    <a:pt x="62473" y="27170"/>
                  </a:lnTo>
                  <a:lnTo>
                    <a:pt x="62372" y="27518"/>
                  </a:lnTo>
                  <a:lnTo>
                    <a:pt x="62271" y="27864"/>
                  </a:lnTo>
                  <a:lnTo>
                    <a:pt x="62171" y="28208"/>
                  </a:lnTo>
                  <a:lnTo>
                    <a:pt x="62070" y="28550"/>
                  </a:lnTo>
                  <a:lnTo>
                    <a:pt x="61969" y="28889"/>
                  </a:lnTo>
                  <a:lnTo>
                    <a:pt x="61868" y="29226"/>
                  </a:lnTo>
                  <a:lnTo>
                    <a:pt x="61779" y="29560"/>
                  </a:lnTo>
                  <a:lnTo>
                    <a:pt x="61689" y="29889"/>
                  </a:lnTo>
                  <a:lnTo>
                    <a:pt x="61599" y="30214"/>
                  </a:lnTo>
                  <a:lnTo>
                    <a:pt x="61510" y="30534"/>
                  </a:lnTo>
                  <a:lnTo>
                    <a:pt x="61420" y="30850"/>
                  </a:lnTo>
                  <a:lnTo>
                    <a:pt x="61331" y="31161"/>
                  </a:lnTo>
                  <a:lnTo>
                    <a:pt x="61241" y="31468"/>
                  </a:lnTo>
                  <a:lnTo>
                    <a:pt x="61152" y="31770"/>
                  </a:lnTo>
                  <a:lnTo>
                    <a:pt x="61062" y="32068"/>
                  </a:lnTo>
                  <a:lnTo>
                    <a:pt x="60972" y="32362"/>
                  </a:lnTo>
                  <a:lnTo>
                    <a:pt x="60884" y="32649"/>
                  </a:lnTo>
                  <a:lnTo>
                    <a:pt x="60798" y="32928"/>
                  </a:lnTo>
                  <a:lnTo>
                    <a:pt x="60714" y="33200"/>
                  </a:lnTo>
                  <a:lnTo>
                    <a:pt x="60632" y="33463"/>
                  </a:lnTo>
                  <a:lnTo>
                    <a:pt x="60552" y="33719"/>
                  </a:lnTo>
                  <a:lnTo>
                    <a:pt x="60475" y="33967"/>
                  </a:lnTo>
                  <a:lnTo>
                    <a:pt x="60400" y="34208"/>
                  </a:lnTo>
                  <a:lnTo>
                    <a:pt x="60327" y="34440"/>
                  </a:lnTo>
                  <a:lnTo>
                    <a:pt x="60257" y="34664"/>
                  </a:lnTo>
                  <a:lnTo>
                    <a:pt x="60188" y="34881"/>
                  </a:lnTo>
                  <a:lnTo>
                    <a:pt x="45967" y="78889"/>
                  </a:lnTo>
                  <a:lnTo>
                    <a:pt x="34209" y="78889"/>
                  </a:lnTo>
                  <a:lnTo>
                    <a:pt x="19988" y="34881"/>
                  </a:lnTo>
                  <a:lnTo>
                    <a:pt x="19920" y="34664"/>
                  </a:lnTo>
                  <a:lnTo>
                    <a:pt x="19849" y="34440"/>
                  </a:lnTo>
                  <a:lnTo>
                    <a:pt x="19776" y="34208"/>
                  </a:lnTo>
                  <a:lnTo>
                    <a:pt x="19701" y="33967"/>
                  </a:lnTo>
                  <a:lnTo>
                    <a:pt x="19624" y="33719"/>
                  </a:lnTo>
                  <a:lnTo>
                    <a:pt x="19544" y="33463"/>
                  </a:lnTo>
                  <a:lnTo>
                    <a:pt x="19463" y="33200"/>
                  </a:lnTo>
                  <a:lnTo>
                    <a:pt x="19379" y="32928"/>
                  </a:lnTo>
                  <a:lnTo>
                    <a:pt x="19292" y="32649"/>
                  </a:lnTo>
                  <a:lnTo>
                    <a:pt x="19204" y="32362"/>
                  </a:lnTo>
                  <a:lnTo>
                    <a:pt x="19124" y="32068"/>
                  </a:lnTo>
                  <a:lnTo>
                    <a:pt x="19043" y="31770"/>
                  </a:lnTo>
                  <a:lnTo>
                    <a:pt x="18959" y="31468"/>
                  </a:lnTo>
                  <a:lnTo>
                    <a:pt x="18873" y="31161"/>
                  </a:lnTo>
                  <a:lnTo>
                    <a:pt x="18784" y="30850"/>
                  </a:lnTo>
                  <a:lnTo>
                    <a:pt x="18693" y="30534"/>
                  </a:lnTo>
                  <a:lnTo>
                    <a:pt x="18600" y="30214"/>
                  </a:lnTo>
                  <a:lnTo>
                    <a:pt x="18505" y="29889"/>
                  </a:lnTo>
                  <a:lnTo>
                    <a:pt x="18408" y="29560"/>
                  </a:lnTo>
                  <a:lnTo>
                    <a:pt x="18308" y="29226"/>
                  </a:lnTo>
                  <a:lnTo>
                    <a:pt x="18218" y="28889"/>
                  </a:lnTo>
                  <a:lnTo>
                    <a:pt x="18127" y="28550"/>
                  </a:lnTo>
                  <a:lnTo>
                    <a:pt x="18034" y="28208"/>
                  </a:lnTo>
                  <a:lnTo>
                    <a:pt x="17941" y="27864"/>
                  </a:lnTo>
                  <a:lnTo>
                    <a:pt x="17846" y="27518"/>
                  </a:lnTo>
                  <a:lnTo>
                    <a:pt x="17750" y="27170"/>
                  </a:lnTo>
                  <a:lnTo>
                    <a:pt x="17654" y="26820"/>
                  </a:lnTo>
                  <a:lnTo>
                    <a:pt x="17556" y="26467"/>
                  </a:lnTo>
                  <a:lnTo>
                    <a:pt x="17457" y="26112"/>
                  </a:lnTo>
                  <a:lnTo>
                    <a:pt x="17356" y="25755"/>
                  </a:lnTo>
                  <a:lnTo>
                    <a:pt x="17256" y="25398"/>
                  </a:lnTo>
                  <a:lnTo>
                    <a:pt x="17155" y="25043"/>
                  </a:lnTo>
                  <a:lnTo>
                    <a:pt x="17054" y="24690"/>
                  </a:lnTo>
                  <a:lnTo>
                    <a:pt x="16953" y="24339"/>
                  </a:lnTo>
                  <a:lnTo>
                    <a:pt x="16852" y="23991"/>
                  </a:lnTo>
                  <a:lnTo>
                    <a:pt x="16752" y="23645"/>
                  </a:lnTo>
                  <a:lnTo>
                    <a:pt x="16651" y="23301"/>
                  </a:lnTo>
                  <a:lnTo>
                    <a:pt x="16550" y="22960"/>
                  </a:lnTo>
                  <a:lnTo>
                    <a:pt x="16449" y="22620"/>
                  </a:lnTo>
                  <a:lnTo>
                    <a:pt x="16349" y="22283"/>
                  </a:lnTo>
                  <a:lnTo>
                    <a:pt x="16123" y="21484"/>
                  </a:lnTo>
                  <a:lnTo>
                    <a:pt x="15896" y="20675"/>
                  </a:lnTo>
                  <a:lnTo>
                    <a:pt x="15667" y="19858"/>
                  </a:lnTo>
                  <a:lnTo>
                    <a:pt x="15435" y="19032"/>
                  </a:lnTo>
                  <a:lnTo>
                    <a:pt x="15201" y="18196"/>
                  </a:lnTo>
                  <a:lnTo>
                    <a:pt x="14964" y="17352"/>
                  </a:lnTo>
                  <a:lnTo>
                    <a:pt x="14726" y="16499"/>
                  </a:lnTo>
                  <a:lnTo>
                    <a:pt x="14485" y="15636"/>
                  </a:lnTo>
                  <a:lnTo>
                    <a:pt x="14242" y="14765"/>
                  </a:lnTo>
                  <a:lnTo>
                    <a:pt x="13997" y="13885"/>
                  </a:lnTo>
                  <a:lnTo>
                    <a:pt x="14031" y="14533"/>
                  </a:lnTo>
                  <a:lnTo>
                    <a:pt x="14064" y="15179"/>
                  </a:lnTo>
                  <a:lnTo>
                    <a:pt x="14098" y="15823"/>
                  </a:lnTo>
                  <a:lnTo>
                    <a:pt x="14131" y="16465"/>
                  </a:lnTo>
                  <a:lnTo>
                    <a:pt x="14165" y="17104"/>
                  </a:lnTo>
                  <a:lnTo>
                    <a:pt x="14199" y="17742"/>
                  </a:lnTo>
                  <a:lnTo>
                    <a:pt x="14232" y="18376"/>
                  </a:lnTo>
                  <a:lnTo>
                    <a:pt x="14266" y="19009"/>
                  </a:lnTo>
                  <a:lnTo>
                    <a:pt x="14299" y="19640"/>
                  </a:lnTo>
                  <a:lnTo>
                    <a:pt x="14333" y="20268"/>
                  </a:lnTo>
                  <a:lnTo>
                    <a:pt x="14355" y="20808"/>
                  </a:lnTo>
                  <a:lnTo>
                    <a:pt x="14378" y="21354"/>
                  </a:lnTo>
                  <a:lnTo>
                    <a:pt x="14400" y="21905"/>
                  </a:lnTo>
                  <a:lnTo>
                    <a:pt x="14422" y="22463"/>
                  </a:lnTo>
                  <a:lnTo>
                    <a:pt x="14445" y="23025"/>
                  </a:lnTo>
                  <a:lnTo>
                    <a:pt x="14467" y="23594"/>
                  </a:lnTo>
                  <a:lnTo>
                    <a:pt x="14490" y="24167"/>
                  </a:lnTo>
                  <a:lnTo>
                    <a:pt x="14512" y="24747"/>
                  </a:lnTo>
                  <a:lnTo>
                    <a:pt x="14534" y="25332"/>
                  </a:lnTo>
                  <a:lnTo>
                    <a:pt x="14557" y="25923"/>
                  </a:lnTo>
                  <a:lnTo>
                    <a:pt x="14578" y="26508"/>
                  </a:lnTo>
                  <a:lnTo>
                    <a:pt x="14597" y="27078"/>
                  </a:lnTo>
                  <a:lnTo>
                    <a:pt x="14614" y="27633"/>
                  </a:lnTo>
                  <a:lnTo>
                    <a:pt x="14629" y="28171"/>
                  </a:lnTo>
                  <a:lnTo>
                    <a:pt x="14641" y="28694"/>
                  </a:lnTo>
                  <a:lnTo>
                    <a:pt x="14651" y="29202"/>
                  </a:lnTo>
                  <a:lnTo>
                    <a:pt x="14659" y="29693"/>
                  </a:lnTo>
                  <a:lnTo>
                    <a:pt x="14664" y="30169"/>
                  </a:lnTo>
                  <a:lnTo>
                    <a:pt x="14668" y="30629"/>
                  </a:lnTo>
                  <a:lnTo>
                    <a:pt x="14669" y="31074"/>
                  </a:lnTo>
                  <a:lnTo>
                    <a:pt x="14669" y="78889"/>
                  </a:lnTo>
                  <a:lnTo>
                    <a:pt x="0" y="78889"/>
                  </a:lnTo>
                  <a:lnTo>
                    <a:pt x="0" y="0"/>
                  </a:lnTo>
                  <a:lnTo>
                    <a:pt x="22115" y="0"/>
                  </a:lnTo>
                  <a:lnTo>
                    <a:pt x="36225" y="44119"/>
                  </a:lnTo>
                  <a:lnTo>
                    <a:pt x="36337" y="44474"/>
                  </a:lnTo>
                  <a:lnTo>
                    <a:pt x="36451" y="44845"/>
                  </a:lnTo>
                  <a:lnTo>
                    <a:pt x="36566" y="45231"/>
                  </a:lnTo>
                  <a:lnTo>
                    <a:pt x="36682" y="45633"/>
                  </a:lnTo>
                  <a:lnTo>
                    <a:pt x="36799" y="46051"/>
                  </a:lnTo>
                  <a:lnTo>
                    <a:pt x="36917" y="46484"/>
                  </a:lnTo>
                  <a:lnTo>
                    <a:pt x="37036" y="46933"/>
                  </a:lnTo>
                  <a:lnTo>
                    <a:pt x="37157" y="47398"/>
                  </a:lnTo>
                  <a:lnTo>
                    <a:pt x="37278" y="47879"/>
                  </a:lnTo>
                  <a:lnTo>
                    <a:pt x="37401" y="48375"/>
                  </a:lnTo>
                  <a:lnTo>
                    <a:pt x="37534" y="48877"/>
                  </a:lnTo>
                  <a:lnTo>
                    <a:pt x="37667" y="49376"/>
                  </a:lnTo>
                  <a:lnTo>
                    <a:pt x="37799" y="49871"/>
                  </a:lnTo>
                  <a:lnTo>
                    <a:pt x="37929" y="50363"/>
                  </a:lnTo>
                  <a:lnTo>
                    <a:pt x="38059" y="50852"/>
                  </a:lnTo>
                  <a:lnTo>
                    <a:pt x="38187" y="51338"/>
                  </a:lnTo>
                  <a:lnTo>
                    <a:pt x="38314" y="51820"/>
                  </a:lnTo>
                  <a:lnTo>
                    <a:pt x="38440" y="52298"/>
                  </a:lnTo>
                  <a:lnTo>
                    <a:pt x="38565" y="52774"/>
                  </a:lnTo>
                  <a:lnTo>
                    <a:pt x="38688" y="53246"/>
                  </a:lnTo>
                  <a:lnTo>
                    <a:pt x="38824" y="53797"/>
                  </a:lnTo>
                  <a:lnTo>
                    <a:pt x="38962" y="54352"/>
                  </a:lnTo>
                  <a:lnTo>
                    <a:pt x="39102" y="54912"/>
                  </a:lnTo>
                  <a:lnTo>
                    <a:pt x="39244" y="55476"/>
                  </a:lnTo>
                  <a:lnTo>
                    <a:pt x="39388" y="56045"/>
                  </a:lnTo>
                  <a:lnTo>
                    <a:pt x="39535" y="56619"/>
                  </a:lnTo>
                  <a:lnTo>
                    <a:pt x="39684" y="57196"/>
                  </a:lnTo>
                  <a:lnTo>
                    <a:pt x="39835" y="57779"/>
                  </a:lnTo>
                  <a:lnTo>
                    <a:pt x="39989" y="58365"/>
                  </a:lnTo>
                  <a:lnTo>
                    <a:pt x="40144" y="58957"/>
                  </a:lnTo>
                  <a:lnTo>
                    <a:pt x="40300" y="58377"/>
                  </a:lnTo>
                  <a:lnTo>
                    <a:pt x="40455" y="57801"/>
                  </a:lnTo>
                  <a:lnTo>
                    <a:pt x="40609" y="57230"/>
                  </a:lnTo>
                  <a:lnTo>
                    <a:pt x="40762" y="56663"/>
                  </a:lnTo>
                  <a:lnTo>
                    <a:pt x="40914" y="56101"/>
                  </a:lnTo>
                  <a:lnTo>
                    <a:pt x="41065" y="55544"/>
                  </a:lnTo>
                  <a:lnTo>
                    <a:pt x="41214" y="54990"/>
                  </a:lnTo>
                  <a:lnTo>
                    <a:pt x="41362" y="54442"/>
                  </a:lnTo>
                  <a:lnTo>
                    <a:pt x="41510" y="53897"/>
                  </a:lnTo>
                  <a:lnTo>
                    <a:pt x="41656" y="53358"/>
                  </a:lnTo>
                  <a:lnTo>
                    <a:pt x="41723" y="53122"/>
                  </a:lnTo>
                  <a:lnTo>
                    <a:pt x="41790" y="52885"/>
                  </a:lnTo>
                  <a:lnTo>
                    <a:pt x="41857" y="52647"/>
                  </a:lnTo>
                  <a:lnTo>
                    <a:pt x="41925" y="52408"/>
                  </a:lnTo>
                  <a:lnTo>
                    <a:pt x="41992" y="52168"/>
                  </a:lnTo>
                  <a:lnTo>
                    <a:pt x="42059" y="51927"/>
                  </a:lnTo>
                  <a:lnTo>
                    <a:pt x="42126" y="51684"/>
                  </a:lnTo>
                  <a:lnTo>
                    <a:pt x="42193" y="51441"/>
                  </a:lnTo>
                  <a:lnTo>
                    <a:pt x="42261" y="51196"/>
                  </a:lnTo>
                  <a:lnTo>
                    <a:pt x="42328" y="50950"/>
                  </a:lnTo>
                  <a:lnTo>
                    <a:pt x="42395" y="50704"/>
                  </a:lnTo>
                  <a:lnTo>
                    <a:pt x="42462" y="50460"/>
                  </a:lnTo>
                  <a:lnTo>
                    <a:pt x="42529" y="50216"/>
                  </a:lnTo>
                  <a:lnTo>
                    <a:pt x="42597" y="49974"/>
                  </a:lnTo>
                  <a:lnTo>
                    <a:pt x="42664" y="49732"/>
                  </a:lnTo>
                  <a:lnTo>
                    <a:pt x="42731" y="49492"/>
                  </a:lnTo>
                  <a:lnTo>
                    <a:pt x="42798" y="49253"/>
                  </a:lnTo>
                  <a:lnTo>
                    <a:pt x="42865" y="49015"/>
                  </a:lnTo>
                  <a:lnTo>
                    <a:pt x="42932" y="48778"/>
                  </a:lnTo>
                  <a:lnTo>
                    <a:pt x="43000" y="48543"/>
                  </a:lnTo>
                  <a:lnTo>
                    <a:pt x="43067" y="48309"/>
                  </a:lnTo>
                  <a:lnTo>
                    <a:pt x="43134" y="48077"/>
                  </a:lnTo>
                  <a:lnTo>
                    <a:pt x="43201" y="47847"/>
                  </a:lnTo>
                  <a:lnTo>
                    <a:pt x="43268" y="47620"/>
                  </a:lnTo>
                  <a:lnTo>
                    <a:pt x="43336" y="47395"/>
                  </a:lnTo>
                  <a:lnTo>
                    <a:pt x="43403" y="47172"/>
                  </a:lnTo>
                  <a:lnTo>
                    <a:pt x="43470" y="46951"/>
                  </a:lnTo>
                  <a:lnTo>
                    <a:pt x="43537" y="46733"/>
                  </a:lnTo>
                  <a:lnTo>
                    <a:pt x="43604" y="46517"/>
                  </a:lnTo>
                  <a:lnTo>
                    <a:pt x="43672" y="46303"/>
                  </a:lnTo>
                  <a:lnTo>
                    <a:pt x="43738" y="46093"/>
                  </a:lnTo>
                  <a:lnTo>
                    <a:pt x="43804" y="45886"/>
                  </a:lnTo>
                  <a:lnTo>
                    <a:pt x="43868" y="45685"/>
                  </a:lnTo>
                  <a:lnTo>
                    <a:pt x="43931" y="45488"/>
                  </a:lnTo>
                  <a:lnTo>
                    <a:pt x="43993" y="45295"/>
                  </a:lnTo>
                  <a:lnTo>
                    <a:pt x="44054" y="45107"/>
                  </a:lnTo>
                  <a:lnTo>
                    <a:pt x="44114" y="44923"/>
                  </a:lnTo>
                  <a:lnTo>
                    <a:pt x="44173" y="44744"/>
                  </a:lnTo>
                  <a:lnTo>
                    <a:pt x="44231" y="44570"/>
                  </a:lnTo>
                  <a:lnTo>
                    <a:pt x="44287" y="44399"/>
                  </a:lnTo>
                  <a:lnTo>
                    <a:pt x="58173" y="0"/>
                  </a:lnTo>
                  <a:lnTo>
                    <a:pt x="80177" y="0"/>
                  </a:lnTo>
                  <a:lnTo>
                    <a:pt x="80177" y="78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969873" y="4309793"/>
              <a:ext cx="65044" cy="73377"/>
            </a:xfrm>
            <a:custGeom>
              <a:avLst/>
              <a:pathLst>
                <a:path w="65044" h="73377">
                  <a:moveTo>
                    <a:pt x="65044" y="52442"/>
                  </a:moveTo>
                  <a:lnTo>
                    <a:pt x="65022" y="53540"/>
                  </a:lnTo>
                  <a:lnTo>
                    <a:pt x="64955" y="54608"/>
                  </a:lnTo>
                  <a:lnTo>
                    <a:pt x="64843" y="55644"/>
                  </a:lnTo>
                  <a:lnTo>
                    <a:pt x="64686" y="56649"/>
                  </a:lnTo>
                  <a:lnTo>
                    <a:pt x="64484" y="57623"/>
                  </a:lnTo>
                  <a:lnTo>
                    <a:pt x="64238" y="58566"/>
                  </a:lnTo>
                  <a:lnTo>
                    <a:pt x="63947" y="59477"/>
                  </a:lnTo>
                  <a:lnTo>
                    <a:pt x="63611" y="60357"/>
                  </a:lnTo>
                  <a:lnTo>
                    <a:pt x="63230" y="61206"/>
                  </a:lnTo>
                  <a:lnTo>
                    <a:pt x="62805" y="62024"/>
                  </a:lnTo>
                  <a:lnTo>
                    <a:pt x="62340" y="62801"/>
                  </a:lnTo>
                  <a:lnTo>
                    <a:pt x="61843" y="63551"/>
                  </a:lnTo>
                  <a:lnTo>
                    <a:pt x="61311" y="64272"/>
                  </a:lnTo>
                  <a:lnTo>
                    <a:pt x="60747" y="64965"/>
                  </a:lnTo>
                  <a:lnTo>
                    <a:pt x="60149" y="65630"/>
                  </a:lnTo>
                  <a:lnTo>
                    <a:pt x="59518" y="66267"/>
                  </a:lnTo>
                  <a:lnTo>
                    <a:pt x="58853" y="66876"/>
                  </a:lnTo>
                  <a:lnTo>
                    <a:pt x="58156" y="67457"/>
                  </a:lnTo>
                  <a:lnTo>
                    <a:pt x="57424" y="68009"/>
                  </a:lnTo>
                  <a:lnTo>
                    <a:pt x="56660" y="68534"/>
                  </a:lnTo>
                  <a:lnTo>
                    <a:pt x="55876" y="69020"/>
                  </a:lnTo>
                  <a:lnTo>
                    <a:pt x="55066" y="69481"/>
                  </a:lnTo>
                  <a:lnTo>
                    <a:pt x="54230" y="69916"/>
                  </a:lnTo>
                  <a:lnTo>
                    <a:pt x="53369" y="70325"/>
                  </a:lnTo>
                  <a:lnTo>
                    <a:pt x="52481" y="70708"/>
                  </a:lnTo>
                  <a:lnTo>
                    <a:pt x="51567" y="71064"/>
                  </a:lnTo>
                  <a:lnTo>
                    <a:pt x="50627" y="71395"/>
                  </a:lnTo>
                  <a:lnTo>
                    <a:pt x="49661" y="71700"/>
                  </a:lnTo>
                  <a:lnTo>
                    <a:pt x="48669" y="71978"/>
                  </a:lnTo>
                  <a:lnTo>
                    <a:pt x="47650" y="72231"/>
                  </a:lnTo>
                  <a:lnTo>
                    <a:pt x="46613" y="72449"/>
                  </a:lnTo>
                  <a:lnTo>
                    <a:pt x="45563" y="72643"/>
                  </a:lnTo>
                  <a:lnTo>
                    <a:pt x="44501" y="72815"/>
                  </a:lnTo>
                  <a:lnTo>
                    <a:pt x="43426" y="72964"/>
                  </a:lnTo>
                  <a:lnTo>
                    <a:pt x="42339" y="73090"/>
                  </a:lnTo>
                  <a:lnTo>
                    <a:pt x="41239" y="73193"/>
                  </a:lnTo>
                  <a:lnTo>
                    <a:pt x="40126" y="73274"/>
                  </a:lnTo>
                  <a:lnTo>
                    <a:pt x="39001" y="73331"/>
                  </a:lnTo>
                  <a:lnTo>
                    <a:pt x="37864" y="73365"/>
                  </a:lnTo>
                  <a:lnTo>
                    <a:pt x="36714" y="73377"/>
                  </a:lnTo>
                  <a:lnTo>
                    <a:pt x="0" y="73377"/>
                  </a:lnTo>
                  <a:lnTo>
                    <a:pt x="0" y="0"/>
                  </a:lnTo>
                  <a:lnTo>
                    <a:pt x="33590" y="0"/>
                  </a:lnTo>
                  <a:lnTo>
                    <a:pt x="34877" y="11"/>
                  </a:lnTo>
                  <a:lnTo>
                    <a:pt x="36135" y="45"/>
                  </a:lnTo>
                  <a:lnTo>
                    <a:pt x="37364" y="103"/>
                  </a:lnTo>
                  <a:lnTo>
                    <a:pt x="38564" y="183"/>
                  </a:lnTo>
                  <a:lnTo>
                    <a:pt x="39735" y="286"/>
                  </a:lnTo>
                  <a:lnTo>
                    <a:pt x="40876" y="412"/>
                  </a:lnTo>
                  <a:lnTo>
                    <a:pt x="41989" y="561"/>
                  </a:lnTo>
                  <a:lnTo>
                    <a:pt x="43072" y="733"/>
                  </a:lnTo>
                  <a:lnTo>
                    <a:pt x="44126" y="928"/>
                  </a:lnTo>
                  <a:lnTo>
                    <a:pt x="45151" y="1145"/>
                  </a:lnTo>
                  <a:lnTo>
                    <a:pt x="46155" y="1376"/>
                  </a:lnTo>
                  <a:lnTo>
                    <a:pt x="47128" y="1631"/>
                  </a:lnTo>
                  <a:lnTo>
                    <a:pt x="48068" y="1909"/>
                  </a:lnTo>
                  <a:lnTo>
                    <a:pt x="48975" y="2212"/>
                  </a:lnTo>
                  <a:lnTo>
                    <a:pt x="49851" y="2538"/>
                  </a:lnTo>
                  <a:lnTo>
                    <a:pt x="50694" y="2889"/>
                  </a:lnTo>
                  <a:lnTo>
                    <a:pt x="51505" y="3263"/>
                  </a:lnTo>
                  <a:lnTo>
                    <a:pt x="52283" y="3662"/>
                  </a:lnTo>
                  <a:lnTo>
                    <a:pt x="53030" y="4084"/>
                  </a:lnTo>
                  <a:lnTo>
                    <a:pt x="53744" y="4530"/>
                  </a:lnTo>
                  <a:lnTo>
                    <a:pt x="54424" y="5001"/>
                  </a:lnTo>
                  <a:lnTo>
                    <a:pt x="55070" y="5495"/>
                  </a:lnTo>
                  <a:lnTo>
                    <a:pt x="55682" y="6013"/>
                  </a:lnTo>
                  <a:lnTo>
                    <a:pt x="56260" y="6555"/>
                  </a:lnTo>
                  <a:lnTo>
                    <a:pt x="56803" y="7121"/>
                  </a:lnTo>
                  <a:lnTo>
                    <a:pt x="57312" y="7711"/>
                  </a:lnTo>
                  <a:lnTo>
                    <a:pt x="57786" y="8325"/>
                  </a:lnTo>
                  <a:lnTo>
                    <a:pt x="58226" y="8963"/>
                  </a:lnTo>
                  <a:lnTo>
                    <a:pt x="58632" y="9625"/>
                  </a:lnTo>
                  <a:lnTo>
                    <a:pt x="59003" y="10311"/>
                  </a:lnTo>
                  <a:lnTo>
                    <a:pt x="59350" y="11011"/>
                  </a:lnTo>
                  <a:lnTo>
                    <a:pt x="59660" y="11736"/>
                  </a:lnTo>
                  <a:lnTo>
                    <a:pt x="59933" y="12486"/>
                  </a:lnTo>
                  <a:lnTo>
                    <a:pt x="60170" y="13261"/>
                  </a:lnTo>
                  <a:lnTo>
                    <a:pt x="60370" y="14060"/>
                  </a:lnTo>
                  <a:lnTo>
                    <a:pt x="60534" y="14885"/>
                  </a:lnTo>
                  <a:lnTo>
                    <a:pt x="60662" y="15735"/>
                  </a:lnTo>
                  <a:lnTo>
                    <a:pt x="60753" y="16610"/>
                  </a:lnTo>
                  <a:lnTo>
                    <a:pt x="60808" y="17510"/>
                  </a:lnTo>
                  <a:lnTo>
                    <a:pt x="60826" y="18435"/>
                  </a:lnTo>
                  <a:lnTo>
                    <a:pt x="60791" y="19666"/>
                  </a:lnTo>
                  <a:lnTo>
                    <a:pt x="60686" y="20858"/>
                  </a:lnTo>
                  <a:lnTo>
                    <a:pt x="60512" y="22011"/>
                  </a:lnTo>
                  <a:lnTo>
                    <a:pt x="60268" y="23126"/>
                  </a:lnTo>
                  <a:lnTo>
                    <a:pt x="59954" y="24203"/>
                  </a:lnTo>
                  <a:lnTo>
                    <a:pt x="59570" y="25240"/>
                  </a:lnTo>
                  <a:lnTo>
                    <a:pt x="59116" y="26240"/>
                  </a:lnTo>
                  <a:lnTo>
                    <a:pt x="58593" y="27201"/>
                  </a:lnTo>
                  <a:lnTo>
                    <a:pt x="58000" y="28123"/>
                  </a:lnTo>
                  <a:lnTo>
                    <a:pt x="57337" y="29007"/>
                  </a:lnTo>
                  <a:lnTo>
                    <a:pt x="56613" y="29833"/>
                  </a:lnTo>
                  <a:lnTo>
                    <a:pt x="55816" y="30604"/>
                  </a:lnTo>
                  <a:lnTo>
                    <a:pt x="54946" y="31320"/>
                  </a:lnTo>
                  <a:lnTo>
                    <a:pt x="54004" y="31981"/>
                  </a:lnTo>
                  <a:lnTo>
                    <a:pt x="52988" y="32587"/>
                  </a:lnTo>
                  <a:lnTo>
                    <a:pt x="51900" y="33137"/>
                  </a:lnTo>
                  <a:lnTo>
                    <a:pt x="50739" y="33633"/>
                  </a:lnTo>
                  <a:lnTo>
                    <a:pt x="49504" y="34073"/>
                  </a:lnTo>
                  <a:lnTo>
                    <a:pt x="48197" y="34458"/>
                  </a:lnTo>
                  <a:lnTo>
                    <a:pt x="46817" y="34787"/>
                  </a:lnTo>
                  <a:lnTo>
                    <a:pt x="48556" y="35031"/>
                  </a:lnTo>
                  <a:lnTo>
                    <a:pt x="50208" y="35346"/>
                  </a:lnTo>
                  <a:lnTo>
                    <a:pt x="51776" y="35731"/>
                  </a:lnTo>
                  <a:lnTo>
                    <a:pt x="53258" y="36187"/>
                  </a:lnTo>
                  <a:lnTo>
                    <a:pt x="54655" y="36714"/>
                  </a:lnTo>
                  <a:lnTo>
                    <a:pt x="55966" y="37312"/>
                  </a:lnTo>
                  <a:lnTo>
                    <a:pt x="57192" y="37981"/>
                  </a:lnTo>
                  <a:lnTo>
                    <a:pt x="58333" y="38720"/>
                  </a:lnTo>
                  <a:lnTo>
                    <a:pt x="59388" y="39531"/>
                  </a:lnTo>
                  <a:lnTo>
                    <a:pt x="60357" y="40412"/>
                  </a:lnTo>
                  <a:lnTo>
                    <a:pt x="61248" y="41347"/>
                  </a:lnTo>
                  <a:lnTo>
                    <a:pt x="62045" y="42343"/>
                  </a:lnTo>
                  <a:lnTo>
                    <a:pt x="62748" y="43397"/>
                  </a:lnTo>
                  <a:lnTo>
                    <a:pt x="63357" y="44511"/>
                  </a:lnTo>
                  <a:lnTo>
                    <a:pt x="63873" y="45685"/>
                  </a:lnTo>
                  <a:lnTo>
                    <a:pt x="64294" y="46917"/>
                  </a:lnTo>
                  <a:lnTo>
                    <a:pt x="64622" y="48209"/>
                  </a:lnTo>
                  <a:lnTo>
                    <a:pt x="64857" y="49561"/>
                  </a:lnTo>
                  <a:lnTo>
                    <a:pt x="64997" y="50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985236" y="4321197"/>
              <a:ext cx="29996" cy="18175"/>
            </a:xfrm>
            <a:custGeom>
              <a:avLst/>
              <a:pathLst>
                <a:path w="29996" h="18175">
                  <a:moveTo>
                    <a:pt x="29996" y="9113"/>
                  </a:moveTo>
                  <a:lnTo>
                    <a:pt x="29964" y="8152"/>
                  </a:lnTo>
                  <a:lnTo>
                    <a:pt x="29869" y="7249"/>
                  </a:lnTo>
                  <a:lnTo>
                    <a:pt x="29710" y="6402"/>
                  </a:lnTo>
                  <a:lnTo>
                    <a:pt x="29488" y="5613"/>
                  </a:lnTo>
                  <a:lnTo>
                    <a:pt x="29202" y="4882"/>
                  </a:lnTo>
                  <a:lnTo>
                    <a:pt x="28853" y="4207"/>
                  </a:lnTo>
                  <a:lnTo>
                    <a:pt x="28440" y="3590"/>
                  </a:lnTo>
                  <a:lnTo>
                    <a:pt x="27963" y="3030"/>
                  </a:lnTo>
                  <a:lnTo>
                    <a:pt x="27423" y="2528"/>
                  </a:lnTo>
                  <a:lnTo>
                    <a:pt x="26819" y="2083"/>
                  </a:lnTo>
                  <a:lnTo>
                    <a:pt x="26164" y="1687"/>
                  </a:lnTo>
                  <a:lnTo>
                    <a:pt x="25447" y="1333"/>
                  </a:lnTo>
                  <a:lnTo>
                    <a:pt x="24668" y="1020"/>
                  </a:lnTo>
                  <a:lnTo>
                    <a:pt x="23828" y="749"/>
                  </a:lnTo>
                  <a:lnTo>
                    <a:pt x="22927" y="520"/>
                  </a:lnTo>
                  <a:lnTo>
                    <a:pt x="21964" y="333"/>
                  </a:lnTo>
                  <a:lnTo>
                    <a:pt x="20939" y="187"/>
                  </a:lnTo>
                  <a:lnTo>
                    <a:pt x="19854" y="83"/>
                  </a:lnTo>
                  <a:lnTo>
                    <a:pt x="18706" y="20"/>
                  </a:lnTo>
                  <a:lnTo>
                    <a:pt x="17498" y="0"/>
                  </a:lnTo>
                  <a:lnTo>
                    <a:pt x="0" y="0"/>
                  </a:lnTo>
                  <a:lnTo>
                    <a:pt x="0" y="18175"/>
                  </a:lnTo>
                  <a:lnTo>
                    <a:pt x="17602" y="18175"/>
                  </a:lnTo>
                  <a:lnTo>
                    <a:pt x="18868" y="18152"/>
                  </a:lnTo>
                  <a:lnTo>
                    <a:pt x="20062" y="18085"/>
                  </a:lnTo>
                  <a:lnTo>
                    <a:pt x="21184" y="17973"/>
                  </a:lnTo>
                  <a:lnTo>
                    <a:pt x="22235" y="17816"/>
                  </a:lnTo>
                  <a:lnTo>
                    <a:pt x="23213" y="17615"/>
                  </a:lnTo>
                  <a:lnTo>
                    <a:pt x="24120" y="17368"/>
                  </a:lnTo>
                  <a:lnTo>
                    <a:pt x="24955" y="17077"/>
                  </a:lnTo>
                  <a:lnTo>
                    <a:pt x="25717" y="16741"/>
                  </a:lnTo>
                  <a:lnTo>
                    <a:pt x="26409" y="16361"/>
                  </a:lnTo>
                  <a:lnTo>
                    <a:pt x="27028" y="15935"/>
                  </a:lnTo>
                  <a:lnTo>
                    <a:pt x="27592" y="15455"/>
                  </a:lnTo>
                  <a:lnTo>
                    <a:pt x="28096" y="14929"/>
                  </a:lnTo>
                  <a:lnTo>
                    <a:pt x="28542" y="14359"/>
                  </a:lnTo>
                  <a:lnTo>
                    <a:pt x="28928" y="13744"/>
                  </a:lnTo>
                  <a:lnTo>
                    <a:pt x="29254" y="13084"/>
                  </a:lnTo>
                  <a:lnTo>
                    <a:pt x="29521" y="12379"/>
                  </a:lnTo>
                  <a:lnTo>
                    <a:pt x="29729" y="11630"/>
                  </a:lnTo>
                  <a:lnTo>
                    <a:pt x="29877" y="10836"/>
                  </a:lnTo>
                  <a:lnTo>
                    <a:pt x="29966" y="99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85236" y="4350725"/>
              <a:ext cx="34267" cy="21039"/>
            </a:xfrm>
            <a:custGeom>
              <a:avLst/>
              <a:pathLst>
                <a:path w="34267" h="21039">
                  <a:moveTo>
                    <a:pt x="34267" y="10311"/>
                  </a:moveTo>
                  <a:lnTo>
                    <a:pt x="34255" y="9737"/>
                  </a:lnTo>
                  <a:lnTo>
                    <a:pt x="34221" y="9182"/>
                  </a:lnTo>
                  <a:lnTo>
                    <a:pt x="34163" y="8645"/>
                  </a:lnTo>
                  <a:lnTo>
                    <a:pt x="34083" y="8128"/>
                  </a:lnTo>
                  <a:lnTo>
                    <a:pt x="33980" y="7629"/>
                  </a:lnTo>
                  <a:lnTo>
                    <a:pt x="33854" y="7149"/>
                  </a:lnTo>
                  <a:lnTo>
                    <a:pt x="33705" y="6687"/>
                  </a:lnTo>
                  <a:lnTo>
                    <a:pt x="33533" y="6245"/>
                  </a:lnTo>
                  <a:lnTo>
                    <a:pt x="33338" y="5821"/>
                  </a:lnTo>
                  <a:lnTo>
                    <a:pt x="33121" y="5416"/>
                  </a:lnTo>
                  <a:lnTo>
                    <a:pt x="32883" y="5028"/>
                  </a:lnTo>
                  <a:lnTo>
                    <a:pt x="32627" y="4655"/>
                  </a:lnTo>
                  <a:lnTo>
                    <a:pt x="32354" y="4298"/>
                  </a:lnTo>
                  <a:lnTo>
                    <a:pt x="32063" y="3957"/>
                  </a:lnTo>
                  <a:lnTo>
                    <a:pt x="31754" y="3632"/>
                  </a:lnTo>
                  <a:lnTo>
                    <a:pt x="31427" y="3322"/>
                  </a:lnTo>
                  <a:lnTo>
                    <a:pt x="31083" y="3028"/>
                  </a:lnTo>
                  <a:lnTo>
                    <a:pt x="30721" y="2749"/>
                  </a:lnTo>
                  <a:lnTo>
                    <a:pt x="30341" y="2486"/>
                  </a:lnTo>
                  <a:lnTo>
                    <a:pt x="29944" y="2239"/>
                  </a:lnTo>
                  <a:lnTo>
                    <a:pt x="29541" y="2006"/>
                  </a:lnTo>
                  <a:lnTo>
                    <a:pt x="29123" y="1787"/>
                  </a:lnTo>
                  <a:lnTo>
                    <a:pt x="28691" y="1581"/>
                  </a:lnTo>
                  <a:lnTo>
                    <a:pt x="28244" y="1389"/>
                  </a:lnTo>
                  <a:lnTo>
                    <a:pt x="27783" y="1210"/>
                  </a:lnTo>
                  <a:lnTo>
                    <a:pt x="27307" y="1045"/>
                  </a:lnTo>
                  <a:lnTo>
                    <a:pt x="26816" y="894"/>
                  </a:lnTo>
                  <a:lnTo>
                    <a:pt x="26311" y="756"/>
                  </a:lnTo>
                  <a:lnTo>
                    <a:pt x="25791" y="631"/>
                  </a:lnTo>
                  <a:lnTo>
                    <a:pt x="25257" y="520"/>
                  </a:lnTo>
                  <a:lnTo>
                    <a:pt x="24721" y="421"/>
                  </a:lnTo>
                  <a:lnTo>
                    <a:pt x="24176" y="333"/>
                  </a:lnTo>
                  <a:lnTo>
                    <a:pt x="23621" y="255"/>
                  </a:lnTo>
                  <a:lnTo>
                    <a:pt x="23057" y="187"/>
                  </a:lnTo>
                  <a:lnTo>
                    <a:pt x="22484" y="130"/>
                  </a:lnTo>
                  <a:lnTo>
                    <a:pt x="21901" y="83"/>
                  </a:lnTo>
                  <a:lnTo>
                    <a:pt x="21309" y="46"/>
                  </a:lnTo>
                  <a:lnTo>
                    <a:pt x="20708" y="20"/>
                  </a:lnTo>
                  <a:lnTo>
                    <a:pt x="20097" y="5"/>
                  </a:lnTo>
                  <a:lnTo>
                    <a:pt x="19476" y="0"/>
                  </a:lnTo>
                  <a:lnTo>
                    <a:pt x="0" y="0"/>
                  </a:lnTo>
                  <a:lnTo>
                    <a:pt x="0" y="21039"/>
                  </a:lnTo>
                  <a:lnTo>
                    <a:pt x="20049" y="21039"/>
                  </a:lnTo>
                  <a:lnTo>
                    <a:pt x="20649" y="21034"/>
                  </a:lnTo>
                  <a:lnTo>
                    <a:pt x="21241" y="21020"/>
                  </a:lnTo>
                  <a:lnTo>
                    <a:pt x="21824" y="20997"/>
                  </a:lnTo>
                  <a:lnTo>
                    <a:pt x="22399" y="20964"/>
                  </a:lnTo>
                  <a:lnTo>
                    <a:pt x="22966" y="20922"/>
                  </a:lnTo>
                  <a:lnTo>
                    <a:pt x="23524" y="20870"/>
                  </a:lnTo>
                  <a:lnTo>
                    <a:pt x="24074" y="20809"/>
                  </a:lnTo>
                  <a:lnTo>
                    <a:pt x="24616" y="20739"/>
                  </a:lnTo>
                  <a:lnTo>
                    <a:pt x="25149" y="20659"/>
                  </a:lnTo>
                  <a:lnTo>
                    <a:pt x="25674" y="20570"/>
                  </a:lnTo>
                  <a:lnTo>
                    <a:pt x="26187" y="20459"/>
                  </a:lnTo>
                  <a:lnTo>
                    <a:pt x="26686" y="20335"/>
                  </a:lnTo>
                  <a:lnTo>
                    <a:pt x="27170" y="20197"/>
                  </a:lnTo>
                  <a:lnTo>
                    <a:pt x="27640" y="20045"/>
                  </a:lnTo>
                  <a:lnTo>
                    <a:pt x="28095" y="19880"/>
                  </a:lnTo>
                  <a:lnTo>
                    <a:pt x="28536" y="19701"/>
                  </a:lnTo>
                  <a:lnTo>
                    <a:pt x="28962" y="19509"/>
                  </a:lnTo>
                  <a:lnTo>
                    <a:pt x="29373" y="19304"/>
                  </a:lnTo>
                  <a:lnTo>
                    <a:pt x="29770" y="19084"/>
                  </a:lnTo>
                  <a:lnTo>
                    <a:pt x="30152" y="18852"/>
                  </a:lnTo>
                  <a:lnTo>
                    <a:pt x="30529" y="18593"/>
                  </a:lnTo>
                  <a:lnTo>
                    <a:pt x="30890" y="18318"/>
                  </a:lnTo>
                  <a:lnTo>
                    <a:pt x="31234" y="18027"/>
                  </a:lnTo>
                  <a:lnTo>
                    <a:pt x="31561" y="17718"/>
                  </a:lnTo>
                  <a:lnTo>
                    <a:pt x="31871" y="17393"/>
                  </a:lnTo>
                  <a:lnTo>
                    <a:pt x="32165" y="17052"/>
                  </a:lnTo>
                  <a:lnTo>
                    <a:pt x="32442" y="16693"/>
                  </a:lnTo>
                  <a:lnTo>
                    <a:pt x="32702" y="16319"/>
                  </a:lnTo>
                  <a:lnTo>
                    <a:pt x="32946" y="15927"/>
                  </a:lnTo>
                  <a:lnTo>
                    <a:pt x="33173" y="15519"/>
                  </a:lnTo>
                  <a:lnTo>
                    <a:pt x="33381" y="15092"/>
                  </a:lnTo>
                  <a:lnTo>
                    <a:pt x="33567" y="14644"/>
                  </a:lnTo>
                  <a:lnTo>
                    <a:pt x="33731" y="14175"/>
                  </a:lnTo>
                  <a:lnTo>
                    <a:pt x="33873" y="13685"/>
                  </a:lnTo>
                  <a:lnTo>
                    <a:pt x="33993" y="13175"/>
                  </a:lnTo>
                  <a:lnTo>
                    <a:pt x="34092" y="12644"/>
                  </a:lnTo>
                  <a:lnTo>
                    <a:pt x="34168" y="12092"/>
                  </a:lnTo>
                  <a:lnTo>
                    <a:pt x="34223" y="11519"/>
                  </a:lnTo>
                  <a:lnTo>
                    <a:pt x="34256" y="10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046896" y="4309793"/>
              <a:ext cx="67700" cy="73377"/>
            </a:xfrm>
            <a:custGeom>
              <a:avLst/>
              <a:pathLst>
                <a:path w="67700" h="73377">
                  <a:moveTo>
                    <a:pt x="50411" y="73377"/>
                  </a:moveTo>
                  <a:lnTo>
                    <a:pt x="33381" y="45515"/>
                  </a:lnTo>
                  <a:lnTo>
                    <a:pt x="15362" y="45515"/>
                  </a:lnTo>
                  <a:lnTo>
                    <a:pt x="15362" y="73377"/>
                  </a:lnTo>
                  <a:lnTo>
                    <a:pt x="0" y="73377"/>
                  </a:lnTo>
                  <a:lnTo>
                    <a:pt x="0" y="0"/>
                  </a:lnTo>
                  <a:lnTo>
                    <a:pt x="36662" y="0"/>
                  </a:lnTo>
                  <a:lnTo>
                    <a:pt x="38019" y="15"/>
                  </a:lnTo>
                  <a:lnTo>
                    <a:pt x="39341" y="62"/>
                  </a:lnTo>
                  <a:lnTo>
                    <a:pt x="40627" y="140"/>
                  </a:lnTo>
                  <a:lnTo>
                    <a:pt x="41878" y="249"/>
                  </a:lnTo>
                  <a:lnTo>
                    <a:pt x="43094" y="390"/>
                  </a:lnTo>
                  <a:lnTo>
                    <a:pt x="44274" y="562"/>
                  </a:lnTo>
                  <a:lnTo>
                    <a:pt x="45418" y="765"/>
                  </a:lnTo>
                  <a:lnTo>
                    <a:pt x="46528" y="999"/>
                  </a:lnTo>
                  <a:lnTo>
                    <a:pt x="47601" y="1265"/>
                  </a:lnTo>
                  <a:lnTo>
                    <a:pt x="48640" y="1562"/>
                  </a:lnTo>
                  <a:lnTo>
                    <a:pt x="49654" y="1877"/>
                  </a:lnTo>
                  <a:lnTo>
                    <a:pt x="50633" y="2220"/>
                  </a:lnTo>
                  <a:lnTo>
                    <a:pt x="51579" y="2590"/>
                  </a:lnTo>
                  <a:lnTo>
                    <a:pt x="52489" y="2987"/>
                  </a:lnTo>
                  <a:lnTo>
                    <a:pt x="53366" y="3411"/>
                  </a:lnTo>
                  <a:lnTo>
                    <a:pt x="54208" y="3862"/>
                  </a:lnTo>
                  <a:lnTo>
                    <a:pt x="55016" y="4340"/>
                  </a:lnTo>
                  <a:lnTo>
                    <a:pt x="55789" y="4845"/>
                  </a:lnTo>
                  <a:lnTo>
                    <a:pt x="56528" y="5377"/>
                  </a:lnTo>
                  <a:lnTo>
                    <a:pt x="57233" y="5936"/>
                  </a:lnTo>
                  <a:lnTo>
                    <a:pt x="57902" y="6511"/>
                  </a:lnTo>
                  <a:lnTo>
                    <a:pt x="58537" y="7111"/>
                  </a:lnTo>
                  <a:lnTo>
                    <a:pt x="59136" y="7736"/>
                  </a:lnTo>
                  <a:lnTo>
                    <a:pt x="59699" y="8386"/>
                  </a:lnTo>
                  <a:lnTo>
                    <a:pt x="60227" y="9061"/>
                  </a:lnTo>
                  <a:lnTo>
                    <a:pt x="60720" y="9761"/>
                  </a:lnTo>
                  <a:lnTo>
                    <a:pt x="61177" y="10486"/>
                  </a:lnTo>
                  <a:lnTo>
                    <a:pt x="61599" y="11236"/>
                  </a:lnTo>
                  <a:lnTo>
                    <a:pt x="61985" y="12011"/>
                  </a:lnTo>
                  <a:lnTo>
                    <a:pt x="62336" y="12811"/>
                  </a:lnTo>
                  <a:lnTo>
                    <a:pt x="62663" y="13623"/>
                  </a:lnTo>
                  <a:lnTo>
                    <a:pt x="62955" y="14456"/>
                  </a:lnTo>
                  <a:lnTo>
                    <a:pt x="63213" y="15310"/>
                  </a:lnTo>
                  <a:lnTo>
                    <a:pt x="63436" y="16185"/>
                  </a:lnTo>
                  <a:lnTo>
                    <a:pt x="63625" y="17081"/>
                  </a:lnTo>
                  <a:lnTo>
                    <a:pt x="63780" y="17997"/>
                  </a:lnTo>
                  <a:lnTo>
                    <a:pt x="63900" y="18935"/>
                  </a:lnTo>
                  <a:lnTo>
                    <a:pt x="63986" y="19893"/>
                  </a:lnTo>
                  <a:lnTo>
                    <a:pt x="64038" y="20872"/>
                  </a:lnTo>
                  <a:lnTo>
                    <a:pt x="64055" y="21872"/>
                  </a:lnTo>
                  <a:lnTo>
                    <a:pt x="64042" y="22688"/>
                  </a:lnTo>
                  <a:lnTo>
                    <a:pt x="64005" y="23491"/>
                  </a:lnTo>
                  <a:lnTo>
                    <a:pt x="63942" y="24280"/>
                  </a:lnTo>
                  <a:lnTo>
                    <a:pt x="63855" y="25055"/>
                  </a:lnTo>
                  <a:lnTo>
                    <a:pt x="63742" y="25817"/>
                  </a:lnTo>
                  <a:lnTo>
                    <a:pt x="63605" y="26565"/>
                  </a:lnTo>
                  <a:lnTo>
                    <a:pt x="63442" y="27300"/>
                  </a:lnTo>
                  <a:lnTo>
                    <a:pt x="63255" y="28021"/>
                  </a:lnTo>
                  <a:lnTo>
                    <a:pt x="63042" y="28729"/>
                  </a:lnTo>
                  <a:lnTo>
                    <a:pt x="62805" y="29423"/>
                  </a:lnTo>
                  <a:lnTo>
                    <a:pt x="62556" y="30093"/>
                  </a:lnTo>
                  <a:lnTo>
                    <a:pt x="62286" y="30748"/>
                  </a:lnTo>
                  <a:lnTo>
                    <a:pt x="61997" y="31389"/>
                  </a:lnTo>
                  <a:lnTo>
                    <a:pt x="61688" y="32015"/>
                  </a:lnTo>
                  <a:lnTo>
                    <a:pt x="61360" y="32626"/>
                  </a:lnTo>
                  <a:lnTo>
                    <a:pt x="61011" y="33223"/>
                  </a:lnTo>
                  <a:lnTo>
                    <a:pt x="60643" y="33805"/>
                  </a:lnTo>
                  <a:lnTo>
                    <a:pt x="60255" y="34373"/>
                  </a:lnTo>
                  <a:lnTo>
                    <a:pt x="59848" y="34926"/>
                  </a:lnTo>
                  <a:lnTo>
                    <a:pt x="59420" y="35464"/>
                  </a:lnTo>
                  <a:lnTo>
                    <a:pt x="58985" y="35987"/>
                  </a:lnTo>
                  <a:lnTo>
                    <a:pt x="58533" y="36493"/>
                  </a:lnTo>
                  <a:lnTo>
                    <a:pt x="58064" y="36983"/>
                  </a:lnTo>
                  <a:lnTo>
                    <a:pt x="57578" y="37456"/>
                  </a:lnTo>
                  <a:lnTo>
                    <a:pt x="57076" y="37912"/>
                  </a:lnTo>
                  <a:lnTo>
                    <a:pt x="56558" y="38351"/>
                  </a:lnTo>
                  <a:lnTo>
                    <a:pt x="56022" y="38774"/>
                  </a:lnTo>
                  <a:lnTo>
                    <a:pt x="55470" y="39181"/>
                  </a:lnTo>
                  <a:lnTo>
                    <a:pt x="54902" y="39570"/>
                  </a:lnTo>
                  <a:lnTo>
                    <a:pt x="54316" y="39943"/>
                  </a:lnTo>
                  <a:lnTo>
                    <a:pt x="53717" y="40288"/>
                  </a:lnTo>
                  <a:lnTo>
                    <a:pt x="53108" y="40614"/>
                  </a:lnTo>
                  <a:lnTo>
                    <a:pt x="52488" y="40921"/>
                  </a:lnTo>
                  <a:lnTo>
                    <a:pt x="51858" y="41209"/>
                  </a:lnTo>
                  <a:lnTo>
                    <a:pt x="51218" y="41479"/>
                  </a:lnTo>
                  <a:lnTo>
                    <a:pt x="50567" y="41730"/>
                  </a:lnTo>
                  <a:lnTo>
                    <a:pt x="49905" y="41963"/>
                  </a:lnTo>
                  <a:lnTo>
                    <a:pt x="49234" y="42176"/>
                  </a:lnTo>
                  <a:lnTo>
                    <a:pt x="48551" y="42371"/>
                  </a:lnTo>
                  <a:lnTo>
                    <a:pt x="47859" y="42547"/>
                  </a:lnTo>
                  <a:lnTo>
                    <a:pt x="67700" y="73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062259" y="4321718"/>
              <a:ext cx="33225" cy="21664"/>
            </a:xfrm>
            <a:custGeom>
              <a:avLst/>
              <a:pathLst>
                <a:path w="33225" h="21664">
                  <a:moveTo>
                    <a:pt x="33225" y="10571"/>
                  </a:moveTo>
                  <a:lnTo>
                    <a:pt x="33190" y="9526"/>
                  </a:lnTo>
                  <a:lnTo>
                    <a:pt x="33083" y="8536"/>
                  </a:lnTo>
                  <a:lnTo>
                    <a:pt x="32906" y="7601"/>
                  </a:lnTo>
                  <a:lnTo>
                    <a:pt x="32658" y="6722"/>
                  </a:lnTo>
                  <a:lnTo>
                    <a:pt x="32340" y="5897"/>
                  </a:lnTo>
                  <a:lnTo>
                    <a:pt x="31950" y="5128"/>
                  </a:lnTo>
                  <a:lnTo>
                    <a:pt x="31490" y="4414"/>
                  </a:lnTo>
                  <a:lnTo>
                    <a:pt x="30959" y="3755"/>
                  </a:lnTo>
                  <a:lnTo>
                    <a:pt x="30357" y="3152"/>
                  </a:lnTo>
                  <a:lnTo>
                    <a:pt x="29684" y="2603"/>
                  </a:lnTo>
                  <a:lnTo>
                    <a:pt x="28956" y="2109"/>
                  </a:lnTo>
                  <a:lnTo>
                    <a:pt x="28167" y="1666"/>
                  </a:lnTo>
                  <a:lnTo>
                    <a:pt x="27318" y="1275"/>
                  </a:lnTo>
                  <a:lnTo>
                    <a:pt x="26409" y="937"/>
                  </a:lnTo>
                  <a:lnTo>
                    <a:pt x="25439" y="650"/>
                  </a:lnTo>
                  <a:lnTo>
                    <a:pt x="24409" y="416"/>
                  </a:lnTo>
                  <a:lnTo>
                    <a:pt x="23319" y="234"/>
                  </a:lnTo>
                  <a:lnTo>
                    <a:pt x="22168" y="104"/>
                  </a:lnTo>
                  <a:lnTo>
                    <a:pt x="20957" y="26"/>
                  </a:lnTo>
                  <a:lnTo>
                    <a:pt x="19685" y="0"/>
                  </a:lnTo>
                  <a:lnTo>
                    <a:pt x="0" y="0"/>
                  </a:lnTo>
                  <a:lnTo>
                    <a:pt x="0" y="21664"/>
                  </a:lnTo>
                  <a:lnTo>
                    <a:pt x="20101" y="21664"/>
                  </a:lnTo>
                  <a:lnTo>
                    <a:pt x="20779" y="21656"/>
                  </a:lnTo>
                  <a:lnTo>
                    <a:pt x="21437" y="21633"/>
                  </a:lnTo>
                  <a:lnTo>
                    <a:pt x="22075" y="21593"/>
                  </a:lnTo>
                  <a:lnTo>
                    <a:pt x="22693" y="21539"/>
                  </a:lnTo>
                  <a:lnTo>
                    <a:pt x="23291" y="21468"/>
                  </a:lnTo>
                  <a:lnTo>
                    <a:pt x="23870" y="21383"/>
                  </a:lnTo>
                  <a:lnTo>
                    <a:pt x="24429" y="21281"/>
                  </a:lnTo>
                  <a:lnTo>
                    <a:pt x="24968" y="21164"/>
                  </a:lnTo>
                  <a:lnTo>
                    <a:pt x="25487" y="21031"/>
                  </a:lnTo>
                  <a:lnTo>
                    <a:pt x="25986" y="20883"/>
                  </a:lnTo>
                  <a:lnTo>
                    <a:pt x="26477" y="20710"/>
                  </a:lnTo>
                  <a:lnTo>
                    <a:pt x="26949" y="20524"/>
                  </a:lnTo>
                  <a:lnTo>
                    <a:pt x="27402" y="20326"/>
                  </a:lnTo>
                  <a:lnTo>
                    <a:pt x="27836" y="20116"/>
                  </a:lnTo>
                  <a:lnTo>
                    <a:pt x="28252" y="19893"/>
                  </a:lnTo>
                  <a:lnTo>
                    <a:pt x="28648" y="19658"/>
                  </a:lnTo>
                  <a:lnTo>
                    <a:pt x="29026" y="19410"/>
                  </a:lnTo>
                  <a:lnTo>
                    <a:pt x="29386" y="19149"/>
                  </a:lnTo>
                  <a:lnTo>
                    <a:pt x="29726" y="18877"/>
                  </a:lnTo>
                  <a:lnTo>
                    <a:pt x="30048" y="18591"/>
                  </a:lnTo>
                  <a:lnTo>
                    <a:pt x="30363" y="18284"/>
                  </a:lnTo>
                  <a:lnTo>
                    <a:pt x="30661" y="17966"/>
                  </a:lnTo>
                  <a:lnTo>
                    <a:pt x="30942" y="17638"/>
                  </a:lnTo>
                  <a:lnTo>
                    <a:pt x="31206" y="17300"/>
                  </a:lnTo>
                  <a:lnTo>
                    <a:pt x="31454" y="16951"/>
                  </a:lnTo>
                  <a:lnTo>
                    <a:pt x="31686" y="16591"/>
                  </a:lnTo>
                  <a:lnTo>
                    <a:pt x="31900" y="16222"/>
                  </a:lnTo>
                  <a:lnTo>
                    <a:pt x="32098" y="15841"/>
                  </a:lnTo>
                  <a:lnTo>
                    <a:pt x="32279" y="15451"/>
                  </a:lnTo>
                  <a:lnTo>
                    <a:pt x="32444" y="15050"/>
                  </a:lnTo>
                  <a:lnTo>
                    <a:pt x="32592" y="14640"/>
                  </a:lnTo>
                  <a:lnTo>
                    <a:pt x="32725" y="14221"/>
                  </a:lnTo>
                  <a:lnTo>
                    <a:pt x="32842" y="13794"/>
                  </a:lnTo>
                  <a:lnTo>
                    <a:pt x="32944" y="13358"/>
                  </a:lnTo>
                  <a:lnTo>
                    <a:pt x="33030" y="12915"/>
                  </a:lnTo>
                  <a:lnTo>
                    <a:pt x="33100" y="12463"/>
                  </a:lnTo>
                  <a:lnTo>
                    <a:pt x="33155" y="12002"/>
                  </a:lnTo>
                  <a:lnTo>
                    <a:pt x="33194" y="11534"/>
                  </a:lnTo>
                  <a:lnTo>
                    <a:pt x="33217" y="11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119440" y="4309793"/>
              <a:ext cx="71554" cy="73377"/>
            </a:xfrm>
            <a:custGeom>
              <a:avLst/>
              <a:pathLst>
                <a:path w="71554" h="73377">
                  <a:moveTo>
                    <a:pt x="56347" y="73377"/>
                  </a:moveTo>
                  <a:lnTo>
                    <a:pt x="49838" y="54629"/>
                  </a:lnTo>
                  <a:lnTo>
                    <a:pt x="21872" y="54629"/>
                  </a:lnTo>
                  <a:lnTo>
                    <a:pt x="15362" y="73377"/>
                  </a:lnTo>
                  <a:lnTo>
                    <a:pt x="0" y="73377"/>
                  </a:lnTo>
                  <a:lnTo>
                    <a:pt x="26767" y="0"/>
                  </a:lnTo>
                  <a:lnTo>
                    <a:pt x="44890" y="0"/>
                  </a:lnTo>
                  <a:lnTo>
                    <a:pt x="71554" y="73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144750" y="4321581"/>
              <a:ext cx="21091" cy="31279"/>
            </a:xfrm>
            <a:custGeom>
              <a:avLst/>
              <a:pathLst>
                <a:path w="21091" h="31279">
                  <a:moveTo>
                    <a:pt x="13852" y="10188"/>
                  </a:moveTo>
                  <a:lnTo>
                    <a:pt x="13727" y="9823"/>
                  </a:lnTo>
                  <a:lnTo>
                    <a:pt x="13602" y="9459"/>
                  </a:lnTo>
                  <a:lnTo>
                    <a:pt x="13477" y="9094"/>
                  </a:lnTo>
                  <a:lnTo>
                    <a:pt x="13352" y="8730"/>
                  </a:lnTo>
                  <a:lnTo>
                    <a:pt x="13227" y="8365"/>
                  </a:lnTo>
                  <a:lnTo>
                    <a:pt x="13102" y="8001"/>
                  </a:lnTo>
                  <a:lnTo>
                    <a:pt x="12977" y="7636"/>
                  </a:lnTo>
                  <a:lnTo>
                    <a:pt x="12852" y="7272"/>
                  </a:lnTo>
                  <a:lnTo>
                    <a:pt x="12727" y="6907"/>
                  </a:lnTo>
                  <a:lnTo>
                    <a:pt x="12602" y="6543"/>
                  </a:lnTo>
                  <a:lnTo>
                    <a:pt x="12489" y="6171"/>
                  </a:lnTo>
                  <a:lnTo>
                    <a:pt x="12377" y="5807"/>
                  </a:lnTo>
                  <a:lnTo>
                    <a:pt x="12268" y="5450"/>
                  </a:lnTo>
                  <a:lnTo>
                    <a:pt x="12161" y="5101"/>
                  </a:lnTo>
                  <a:lnTo>
                    <a:pt x="12055" y="4759"/>
                  </a:lnTo>
                  <a:lnTo>
                    <a:pt x="11952" y="4424"/>
                  </a:lnTo>
                  <a:lnTo>
                    <a:pt x="11851" y="4096"/>
                  </a:lnTo>
                  <a:lnTo>
                    <a:pt x="11752" y="3776"/>
                  </a:lnTo>
                  <a:lnTo>
                    <a:pt x="11655" y="3463"/>
                  </a:lnTo>
                  <a:lnTo>
                    <a:pt x="11561" y="3157"/>
                  </a:lnTo>
                  <a:lnTo>
                    <a:pt x="11478" y="2851"/>
                  </a:lnTo>
                  <a:lnTo>
                    <a:pt x="11398" y="2555"/>
                  </a:lnTo>
                  <a:lnTo>
                    <a:pt x="11320" y="2272"/>
                  </a:lnTo>
                  <a:lnTo>
                    <a:pt x="11244" y="1999"/>
                  </a:lnTo>
                  <a:lnTo>
                    <a:pt x="11170" y="1738"/>
                  </a:lnTo>
                  <a:lnTo>
                    <a:pt x="11098" y="1489"/>
                  </a:lnTo>
                  <a:lnTo>
                    <a:pt x="11028" y="1251"/>
                  </a:lnTo>
                  <a:lnTo>
                    <a:pt x="10961" y="1024"/>
                  </a:lnTo>
                  <a:lnTo>
                    <a:pt x="10895" y="809"/>
                  </a:lnTo>
                  <a:lnTo>
                    <a:pt x="10832" y="606"/>
                  </a:lnTo>
                  <a:lnTo>
                    <a:pt x="10782" y="417"/>
                  </a:lnTo>
                  <a:lnTo>
                    <a:pt x="10736" y="245"/>
                  </a:lnTo>
                  <a:lnTo>
                    <a:pt x="10694" y="92"/>
                  </a:lnTo>
                  <a:lnTo>
                    <a:pt x="10382" y="0"/>
                  </a:lnTo>
                  <a:lnTo>
                    <a:pt x="10344" y="139"/>
                  </a:lnTo>
                  <a:lnTo>
                    <a:pt x="10303" y="295"/>
                  </a:lnTo>
                  <a:lnTo>
                    <a:pt x="10257" y="468"/>
                  </a:lnTo>
                  <a:lnTo>
                    <a:pt x="10207" y="658"/>
                  </a:lnTo>
                  <a:lnTo>
                    <a:pt x="10153" y="861"/>
                  </a:lnTo>
                  <a:lnTo>
                    <a:pt x="10094" y="1074"/>
                  </a:lnTo>
                  <a:lnTo>
                    <a:pt x="10032" y="1298"/>
                  </a:lnTo>
                  <a:lnTo>
                    <a:pt x="9965" y="1533"/>
                  </a:lnTo>
                  <a:lnTo>
                    <a:pt x="9894" y="1777"/>
                  </a:lnTo>
                  <a:lnTo>
                    <a:pt x="9819" y="2033"/>
                  </a:lnTo>
                  <a:lnTo>
                    <a:pt x="9740" y="2298"/>
                  </a:lnTo>
                  <a:lnTo>
                    <a:pt x="9657" y="2574"/>
                  </a:lnTo>
                  <a:lnTo>
                    <a:pt x="9569" y="2861"/>
                  </a:lnTo>
                  <a:lnTo>
                    <a:pt x="9478" y="3157"/>
                  </a:lnTo>
                  <a:lnTo>
                    <a:pt x="9392" y="3463"/>
                  </a:lnTo>
                  <a:lnTo>
                    <a:pt x="9303" y="3776"/>
                  </a:lnTo>
                  <a:lnTo>
                    <a:pt x="9209" y="4096"/>
                  </a:lnTo>
                  <a:lnTo>
                    <a:pt x="9111" y="4424"/>
                  </a:lnTo>
                  <a:lnTo>
                    <a:pt x="9009" y="4759"/>
                  </a:lnTo>
                  <a:lnTo>
                    <a:pt x="8903" y="5101"/>
                  </a:lnTo>
                  <a:lnTo>
                    <a:pt x="8792" y="5450"/>
                  </a:lnTo>
                  <a:lnTo>
                    <a:pt x="8678" y="5807"/>
                  </a:lnTo>
                  <a:lnTo>
                    <a:pt x="8559" y="6171"/>
                  </a:lnTo>
                  <a:lnTo>
                    <a:pt x="8436" y="6543"/>
                  </a:lnTo>
                  <a:lnTo>
                    <a:pt x="8321" y="6907"/>
                  </a:lnTo>
                  <a:lnTo>
                    <a:pt x="8205" y="7272"/>
                  </a:lnTo>
                  <a:lnTo>
                    <a:pt x="8088" y="7636"/>
                  </a:lnTo>
                  <a:lnTo>
                    <a:pt x="7969" y="8001"/>
                  </a:lnTo>
                  <a:lnTo>
                    <a:pt x="7850" y="8365"/>
                  </a:lnTo>
                  <a:lnTo>
                    <a:pt x="7730" y="8730"/>
                  </a:lnTo>
                  <a:lnTo>
                    <a:pt x="7609" y="9094"/>
                  </a:lnTo>
                  <a:lnTo>
                    <a:pt x="7486" y="9459"/>
                  </a:lnTo>
                  <a:lnTo>
                    <a:pt x="7363" y="9823"/>
                  </a:lnTo>
                  <a:lnTo>
                    <a:pt x="7238" y="10188"/>
                  </a:lnTo>
                  <a:lnTo>
                    <a:pt x="0" y="31279"/>
                  </a:lnTo>
                  <a:lnTo>
                    <a:pt x="21091" y="3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196984" y="4309793"/>
              <a:ext cx="58899" cy="73377"/>
            </a:xfrm>
            <a:custGeom>
              <a:avLst/>
              <a:pathLst>
                <a:path w="58899" h="73377">
                  <a:moveTo>
                    <a:pt x="58899" y="73377"/>
                  </a:moveTo>
                  <a:lnTo>
                    <a:pt x="0" y="73377"/>
                  </a:lnTo>
                  <a:lnTo>
                    <a:pt x="0" y="62493"/>
                  </a:lnTo>
                  <a:lnTo>
                    <a:pt x="39683" y="12029"/>
                  </a:lnTo>
                  <a:lnTo>
                    <a:pt x="3957" y="12029"/>
                  </a:lnTo>
                  <a:lnTo>
                    <a:pt x="3957" y="0"/>
                  </a:lnTo>
                  <a:lnTo>
                    <a:pt x="56764" y="0"/>
                  </a:lnTo>
                  <a:lnTo>
                    <a:pt x="56764" y="10675"/>
                  </a:lnTo>
                  <a:lnTo>
                    <a:pt x="17081" y="61347"/>
                  </a:lnTo>
                  <a:lnTo>
                    <a:pt x="58899" y="613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266090" y="4309793"/>
              <a:ext cx="15362" cy="73377"/>
            </a:xfrm>
            <a:custGeom>
              <a:avLst/>
              <a:pathLst>
                <a:path w="15362" h="73377">
                  <a:moveTo>
                    <a:pt x="0" y="73377"/>
                  </a:moveTo>
                  <a:lnTo>
                    <a:pt x="0" y="0"/>
                  </a:lnTo>
                  <a:lnTo>
                    <a:pt x="15362" y="0"/>
                  </a:lnTo>
                  <a:lnTo>
                    <a:pt x="15362" y="73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295723" y="4309793"/>
              <a:ext cx="54733" cy="73377"/>
            </a:xfrm>
            <a:custGeom>
              <a:avLst/>
              <a:pathLst>
                <a:path w="54733" h="73377">
                  <a:moveTo>
                    <a:pt x="0" y="73377"/>
                  </a:moveTo>
                  <a:lnTo>
                    <a:pt x="0" y="0"/>
                  </a:lnTo>
                  <a:lnTo>
                    <a:pt x="15362" y="0"/>
                  </a:lnTo>
                  <a:lnTo>
                    <a:pt x="15362" y="61503"/>
                  </a:lnTo>
                  <a:lnTo>
                    <a:pt x="54733" y="61503"/>
                  </a:lnTo>
                  <a:lnTo>
                    <a:pt x="54733" y="73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8185072" y="5504172"/>
              <a:ext cx="14082" cy="15886"/>
            </a:xfrm>
            <a:custGeom>
              <a:avLst/>
              <a:pathLst>
                <a:path w="14082" h="15886">
                  <a:moveTo>
                    <a:pt x="14082" y="11353"/>
                  </a:moveTo>
                  <a:lnTo>
                    <a:pt x="14077" y="11591"/>
                  </a:lnTo>
                  <a:lnTo>
                    <a:pt x="14063" y="11823"/>
                  </a:lnTo>
                  <a:lnTo>
                    <a:pt x="14038" y="12047"/>
                  </a:lnTo>
                  <a:lnTo>
                    <a:pt x="14004" y="12264"/>
                  </a:lnTo>
                  <a:lnTo>
                    <a:pt x="13961" y="12475"/>
                  </a:lnTo>
                  <a:lnTo>
                    <a:pt x="13907" y="12679"/>
                  </a:lnTo>
                  <a:lnTo>
                    <a:pt x="13844" y="12877"/>
                  </a:lnTo>
                  <a:lnTo>
                    <a:pt x="13772" y="13067"/>
                  </a:lnTo>
                  <a:lnTo>
                    <a:pt x="13689" y="13251"/>
                  </a:lnTo>
                  <a:lnTo>
                    <a:pt x="13597" y="13428"/>
                  </a:lnTo>
                  <a:lnTo>
                    <a:pt x="13497" y="13596"/>
                  </a:lnTo>
                  <a:lnTo>
                    <a:pt x="13389" y="13759"/>
                  </a:lnTo>
                  <a:lnTo>
                    <a:pt x="13274" y="13915"/>
                  </a:lnTo>
                  <a:lnTo>
                    <a:pt x="13152" y="14065"/>
                  </a:lnTo>
                  <a:lnTo>
                    <a:pt x="13022" y="14209"/>
                  </a:lnTo>
                  <a:lnTo>
                    <a:pt x="12886" y="14347"/>
                  </a:lnTo>
                  <a:lnTo>
                    <a:pt x="12742" y="14479"/>
                  </a:lnTo>
                  <a:lnTo>
                    <a:pt x="12591" y="14604"/>
                  </a:lnTo>
                  <a:lnTo>
                    <a:pt x="12432" y="14724"/>
                  </a:lnTo>
                  <a:lnTo>
                    <a:pt x="12267" y="14837"/>
                  </a:lnTo>
                  <a:lnTo>
                    <a:pt x="12097" y="14943"/>
                  </a:lnTo>
                  <a:lnTo>
                    <a:pt x="11922" y="15043"/>
                  </a:lnTo>
                  <a:lnTo>
                    <a:pt x="11741" y="15137"/>
                  </a:lnTo>
                  <a:lnTo>
                    <a:pt x="11554" y="15225"/>
                  </a:lnTo>
                  <a:lnTo>
                    <a:pt x="11362" y="15308"/>
                  </a:lnTo>
                  <a:lnTo>
                    <a:pt x="11164" y="15385"/>
                  </a:lnTo>
                  <a:lnTo>
                    <a:pt x="10961" y="15457"/>
                  </a:lnTo>
                  <a:lnTo>
                    <a:pt x="10751" y="15523"/>
                  </a:lnTo>
                  <a:lnTo>
                    <a:pt x="10537" y="15583"/>
                  </a:lnTo>
                  <a:lnTo>
                    <a:pt x="10316" y="15638"/>
                  </a:lnTo>
                  <a:lnTo>
                    <a:pt x="10092" y="15685"/>
                  </a:lnTo>
                  <a:lnTo>
                    <a:pt x="9864" y="15727"/>
                  </a:lnTo>
                  <a:lnTo>
                    <a:pt x="9634" y="15764"/>
                  </a:lnTo>
                  <a:lnTo>
                    <a:pt x="9402" y="15797"/>
                  </a:lnTo>
                  <a:lnTo>
                    <a:pt x="9166" y="15824"/>
                  </a:lnTo>
                  <a:lnTo>
                    <a:pt x="8928" y="15846"/>
                  </a:lnTo>
                  <a:lnTo>
                    <a:pt x="8687" y="15864"/>
                  </a:lnTo>
                  <a:lnTo>
                    <a:pt x="8444" y="15876"/>
                  </a:lnTo>
                  <a:lnTo>
                    <a:pt x="8197" y="15884"/>
                  </a:lnTo>
                  <a:lnTo>
                    <a:pt x="7948" y="15886"/>
                  </a:lnTo>
                  <a:lnTo>
                    <a:pt x="0" y="15886"/>
                  </a:lnTo>
                  <a:lnTo>
                    <a:pt x="0" y="0"/>
                  </a:lnTo>
                  <a:lnTo>
                    <a:pt x="7272" y="0"/>
                  </a:lnTo>
                  <a:lnTo>
                    <a:pt x="7551" y="2"/>
                  </a:lnTo>
                  <a:lnTo>
                    <a:pt x="7823" y="9"/>
                  </a:lnTo>
                  <a:lnTo>
                    <a:pt x="8089" y="22"/>
                  </a:lnTo>
                  <a:lnTo>
                    <a:pt x="8349" y="39"/>
                  </a:lnTo>
                  <a:lnTo>
                    <a:pt x="8602" y="62"/>
                  </a:lnTo>
                  <a:lnTo>
                    <a:pt x="8850" y="89"/>
                  </a:lnTo>
                  <a:lnTo>
                    <a:pt x="9090" y="121"/>
                  </a:lnTo>
                  <a:lnTo>
                    <a:pt x="9325" y="158"/>
                  </a:lnTo>
                  <a:lnTo>
                    <a:pt x="9553" y="200"/>
                  </a:lnTo>
                  <a:lnTo>
                    <a:pt x="9775" y="248"/>
                  </a:lnTo>
                  <a:lnTo>
                    <a:pt x="9992" y="297"/>
                  </a:lnTo>
                  <a:lnTo>
                    <a:pt x="10203" y="353"/>
                  </a:lnTo>
                  <a:lnTo>
                    <a:pt x="10406" y="413"/>
                  </a:lnTo>
                  <a:lnTo>
                    <a:pt x="10603" y="478"/>
                  </a:lnTo>
                  <a:lnTo>
                    <a:pt x="10793" y="549"/>
                  </a:lnTo>
                  <a:lnTo>
                    <a:pt x="10975" y="625"/>
                  </a:lnTo>
                  <a:lnTo>
                    <a:pt x="11151" y="706"/>
                  </a:lnTo>
                  <a:lnTo>
                    <a:pt x="11319" y="792"/>
                  </a:lnTo>
                  <a:lnTo>
                    <a:pt x="11481" y="884"/>
                  </a:lnTo>
                  <a:lnTo>
                    <a:pt x="11635" y="980"/>
                  </a:lnTo>
                  <a:lnTo>
                    <a:pt x="11783" y="1082"/>
                  </a:lnTo>
                  <a:lnTo>
                    <a:pt x="11923" y="1189"/>
                  </a:lnTo>
                  <a:lnTo>
                    <a:pt x="12298" y="1541"/>
                  </a:lnTo>
                  <a:lnTo>
                    <a:pt x="12408" y="1669"/>
                  </a:lnTo>
                  <a:lnTo>
                    <a:pt x="12511" y="1802"/>
                  </a:lnTo>
                  <a:lnTo>
                    <a:pt x="12606" y="1940"/>
                  </a:lnTo>
                  <a:lnTo>
                    <a:pt x="12694" y="2083"/>
                  </a:lnTo>
                  <a:lnTo>
                    <a:pt x="12774" y="2232"/>
                  </a:lnTo>
                  <a:lnTo>
                    <a:pt x="12849" y="2383"/>
                  </a:lnTo>
                  <a:lnTo>
                    <a:pt x="12916" y="2540"/>
                  </a:lnTo>
                  <a:lnTo>
                    <a:pt x="12975" y="2703"/>
                  </a:lnTo>
                  <a:lnTo>
                    <a:pt x="13027" y="2871"/>
                  </a:lnTo>
                  <a:lnTo>
                    <a:pt x="13070" y="3044"/>
                  </a:lnTo>
                  <a:lnTo>
                    <a:pt x="13106" y="3222"/>
                  </a:lnTo>
                  <a:lnTo>
                    <a:pt x="13133" y="3406"/>
                  </a:lnTo>
                  <a:lnTo>
                    <a:pt x="13153" y="3596"/>
                  </a:lnTo>
                  <a:lnTo>
                    <a:pt x="13165" y="3791"/>
                  </a:lnTo>
                  <a:lnTo>
                    <a:pt x="13169" y="3991"/>
                  </a:lnTo>
                  <a:lnTo>
                    <a:pt x="13161" y="4257"/>
                  </a:lnTo>
                  <a:lnTo>
                    <a:pt x="13139" y="4515"/>
                  </a:lnTo>
                  <a:lnTo>
                    <a:pt x="13101" y="4765"/>
                  </a:lnTo>
                  <a:lnTo>
                    <a:pt x="13048" y="5007"/>
                  </a:lnTo>
                  <a:lnTo>
                    <a:pt x="12980" y="5240"/>
                  </a:lnTo>
                  <a:lnTo>
                    <a:pt x="12897" y="5464"/>
                  </a:lnTo>
                  <a:lnTo>
                    <a:pt x="12799" y="5681"/>
                  </a:lnTo>
                  <a:lnTo>
                    <a:pt x="12685" y="5889"/>
                  </a:lnTo>
                  <a:lnTo>
                    <a:pt x="12557" y="6088"/>
                  </a:lnTo>
                  <a:lnTo>
                    <a:pt x="12413" y="6280"/>
                  </a:lnTo>
                  <a:lnTo>
                    <a:pt x="12257" y="6459"/>
                  </a:lnTo>
                  <a:lnTo>
                    <a:pt x="12084" y="6626"/>
                  </a:lnTo>
                  <a:lnTo>
                    <a:pt x="11896" y="6781"/>
                  </a:lnTo>
                  <a:lnTo>
                    <a:pt x="11692" y="6924"/>
                  </a:lnTo>
                  <a:lnTo>
                    <a:pt x="11472" y="7055"/>
                  </a:lnTo>
                  <a:lnTo>
                    <a:pt x="11236" y="7174"/>
                  </a:lnTo>
                  <a:lnTo>
                    <a:pt x="10985" y="7281"/>
                  </a:lnTo>
                  <a:lnTo>
                    <a:pt x="10718" y="7377"/>
                  </a:lnTo>
                  <a:lnTo>
                    <a:pt x="10435" y="7460"/>
                  </a:lnTo>
                  <a:lnTo>
                    <a:pt x="10136" y="7531"/>
                  </a:lnTo>
                  <a:lnTo>
                    <a:pt x="10512" y="7584"/>
                  </a:lnTo>
                  <a:lnTo>
                    <a:pt x="10870" y="7652"/>
                  </a:lnTo>
                  <a:lnTo>
                    <a:pt x="11209" y="7736"/>
                  </a:lnTo>
                  <a:lnTo>
                    <a:pt x="11530" y="7834"/>
                  </a:lnTo>
                  <a:lnTo>
                    <a:pt x="11833" y="7948"/>
                  </a:lnTo>
                  <a:lnTo>
                    <a:pt x="12117" y="8078"/>
                  </a:lnTo>
                  <a:lnTo>
                    <a:pt x="12382" y="8223"/>
                  </a:lnTo>
                  <a:lnTo>
                    <a:pt x="12629" y="8383"/>
                  </a:lnTo>
                  <a:lnTo>
                    <a:pt x="12857" y="8558"/>
                  </a:lnTo>
                  <a:lnTo>
                    <a:pt x="13067" y="8749"/>
                  </a:lnTo>
                  <a:lnTo>
                    <a:pt x="13260" y="8952"/>
                  </a:lnTo>
                  <a:lnTo>
                    <a:pt x="13433" y="9167"/>
                  </a:lnTo>
                  <a:lnTo>
                    <a:pt x="13585" y="9395"/>
                  </a:lnTo>
                  <a:lnTo>
                    <a:pt x="13717" y="9637"/>
                  </a:lnTo>
                  <a:lnTo>
                    <a:pt x="13828" y="9891"/>
                  </a:lnTo>
                  <a:lnTo>
                    <a:pt x="13920" y="10157"/>
                  </a:lnTo>
                  <a:lnTo>
                    <a:pt x="13991" y="10437"/>
                  </a:lnTo>
                  <a:lnTo>
                    <a:pt x="14041" y="10730"/>
                  </a:lnTo>
                  <a:lnTo>
                    <a:pt x="14072" y="1103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8188398" y="5506641"/>
              <a:ext cx="6494" cy="3934"/>
            </a:xfrm>
            <a:custGeom>
              <a:avLst/>
              <a:pathLst>
                <a:path w="6494" h="3934">
                  <a:moveTo>
                    <a:pt x="6494" y="1973"/>
                  </a:moveTo>
                  <a:lnTo>
                    <a:pt x="6487" y="1765"/>
                  </a:lnTo>
                  <a:lnTo>
                    <a:pt x="6466" y="1569"/>
                  </a:lnTo>
                  <a:lnTo>
                    <a:pt x="6432" y="1386"/>
                  </a:lnTo>
                  <a:lnTo>
                    <a:pt x="6384" y="1215"/>
                  </a:lnTo>
                  <a:lnTo>
                    <a:pt x="6322" y="1057"/>
                  </a:lnTo>
                  <a:lnTo>
                    <a:pt x="6246" y="911"/>
                  </a:lnTo>
                  <a:lnTo>
                    <a:pt x="5937" y="547"/>
                  </a:lnTo>
                  <a:lnTo>
                    <a:pt x="5806" y="451"/>
                  </a:lnTo>
                  <a:lnTo>
                    <a:pt x="5664" y="365"/>
                  </a:lnTo>
                  <a:lnTo>
                    <a:pt x="5509" y="288"/>
                  </a:lnTo>
                  <a:lnTo>
                    <a:pt x="5340" y="220"/>
                  </a:lnTo>
                  <a:lnTo>
                    <a:pt x="5159" y="162"/>
                  </a:lnTo>
                  <a:lnTo>
                    <a:pt x="4963" y="112"/>
                  </a:lnTo>
                  <a:lnTo>
                    <a:pt x="4755" y="72"/>
                  </a:lnTo>
                  <a:lnTo>
                    <a:pt x="4533" y="40"/>
                  </a:lnTo>
                  <a:lnTo>
                    <a:pt x="4298" y="18"/>
                  </a:lnTo>
                  <a:lnTo>
                    <a:pt x="4050" y="4"/>
                  </a:lnTo>
                  <a:lnTo>
                    <a:pt x="3788" y="0"/>
                  </a:lnTo>
                  <a:lnTo>
                    <a:pt x="0" y="0"/>
                  </a:lnTo>
                  <a:lnTo>
                    <a:pt x="0" y="3934"/>
                  </a:lnTo>
                  <a:lnTo>
                    <a:pt x="3810" y="3934"/>
                  </a:lnTo>
                  <a:lnTo>
                    <a:pt x="4085" y="3930"/>
                  </a:lnTo>
                  <a:lnTo>
                    <a:pt x="4343" y="3915"/>
                  </a:lnTo>
                  <a:lnTo>
                    <a:pt x="4586" y="3891"/>
                  </a:lnTo>
                  <a:lnTo>
                    <a:pt x="4813" y="3857"/>
                  </a:lnTo>
                  <a:lnTo>
                    <a:pt x="5025" y="3813"/>
                  </a:lnTo>
                  <a:lnTo>
                    <a:pt x="5222" y="3760"/>
                  </a:lnTo>
                  <a:lnTo>
                    <a:pt x="5402" y="3697"/>
                  </a:lnTo>
                  <a:lnTo>
                    <a:pt x="5568" y="3624"/>
                  </a:lnTo>
                  <a:lnTo>
                    <a:pt x="5717" y="3542"/>
                  </a:lnTo>
                  <a:lnTo>
                    <a:pt x="6179" y="3108"/>
                  </a:lnTo>
                  <a:lnTo>
                    <a:pt x="6263" y="2975"/>
                  </a:lnTo>
                  <a:lnTo>
                    <a:pt x="6333" y="2832"/>
                  </a:lnTo>
                  <a:lnTo>
                    <a:pt x="6391" y="2680"/>
                  </a:lnTo>
                  <a:lnTo>
                    <a:pt x="6436" y="2518"/>
                  </a:lnTo>
                  <a:lnTo>
                    <a:pt x="6468" y="2346"/>
                  </a:lnTo>
                  <a:lnTo>
                    <a:pt x="6487" y="216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8188398" y="5513034"/>
              <a:ext cx="7416" cy="4555"/>
            </a:xfrm>
            <a:custGeom>
              <a:avLst/>
              <a:pathLst>
                <a:path w="7416" h="4555">
                  <a:moveTo>
                    <a:pt x="4741" y="18"/>
                  </a:moveTo>
                  <a:lnTo>
                    <a:pt x="4613" y="10"/>
                  </a:lnTo>
                  <a:lnTo>
                    <a:pt x="4483" y="4"/>
                  </a:lnTo>
                  <a:lnTo>
                    <a:pt x="4351" y="1"/>
                  </a:lnTo>
                  <a:lnTo>
                    <a:pt x="4216" y="0"/>
                  </a:lnTo>
                  <a:lnTo>
                    <a:pt x="0" y="0"/>
                  </a:lnTo>
                  <a:lnTo>
                    <a:pt x="0" y="4555"/>
                  </a:lnTo>
                  <a:lnTo>
                    <a:pt x="4340" y="4555"/>
                  </a:lnTo>
                  <a:lnTo>
                    <a:pt x="4470" y="4554"/>
                  </a:lnTo>
                  <a:lnTo>
                    <a:pt x="7409" y="2494"/>
                  </a:lnTo>
                  <a:lnTo>
                    <a:pt x="7416" y="23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8201590" y="5504172"/>
              <a:ext cx="13879" cy="16112"/>
            </a:xfrm>
            <a:custGeom>
              <a:avLst/>
              <a:pathLst>
                <a:path w="13879" h="16112">
                  <a:moveTo>
                    <a:pt x="6765" y="16112"/>
                  </a:moveTo>
                  <a:lnTo>
                    <a:pt x="6469" y="16108"/>
                  </a:lnTo>
                  <a:lnTo>
                    <a:pt x="6179" y="16098"/>
                  </a:lnTo>
                  <a:lnTo>
                    <a:pt x="5894" y="16080"/>
                  </a:lnTo>
                  <a:lnTo>
                    <a:pt x="5614" y="16056"/>
                  </a:lnTo>
                  <a:lnTo>
                    <a:pt x="5338" y="16024"/>
                  </a:lnTo>
                  <a:lnTo>
                    <a:pt x="5068" y="15986"/>
                  </a:lnTo>
                  <a:lnTo>
                    <a:pt x="4802" y="15940"/>
                  </a:lnTo>
                  <a:lnTo>
                    <a:pt x="4542" y="15888"/>
                  </a:lnTo>
                  <a:lnTo>
                    <a:pt x="4286" y="15828"/>
                  </a:lnTo>
                  <a:lnTo>
                    <a:pt x="4036" y="15762"/>
                  </a:lnTo>
                  <a:lnTo>
                    <a:pt x="3791" y="15686"/>
                  </a:lnTo>
                  <a:lnTo>
                    <a:pt x="3553" y="15602"/>
                  </a:lnTo>
                  <a:lnTo>
                    <a:pt x="3322" y="15511"/>
                  </a:lnTo>
                  <a:lnTo>
                    <a:pt x="3098" y="15412"/>
                  </a:lnTo>
                  <a:lnTo>
                    <a:pt x="2880" y="15305"/>
                  </a:lnTo>
                  <a:lnTo>
                    <a:pt x="2669" y="15191"/>
                  </a:lnTo>
                  <a:lnTo>
                    <a:pt x="2465" y="15069"/>
                  </a:lnTo>
                  <a:lnTo>
                    <a:pt x="2268" y="14939"/>
                  </a:lnTo>
                  <a:lnTo>
                    <a:pt x="2077" y="14802"/>
                  </a:lnTo>
                  <a:lnTo>
                    <a:pt x="1894" y="14657"/>
                  </a:lnTo>
                  <a:lnTo>
                    <a:pt x="1719" y="14502"/>
                  </a:lnTo>
                  <a:lnTo>
                    <a:pt x="1553" y="14338"/>
                  </a:lnTo>
                  <a:lnTo>
                    <a:pt x="1394" y="14166"/>
                  </a:lnTo>
                  <a:lnTo>
                    <a:pt x="1242" y="13986"/>
                  </a:lnTo>
                  <a:lnTo>
                    <a:pt x="1099" y="13797"/>
                  </a:lnTo>
                  <a:lnTo>
                    <a:pt x="963" y="13600"/>
                  </a:lnTo>
                  <a:lnTo>
                    <a:pt x="835" y="13395"/>
                  </a:lnTo>
                  <a:lnTo>
                    <a:pt x="714" y="13181"/>
                  </a:lnTo>
                  <a:lnTo>
                    <a:pt x="601" y="12959"/>
                  </a:lnTo>
                  <a:lnTo>
                    <a:pt x="496" y="12729"/>
                  </a:lnTo>
                  <a:lnTo>
                    <a:pt x="401" y="12490"/>
                  </a:lnTo>
                  <a:lnTo>
                    <a:pt x="317" y="12242"/>
                  </a:lnTo>
                  <a:lnTo>
                    <a:pt x="243" y="11985"/>
                  </a:lnTo>
                  <a:lnTo>
                    <a:pt x="178" y="11719"/>
                  </a:lnTo>
                  <a:lnTo>
                    <a:pt x="124" y="11444"/>
                  </a:lnTo>
                  <a:lnTo>
                    <a:pt x="79" y="11160"/>
                  </a:lnTo>
                  <a:lnTo>
                    <a:pt x="44" y="10866"/>
                  </a:lnTo>
                  <a:lnTo>
                    <a:pt x="19" y="10564"/>
                  </a:lnTo>
                  <a:lnTo>
                    <a:pt x="4" y="10253"/>
                  </a:lnTo>
                  <a:lnTo>
                    <a:pt x="0" y="9933"/>
                  </a:lnTo>
                  <a:lnTo>
                    <a:pt x="0" y="0"/>
                  </a:lnTo>
                  <a:lnTo>
                    <a:pt x="3326" y="0"/>
                  </a:lnTo>
                  <a:lnTo>
                    <a:pt x="3326" y="9673"/>
                  </a:lnTo>
                  <a:lnTo>
                    <a:pt x="3328" y="9871"/>
                  </a:lnTo>
                  <a:lnTo>
                    <a:pt x="3336" y="10064"/>
                  </a:lnTo>
                  <a:lnTo>
                    <a:pt x="3348" y="10251"/>
                  </a:lnTo>
                  <a:lnTo>
                    <a:pt x="3365" y="10433"/>
                  </a:lnTo>
                  <a:lnTo>
                    <a:pt x="3388" y="10609"/>
                  </a:lnTo>
                  <a:lnTo>
                    <a:pt x="3415" y="10780"/>
                  </a:lnTo>
                  <a:lnTo>
                    <a:pt x="3447" y="10946"/>
                  </a:lnTo>
                  <a:lnTo>
                    <a:pt x="3484" y="11106"/>
                  </a:lnTo>
                  <a:lnTo>
                    <a:pt x="3527" y="11261"/>
                  </a:lnTo>
                  <a:lnTo>
                    <a:pt x="3574" y="11410"/>
                  </a:lnTo>
                  <a:lnTo>
                    <a:pt x="3625" y="11552"/>
                  </a:lnTo>
                  <a:lnTo>
                    <a:pt x="3681" y="11689"/>
                  </a:lnTo>
                  <a:lnTo>
                    <a:pt x="5271" y="13245"/>
                  </a:lnTo>
                  <a:lnTo>
                    <a:pt x="5400" y="13293"/>
                  </a:lnTo>
                  <a:lnTo>
                    <a:pt x="5533" y="13333"/>
                  </a:lnTo>
                  <a:lnTo>
                    <a:pt x="5668" y="13370"/>
                  </a:lnTo>
                  <a:lnTo>
                    <a:pt x="5806" y="13402"/>
                  </a:lnTo>
                  <a:lnTo>
                    <a:pt x="5947" y="13430"/>
                  </a:lnTo>
                  <a:lnTo>
                    <a:pt x="6091" y="13453"/>
                  </a:lnTo>
                  <a:lnTo>
                    <a:pt x="6238" y="13473"/>
                  </a:lnTo>
                  <a:lnTo>
                    <a:pt x="6388" y="13488"/>
                  </a:lnTo>
                  <a:lnTo>
                    <a:pt x="6540" y="13498"/>
                  </a:lnTo>
                  <a:lnTo>
                    <a:pt x="6696" y="13505"/>
                  </a:lnTo>
                  <a:lnTo>
                    <a:pt x="6855" y="13507"/>
                  </a:lnTo>
                  <a:lnTo>
                    <a:pt x="7016" y="13505"/>
                  </a:lnTo>
                  <a:lnTo>
                    <a:pt x="7174" y="13498"/>
                  </a:lnTo>
                  <a:lnTo>
                    <a:pt x="7330" y="13487"/>
                  </a:lnTo>
                  <a:lnTo>
                    <a:pt x="7483" y="13471"/>
                  </a:lnTo>
                  <a:lnTo>
                    <a:pt x="7633" y="13451"/>
                  </a:lnTo>
                  <a:lnTo>
                    <a:pt x="7780" y="13426"/>
                  </a:lnTo>
                  <a:lnTo>
                    <a:pt x="7925" y="13397"/>
                  </a:lnTo>
                  <a:lnTo>
                    <a:pt x="8067" y="13363"/>
                  </a:lnTo>
                  <a:lnTo>
                    <a:pt x="8206" y="13324"/>
                  </a:lnTo>
                  <a:lnTo>
                    <a:pt x="8343" y="13281"/>
                  </a:lnTo>
                  <a:lnTo>
                    <a:pt x="8479" y="13232"/>
                  </a:lnTo>
                  <a:lnTo>
                    <a:pt x="8610" y="13177"/>
                  </a:lnTo>
                  <a:lnTo>
                    <a:pt x="10030" y="11885"/>
                  </a:lnTo>
                  <a:lnTo>
                    <a:pt x="10100" y="11754"/>
                  </a:lnTo>
                  <a:lnTo>
                    <a:pt x="10165" y="11618"/>
                  </a:lnTo>
                  <a:lnTo>
                    <a:pt x="10226" y="11477"/>
                  </a:lnTo>
                  <a:lnTo>
                    <a:pt x="10282" y="11331"/>
                  </a:lnTo>
                  <a:lnTo>
                    <a:pt x="10334" y="11179"/>
                  </a:lnTo>
                  <a:lnTo>
                    <a:pt x="10380" y="11022"/>
                  </a:lnTo>
                  <a:lnTo>
                    <a:pt x="10420" y="10859"/>
                  </a:lnTo>
                  <a:lnTo>
                    <a:pt x="10456" y="10690"/>
                  </a:lnTo>
                  <a:lnTo>
                    <a:pt x="10485" y="10516"/>
                  </a:lnTo>
                  <a:lnTo>
                    <a:pt x="10510" y="10336"/>
                  </a:lnTo>
                  <a:lnTo>
                    <a:pt x="10529" y="10151"/>
                  </a:lnTo>
                  <a:lnTo>
                    <a:pt x="10542" y="9960"/>
                  </a:lnTo>
                  <a:lnTo>
                    <a:pt x="10550" y="9763"/>
                  </a:lnTo>
                  <a:lnTo>
                    <a:pt x="10553" y="9561"/>
                  </a:lnTo>
                  <a:lnTo>
                    <a:pt x="10553" y="0"/>
                  </a:lnTo>
                  <a:lnTo>
                    <a:pt x="13879" y="0"/>
                  </a:lnTo>
                  <a:lnTo>
                    <a:pt x="13879" y="9764"/>
                  </a:lnTo>
                  <a:lnTo>
                    <a:pt x="13874" y="10086"/>
                  </a:lnTo>
                  <a:lnTo>
                    <a:pt x="13858" y="10400"/>
                  </a:lnTo>
                  <a:lnTo>
                    <a:pt x="13831" y="10705"/>
                  </a:lnTo>
                  <a:lnTo>
                    <a:pt x="13794" y="11001"/>
                  </a:lnTo>
                  <a:lnTo>
                    <a:pt x="13747" y="11289"/>
                  </a:lnTo>
                  <a:lnTo>
                    <a:pt x="13688" y="11567"/>
                  </a:lnTo>
                  <a:lnTo>
                    <a:pt x="13619" y="11837"/>
                  </a:lnTo>
                  <a:lnTo>
                    <a:pt x="13540" y="12098"/>
                  </a:lnTo>
                  <a:lnTo>
                    <a:pt x="13450" y="12350"/>
                  </a:lnTo>
                  <a:lnTo>
                    <a:pt x="13349" y="12594"/>
                  </a:lnTo>
                  <a:lnTo>
                    <a:pt x="13239" y="12829"/>
                  </a:lnTo>
                  <a:lnTo>
                    <a:pt x="13120" y="13056"/>
                  </a:lnTo>
                  <a:lnTo>
                    <a:pt x="12994" y="13274"/>
                  </a:lnTo>
                  <a:lnTo>
                    <a:pt x="12858" y="13485"/>
                  </a:lnTo>
                  <a:lnTo>
                    <a:pt x="12715" y="13687"/>
                  </a:lnTo>
                  <a:lnTo>
                    <a:pt x="12563" y="13882"/>
                  </a:lnTo>
                  <a:lnTo>
                    <a:pt x="12403" y="14068"/>
                  </a:lnTo>
                  <a:lnTo>
                    <a:pt x="12234" y="14246"/>
                  </a:lnTo>
                  <a:lnTo>
                    <a:pt x="12057" y="14416"/>
                  </a:lnTo>
                  <a:lnTo>
                    <a:pt x="11872" y="14578"/>
                  </a:lnTo>
                  <a:lnTo>
                    <a:pt x="11679" y="14730"/>
                  </a:lnTo>
                  <a:lnTo>
                    <a:pt x="11479" y="14874"/>
                  </a:lnTo>
                  <a:lnTo>
                    <a:pt x="11271" y="15009"/>
                  </a:lnTo>
                  <a:lnTo>
                    <a:pt x="11057" y="15137"/>
                  </a:lnTo>
                  <a:lnTo>
                    <a:pt x="10835" y="15257"/>
                  </a:lnTo>
                  <a:lnTo>
                    <a:pt x="10606" y="15370"/>
                  </a:lnTo>
                  <a:lnTo>
                    <a:pt x="10369" y="15474"/>
                  </a:lnTo>
                  <a:lnTo>
                    <a:pt x="10126" y="15570"/>
                  </a:lnTo>
                  <a:lnTo>
                    <a:pt x="9875" y="15659"/>
                  </a:lnTo>
                  <a:lnTo>
                    <a:pt x="9617" y="15739"/>
                  </a:lnTo>
                  <a:lnTo>
                    <a:pt x="9355" y="15810"/>
                  </a:lnTo>
                  <a:lnTo>
                    <a:pt x="9088" y="15873"/>
                  </a:lnTo>
                  <a:lnTo>
                    <a:pt x="8816" y="15929"/>
                  </a:lnTo>
                  <a:lnTo>
                    <a:pt x="8538" y="15978"/>
                  </a:lnTo>
                  <a:lnTo>
                    <a:pt x="8256" y="16019"/>
                  </a:lnTo>
                  <a:lnTo>
                    <a:pt x="7968" y="16052"/>
                  </a:lnTo>
                  <a:lnTo>
                    <a:pt x="7675" y="16078"/>
                  </a:lnTo>
                  <a:lnTo>
                    <a:pt x="7377" y="16097"/>
                  </a:lnTo>
                  <a:lnTo>
                    <a:pt x="7073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218424" y="5504172"/>
              <a:ext cx="11850" cy="15886"/>
            </a:xfrm>
            <a:custGeom>
              <a:avLst/>
              <a:pathLst>
                <a:path w="11850" h="15886">
                  <a:moveTo>
                    <a:pt x="0" y="15886"/>
                  </a:moveTo>
                  <a:lnTo>
                    <a:pt x="0" y="0"/>
                  </a:lnTo>
                  <a:lnTo>
                    <a:pt x="3326" y="0"/>
                  </a:lnTo>
                  <a:lnTo>
                    <a:pt x="3326" y="13315"/>
                  </a:lnTo>
                  <a:lnTo>
                    <a:pt x="11850" y="13315"/>
                  </a:lnTo>
                  <a:lnTo>
                    <a:pt x="11850" y="1588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231931" y="5503935"/>
              <a:ext cx="15582" cy="16348"/>
            </a:xfrm>
            <a:custGeom>
              <a:avLst/>
              <a:pathLst>
                <a:path w="15582" h="16348">
                  <a:moveTo>
                    <a:pt x="8140" y="13744"/>
                  </a:moveTo>
                  <a:lnTo>
                    <a:pt x="8284" y="13743"/>
                  </a:lnTo>
                  <a:lnTo>
                    <a:pt x="8426" y="13739"/>
                  </a:lnTo>
                  <a:lnTo>
                    <a:pt x="8568" y="13734"/>
                  </a:lnTo>
                  <a:lnTo>
                    <a:pt x="8708" y="13726"/>
                  </a:lnTo>
                  <a:lnTo>
                    <a:pt x="8848" y="13716"/>
                  </a:lnTo>
                  <a:lnTo>
                    <a:pt x="8986" y="13703"/>
                  </a:lnTo>
                  <a:lnTo>
                    <a:pt x="9123" y="13689"/>
                  </a:lnTo>
                  <a:lnTo>
                    <a:pt x="9259" y="13672"/>
                  </a:lnTo>
                  <a:lnTo>
                    <a:pt x="9393" y="13652"/>
                  </a:lnTo>
                  <a:lnTo>
                    <a:pt x="9527" y="13631"/>
                  </a:lnTo>
                  <a:lnTo>
                    <a:pt x="9659" y="13608"/>
                  </a:lnTo>
                  <a:lnTo>
                    <a:pt x="9789" y="13583"/>
                  </a:lnTo>
                  <a:lnTo>
                    <a:pt x="12537" y="12402"/>
                  </a:lnTo>
                  <a:lnTo>
                    <a:pt x="12537" y="10203"/>
                  </a:lnTo>
                  <a:lnTo>
                    <a:pt x="8659" y="10203"/>
                  </a:lnTo>
                  <a:lnTo>
                    <a:pt x="8659" y="7745"/>
                  </a:lnTo>
                  <a:lnTo>
                    <a:pt x="15582" y="7745"/>
                  </a:lnTo>
                  <a:lnTo>
                    <a:pt x="15113" y="14021"/>
                  </a:lnTo>
                  <a:lnTo>
                    <a:pt x="14984" y="14127"/>
                  </a:lnTo>
                  <a:lnTo>
                    <a:pt x="14851" y="14233"/>
                  </a:lnTo>
                  <a:lnTo>
                    <a:pt x="14713" y="14337"/>
                  </a:lnTo>
                  <a:lnTo>
                    <a:pt x="14571" y="14441"/>
                  </a:lnTo>
                  <a:lnTo>
                    <a:pt x="14425" y="14544"/>
                  </a:lnTo>
                  <a:lnTo>
                    <a:pt x="14274" y="14646"/>
                  </a:lnTo>
                  <a:lnTo>
                    <a:pt x="14118" y="14744"/>
                  </a:lnTo>
                  <a:lnTo>
                    <a:pt x="13959" y="14840"/>
                  </a:lnTo>
                  <a:lnTo>
                    <a:pt x="13796" y="14933"/>
                  </a:lnTo>
                  <a:lnTo>
                    <a:pt x="13630" y="15025"/>
                  </a:lnTo>
                  <a:lnTo>
                    <a:pt x="13459" y="15114"/>
                  </a:lnTo>
                  <a:lnTo>
                    <a:pt x="13285" y="15201"/>
                  </a:lnTo>
                  <a:lnTo>
                    <a:pt x="13106" y="15285"/>
                  </a:lnTo>
                  <a:lnTo>
                    <a:pt x="12924" y="15367"/>
                  </a:lnTo>
                  <a:lnTo>
                    <a:pt x="12738" y="15447"/>
                  </a:lnTo>
                  <a:lnTo>
                    <a:pt x="12549" y="15525"/>
                  </a:lnTo>
                  <a:lnTo>
                    <a:pt x="12355" y="15598"/>
                  </a:lnTo>
                  <a:lnTo>
                    <a:pt x="12158" y="15668"/>
                  </a:lnTo>
                  <a:lnTo>
                    <a:pt x="11957" y="15735"/>
                  </a:lnTo>
                  <a:lnTo>
                    <a:pt x="11753" y="15799"/>
                  </a:lnTo>
                  <a:lnTo>
                    <a:pt x="11545" y="15861"/>
                  </a:lnTo>
                  <a:lnTo>
                    <a:pt x="11334" y="15919"/>
                  </a:lnTo>
                  <a:lnTo>
                    <a:pt x="11118" y="15974"/>
                  </a:lnTo>
                  <a:lnTo>
                    <a:pt x="10900" y="16027"/>
                  </a:lnTo>
                  <a:lnTo>
                    <a:pt x="10677" y="16076"/>
                  </a:lnTo>
                  <a:lnTo>
                    <a:pt x="10451" y="16123"/>
                  </a:lnTo>
                  <a:lnTo>
                    <a:pt x="10224" y="16166"/>
                  </a:lnTo>
                  <a:lnTo>
                    <a:pt x="9995" y="16204"/>
                  </a:lnTo>
                  <a:lnTo>
                    <a:pt x="9762" y="16238"/>
                  </a:lnTo>
                  <a:lnTo>
                    <a:pt x="9526" y="16267"/>
                  </a:lnTo>
                  <a:lnTo>
                    <a:pt x="9287" y="16292"/>
                  </a:lnTo>
                  <a:lnTo>
                    <a:pt x="9046" y="16312"/>
                  </a:lnTo>
                  <a:lnTo>
                    <a:pt x="8801" y="16328"/>
                  </a:lnTo>
                  <a:lnTo>
                    <a:pt x="8554" y="16339"/>
                  </a:lnTo>
                  <a:lnTo>
                    <a:pt x="8303" y="16346"/>
                  </a:lnTo>
                  <a:lnTo>
                    <a:pt x="8050" y="16348"/>
                  </a:lnTo>
                  <a:lnTo>
                    <a:pt x="7634" y="16342"/>
                  </a:lnTo>
                  <a:lnTo>
                    <a:pt x="7230" y="16324"/>
                  </a:lnTo>
                  <a:lnTo>
                    <a:pt x="6838" y="16294"/>
                  </a:lnTo>
                  <a:lnTo>
                    <a:pt x="6457" y="16251"/>
                  </a:lnTo>
                  <a:lnTo>
                    <a:pt x="6088" y="16196"/>
                  </a:lnTo>
                  <a:lnTo>
                    <a:pt x="5731" y="16129"/>
                  </a:lnTo>
                  <a:lnTo>
                    <a:pt x="5385" y="16050"/>
                  </a:lnTo>
                  <a:lnTo>
                    <a:pt x="5052" y="15959"/>
                  </a:lnTo>
                  <a:lnTo>
                    <a:pt x="4730" y="15855"/>
                  </a:lnTo>
                  <a:lnTo>
                    <a:pt x="4419" y="15739"/>
                  </a:lnTo>
                  <a:lnTo>
                    <a:pt x="4120" y="15611"/>
                  </a:lnTo>
                  <a:lnTo>
                    <a:pt x="3832" y="15472"/>
                  </a:lnTo>
                  <a:lnTo>
                    <a:pt x="3555" y="15325"/>
                  </a:lnTo>
                  <a:lnTo>
                    <a:pt x="3288" y="15168"/>
                  </a:lnTo>
                  <a:lnTo>
                    <a:pt x="3032" y="15001"/>
                  </a:lnTo>
                  <a:lnTo>
                    <a:pt x="2788" y="14825"/>
                  </a:lnTo>
                  <a:lnTo>
                    <a:pt x="2554" y="14639"/>
                  </a:lnTo>
                  <a:lnTo>
                    <a:pt x="2330" y="14444"/>
                  </a:lnTo>
                  <a:lnTo>
                    <a:pt x="2118" y="14240"/>
                  </a:lnTo>
                  <a:lnTo>
                    <a:pt x="1916" y="14026"/>
                  </a:lnTo>
                  <a:lnTo>
                    <a:pt x="1725" y="13801"/>
                  </a:lnTo>
                  <a:lnTo>
                    <a:pt x="1544" y="13567"/>
                  </a:lnTo>
                  <a:lnTo>
                    <a:pt x="1373" y="13326"/>
                  </a:lnTo>
                  <a:lnTo>
                    <a:pt x="1213" y="13077"/>
                  </a:lnTo>
                  <a:lnTo>
                    <a:pt x="1062" y="12819"/>
                  </a:lnTo>
                  <a:lnTo>
                    <a:pt x="922" y="12554"/>
                  </a:lnTo>
                  <a:lnTo>
                    <a:pt x="792" y="12280"/>
                  </a:lnTo>
                  <a:lnTo>
                    <a:pt x="671" y="11998"/>
                  </a:lnTo>
                  <a:lnTo>
                    <a:pt x="562" y="11708"/>
                  </a:lnTo>
                  <a:lnTo>
                    <a:pt x="462" y="11410"/>
                  </a:lnTo>
                  <a:lnTo>
                    <a:pt x="374" y="11105"/>
                  </a:lnTo>
                  <a:lnTo>
                    <a:pt x="295" y="10794"/>
                  </a:lnTo>
                  <a:lnTo>
                    <a:pt x="226" y="10478"/>
                  </a:lnTo>
                  <a:lnTo>
                    <a:pt x="166" y="10156"/>
                  </a:lnTo>
                  <a:lnTo>
                    <a:pt x="115" y="9829"/>
                  </a:lnTo>
                  <a:lnTo>
                    <a:pt x="73" y="9495"/>
                  </a:lnTo>
                  <a:lnTo>
                    <a:pt x="41" y="9157"/>
                  </a:lnTo>
                  <a:lnTo>
                    <a:pt x="18" y="8812"/>
                  </a:lnTo>
                  <a:lnTo>
                    <a:pt x="4" y="8462"/>
                  </a:lnTo>
                  <a:lnTo>
                    <a:pt x="0" y="8106"/>
                  </a:lnTo>
                  <a:lnTo>
                    <a:pt x="4" y="7738"/>
                  </a:lnTo>
                  <a:lnTo>
                    <a:pt x="19" y="7377"/>
                  </a:lnTo>
                  <a:lnTo>
                    <a:pt x="44" y="7022"/>
                  </a:lnTo>
                  <a:lnTo>
                    <a:pt x="79" y="6676"/>
                  </a:lnTo>
                  <a:lnTo>
                    <a:pt x="124" y="6336"/>
                  </a:lnTo>
                  <a:lnTo>
                    <a:pt x="178" y="6004"/>
                  </a:lnTo>
                  <a:lnTo>
                    <a:pt x="243" y="5679"/>
                  </a:lnTo>
                  <a:lnTo>
                    <a:pt x="317" y="5361"/>
                  </a:lnTo>
                  <a:lnTo>
                    <a:pt x="401" y="5050"/>
                  </a:lnTo>
                  <a:lnTo>
                    <a:pt x="496" y="4746"/>
                  </a:lnTo>
                  <a:lnTo>
                    <a:pt x="600" y="4451"/>
                  </a:lnTo>
                  <a:lnTo>
                    <a:pt x="714" y="4165"/>
                  </a:lnTo>
                  <a:lnTo>
                    <a:pt x="839" y="3887"/>
                  </a:lnTo>
                  <a:lnTo>
                    <a:pt x="974" y="3619"/>
                  </a:lnTo>
                  <a:lnTo>
                    <a:pt x="1119" y="3359"/>
                  </a:lnTo>
                  <a:lnTo>
                    <a:pt x="1274" y="3109"/>
                  </a:lnTo>
                  <a:lnTo>
                    <a:pt x="1439" y="2868"/>
                  </a:lnTo>
                  <a:lnTo>
                    <a:pt x="1614" y="2636"/>
                  </a:lnTo>
                  <a:lnTo>
                    <a:pt x="1800" y="2412"/>
                  </a:lnTo>
                  <a:lnTo>
                    <a:pt x="1995" y="2198"/>
                  </a:lnTo>
                  <a:lnTo>
                    <a:pt x="2203" y="1991"/>
                  </a:lnTo>
                  <a:lnTo>
                    <a:pt x="2421" y="1794"/>
                  </a:lnTo>
                  <a:lnTo>
                    <a:pt x="2650" y="1607"/>
                  </a:lnTo>
                  <a:lnTo>
                    <a:pt x="2888" y="1430"/>
                  </a:lnTo>
                  <a:lnTo>
                    <a:pt x="3137" y="1262"/>
                  </a:lnTo>
                  <a:lnTo>
                    <a:pt x="3396" y="1105"/>
                  </a:lnTo>
                  <a:lnTo>
                    <a:pt x="3664" y="957"/>
                  </a:lnTo>
                  <a:lnTo>
                    <a:pt x="3944" y="820"/>
                  </a:lnTo>
                  <a:lnTo>
                    <a:pt x="4233" y="692"/>
                  </a:lnTo>
                  <a:lnTo>
                    <a:pt x="4532" y="575"/>
                  </a:lnTo>
                  <a:lnTo>
                    <a:pt x="4844" y="465"/>
                  </a:lnTo>
                  <a:lnTo>
                    <a:pt x="5167" y="368"/>
                  </a:lnTo>
                  <a:lnTo>
                    <a:pt x="5500" y="281"/>
                  </a:lnTo>
                  <a:lnTo>
                    <a:pt x="5844" y="207"/>
                  </a:lnTo>
                  <a:lnTo>
                    <a:pt x="6198" y="143"/>
                  </a:lnTo>
                  <a:lnTo>
                    <a:pt x="6563" y="92"/>
                  </a:lnTo>
                  <a:lnTo>
                    <a:pt x="6938" y="51"/>
                  </a:lnTo>
                  <a:lnTo>
                    <a:pt x="7325" y="23"/>
                  </a:lnTo>
                  <a:lnTo>
                    <a:pt x="7721" y="5"/>
                  </a:lnTo>
                  <a:lnTo>
                    <a:pt x="8129" y="0"/>
                  </a:lnTo>
                  <a:lnTo>
                    <a:pt x="8425" y="2"/>
                  </a:lnTo>
                  <a:lnTo>
                    <a:pt x="8715" y="11"/>
                  </a:lnTo>
                  <a:lnTo>
                    <a:pt x="8998" y="26"/>
                  </a:lnTo>
                  <a:lnTo>
                    <a:pt x="9274" y="46"/>
                  </a:lnTo>
                  <a:lnTo>
                    <a:pt x="9544" y="73"/>
                  </a:lnTo>
                  <a:lnTo>
                    <a:pt x="9807" y="105"/>
                  </a:lnTo>
                  <a:lnTo>
                    <a:pt x="10062" y="143"/>
                  </a:lnTo>
                  <a:lnTo>
                    <a:pt x="10312" y="187"/>
                  </a:lnTo>
                  <a:lnTo>
                    <a:pt x="10554" y="237"/>
                  </a:lnTo>
                  <a:lnTo>
                    <a:pt x="10790" y="293"/>
                  </a:lnTo>
                  <a:lnTo>
                    <a:pt x="11021" y="354"/>
                  </a:lnTo>
                  <a:lnTo>
                    <a:pt x="11247" y="420"/>
                  </a:lnTo>
                  <a:lnTo>
                    <a:pt x="11466" y="491"/>
                  </a:lnTo>
                  <a:lnTo>
                    <a:pt x="11679" y="567"/>
                  </a:lnTo>
                  <a:lnTo>
                    <a:pt x="11886" y="648"/>
                  </a:lnTo>
                  <a:lnTo>
                    <a:pt x="12087" y="734"/>
                  </a:lnTo>
                  <a:lnTo>
                    <a:pt x="12282" y="825"/>
                  </a:lnTo>
                  <a:lnTo>
                    <a:pt x="12471" y="920"/>
                  </a:lnTo>
                  <a:lnTo>
                    <a:pt x="12654" y="1021"/>
                  </a:lnTo>
                  <a:lnTo>
                    <a:pt x="12830" y="1127"/>
                  </a:lnTo>
                  <a:lnTo>
                    <a:pt x="13003" y="1237"/>
                  </a:lnTo>
                  <a:lnTo>
                    <a:pt x="13171" y="1353"/>
                  </a:lnTo>
                  <a:lnTo>
                    <a:pt x="13332" y="1472"/>
                  </a:lnTo>
                  <a:lnTo>
                    <a:pt x="13487" y="1596"/>
                  </a:lnTo>
                  <a:lnTo>
                    <a:pt x="13637" y="1725"/>
                  </a:lnTo>
                  <a:lnTo>
                    <a:pt x="13780" y="1858"/>
                  </a:lnTo>
                  <a:lnTo>
                    <a:pt x="13918" y="1995"/>
                  </a:lnTo>
                  <a:lnTo>
                    <a:pt x="14050" y="2137"/>
                  </a:lnTo>
                  <a:lnTo>
                    <a:pt x="14176" y="2284"/>
                  </a:lnTo>
                  <a:lnTo>
                    <a:pt x="14296" y="2435"/>
                  </a:lnTo>
                  <a:lnTo>
                    <a:pt x="14413" y="2588"/>
                  </a:lnTo>
                  <a:lnTo>
                    <a:pt x="14525" y="2745"/>
                  </a:lnTo>
                  <a:lnTo>
                    <a:pt x="14632" y="2905"/>
                  </a:lnTo>
                  <a:lnTo>
                    <a:pt x="14735" y="3070"/>
                  </a:lnTo>
                  <a:lnTo>
                    <a:pt x="14832" y="3238"/>
                  </a:lnTo>
                  <a:lnTo>
                    <a:pt x="14924" y="3410"/>
                  </a:lnTo>
                  <a:lnTo>
                    <a:pt x="15011" y="3586"/>
                  </a:lnTo>
                  <a:lnTo>
                    <a:pt x="15094" y="3766"/>
                  </a:lnTo>
                  <a:lnTo>
                    <a:pt x="15171" y="3950"/>
                  </a:lnTo>
                  <a:lnTo>
                    <a:pt x="15243" y="4137"/>
                  </a:lnTo>
                  <a:lnTo>
                    <a:pt x="9888" y="2901"/>
                  </a:lnTo>
                  <a:lnTo>
                    <a:pt x="9760" y="2858"/>
                  </a:lnTo>
                  <a:lnTo>
                    <a:pt x="9628" y="2818"/>
                  </a:lnTo>
                  <a:lnTo>
                    <a:pt x="9496" y="2780"/>
                  </a:lnTo>
                  <a:lnTo>
                    <a:pt x="9359" y="2745"/>
                  </a:lnTo>
                  <a:lnTo>
                    <a:pt x="9219" y="2715"/>
                  </a:lnTo>
                  <a:lnTo>
                    <a:pt x="9075" y="2688"/>
                  </a:lnTo>
                  <a:lnTo>
                    <a:pt x="8927" y="2666"/>
                  </a:lnTo>
                  <a:lnTo>
                    <a:pt x="8775" y="2648"/>
                  </a:lnTo>
                  <a:lnTo>
                    <a:pt x="8619" y="2634"/>
                  </a:lnTo>
                  <a:lnTo>
                    <a:pt x="8459" y="2623"/>
                  </a:lnTo>
                  <a:lnTo>
                    <a:pt x="8296" y="2617"/>
                  </a:lnTo>
                  <a:lnTo>
                    <a:pt x="8129" y="2615"/>
                  </a:lnTo>
                  <a:lnTo>
                    <a:pt x="7884" y="2619"/>
                  </a:lnTo>
                  <a:lnTo>
                    <a:pt x="7646" y="2631"/>
                  </a:lnTo>
                  <a:lnTo>
                    <a:pt x="7415" y="2651"/>
                  </a:lnTo>
                  <a:lnTo>
                    <a:pt x="7191" y="2678"/>
                  </a:lnTo>
                  <a:lnTo>
                    <a:pt x="6973" y="2714"/>
                  </a:lnTo>
                  <a:lnTo>
                    <a:pt x="6762" y="2757"/>
                  </a:lnTo>
                  <a:lnTo>
                    <a:pt x="6558" y="2809"/>
                  </a:lnTo>
                  <a:lnTo>
                    <a:pt x="6361" y="2868"/>
                  </a:lnTo>
                  <a:lnTo>
                    <a:pt x="6170" y="2935"/>
                  </a:lnTo>
                  <a:lnTo>
                    <a:pt x="5987" y="3010"/>
                  </a:lnTo>
                  <a:lnTo>
                    <a:pt x="5809" y="3090"/>
                  </a:lnTo>
                  <a:lnTo>
                    <a:pt x="5638" y="3177"/>
                  </a:lnTo>
                  <a:lnTo>
                    <a:pt x="5474" y="3270"/>
                  </a:lnTo>
                  <a:lnTo>
                    <a:pt x="5315" y="3371"/>
                  </a:lnTo>
                  <a:lnTo>
                    <a:pt x="5163" y="3478"/>
                  </a:lnTo>
                  <a:lnTo>
                    <a:pt x="5018" y="3592"/>
                  </a:lnTo>
                  <a:lnTo>
                    <a:pt x="4878" y="3712"/>
                  </a:lnTo>
                  <a:lnTo>
                    <a:pt x="4745" y="3840"/>
                  </a:lnTo>
                  <a:lnTo>
                    <a:pt x="4619" y="3974"/>
                  </a:lnTo>
                  <a:lnTo>
                    <a:pt x="4498" y="4115"/>
                  </a:lnTo>
                  <a:lnTo>
                    <a:pt x="4384" y="4262"/>
                  </a:lnTo>
                  <a:lnTo>
                    <a:pt x="4276" y="4415"/>
                  </a:lnTo>
                  <a:lnTo>
                    <a:pt x="4174" y="4574"/>
                  </a:lnTo>
                  <a:lnTo>
                    <a:pt x="4078" y="4739"/>
                  </a:lnTo>
                  <a:lnTo>
                    <a:pt x="3988" y="4910"/>
                  </a:lnTo>
                  <a:lnTo>
                    <a:pt x="3904" y="5086"/>
                  </a:lnTo>
                  <a:lnTo>
                    <a:pt x="3827" y="5269"/>
                  </a:lnTo>
                  <a:lnTo>
                    <a:pt x="3755" y="5457"/>
                  </a:lnTo>
                  <a:lnTo>
                    <a:pt x="3689" y="5651"/>
                  </a:lnTo>
                  <a:lnTo>
                    <a:pt x="3630" y="5851"/>
                  </a:lnTo>
                  <a:lnTo>
                    <a:pt x="3577" y="6054"/>
                  </a:lnTo>
                  <a:lnTo>
                    <a:pt x="3529" y="6263"/>
                  </a:lnTo>
                  <a:lnTo>
                    <a:pt x="3486" y="6476"/>
                  </a:lnTo>
                  <a:lnTo>
                    <a:pt x="3450" y="6694"/>
                  </a:lnTo>
                  <a:lnTo>
                    <a:pt x="3419" y="6917"/>
                  </a:lnTo>
                  <a:lnTo>
                    <a:pt x="3393" y="7145"/>
                  </a:lnTo>
                  <a:lnTo>
                    <a:pt x="3374" y="7378"/>
                  </a:lnTo>
                  <a:lnTo>
                    <a:pt x="3359" y="7616"/>
                  </a:lnTo>
                  <a:lnTo>
                    <a:pt x="3351" y="7858"/>
                  </a:lnTo>
                  <a:lnTo>
                    <a:pt x="3348" y="8106"/>
                  </a:lnTo>
                  <a:lnTo>
                    <a:pt x="3351" y="8352"/>
                  </a:lnTo>
                  <a:lnTo>
                    <a:pt x="3359" y="8594"/>
                  </a:lnTo>
                  <a:lnTo>
                    <a:pt x="3374" y="8832"/>
                  </a:lnTo>
                  <a:lnTo>
                    <a:pt x="3393" y="9066"/>
                  </a:lnTo>
                  <a:lnTo>
                    <a:pt x="3419" y="9296"/>
                  </a:lnTo>
                  <a:lnTo>
                    <a:pt x="3450" y="9521"/>
                  </a:lnTo>
                  <a:lnTo>
                    <a:pt x="3486" y="9743"/>
                  </a:lnTo>
                  <a:lnTo>
                    <a:pt x="3529" y="9961"/>
                  </a:lnTo>
                  <a:lnTo>
                    <a:pt x="3577" y="10174"/>
                  </a:lnTo>
                  <a:lnTo>
                    <a:pt x="3630" y="10384"/>
                  </a:lnTo>
                  <a:lnTo>
                    <a:pt x="3692" y="10588"/>
                  </a:lnTo>
                  <a:lnTo>
                    <a:pt x="3759" y="10787"/>
                  </a:lnTo>
                  <a:lnTo>
                    <a:pt x="3832" y="10980"/>
                  </a:lnTo>
                  <a:lnTo>
                    <a:pt x="3911" y="11167"/>
                  </a:lnTo>
                  <a:lnTo>
                    <a:pt x="3997" y="11348"/>
                  </a:lnTo>
                  <a:lnTo>
                    <a:pt x="4087" y="11523"/>
                  </a:lnTo>
                  <a:lnTo>
                    <a:pt x="4184" y="11692"/>
                  </a:lnTo>
                  <a:lnTo>
                    <a:pt x="4287" y="11856"/>
                  </a:lnTo>
                  <a:lnTo>
                    <a:pt x="4395" y="12014"/>
                  </a:lnTo>
                  <a:lnTo>
                    <a:pt x="4510" y="12165"/>
                  </a:lnTo>
                  <a:lnTo>
                    <a:pt x="4632" y="12311"/>
                  </a:lnTo>
                  <a:lnTo>
                    <a:pt x="4761" y="12450"/>
                  </a:lnTo>
                  <a:lnTo>
                    <a:pt x="4895" y="12582"/>
                  </a:lnTo>
                  <a:lnTo>
                    <a:pt x="5036" y="12708"/>
                  </a:lnTo>
                  <a:lnTo>
                    <a:pt x="5183" y="12828"/>
                  </a:lnTo>
                  <a:lnTo>
                    <a:pt x="5336" y="12941"/>
                  </a:lnTo>
                  <a:lnTo>
                    <a:pt x="5495" y="13047"/>
                  </a:lnTo>
                  <a:lnTo>
                    <a:pt x="5660" y="13147"/>
                  </a:lnTo>
                  <a:lnTo>
                    <a:pt x="5832" y="13240"/>
                  </a:lnTo>
                  <a:lnTo>
                    <a:pt x="6009" y="13327"/>
                  </a:lnTo>
                  <a:lnTo>
                    <a:pt x="6193" y="13406"/>
                  </a:lnTo>
                  <a:lnTo>
                    <a:pt x="6383" y="13477"/>
                  </a:lnTo>
                  <a:lnTo>
                    <a:pt x="6580" y="13539"/>
                  </a:lnTo>
                  <a:lnTo>
                    <a:pt x="6783" y="13594"/>
                  </a:lnTo>
                  <a:lnTo>
                    <a:pt x="6993" y="13639"/>
                  </a:lnTo>
                  <a:lnTo>
                    <a:pt x="7209" y="13677"/>
                  </a:lnTo>
                  <a:lnTo>
                    <a:pt x="7432" y="13706"/>
                  </a:lnTo>
                  <a:lnTo>
                    <a:pt x="7662" y="13727"/>
                  </a:lnTo>
                  <a:lnTo>
                    <a:pt x="7898" y="1374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249520" y="5504172"/>
              <a:ext cx="15491" cy="15886"/>
            </a:xfrm>
            <a:custGeom>
              <a:avLst/>
              <a:pathLst>
                <a:path w="15491" h="15886">
                  <a:moveTo>
                    <a:pt x="12199" y="15886"/>
                  </a:moveTo>
                  <a:lnTo>
                    <a:pt x="10790" y="11827"/>
                  </a:lnTo>
                  <a:lnTo>
                    <a:pt x="4735" y="11827"/>
                  </a:lnTo>
                  <a:lnTo>
                    <a:pt x="3326" y="15886"/>
                  </a:lnTo>
                  <a:lnTo>
                    <a:pt x="0" y="15886"/>
                  </a:lnTo>
                  <a:lnTo>
                    <a:pt x="5795" y="0"/>
                  </a:lnTo>
                  <a:lnTo>
                    <a:pt x="9719" y="0"/>
                  </a:lnTo>
                  <a:lnTo>
                    <a:pt x="15491" y="1588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255000" y="5508930"/>
              <a:ext cx="4566" cy="4566"/>
            </a:xfrm>
            <a:custGeom>
              <a:avLst/>
              <a:pathLst>
                <a:path w="4566" h="4566">
                  <a:moveTo>
                    <a:pt x="1567" y="0"/>
                  </a:moveTo>
                  <a:lnTo>
                    <a:pt x="0" y="4566"/>
                  </a:lnTo>
                  <a:lnTo>
                    <a:pt x="4566" y="45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267166" y="5504172"/>
              <a:ext cx="14657" cy="15886"/>
            </a:xfrm>
            <a:custGeom>
              <a:avLst/>
              <a:pathLst>
                <a:path w="14657" h="15886">
                  <a:moveTo>
                    <a:pt x="10914" y="15886"/>
                  </a:moveTo>
                  <a:lnTo>
                    <a:pt x="7227" y="9854"/>
                  </a:lnTo>
                  <a:lnTo>
                    <a:pt x="3326" y="9854"/>
                  </a:lnTo>
                  <a:lnTo>
                    <a:pt x="3326" y="15886"/>
                  </a:lnTo>
                  <a:lnTo>
                    <a:pt x="0" y="15886"/>
                  </a:lnTo>
                  <a:lnTo>
                    <a:pt x="0" y="0"/>
                  </a:lnTo>
                  <a:lnTo>
                    <a:pt x="7937" y="0"/>
                  </a:lnTo>
                  <a:lnTo>
                    <a:pt x="8231" y="3"/>
                  </a:lnTo>
                  <a:lnTo>
                    <a:pt x="8517" y="13"/>
                  </a:lnTo>
                  <a:lnTo>
                    <a:pt x="8796" y="30"/>
                  </a:lnTo>
                  <a:lnTo>
                    <a:pt x="9066" y="54"/>
                  </a:lnTo>
                  <a:lnTo>
                    <a:pt x="9330" y="84"/>
                  </a:lnTo>
                  <a:lnTo>
                    <a:pt x="9585" y="121"/>
                  </a:lnTo>
                  <a:lnTo>
                    <a:pt x="9833" y="165"/>
                  </a:lnTo>
                  <a:lnTo>
                    <a:pt x="10073" y="216"/>
                  </a:lnTo>
                  <a:lnTo>
                    <a:pt x="10306" y="273"/>
                  </a:lnTo>
                  <a:lnTo>
                    <a:pt x="10530" y="338"/>
                  </a:lnTo>
                  <a:lnTo>
                    <a:pt x="10750" y="406"/>
                  </a:lnTo>
                  <a:lnTo>
                    <a:pt x="10962" y="480"/>
                  </a:lnTo>
                  <a:lnTo>
                    <a:pt x="11167" y="560"/>
                  </a:lnTo>
                  <a:lnTo>
                    <a:pt x="11364" y="646"/>
                  </a:lnTo>
                  <a:lnTo>
                    <a:pt x="11554" y="738"/>
                  </a:lnTo>
                  <a:lnTo>
                    <a:pt x="11736" y="836"/>
                  </a:lnTo>
                  <a:lnTo>
                    <a:pt x="11911" y="939"/>
                  </a:lnTo>
                  <a:lnTo>
                    <a:pt x="12078" y="1049"/>
                  </a:lnTo>
                  <a:lnTo>
                    <a:pt x="12238" y="1164"/>
                  </a:lnTo>
                  <a:lnTo>
                    <a:pt x="12391" y="1285"/>
                  </a:lnTo>
                  <a:lnTo>
                    <a:pt x="12536" y="1409"/>
                  </a:lnTo>
                  <a:lnTo>
                    <a:pt x="12673" y="1539"/>
                  </a:lnTo>
                  <a:lnTo>
                    <a:pt x="12803" y="1675"/>
                  </a:lnTo>
                  <a:lnTo>
                    <a:pt x="12925" y="1815"/>
                  </a:lnTo>
                  <a:lnTo>
                    <a:pt x="13039" y="1961"/>
                  </a:lnTo>
                  <a:lnTo>
                    <a:pt x="13146" y="2113"/>
                  </a:lnTo>
                  <a:lnTo>
                    <a:pt x="13245" y="2270"/>
                  </a:lnTo>
                  <a:lnTo>
                    <a:pt x="13336" y="2432"/>
                  </a:lnTo>
                  <a:lnTo>
                    <a:pt x="13420" y="2600"/>
                  </a:lnTo>
                  <a:lnTo>
                    <a:pt x="13496" y="2773"/>
                  </a:lnTo>
                  <a:lnTo>
                    <a:pt x="13566" y="2949"/>
                  </a:lnTo>
                  <a:lnTo>
                    <a:pt x="13630" y="3129"/>
                  </a:lnTo>
                  <a:lnTo>
                    <a:pt x="13685" y="3314"/>
                  </a:lnTo>
                  <a:lnTo>
                    <a:pt x="13734" y="3504"/>
                  </a:lnTo>
                  <a:lnTo>
                    <a:pt x="13775" y="3698"/>
                  </a:lnTo>
                  <a:lnTo>
                    <a:pt x="13808" y="3896"/>
                  </a:lnTo>
                  <a:lnTo>
                    <a:pt x="13834" y="4099"/>
                  </a:lnTo>
                  <a:lnTo>
                    <a:pt x="13853" y="4307"/>
                  </a:lnTo>
                  <a:lnTo>
                    <a:pt x="13864" y="4519"/>
                  </a:lnTo>
                  <a:lnTo>
                    <a:pt x="13868" y="4735"/>
                  </a:lnTo>
                  <a:lnTo>
                    <a:pt x="13865" y="4912"/>
                  </a:lnTo>
                  <a:lnTo>
                    <a:pt x="13857" y="5085"/>
                  </a:lnTo>
                  <a:lnTo>
                    <a:pt x="13843" y="5256"/>
                  </a:lnTo>
                  <a:lnTo>
                    <a:pt x="13825" y="5424"/>
                  </a:lnTo>
                  <a:lnTo>
                    <a:pt x="13800" y="5589"/>
                  </a:lnTo>
                  <a:lnTo>
                    <a:pt x="13770" y="5751"/>
                  </a:lnTo>
                  <a:lnTo>
                    <a:pt x="13735" y="5910"/>
                  </a:lnTo>
                  <a:lnTo>
                    <a:pt x="13695" y="6066"/>
                  </a:lnTo>
                  <a:lnTo>
                    <a:pt x="13649" y="6220"/>
                  </a:lnTo>
                  <a:lnTo>
                    <a:pt x="13597" y="6370"/>
                  </a:lnTo>
                  <a:lnTo>
                    <a:pt x="13543" y="6515"/>
                  </a:lnTo>
                  <a:lnTo>
                    <a:pt x="13485" y="6657"/>
                  </a:lnTo>
                  <a:lnTo>
                    <a:pt x="13422" y="6795"/>
                  </a:lnTo>
                  <a:lnTo>
                    <a:pt x="13355" y="6931"/>
                  </a:lnTo>
                  <a:lnTo>
                    <a:pt x="13284" y="7063"/>
                  </a:lnTo>
                  <a:lnTo>
                    <a:pt x="11759" y="8647"/>
                  </a:lnTo>
                  <a:lnTo>
                    <a:pt x="11630" y="8722"/>
                  </a:lnTo>
                  <a:lnTo>
                    <a:pt x="11498" y="8793"/>
                  </a:lnTo>
                  <a:lnTo>
                    <a:pt x="11364" y="8859"/>
                  </a:lnTo>
                  <a:lnTo>
                    <a:pt x="11227" y="8922"/>
                  </a:lnTo>
                  <a:lnTo>
                    <a:pt x="11089" y="8980"/>
                  </a:lnTo>
                  <a:lnTo>
                    <a:pt x="10948" y="9034"/>
                  </a:lnTo>
                  <a:lnTo>
                    <a:pt x="10804" y="9085"/>
                  </a:lnTo>
                  <a:lnTo>
                    <a:pt x="10659" y="9131"/>
                  </a:lnTo>
                  <a:lnTo>
                    <a:pt x="10511" y="9173"/>
                  </a:lnTo>
                  <a:lnTo>
                    <a:pt x="10361" y="9211"/>
                  </a:lnTo>
                  <a:lnTo>
                    <a:pt x="14657" y="1588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270492" y="5506754"/>
              <a:ext cx="7193" cy="4690"/>
            </a:xfrm>
            <a:custGeom>
              <a:avLst/>
              <a:pathLst>
                <a:path w="7193" h="4690">
                  <a:moveTo>
                    <a:pt x="7193" y="2288"/>
                  </a:moveTo>
                  <a:lnTo>
                    <a:pt x="7185" y="2062"/>
                  </a:lnTo>
                  <a:lnTo>
                    <a:pt x="7162" y="1848"/>
                  </a:lnTo>
                  <a:lnTo>
                    <a:pt x="7124" y="1645"/>
                  </a:lnTo>
                  <a:lnTo>
                    <a:pt x="7070" y="1455"/>
                  </a:lnTo>
                  <a:lnTo>
                    <a:pt x="7001" y="1276"/>
                  </a:lnTo>
                  <a:lnTo>
                    <a:pt x="6917" y="1110"/>
                  </a:lnTo>
                  <a:lnTo>
                    <a:pt x="6817" y="955"/>
                  </a:lnTo>
                  <a:lnTo>
                    <a:pt x="6702" y="813"/>
                  </a:lnTo>
                  <a:lnTo>
                    <a:pt x="6572" y="682"/>
                  </a:lnTo>
                  <a:lnTo>
                    <a:pt x="6426" y="563"/>
                  </a:lnTo>
                  <a:lnTo>
                    <a:pt x="6269" y="456"/>
                  </a:lnTo>
                  <a:lnTo>
                    <a:pt x="6098" y="360"/>
                  </a:lnTo>
                  <a:lnTo>
                    <a:pt x="5914" y="276"/>
                  </a:lnTo>
                  <a:lnTo>
                    <a:pt x="5717" y="202"/>
                  </a:lnTo>
                  <a:lnTo>
                    <a:pt x="5507" y="140"/>
                  </a:lnTo>
                  <a:lnTo>
                    <a:pt x="5284" y="90"/>
                  </a:lnTo>
                  <a:lnTo>
                    <a:pt x="5048" y="50"/>
                  </a:lnTo>
                  <a:lnTo>
                    <a:pt x="4799" y="22"/>
                  </a:lnTo>
                  <a:lnTo>
                    <a:pt x="4537" y="5"/>
                  </a:lnTo>
                  <a:lnTo>
                    <a:pt x="4261" y="0"/>
                  </a:lnTo>
                  <a:lnTo>
                    <a:pt x="0" y="0"/>
                  </a:lnTo>
                  <a:lnTo>
                    <a:pt x="0" y="4690"/>
                  </a:lnTo>
                  <a:lnTo>
                    <a:pt x="4352" y="4690"/>
                  </a:lnTo>
                  <a:lnTo>
                    <a:pt x="4498" y="4688"/>
                  </a:lnTo>
                  <a:lnTo>
                    <a:pt x="4641" y="4683"/>
                  </a:lnTo>
                  <a:lnTo>
                    <a:pt x="4779" y="4675"/>
                  </a:lnTo>
                  <a:lnTo>
                    <a:pt x="4913" y="46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283842" y="5504172"/>
              <a:ext cx="3326" cy="15886"/>
            </a:xfrm>
            <a:custGeom>
              <a:avLst/>
              <a:pathLst>
                <a:path w="3326" h="15886">
                  <a:moveTo>
                    <a:pt x="0" y="15886"/>
                  </a:moveTo>
                  <a:lnTo>
                    <a:pt x="0" y="0"/>
                  </a:lnTo>
                  <a:lnTo>
                    <a:pt x="3326" y="0"/>
                  </a:lnTo>
                  <a:lnTo>
                    <a:pt x="3326" y="1588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289287" y="5504172"/>
              <a:ext cx="15491" cy="15886"/>
            </a:xfrm>
            <a:custGeom>
              <a:avLst/>
              <a:pathLst>
                <a:path w="15491" h="15886">
                  <a:moveTo>
                    <a:pt x="12199" y="15886"/>
                  </a:moveTo>
                  <a:lnTo>
                    <a:pt x="10790" y="11827"/>
                  </a:lnTo>
                  <a:lnTo>
                    <a:pt x="4735" y="11827"/>
                  </a:lnTo>
                  <a:lnTo>
                    <a:pt x="3326" y="15886"/>
                  </a:lnTo>
                  <a:lnTo>
                    <a:pt x="0" y="15886"/>
                  </a:lnTo>
                  <a:lnTo>
                    <a:pt x="5795" y="0"/>
                  </a:lnTo>
                  <a:lnTo>
                    <a:pt x="9719" y="0"/>
                  </a:lnTo>
                  <a:lnTo>
                    <a:pt x="15491" y="1588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294767" y="5508930"/>
              <a:ext cx="4566" cy="4566"/>
            </a:xfrm>
            <a:custGeom>
              <a:avLst/>
              <a:pathLst>
                <a:path w="4566" h="4566">
                  <a:moveTo>
                    <a:pt x="1567" y="0"/>
                  </a:moveTo>
                  <a:lnTo>
                    <a:pt x="0" y="4566"/>
                  </a:lnTo>
                  <a:lnTo>
                    <a:pt x="4566" y="45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185296" y="5609625"/>
              <a:ext cx="16118" cy="18182"/>
            </a:xfrm>
            <a:custGeom>
              <a:avLst/>
              <a:pathLst>
                <a:path w="16118" h="18182">
                  <a:moveTo>
                    <a:pt x="16118" y="12995"/>
                  </a:moveTo>
                  <a:lnTo>
                    <a:pt x="16112" y="13267"/>
                  </a:lnTo>
                  <a:lnTo>
                    <a:pt x="16095" y="13532"/>
                  </a:lnTo>
                  <a:lnTo>
                    <a:pt x="16068" y="13788"/>
                  </a:lnTo>
                  <a:lnTo>
                    <a:pt x="16029" y="14037"/>
                  </a:lnTo>
                  <a:lnTo>
                    <a:pt x="15979" y="14279"/>
                  </a:lnTo>
                  <a:lnTo>
                    <a:pt x="15918" y="14512"/>
                  </a:lnTo>
                  <a:lnTo>
                    <a:pt x="15846" y="14738"/>
                  </a:lnTo>
                  <a:lnTo>
                    <a:pt x="15763" y="14956"/>
                  </a:lnTo>
                  <a:lnTo>
                    <a:pt x="15668" y="15167"/>
                  </a:lnTo>
                  <a:lnTo>
                    <a:pt x="15563" y="15369"/>
                  </a:lnTo>
                  <a:lnTo>
                    <a:pt x="15448" y="15562"/>
                  </a:lnTo>
                  <a:lnTo>
                    <a:pt x="15324" y="15748"/>
                  </a:lnTo>
                  <a:lnTo>
                    <a:pt x="15193" y="15926"/>
                  </a:lnTo>
                  <a:lnTo>
                    <a:pt x="15053" y="16098"/>
                  </a:lnTo>
                  <a:lnTo>
                    <a:pt x="14905" y="16263"/>
                  </a:lnTo>
                  <a:lnTo>
                    <a:pt x="14748" y="16421"/>
                  </a:lnTo>
                  <a:lnTo>
                    <a:pt x="14584" y="16572"/>
                  </a:lnTo>
                  <a:lnTo>
                    <a:pt x="14411" y="16715"/>
                  </a:lnTo>
                  <a:lnTo>
                    <a:pt x="14229" y="16852"/>
                  </a:lnTo>
                  <a:lnTo>
                    <a:pt x="14040" y="16982"/>
                  </a:lnTo>
                  <a:lnTo>
                    <a:pt x="13846" y="17103"/>
                  </a:lnTo>
                  <a:lnTo>
                    <a:pt x="13645" y="17217"/>
                  </a:lnTo>
                  <a:lnTo>
                    <a:pt x="13438" y="17325"/>
                  </a:lnTo>
                  <a:lnTo>
                    <a:pt x="13224" y="17426"/>
                  </a:lnTo>
                  <a:lnTo>
                    <a:pt x="13004" y="17521"/>
                  </a:lnTo>
                  <a:lnTo>
                    <a:pt x="12778" y="17609"/>
                  </a:lnTo>
                  <a:lnTo>
                    <a:pt x="12545" y="17691"/>
                  </a:lnTo>
                  <a:lnTo>
                    <a:pt x="12306" y="17767"/>
                  </a:lnTo>
                  <a:lnTo>
                    <a:pt x="12060" y="17836"/>
                  </a:lnTo>
                  <a:lnTo>
                    <a:pt x="11807" y="17899"/>
                  </a:lnTo>
                  <a:lnTo>
                    <a:pt x="11550" y="17952"/>
                  </a:lnTo>
                  <a:lnTo>
                    <a:pt x="11290" y="18001"/>
                  </a:lnTo>
                  <a:lnTo>
                    <a:pt x="11027" y="18043"/>
                  </a:lnTo>
                  <a:lnTo>
                    <a:pt x="10761" y="18080"/>
                  </a:lnTo>
                  <a:lnTo>
                    <a:pt x="10491" y="18111"/>
                  </a:lnTo>
                  <a:lnTo>
                    <a:pt x="10219" y="18137"/>
                  </a:lnTo>
                  <a:lnTo>
                    <a:pt x="9943" y="18157"/>
                  </a:lnTo>
                  <a:lnTo>
                    <a:pt x="9664" y="18171"/>
                  </a:lnTo>
                  <a:lnTo>
                    <a:pt x="9382" y="18180"/>
                  </a:lnTo>
                  <a:lnTo>
                    <a:pt x="9097" y="18182"/>
                  </a:lnTo>
                  <a:lnTo>
                    <a:pt x="0" y="18182"/>
                  </a:lnTo>
                  <a:lnTo>
                    <a:pt x="0" y="0"/>
                  </a:lnTo>
                  <a:lnTo>
                    <a:pt x="8323" y="0"/>
                  </a:lnTo>
                  <a:lnTo>
                    <a:pt x="8642" y="2"/>
                  </a:lnTo>
                  <a:lnTo>
                    <a:pt x="8954" y="11"/>
                  </a:lnTo>
                  <a:lnTo>
                    <a:pt x="9258" y="25"/>
                  </a:lnTo>
                  <a:lnTo>
                    <a:pt x="9556" y="45"/>
                  </a:lnTo>
                  <a:lnTo>
                    <a:pt x="9846" y="70"/>
                  </a:lnTo>
                  <a:lnTo>
                    <a:pt x="10129" y="102"/>
                  </a:lnTo>
                  <a:lnTo>
                    <a:pt x="10404" y="139"/>
                  </a:lnTo>
                  <a:lnTo>
                    <a:pt x="10673" y="181"/>
                  </a:lnTo>
                  <a:lnTo>
                    <a:pt x="10934" y="229"/>
                  </a:lnTo>
                  <a:lnTo>
                    <a:pt x="11188" y="283"/>
                  </a:lnTo>
                  <a:lnTo>
                    <a:pt x="11437" y="341"/>
                  </a:lnTo>
                  <a:lnTo>
                    <a:pt x="11678" y="404"/>
                  </a:lnTo>
                  <a:lnTo>
                    <a:pt x="11911" y="473"/>
                  </a:lnTo>
                  <a:lnTo>
                    <a:pt x="12136" y="548"/>
                  </a:lnTo>
                  <a:lnTo>
                    <a:pt x="12353" y="629"/>
                  </a:lnTo>
                  <a:lnTo>
                    <a:pt x="12562" y="715"/>
                  </a:lnTo>
                  <a:lnTo>
                    <a:pt x="12763" y="808"/>
                  </a:lnTo>
                  <a:lnTo>
                    <a:pt x="12955" y="907"/>
                  </a:lnTo>
                  <a:lnTo>
                    <a:pt x="13140" y="1012"/>
                  </a:lnTo>
                  <a:lnTo>
                    <a:pt x="13317" y="1122"/>
                  </a:lnTo>
                  <a:lnTo>
                    <a:pt x="13486" y="1239"/>
                  </a:lnTo>
                  <a:lnTo>
                    <a:pt x="13646" y="1361"/>
                  </a:lnTo>
                  <a:lnTo>
                    <a:pt x="13798" y="1490"/>
                  </a:lnTo>
                  <a:lnTo>
                    <a:pt x="13941" y="1624"/>
                  </a:lnTo>
                  <a:lnTo>
                    <a:pt x="14075" y="1764"/>
                  </a:lnTo>
                  <a:lnTo>
                    <a:pt x="14202" y="1910"/>
                  </a:lnTo>
                  <a:lnTo>
                    <a:pt x="14319" y="2063"/>
                  </a:lnTo>
                  <a:lnTo>
                    <a:pt x="14428" y="2221"/>
                  </a:lnTo>
                  <a:lnTo>
                    <a:pt x="14529" y="2385"/>
                  </a:lnTo>
                  <a:lnTo>
                    <a:pt x="14621" y="2555"/>
                  </a:lnTo>
                  <a:lnTo>
                    <a:pt x="14707" y="2728"/>
                  </a:lnTo>
                  <a:lnTo>
                    <a:pt x="14783" y="2908"/>
                  </a:lnTo>
                  <a:lnTo>
                    <a:pt x="14851" y="3094"/>
                  </a:lnTo>
                  <a:lnTo>
                    <a:pt x="14910" y="3286"/>
                  </a:lnTo>
                  <a:lnTo>
                    <a:pt x="14959" y="3484"/>
                  </a:lnTo>
                  <a:lnTo>
                    <a:pt x="15000" y="3688"/>
                  </a:lnTo>
                  <a:lnTo>
                    <a:pt x="15032" y="3899"/>
                  </a:lnTo>
                  <a:lnTo>
                    <a:pt x="15054" y="4116"/>
                  </a:lnTo>
                  <a:lnTo>
                    <a:pt x="15068" y="4339"/>
                  </a:lnTo>
                  <a:lnTo>
                    <a:pt x="15072" y="4568"/>
                  </a:lnTo>
                  <a:lnTo>
                    <a:pt x="15064" y="4873"/>
                  </a:lnTo>
                  <a:lnTo>
                    <a:pt x="15038" y="5168"/>
                  </a:lnTo>
                  <a:lnTo>
                    <a:pt x="14995" y="5454"/>
                  </a:lnTo>
                  <a:lnTo>
                    <a:pt x="14934" y="5730"/>
                  </a:lnTo>
                  <a:lnTo>
                    <a:pt x="14856" y="5997"/>
                  </a:lnTo>
                  <a:lnTo>
                    <a:pt x="14761" y="6254"/>
                  </a:lnTo>
                  <a:lnTo>
                    <a:pt x="14649" y="6502"/>
                  </a:lnTo>
                  <a:lnTo>
                    <a:pt x="14519" y="6740"/>
                  </a:lnTo>
                  <a:lnTo>
                    <a:pt x="14372" y="6969"/>
                  </a:lnTo>
                  <a:lnTo>
                    <a:pt x="14208" y="7188"/>
                  </a:lnTo>
                  <a:lnTo>
                    <a:pt x="14028" y="7392"/>
                  </a:lnTo>
                  <a:lnTo>
                    <a:pt x="13831" y="7583"/>
                  </a:lnTo>
                  <a:lnTo>
                    <a:pt x="13615" y="7761"/>
                  </a:lnTo>
                  <a:lnTo>
                    <a:pt x="13382" y="7925"/>
                  </a:lnTo>
                  <a:lnTo>
                    <a:pt x="13130" y="8075"/>
                  </a:lnTo>
                  <a:lnTo>
                    <a:pt x="12860" y="8211"/>
                  </a:lnTo>
                  <a:lnTo>
                    <a:pt x="12573" y="8334"/>
                  </a:lnTo>
                  <a:lnTo>
                    <a:pt x="12267" y="8443"/>
                  </a:lnTo>
                  <a:lnTo>
                    <a:pt x="11943" y="8538"/>
                  </a:lnTo>
                  <a:lnTo>
                    <a:pt x="11601" y="8620"/>
                  </a:lnTo>
                  <a:lnTo>
                    <a:pt x="12032" y="8680"/>
                  </a:lnTo>
                  <a:lnTo>
                    <a:pt x="12441" y="8758"/>
                  </a:lnTo>
                  <a:lnTo>
                    <a:pt x="12830" y="8854"/>
                  </a:lnTo>
                  <a:lnTo>
                    <a:pt x="13197" y="8967"/>
                  </a:lnTo>
                  <a:lnTo>
                    <a:pt x="13543" y="9097"/>
                  </a:lnTo>
                  <a:lnTo>
                    <a:pt x="13868" y="9246"/>
                  </a:lnTo>
                  <a:lnTo>
                    <a:pt x="14172" y="9411"/>
                  </a:lnTo>
                  <a:lnTo>
                    <a:pt x="14454" y="9595"/>
                  </a:lnTo>
                  <a:lnTo>
                    <a:pt x="14716" y="9795"/>
                  </a:lnTo>
                  <a:lnTo>
                    <a:pt x="14956" y="10014"/>
                  </a:lnTo>
                  <a:lnTo>
                    <a:pt x="15177" y="10246"/>
                  </a:lnTo>
                  <a:lnTo>
                    <a:pt x="15374" y="10492"/>
                  </a:lnTo>
                  <a:lnTo>
                    <a:pt x="15549" y="10754"/>
                  </a:lnTo>
                  <a:lnTo>
                    <a:pt x="15700" y="11030"/>
                  </a:lnTo>
                  <a:lnTo>
                    <a:pt x="15827" y="11320"/>
                  </a:lnTo>
                  <a:lnTo>
                    <a:pt x="15932" y="11626"/>
                  </a:lnTo>
                  <a:lnTo>
                    <a:pt x="16013" y="11946"/>
                  </a:lnTo>
                  <a:lnTo>
                    <a:pt x="16071" y="12281"/>
                  </a:lnTo>
                  <a:lnTo>
                    <a:pt x="16106" y="126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189103" y="5612451"/>
              <a:ext cx="7433" cy="4503"/>
            </a:xfrm>
            <a:custGeom>
              <a:avLst/>
              <a:pathLst>
                <a:path w="7433" h="4503">
                  <a:moveTo>
                    <a:pt x="7433" y="2258"/>
                  </a:moveTo>
                  <a:lnTo>
                    <a:pt x="7425" y="2020"/>
                  </a:lnTo>
                  <a:lnTo>
                    <a:pt x="7401" y="1796"/>
                  </a:lnTo>
                  <a:lnTo>
                    <a:pt x="7362" y="1586"/>
                  </a:lnTo>
                  <a:lnTo>
                    <a:pt x="7307" y="1391"/>
                  </a:lnTo>
                  <a:lnTo>
                    <a:pt x="7236" y="1209"/>
                  </a:lnTo>
                  <a:lnTo>
                    <a:pt x="7149" y="1042"/>
                  </a:lnTo>
                  <a:lnTo>
                    <a:pt x="7047" y="889"/>
                  </a:lnTo>
                  <a:lnTo>
                    <a:pt x="6929" y="751"/>
                  </a:lnTo>
                  <a:lnTo>
                    <a:pt x="6795" y="626"/>
                  </a:lnTo>
                  <a:lnTo>
                    <a:pt x="6646" y="516"/>
                  </a:lnTo>
                  <a:lnTo>
                    <a:pt x="6483" y="418"/>
                  </a:lnTo>
                  <a:lnTo>
                    <a:pt x="6305" y="330"/>
                  </a:lnTo>
                  <a:lnTo>
                    <a:pt x="6112" y="252"/>
                  </a:lnTo>
                  <a:lnTo>
                    <a:pt x="5904" y="185"/>
                  </a:lnTo>
                  <a:lnTo>
                    <a:pt x="5681" y="129"/>
                  </a:lnTo>
                  <a:lnTo>
                    <a:pt x="5442" y="82"/>
                  </a:lnTo>
                  <a:lnTo>
                    <a:pt x="5188" y="46"/>
                  </a:lnTo>
                  <a:lnTo>
                    <a:pt x="4919" y="20"/>
                  </a:lnTo>
                  <a:lnTo>
                    <a:pt x="4635" y="5"/>
                  </a:lnTo>
                  <a:lnTo>
                    <a:pt x="4336" y="0"/>
                  </a:lnTo>
                  <a:lnTo>
                    <a:pt x="0" y="0"/>
                  </a:lnTo>
                  <a:lnTo>
                    <a:pt x="0" y="4503"/>
                  </a:lnTo>
                  <a:lnTo>
                    <a:pt x="4361" y="4503"/>
                  </a:lnTo>
                  <a:lnTo>
                    <a:pt x="4675" y="4498"/>
                  </a:lnTo>
                  <a:lnTo>
                    <a:pt x="4971" y="4481"/>
                  </a:lnTo>
                  <a:lnTo>
                    <a:pt x="5249" y="4453"/>
                  </a:lnTo>
                  <a:lnTo>
                    <a:pt x="5509" y="4415"/>
                  </a:lnTo>
                  <a:lnTo>
                    <a:pt x="5752" y="4365"/>
                  </a:lnTo>
                  <a:lnTo>
                    <a:pt x="5977" y="4304"/>
                  </a:lnTo>
                  <a:lnTo>
                    <a:pt x="6183" y="4231"/>
                  </a:lnTo>
                  <a:lnTo>
                    <a:pt x="6372" y="4148"/>
                  </a:lnTo>
                  <a:lnTo>
                    <a:pt x="6544" y="4054"/>
                  </a:lnTo>
                  <a:lnTo>
                    <a:pt x="6697" y="3948"/>
                  </a:lnTo>
                  <a:lnTo>
                    <a:pt x="6837" y="3829"/>
                  </a:lnTo>
                  <a:lnTo>
                    <a:pt x="6962" y="3699"/>
                  </a:lnTo>
                  <a:lnTo>
                    <a:pt x="7072" y="3558"/>
                  </a:lnTo>
                  <a:lnTo>
                    <a:pt x="7168" y="3405"/>
                  </a:lnTo>
                  <a:lnTo>
                    <a:pt x="7249" y="3242"/>
                  </a:lnTo>
                  <a:lnTo>
                    <a:pt x="7315" y="3067"/>
                  </a:lnTo>
                  <a:lnTo>
                    <a:pt x="7367" y="2882"/>
                  </a:lnTo>
                  <a:lnTo>
                    <a:pt x="7403" y="2685"/>
                  </a:lnTo>
                  <a:lnTo>
                    <a:pt x="7425" y="247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189103" y="5619768"/>
              <a:ext cx="8491" cy="5213"/>
            </a:xfrm>
            <a:custGeom>
              <a:avLst/>
              <a:pathLst>
                <a:path w="8491" h="5213">
                  <a:moveTo>
                    <a:pt x="8491" y="2555"/>
                  </a:moveTo>
                  <a:lnTo>
                    <a:pt x="8488" y="2412"/>
                  </a:lnTo>
                  <a:lnTo>
                    <a:pt x="8480" y="2275"/>
                  </a:lnTo>
                  <a:lnTo>
                    <a:pt x="8465" y="2142"/>
                  </a:lnTo>
                  <a:lnTo>
                    <a:pt x="6520" y="187"/>
                  </a:lnTo>
                  <a:lnTo>
                    <a:pt x="6391" y="156"/>
                  </a:lnTo>
                  <a:lnTo>
                    <a:pt x="6258" y="129"/>
                  </a:lnTo>
                  <a:lnTo>
                    <a:pt x="6126" y="104"/>
                  </a:lnTo>
                  <a:lnTo>
                    <a:pt x="5990" y="82"/>
                  </a:lnTo>
                  <a:lnTo>
                    <a:pt x="5853" y="63"/>
                  </a:lnTo>
                  <a:lnTo>
                    <a:pt x="5713" y="46"/>
                  </a:lnTo>
                  <a:lnTo>
                    <a:pt x="5571" y="32"/>
                  </a:lnTo>
                  <a:lnTo>
                    <a:pt x="5427" y="20"/>
                  </a:lnTo>
                  <a:lnTo>
                    <a:pt x="5280" y="11"/>
                  </a:lnTo>
                  <a:lnTo>
                    <a:pt x="5131" y="5"/>
                  </a:lnTo>
                  <a:lnTo>
                    <a:pt x="4980" y="1"/>
                  </a:lnTo>
                  <a:lnTo>
                    <a:pt x="4826" y="0"/>
                  </a:lnTo>
                  <a:lnTo>
                    <a:pt x="0" y="0"/>
                  </a:lnTo>
                  <a:lnTo>
                    <a:pt x="0" y="5213"/>
                  </a:lnTo>
                  <a:lnTo>
                    <a:pt x="4968" y="5213"/>
                  </a:lnTo>
                  <a:lnTo>
                    <a:pt x="5117" y="5212"/>
                  </a:lnTo>
                  <a:lnTo>
                    <a:pt x="5263" y="5208"/>
                  </a:lnTo>
                  <a:lnTo>
                    <a:pt x="5408" y="5203"/>
                  </a:lnTo>
                  <a:lnTo>
                    <a:pt x="5550" y="5194"/>
                  </a:lnTo>
                  <a:lnTo>
                    <a:pt x="5691" y="5184"/>
                  </a:lnTo>
                  <a:lnTo>
                    <a:pt x="5829" y="5171"/>
                  </a:lnTo>
                  <a:lnTo>
                    <a:pt x="5965" y="5156"/>
                  </a:lnTo>
                  <a:lnTo>
                    <a:pt x="6099" y="5139"/>
                  </a:lnTo>
                  <a:lnTo>
                    <a:pt x="6232" y="5119"/>
                  </a:lnTo>
                  <a:lnTo>
                    <a:pt x="6362" y="5097"/>
                  </a:lnTo>
                  <a:lnTo>
                    <a:pt x="8423" y="3264"/>
                  </a:lnTo>
                  <a:lnTo>
                    <a:pt x="8448" y="3133"/>
                  </a:lnTo>
                  <a:lnTo>
                    <a:pt x="8467" y="2996"/>
                  </a:lnTo>
                  <a:lnTo>
                    <a:pt x="8480" y="2854"/>
                  </a:lnTo>
                  <a:lnTo>
                    <a:pt x="8488" y="270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04201" y="5609625"/>
              <a:ext cx="15885" cy="18441"/>
            </a:xfrm>
            <a:custGeom>
              <a:avLst/>
              <a:pathLst>
                <a:path w="15885" h="18441">
                  <a:moveTo>
                    <a:pt x="7742" y="18441"/>
                  </a:moveTo>
                  <a:lnTo>
                    <a:pt x="7405" y="18437"/>
                  </a:lnTo>
                  <a:lnTo>
                    <a:pt x="7072" y="18425"/>
                  </a:lnTo>
                  <a:lnTo>
                    <a:pt x="6746" y="18405"/>
                  </a:lnTo>
                  <a:lnTo>
                    <a:pt x="6425" y="18377"/>
                  </a:lnTo>
                  <a:lnTo>
                    <a:pt x="6110" y="18341"/>
                  </a:lnTo>
                  <a:lnTo>
                    <a:pt x="5800" y="18297"/>
                  </a:lnTo>
                  <a:lnTo>
                    <a:pt x="5497" y="18245"/>
                  </a:lnTo>
                  <a:lnTo>
                    <a:pt x="5199" y="18185"/>
                  </a:lnTo>
                  <a:lnTo>
                    <a:pt x="4906" y="18117"/>
                  </a:lnTo>
                  <a:lnTo>
                    <a:pt x="4619" y="18041"/>
                  </a:lnTo>
                  <a:lnTo>
                    <a:pt x="4339" y="17954"/>
                  </a:lnTo>
                  <a:lnTo>
                    <a:pt x="4067" y="17858"/>
                  </a:lnTo>
                  <a:lnTo>
                    <a:pt x="3803" y="17753"/>
                  </a:lnTo>
                  <a:lnTo>
                    <a:pt x="3546" y="17640"/>
                  </a:lnTo>
                  <a:lnTo>
                    <a:pt x="3297" y="17518"/>
                  </a:lnTo>
                  <a:lnTo>
                    <a:pt x="3055" y="17387"/>
                  </a:lnTo>
                  <a:lnTo>
                    <a:pt x="2822" y="17247"/>
                  </a:lnTo>
                  <a:lnTo>
                    <a:pt x="2596" y="17099"/>
                  </a:lnTo>
                  <a:lnTo>
                    <a:pt x="2378" y="16942"/>
                  </a:lnTo>
                  <a:lnTo>
                    <a:pt x="2168" y="16776"/>
                  </a:lnTo>
                  <a:lnTo>
                    <a:pt x="1968" y="16598"/>
                  </a:lnTo>
                  <a:lnTo>
                    <a:pt x="1777" y="16411"/>
                  </a:lnTo>
                  <a:lnTo>
                    <a:pt x="1595" y="16214"/>
                  </a:lnTo>
                  <a:lnTo>
                    <a:pt x="1422" y="16008"/>
                  </a:lnTo>
                  <a:lnTo>
                    <a:pt x="1258" y="15792"/>
                  </a:lnTo>
                  <a:lnTo>
                    <a:pt x="1102" y="15566"/>
                  </a:lnTo>
                  <a:lnTo>
                    <a:pt x="955" y="15331"/>
                  </a:lnTo>
                  <a:lnTo>
                    <a:pt x="817" y="15087"/>
                  </a:lnTo>
                  <a:lnTo>
                    <a:pt x="688" y="14833"/>
                  </a:lnTo>
                  <a:lnTo>
                    <a:pt x="567" y="14569"/>
                  </a:lnTo>
                  <a:lnTo>
                    <a:pt x="459" y="14296"/>
                  </a:lnTo>
                  <a:lnTo>
                    <a:pt x="363" y="14012"/>
                  </a:lnTo>
                  <a:lnTo>
                    <a:pt x="278" y="13717"/>
                  </a:lnTo>
                  <a:lnTo>
                    <a:pt x="204" y="13413"/>
                  </a:lnTo>
                  <a:lnTo>
                    <a:pt x="141" y="13098"/>
                  </a:lnTo>
                  <a:lnTo>
                    <a:pt x="90" y="12773"/>
                  </a:lnTo>
                  <a:lnTo>
                    <a:pt x="51" y="12437"/>
                  </a:lnTo>
                  <a:lnTo>
                    <a:pt x="22" y="12091"/>
                  </a:lnTo>
                  <a:lnTo>
                    <a:pt x="5" y="11735"/>
                  </a:lnTo>
                  <a:lnTo>
                    <a:pt x="0" y="11369"/>
                  </a:lnTo>
                  <a:lnTo>
                    <a:pt x="0" y="0"/>
                  </a:lnTo>
                  <a:lnTo>
                    <a:pt x="3806" y="0"/>
                  </a:lnTo>
                  <a:lnTo>
                    <a:pt x="3806" y="11072"/>
                  </a:lnTo>
                  <a:lnTo>
                    <a:pt x="3809" y="11298"/>
                  </a:lnTo>
                  <a:lnTo>
                    <a:pt x="3818" y="11519"/>
                  </a:lnTo>
                  <a:lnTo>
                    <a:pt x="3832" y="11733"/>
                  </a:lnTo>
                  <a:lnTo>
                    <a:pt x="3852" y="11941"/>
                  </a:lnTo>
                  <a:lnTo>
                    <a:pt x="3877" y="12143"/>
                  </a:lnTo>
                  <a:lnTo>
                    <a:pt x="3909" y="12339"/>
                  </a:lnTo>
                  <a:lnTo>
                    <a:pt x="3946" y="12528"/>
                  </a:lnTo>
                  <a:lnTo>
                    <a:pt x="3988" y="12711"/>
                  </a:lnTo>
                  <a:lnTo>
                    <a:pt x="4036" y="12888"/>
                  </a:lnTo>
                  <a:lnTo>
                    <a:pt x="4090" y="13059"/>
                  </a:lnTo>
                  <a:lnTo>
                    <a:pt x="4150" y="13222"/>
                  </a:lnTo>
                  <a:lnTo>
                    <a:pt x="4214" y="13378"/>
                  </a:lnTo>
                  <a:lnTo>
                    <a:pt x="4283" y="13529"/>
                  </a:lnTo>
                  <a:lnTo>
                    <a:pt x="4357" y="13675"/>
                  </a:lnTo>
                  <a:lnTo>
                    <a:pt x="4436" y="13814"/>
                  </a:lnTo>
                  <a:lnTo>
                    <a:pt x="4519" y="13948"/>
                  </a:lnTo>
                  <a:lnTo>
                    <a:pt x="5487" y="14888"/>
                  </a:lnTo>
                  <a:lnTo>
                    <a:pt x="5617" y="14964"/>
                  </a:lnTo>
                  <a:lnTo>
                    <a:pt x="5752" y="15035"/>
                  </a:lnTo>
                  <a:lnTo>
                    <a:pt x="5890" y="15100"/>
                  </a:lnTo>
                  <a:lnTo>
                    <a:pt x="6033" y="15160"/>
                  </a:lnTo>
                  <a:lnTo>
                    <a:pt x="6181" y="15214"/>
                  </a:lnTo>
                  <a:lnTo>
                    <a:pt x="6332" y="15261"/>
                  </a:lnTo>
                  <a:lnTo>
                    <a:pt x="6487" y="15303"/>
                  </a:lnTo>
                  <a:lnTo>
                    <a:pt x="6645" y="15339"/>
                  </a:lnTo>
                  <a:lnTo>
                    <a:pt x="6807" y="15371"/>
                  </a:lnTo>
                  <a:lnTo>
                    <a:pt x="6971" y="15398"/>
                  </a:lnTo>
                  <a:lnTo>
                    <a:pt x="7140" y="15420"/>
                  </a:lnTo>
                  <a:lnTo>
                    <a:pt x="7311" y="15437"/>
                  </a:lnTo>
                  <a:lnTo>
                    <a:pt x="7486" y="15450"/>
                  </a:lnTo>
                  <a:lnTo>
                    <a:pt x="7664" y="15457"/>
                  </a:lnTo>
                  <a:lnTo>
                    <a:pt x="7846" y="15460"/>
                  </a:lnTo>
                  <a:lnTo>
                    <a:pt x="8030" y="15457"/>
                  </a:lnTo>
                  <a:lnTo>
                    <a:pt x="8211" y="15449"/>
                  </a:lnTo>
                  <a:lnTo>
                    <a:pt x="8389" y="15436"/>
                  </a:lnTo>
                  <a:lnTo>
                    <a:pt x="8564" y="15418"/>
                  </a:lnTo>
                  <a:lnTo>
                    <a:pt x="8736" y="15395"/>
                  </a:lnTo>
                  <a:lnTo>
                    <a:pt x="8905" y="15367"/>
                  </a:lnTo>
                  <a:lnTo>
                    <a:pt x="9071" y="15333"/>
                  </a:lnTo>
                  <a:lnTo>
                    <a:pt x="9233" y="15294"/>
                  </a:lnTo>
                  <a:lnTo>
                    <a:pt x="9393" y="15250"/>
                  </a:lnTo>
                  <a:lnTo>
                    <a:pt x="9549" y="15201"/>
                  </a:lnTo>
                  <a:lnTo>
                    <a:pt x="9704" y="15144"/>
                  </a:lnTo>
                  <a:lnTo>
                    <a:pt x="9855" y="15082"/>
                  </a:lnTo>
                  <a:lnTo>
                    <a:pt x="10001" y="15013"/>
                  </a:lnTo>
                  <a:lnTo>
                    <a:pt x="10142" y="14939"/>
                  </a:lnTo>
                  <a:lnTo>
                    <a:pt x="10278" y="14859"/>
                  </a:lnTo>
                  <a:lnTo>
                    <a:pt x="10410" y="14774"/>
                  </a:lnTo>
                  <a:lnTo>
                    <a:pt x="11209" y="14016"/>
                  </a:lnTo>
                  <a:lnTo>
                    <a:pt x="11304" y="13884"/>
                  </a:lnTo>
                  <a:lnTo>
                    <a:pt x="11394" y="13746"/>
                  </a:lnTo>
                  <a:lnTo>
                    <a:pt x="11480" y="13603"/>
                  </a:lnTo>
                  <a:lnTo>
                    <a:pt x="11560" y="13453"/>
                  </a:lnTo>
                  <a:lnTo>
                    <a:pt x="11635" y="13298"/>
                  </a:lnTo>
                  <a:lnTo>
                    <a:pt x="11704" y="13136"/>
                  </a:lnTo>
                  <a:lnTo>
                    <a:pt x="11769" y="12969"/>
                  </a:lnTo>
                  <a:lnTo>
                    <a:pt x="11828" y="12795"/>
                  </a:lnTo>
                  <a:lnTo>
                    <a:pt x="11880" y="12615"/>
                  </a:lnTo>
                  <a:lnTo>
                    <a:pt x="11927" y="12429"/>
                  </a:lnTo>
                  <a:lnTo>
                    <a:pt x="11967" y="12236"/>
                  </a:lnTo>
                  <a:lnTo>
                    <a:pt x="12001" y="12037"/>
                  </a:lnTo>
                  <a:lnTo>
                    <a:pt x="12029" y="11831"/>
                  </a:lnTo>
                  <a:lnTo>
                    <a:pt x="12051" y="11618"/>
                  </a:lnTo>
                  <a:lnTo>
                    <a:pt x="12066" y="11400"/>
                  </a:lnTo>
                  <a:lnTo>
                    <a:pt x="12075" y="11174"/>
                  </a:lnTo>
                  <a:lnTo>
                    <a:pt x="12078" y="10943"/>
                  </a:lnTo>
                  <a:lnTo>
                    <a:pt x="12078" y="0"/>
                  </a:lnTo>
                  <a:lnTo>
                    <a:pt x="15885" y="0"/>
                  </a:lnTo>
                  <a:lnTo>
                    <a:pt x="15885" y="11175"/>
                  </a:lnTo>
                  <a:lnTo>
                    <a:pt x="15879" y="11544"/>
                  </a:lnTo>
                  <a:lnTo>
                    <a:pt x="15861" y="11903"/>
                  </a:lnTo>
                  <a:lnTo>
                    <a:pt x="15831" y="12253"/>
                  </a:lnTo>
                  <a:lnTo>
                    <a:pt x="15788" y="12592"/>
                  </a:lnTo>
                  <a:lnTo>
                    <a:pt x="15734" y="12920"/>
                  </a:lnTo>
                  <a:lnTo>
                    <a:pt x="15667" y="13239"/>
                  </a:lnTo>
                  <a:lnTo>
                    <a:pt x="15588" y="13548"/>
                  </a:lnTo>
                  <a:lnTo>
                    <a:pt x="15497" y="13847"/>
                  </a:lnTo>
                  <a:lnTo>
                    <a:pt x="15394" y="14136"/>
                  </a:lnTo>
                  <a:lnTo>
                    <a:pt x="15279" y="14414"/>
                  </a:lnTo>
                  <a:lnTo>
                    <a:pt x="15153" y="14683"/>
                  </a:lnTo>
                  <a:lnTo>
                    <a:pt x="15017" y="14943"/>
                  </a:lnTo>
                  <a:lnTo>
                    <a:pt x="14872" y="15193"/>
                  </a:lnTo>
                  <a:lnTo>
                    <a:pt x="14717" y="15434"/>
                  </a:lnTo>
                  <a:lnTo>
                    <a:pt x="14553" y="15666"/>
                  </a:lnTo>
                  <a:lnTo>
                    <a:pt x="14379" y="15888"/>
                  </a:lnTo>
                  <a:lnTo>
                    <a:pt x="14196" y="16102"/>
                  </a:lnTo>
                  <a:lnTo>
                    <a:pt x="14003" y="16306"/>
                  </a:lnTo>
                  <a:lnTo>
                    <a:pt x="13800" y="16500"/>
                  </a:lnTo>
                  <a:lnTo>
                    <a:pt x="13588" y="16685"/>
                  </a:lnTo>
                  <a:lnTo>
                    <a:pt x="13367" y="16859"/>
                  </a:lnTo>
                  <a:lnTo>
                    <a:pt x="13138" y="17024"/>
                  </a:lnTo>
                  <a:lnTo>
                    <a:pt x="12901" y="17179"/>
                  </a:lnTo>
                  <a:lnTo>
                    <a:pt x="12655" y="17326"/>
                  </a:lnTo>
                  <a:lnTo>
                    <a:pt x="12401" y="17463"/>
                  </a:lnTo>
                  <a:lnTo>
                    <a:pt x="12139" y="17591"/>
                  </a:lnTo>
                  <a:lnTo>
                    <a:pt x="11868" y="17711"/>
                  </a:lnTo>
                  <a:lnTo>
                    <a:pt x="11590" y="17821"/>
                  </a:lnTo>
                  <a:lnTo>
                    <a:pt x="11303" y="17922"/>
                  </a:lnTo>
                  <a:lnTo>
                    <a:pt x="11007" y="18015"/>
                  </a:lnTo>
                  <a:lnTo>
                    <a:pt x="10708" y="18096"/>
                  </a:lnTo>
                  <a:lnTo>
                    <a:pt x="10402" y="18168"/>
                  </a:lnTo>
                  <a:lnTo>
                    <a:pt x="10090" y="18232"/>
                  </a:lnTo>
                  <a:lnTo>
                    <a:pt x="9773" y="18287"/>
                  </a:lnTo>
                  <a:lnTo>
                    <a:pt x="9449" y="18334"/>
                  </a:lnTo>
                  <a:lnTo>
                    <a:pt x="9120" y="18372"/>
                  </a:lnTo>
                  <a:lnTo>
                    <a:pt x="8784" y="18402"/>
                  </a:lnTo>
                  <a:lnTo>
                    <a:pt x="8443" y="18424"/>
                  </a:lnTo>
                  <a:lnTo>
                    <a:pt x="8096" y="184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223468" y="5609625"/>
              <a:ext cx="16776" cy="18182"/>
            </a:xfrm>
            <a:custGeom>
              <a:avLst/>
              <a:pathLst>
                <a:path w="16776" h="18182">
                  <a:moveTo>
                    <a:pt x="12491" y="18182"/>
                  </a:moveTo>
                  <a:lnTo>
                    <a:pt x="8272" y="11278"/>
                  </a:lnTo>
                  <a:lnTo>
                    <a:pt x="3806" y="11278"/>
                  </a:lnTo>
                  <a:lnTo>
                    <a:pt x="3806" y="18182"/>
                  </a:lnTo>
                  <a:lnTo>
                    <a:pt x="0" y="18182"/>
                  </a:lnTo>
                  <a:lnTo>
                    <a:pt x="0" y="0"/>
                  </a:lnTo>
                  <a:lnTo>
                    <a:pt x="9085" y="0"/>
                  </a:lnTo>
                  <a:lnTo>
                    <a:pt x="9421" y="3"/>
                  </a:lnTo>
                  <a:lnTo>
                    <a:pt x="9748" y="15"/>
                  </a:lnTo>
                  <a:lnTo>
                    <a:pt x="10067" y="34"/>
                  </a:lnTo>
                  <a:lnTo>
                    <a:pt x="10377" y="61"/>
                  </a:lnTo>
                  <a:lnTo>
                    <a:pt x="10678" y="96"/>
                  </a:lnTo>
                  <a:lnTo>
                    <a:pt x="10971" y="139"/>
                  </a:lnTo>
                  <a:lnTo>
                    <a:pt x="11254" y="189"/>
                  </a:lnTo>
                  <a:lnTo>
                    <a:pt x="11529" y="247"/>
                  </a:lnTo>
                  <a:lnTo>
                    <a:pt x="11795" y="313"/>
                  </a:lnTo>
                  <a:lnTo>
                    <a:pt x="12053" y="387"/>
                  </a:lnTo>
                  <a:lnTo>
                    <a:pt x="12304" y="465"/>
                  </a:lnTo>
                  <a:lnTo>
                    <a:pt x="12547" y="550"/>
                  </a:lnTo>
                  <a:lnTo>
                    <a:pt x="12781" y="641"/>
                  </a:lnTo>
                  <a:lnTo>
                    <a:pt x="13007" y="740"/>
                  </a:lnTo>
                  <a:lnTo>
                    <a:pt x="13224" y="845"/>
                  </a:lnTo>
                  <a:lnTo>
                    <a:pt x="13432" y="957"/>
                  </a:lnTo>
                  <a:lnTo>
                    <a:pt x="13633" y="1075"/>
                  </a:lnTo>
                  <a:lnTo>
                    <a:pt x="13824" y="1200"/>
                  </a:lnTo>
                  <a:lnTo>
                    <a:pt x="14007" y="1332"/>
                  </a:lnTo>
                  <a:lnTo>
                    <a:pt x="14182" y="1471"/>
                  </a:lnTo>
                  <a:lnTo>
                    <a:pt x="14348" y="1613"/>
                  </a:lnTo>
                  <a:lnTo>
                    <a:pt x="14505" y="1762"/>
                  </a:lnTo>
                  <a:lnTo>
                    <a:pt x="14653" y="1917"/>
                  </a:lnTo>
                  <a:lnTo>
                    <a:pt x="14793" y="2078"/>
                  </a:lnTo>
                  <a:lnTo>
                    <a:pt x="14924" y="2245"/>
                  </a:lnTo>
                  <a:lnTo>
                    <a:pt x="15046" y="2418"/>
                  </a:lnTo>
                  <a:lnTo>
                    <a:pt x="15159" y="2598"/>
                  </a:lnTo>
                  <a:lnTo>
                    <a:pt x="15264" y="2784"/>
                  </a:lnTo>
                  <a:lnTo>
                    <a:pt x="15360" y="2976"/>
                  </a:lnTo>
                  <a:lnTo>
                    <a:pt x="15447" y="3174"/>
                  </a:lnTo>
                  <a:lnTo>
                    <a:pt x="15528" y="3375"/>
                  </a:lnTo>
                  <a:lnTo>
                    <a:pt x="15600" y="3582"/>
                  </a:lnTo>
                  <a:lnTo>
                    <a:pt x="15664" y="3794"/>
                  </a:lnTo>
                  <a:lnTo>
                    <a:pt x="15719" y="4010"/>
                  </a:lnTo>
                  <a:lnTo>
                    <a:pt x="15766" y="4232"/>
                  </a:lnTo>
                  <a:lnTo>
                    <a:pt x="15804" y="4459"/>
                  </a:lnTo>
                  <a:lnTo>
                    <a:pt x="15834" y="4692"/>
                  </a:lnTo>
                  <a:lnTo>
                    <a:pt x="15855" y="4929"/>
                  </a:lnTo>
                  <a:lnTo>
                    <a:pt x="15868" y="5172"/>
                  </a:lnTo>
                  <a:lnTo>
                    <a:pt x="15872" y="5420"/>
                  </a:lnTo>
                  <a:lnTo>
                    <a:pt x="15869" y="5622"/>
                  </a:lnTo>
                  <a:lnTo>
                    <a:pt x="15860" y="5821"/>
                  </a:lnTo>
                  <a:lnTo>
                    <a:pt x="15845" y="6016"/>
                  </a:lnTo>
                  <a:lnTo>
                    <a:pt x="15823" y="6208"/>
                  </a:lnTo>
                  <a:lnTo>
                    <a:pt x="15795" y="6397"/>
                  </a:lnTo>
                  <a:lnTo>
                    <a:pt x="15761" y="6583"/>
                  </a:lnTo>
                  <a:lnTo>
                    <a:pt x="15721" y="6765"/>
                  </a:lnTo>
                  <a:lnTo>
                    <a:pt x="15674" y="6943"/>
                  </a:lnTo>
                  <a:lnTo>
                    <a:pt x="15622" y="7119"/>
                  </a:lnTo>
                  <a:lnTo>
                    <a:pt x="15563" y="7291"/>
                  </a:lnTo>
                  <a:lnTo>
                    <a:pt x="15501" y="7457"/>
                  </a:lnTo>
                  <a:lnTo>
                    <a:pt x="15434" y="7619"/>
                  </a:lnTo>
                  <a:lnTo>
                    <a:pt x="15363" y="7778"/>
                  </a:lnTo>
                  <a:lnTo>
                    <a:pt x="15286" y="7933"/>
                  </a:lnTo>
                  <a:lnTo>
                    <a:pt x="15205" y="8084"/>
                  </a:lnTo>
                  <a:lnTo>
                    <a:pt x="15118" y="8232"/>
                  </a:lnTo>
                  <a:lnTo>
                    <a:pt x="15027" y="8377"/>
                  </a:lnTo>
                  <a:lnTo>
                    <a:pt x="14931" y="8517"/>
                  </a:lnTo>
                  <a:lnTo>
                    <a:pt x="14830" y="8654"/>
                  </a:lnTo>
                  <a:lnTo>
                    <a:pt x="14724" y="8788"/>
                  </a:lnTo>
                  <a:lnTo>
                    <a:pt x="14143" y="9394"/>
                  </a:lnTo>
                  <a:lnTo>
                    <a:pt x="14015" y="9503"/>
                  </a:lnTo>
                  <a:lnTo>
                    <a:pt x="13882" y="9608"/>
                  </a:lnTo>
                  <a:lnTo>
                    <a:pt x="13745" y="9709"/>
                  </a:lnTo>
                  <a:lnTo>
                    <a:pt x="13604" y="9805"/>
                  </a:lnTo>
                  <a:lnTo>
                    <a:pt x="13459" y="9898"/>
                  </a:lnTo>
                  <a:lnTo>
                    <a:pt x="13311" y="9983"/>
                  </a:lnTo>
                  <a:lnTo>
                    <a:pt x="13160" y="10064"/>
                  </a:lnTo>
                  <a:lnTo>
                    <a:pt x="13006" y="10140"/>
                  </a:lnTo>
                  <a:lnTo>
                    <a:pt x="12850" y="10211"/>
                  </a:lnTo>
                  <a:lnTo>
                    <a:pt x="12691" y="10278"/>
                  </a:lnTo>
                  <a:lnTo>
                    <a:pt x="12530" y="10340"/>
                  </a:lnTo>
                  <a:lnTo>
                    <a:pt x="12366" y="10398"/>
                  </a:lnTo>
                  <a:lnTo>
                    <a:pt x="12200" y="10451"/>
                  </a:lnTo>
                  <a:lnTo>
                    <a:pt x="12031" y="10499"/>
                  </a:lnTo>
                  <a:lnTo>
                    <a:pt x="11859" y="10543"/>
                  </a:lnTo>
                  <a:lnTo>
                    <a:pt x="16776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227275" y="5612580"/>
              <a:ext cx="8233" cy="5368"/>
            </a:xfrm>
            <a:custGeom>
              <a:avLst/>
              <a:pathLst>
                <a:path w="8233" h="5368">
                  <a:moveTo>
                    <a:pt x="8233" y="2619"/>
                  </a:moveTo>
                  <a:lnTo>
                    <a:pt x="8224" y="2360"/>
                  </a:lnTo>
                  <a:lnTo>
                    <a:pt x="8198" y="2115"/>
                  </a:lnTo>
                  <a:lnTo>
                    <a:pt x="8154" y="1883"/>
                  </a:lnTo>
                  <a:lnTo>
                    <a:pt x="8092" y="1665"/>
                  </a:lnTo>
                  <a:lnTo>
                    <a:pt x="8013" y="1461"/>
                  </a:lnTo>
                  <a:lnTo>
                    <a:pt x="7917" y="1270"/>
                  </a:lnTo>
                  <a:lnTo>
                    <a:pt x="7803" y="1093"/>
                  </a:lnTo>
                  <a:lnTo>
                    <a:pt x="7671" y="930"/>
                  </a:lnTo>
                  <a:lnTo>
                    <a:pt x="7522" y="781"/>
                  </a:lnTo>
                  <a:lnTo>
                    <a:pt x="7355" y="645"/>
                  </a:lnTo>
                  <a:lnTo>
                    <a:pt x="7175" y="522"/>
                  </a:lnTo>
                  <a:lnTo>
                    <a:pt x="6979" y="412"/>
                  </a:lnTo>
                  <a:lnTo>
                    <a:pt x="6769" y="316"/>
                  </a:lnTo>
                  <a:lnTo>
                    <a:pt x="6544" y="232"/>
                  </a:lnTo>
                  <a:lnTo>
                    <a:pt x="6304" y="161"/>
                  </a:lnTo>
                  <a:lnTo>
                    <a:pt x="6048" y="103"/>
                  </a:lnTo>
                  <a:lnTo>
                    <a:pt x="5778" y="58"/>
                  </a:lnTo>
                  <a:lnTo>
                    <a:pt x="5493" y="25"/>
                  </a:lnTo>
                  <a:lnTo>
                    <a:pt x="5193" y="6"/>
                  </a:lnTo>
                  <a:lnTo>
                    <a:pt x="4878" y="0"/>
                  </a:lnTo>
                  <a:lnTo>
                    <a:pt x="0" y="0"/>
                  </a:lnTo>
                  <a:lnTo>
                    <a:pt x="0" y="5368"/>
                  </a:lnTo>
                  <a:lnTo>
                    <a:pt x="4981" y="5368"/>
                  </a:lnTo>
                  <a:lnTo>
                    <a:pt x="5149" y="5366"/>
                  </a:lnTo>
                  <a:lnTo>
                    <a:pt x="5312" y="5360"/>
                  </a:lnTo>
                  <a:lnTo>
                    <a:pt x="5470" y="5351"/>
                  </a:lnTo>
                  <a:lnTo>
                    <a:pt x="5623" y="5337"/>
                  </a:lnTo>
                  <a:lnTo>
                    <a:pt x="5771" y="5320"/>
                  </a:lnTo>
                  <a:lnTo>
                    <a:pt x="5915" y="5298"/>
                  </a:lnTo>
                  <a:lnTo>
                    <a:pt x="6053" y="5273"/>
                  </a:lnTo>
                  <a:lnTo>
                    <a:pt x="6187" y="524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242554" y="5609625"/>
              <a:ext cx="17073" cy="18182"/>
            </a:xfrm>
            <a:custGeom>
              <a:avLst/>
              <a:pathLst>
                <a:path w="17073" h="18182">
                  <a:moveTo>
                    <a:pt x="12582" y="18182"/>
                  </a:moveTo>
                  <a:lnTo>
                    <a:pt x="6052" y="9833"/>
                  </a:lnTo>
                  <a:lnTo>
                    <a:pt x="3806" y="11549"/>
                  </a:lnTo>
                  <a:lnTo>
                    <a:pt x="3806" y="18182"/>
                  </a:lnTo>
                  <a:lnTo>
                    <a:pt x="0" y="18182"/>
                  </a:lnTo>
                  <a:lnTo>
                    <a:pt x="0" y="0"/>
                  </a:lnTo>
                  <a:lnTo>
                    <a:pt x="3806" y="0"/>
                  </a:lnTo>
                  <a:lnTo>
                    <a:pt x="3806" y="8246"/>
                  </a:lnTo>
                  <a:lnTo>
                    <a:pt x="12001" y="0"/>
                  </a:lnTo>
                  <a:lnTo>
                    <a:pt x="16440" y="0"/>
                  </a:lnTo>
                  <a:lnTo>
                    <a:pt x="8672" y="7691"/>
                  </a:lnTo>
                  <a:lnTo>
                    <a:pt x="17073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261641" y="5609625"/>
              <a:ext cx="3806" cy="18182"/>
            </a:xfrm>
            <a:custGeom>
              <a:avLst/>
              <a:pathLst>
                <a:path w="3806" h="18182">
                  <a:moveTo>
                    <a:pt x="0" y="18182"/>
                  </a:moveTo>
                  <a:lnTo>
                    <a:pt x="0" y="0"/>
                  </a:lnTo>
                  <a:lnTo>
                    <a:pt x="3806" y="0"/>
                  </a:lnTo>
                  <a:lnTo>
                    <a:pt x="3806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268984" y="5609625"/>
              <a:ext cx="15537" cy="18182"/>
            </a:xfrm>
            <a:custGeom>
              <a:avLst/>
              <a:pathLst>
                <a:path w="15537" h="18182">
                  <a:moveTo>
                    <a:pt x="11072" y="18182"/>
                  </a:moveTo>
                  <a:lnTo>
                    <a:pt x="3381" y="7459"/>
                  </a:lnTo>
                  <a:lnTo>
                    <a:pt x="3381" y="18182"/>
                  </a:lnTo>
                  <a:lnTo>
                    <a:pt x="0" y="18182"/>
                  </a:lnTo>
                  <a:lnTo>
                    <a:pt x="0" y="0"/>
                  </a:lnTo>
                  <a:lnTo>
                    <a:pt x="4348" y="0"/>
                  </a:lnTo>
                  <a:lnTo>
                    <a:pt x="12172" y="11593"/>
                  </a:lnTo>
                  <a:lnTo>
                    <a:pt x="12169" y="11466"/>
                  </a:lnTo>
                  <a:lnTo>
                    <a:pt x="12165" y="11338"/>
                  </a:lnTo>
                  <a:lnTo>
                    <a:pt x="12162" y="11211"/>
                  </a:lnTo>
                  <a:lnTo>
                    <a:pt x="12160" y="11083"/>
                  </a:lnTo>
                  <a:lnTo>
                    <a:pt x="12158" y="10955"/>
                  </a:lnTo>
                  <a:lnTo>
                    <a:pt x="12157" y="10826"/>
                  </a:lnTo>
                  <a:lnTo>
                    <a:pt x="12156" y="10698"/>
                  </a:lnTo>
                  <a:lnTo>
                    <a:pt x="12156" y="10569"/>
                  </a:lnTo>
                  <a:lnTo>
                    <a:pt x="12156" y="0"/>
                  </a:lnTo>
                  <a:lnTo>
                    <a:pt x="15537" y="0"/>
                  </a:lnTo>
                  <a:lnTo>
                    <a:pt x="15537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286960" y="5609625"/>
              <a:ext cx="17731" cy="18182"/>
            </a:xfrm>
            <a:custGeom>
              <a:avLst/>
              <a:pathLst>
                <a:path w="17731" h="18182">
                  <a:moveTo>
                    <a:pt x="13963" y="18182"/>
                  </a:moveTo>
                  <a:lnTo>
                    <a:pt x="12349" y="13537"/>
                  </a:lnTo>
                  <a:lnTo>
                    <a:pt x="5420" y="13537"/>
                  </a:lnTo>
                  <a:lnTo>
                    <a:pt x="3806" y="18182"/>
                  </a:lnTo>
                  <a:lnTo>
                    <a:pt x="0" y="18182"/>
                  </a:lnTo>
                  <a:lnTo>
                    <a:pt x="6633" y="0"/>
                  </a:lnTo>
                  <a:lnTo>
                    <a:pt x="11123" y="0"/>
                  </a:lnTo>
                  <a:lnTo>
                    <a:pt x="17731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293232" y="5615071"/>
              <a:ext cx="5226" cy="5226"/>
            </a:xfrm>
            <a:custGeom>
              <a:avLst/>
              <a:pathLst>
                <a:path w="5226" h="5226">
                  <a:moveTo>
                    <a:pt x="1793" y="0"/>
                  </a:moveTo>
                  <a:lnTo>
                    <a:pt x="0" y="5226"/>
                  </a:lnTo>
                  <a:lnTo>
                    <a:pt x="5226" y="52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209518" y="5647683"/>
              <a:ext cx="13408" cy="18182"/>
            </a:xfrm>
            <a:custGeom>
              <a:avLst/>
              <a:pathLst>
                <a:path w="13408" h="18182">
                  <a:moveTo>
                    <a:pt x="3806" y="2942"/>
                  </a:moveTo>
                  <a:lnTo>
                    <a:pt x="3806" y="8568"/>
                  </a:lnTo>
                  <a:lnTo>
                    <a:pt x="13111" y="8568"/>
                  </a:lnTo>
                  <a:lnTo>
                    <a:pt x="13111" y="11511"/>
                  </a:lnTo>
                  <a:lnTo>
                    <a:pt x="3806" y="11511"/>
                  </a:lnTo>
                  <a:lnTo>
                    <a:pt x="3806" y="18182"/>
                  </a:lnTo>
                  <a:lnTo>
                    <a:pt x="0" y="18182"/>
                  </a:lnTo>
                  <a:lnTo>
                    <a:pt x="0" y="0"/>
                  </a:lnTo>
                  <a:lnTo>
                    <a:pt x="13408" y="0"/>
                  </a:lnTo>
                  <a:lnTo>
                    <a:pt x="13408" y="29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224552" y="5647683"/>
              <a:ext cx="17731" cy="18182"/>
            </a:xfrm>
            <a:custGeom>
              <a:avLst/>
              <a:pathLst>
                <a:path w="17731" h="18182">
                  <a:moveTo>
                    <a:pt x="13963" y="18182"/>
                  </a:moveTo>
                  <a:lnTo>
                    <a:pt x="12349" y="13537"/>
                  </a:lnTo>
                  <a:lnTo>
                    <a:pt x="5420" y="13537"/>
                  </a:lnTo>
                  <a:lnTo>
                    <a:pt x="3806" y="18182"/>
                  </a:lnTo>
                  <a:lnTo>
                    <a:pt x="0" y="18182"/>
                  </a:lnTo>
                  <a:lnTo>
                    <a:pt x="6633" y="0"/>
                  </a:lnTo>
                  <a:lnTo>
                    <a:pt x="11123" y="0"/>
                  </a:lnTo>
                  <a:lnTo>
                    <a:pt x="17731" y="1818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230824" y="5653129"/>
              <a:ext cx="5226" cy="5226"/>
            </a:xfrm>
            <a:custGeom>
              <a:avLst/>
              <a:pathLst>
                <a:path w="5226" h="5226">
                  <a:moveTo>
                    <a:pt x="1793" y="0"/>
                  </a:moveTo>
                  <a:lnTo>
                    <a:pt x="0" y="5226"/>
                  </a:lnTo>
                  <a:lnTo>
                    <a:pt x="5226" y="52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243742" y="5647412"/>
              <a:ext cx="15834" cy="18712"/>
            </a:xfrm>
            <a:custGeom>
              <a:avLst/>
              <a:pathLst>
                <a:path w="15834" h="18712">
                  <a:moveTo>
                    <a:pt x="15834" y="13214"/>
                  </a:moveTo>
                  <a:lnTo>
                    <a:pt x="15829" y="13460"/>
                  </a:lnTo>
                  <a:lnTo>
                    <a:pt x="15816" y="13701"/>
                  </a:lnTo>
                  <a:lnTo>
                    <a:pt x="15793" y="13938"/>
                  </a:lnTo>
                  <a:lnTo>
                    <a:pt x="15762" y="14170"/>
                  </a:lnTo>
                  <a:lnTo>
                    <a:pt x="15721" y="14398"/>
                  </a:lnTo>
                  <a:lnTo>
                    <a:pt x="15671" y="14622"/>
                  </a:lnTo>
                  <a:lnTo>
                    <a:pt x="15612" y="14841"/>
                  </a:lnTo>
                  <a:lnTo>
                    <a:pt x="15545" y="15056"/>
                  </a:lnTo>
                  <a:lnTo>
                    <a:pt x="15468" y="15266"/>
                  </a:lnTo>
                  <a:lnTo>
                    <a:pt x="15382" y="15472"/>
                  </a:lnTo>
                  <a:lnTo>
                    <a:pt x="15287" y="15671"/>
                  </a:lnTo>
                  <a:lnTo>
                    <a:pt x="15181" y="15864"/>
                  </a:lnTo>
                  <a:lnTo>
                    <a:pt x="15066" y="16051"/>
                  </a:lnTo>
                  <a:lnTo>
                    <a:pt x="14940" y="16232"/>
                  </a:lnTo>
                  <a:lnTo>
                    <a:pt x="14805" y="16408"/>
                  </a:lnTo>
                  <a:lnTo>
                    <a:pt x="14659" y="16578"/>
                  </a:lnTo>
                  <a:lnTo>
                    <a:pt x="14503" y="16743"/>
                  </a:lnTo>
                  <a:lnTo>
                    <a:pt x="14337" y="16901"/>
                  </a:lnTo>
                  <a:lnTo>
                    <a:pt x="14161" y="17054"/>
                  </a:lnTo>
                  <a:lnTo>
                    <a:pt x="13975" y="17202"/>
                  </a:lnTo>
                  <a:lnTo>
                    <a:pt x="13782" y="17343"/>
                  </a:lnTo>
                  <a:lnTo>
                    <a:pt x="13577" y="17478"/>
                  </a:lnTo>
                  <a:lnTo>
                    <a:pt x="13361" y="17606"/>
                  </a:lnTo>
                  <a:lnTo>
                    <a:pt x="13135" y="17728"/>
                  </a:lnTo>
                  <a:lnTo>
                    <a:pt x="12898" y="17844"/>
                  </a:lnTo>
                  <a:lnTo>
                    <a:pt x="12650" y="17953"/>
                  </a:lnTo>
                  <a:lnTo>
                    <a:pt x="12391" y="18055"/>
                  </a:lnTo>
                  <a:lnTo>
                    <a:pt x="12121" y="18151"/>
                  </a:lnTo>
                  <a:lnTo>
                    <a:pt x="11841" y="18241"/>
                  </a:lnTo>
                  <a:lnTo>
                    <a:pt x="11549" y="18324"/>
                  </a:lnTo>
                  <a:lnTo>
                    <a:pt x="11249" y="18398"/>
                  </a:lnTo>
                  <a:lnTo>
                    <a:pt x="10938" y="18464"/>
                  </a:lnTo>
                  <a:lnTo>
                    <a:pt x="10616" y="18522"/>
                  </a:lnTo>
                  <a:lnTo>
                    <a:pt x="10282" y="18572"/>
                  </a:lnTo>
                  <a:lnTo>
                    <a:pt x="9936" y="18615"/>
                  </a:lnTo>
                  <a:lnTo>
                    <a:pt x="9580" y="18650"/>
                  </a:lnTo>
                  <a:lnTo>
                    <a:pt x="9212" y="18677"/>
                  </a:lnTo>
                  <a:lnTo>
                    <a:pt x="8832" y="18696"/>
                  </a:lnTo>
                  <a:lnTo>
                    <a:pt x="8441" y="18708"/>
                  </a:lnTo>
                  <a:lnTo>
                    <a:pt x="8039" y="18712"/>
                  </a:lnTo>
                  <a:lnTo>
                    <a:pt x="7682" y="18708"/>
                  </a:lnTo>
                  <a:lnTo>
                    <a:pt x="7334" y="18699"/>
                  </a:lnTo>
                  <a:lnTo>
                    <a:pt x="6994" y="18683"/>
                  </a:lnTo>
                  <a:lnTo>
                    <a:pt x="6662" y="18660"/>
                  </a:lnTo>
                  <a:lnTo>
                    <a:pt x="6339" y="18631"/>
                  </a:lnTo>
                  <a:lnTo>
                    <a:pt x="6025" y="18595"/>
                  </a:lnTo>
                  <a:lnTo>
                    <a:pt x="5719" y="18553"/>
                  </a:lnTo>
                  <a:lnTo>
                    <a:pt x="5421" y="18505"/>
                  </a:lnTo>
                  <a:lnTo>
                    <a:pt x="5132" y="18450"/>
                  </a:lnTo>
                  <a:lnTo>
                    <a:pt x="4852" y="18389"/>
                  </a:lnTo>
                  <a:lnTo>
                    <a:pt x="4579" y="18321"/>
                  </a:lnTo>
                  <a:lnTo>
                    <a:pt x="4315" y="18247"/>
                  </a:lnTo>
                  <a:lnTo>
                    <a:pt x="4058" y="18167"/>
                  </a:lnTo>
                  <a:lnTo>
                    <a:pt x="3809" y="18081"/>
                  </a:lnTo>
                  <a:lnTo>
                    <a:pt x="3568" y="17989"/>
                  </a:lnTo>
                  <a:lnTo>
                    <a:pt x="3334" y="17890"/>
                  </a:lnTo>
                  <a:lnTo>
                    <a:pt x="3108" y="17786"/>
                  </a:lnTo>
                  <a:lnTo>
                    <a:pt x="2890" y="17675"/>
                  </a:lnTo>
                  <a:lnTo>
                    <a:pt x="2680" y="17557"/>
                  </a:lnTo>
                  <a:lnTo>
                    <a:pt x="2477" y="17434"/>
                  </a:lnTo>
                  <a:lnTo>
                    <a:pt x="2285" y="17305"/>
                  </a:lnTo>
                  <a:lnTo>
                    <a:pt x="2099" y="17169"/>
                  </a:lnTo>
                  <a:lnTo>
                    <a:pt x="1921" y="17028"/>
                  </a:lnTo>
                  <a:lnTo>
                    <a:pt x="1750" y="16881"/>
                  </a:lnTo>
                  <a:lnTo>
                    <a:pt x="1587" y="16727"/>
                  </a:lnTo>
                  <a:lnTo>
                    <a:pt x="1430" y="16568"/>
                  </a:lnTo>
                  <a:lnTo>
                    <a:pt x="1281" y="16403"/>
                  </a:lnTo>
                  <a:lnTo>
                    <a:pt x="1139" y="16232"/>
                  </a:lnTo>
                  <a:lnTo>
                    <a:pt x="1005" y="16055"/>
                  </a:lnTo>
                  <a:lnTo>
                    <a:pt x="877" y="15872"/>
                  </a:lnTo>
                  <a:lnTo>
                    <a:pt x="759" y="15681"/>
                  </a:lnTo>
                  <a:lnTo>
                    <a:pt x="648" y="15485"/>
                  </a:lnTo>
                  <a:lnTo>
                    <a:pt x="543" y="15283"/>
                  </a:lnTo>
                  <a:lnTo>
                    <a:pt x="445" y="15075"/>
                  </a:lnTo>
                  <a:lnTo>
                    <a:pt x="354" y="14863"/>
                  </a:lnTo>
                  <a:lnTo>
                    <a:pt x="270" y="14644"/>
                  </a:lnTo>
                  <a:lnTo>
                    <a:pt x="192" y="14421"/>
                  </a:lnTo>
                  <a:lnTo>
                    <a:pt x="121" y="14192"/>
                  </a:lnTo>
                  <a:lnTo>
                    <a:pt x="57" y="13957"/>
                  </a:lnTo>
                  <a:lnTo>
                    <a:pt x="0" y="13717"/>
                  </a:lnTo>
                  <a:lnTo>
                    <a:pt x="5405" y="15362"/>
                  </a:lnTo>
                  <a:lnTo>
                    <a:pt x="5532" y="15421"/>
                  </a:lnTo>
                  <a:lnTo>
                    <a:pt x="5665" y="15476"/>
                  </a:lnTo>
                  <a:lnTo>
                    <a:pt x="5803" y="15528"/>
                  </a:lnTo>
                  <a:lnTo>
                    <a:pt x="5946" y="15577"/>
                  </a:lnTo>
                  <a:lnTo>
                    <a:pt x="6093" y="15623"/>
                  </a:lnTo>
                  <a:lnTo>
                    <a:pt x="6245" y="15666"/>
                  </a:lnTo>
                  <a:lnTo>
                    <a:pt x="6406" y="15703"/>
                  </a:lnTo>
                  <a:lnTo>
                    <a:pt x="6573" y="15736"/>
                  </a:lnTo>
                  <a:lnTo>
                    <a:pt x="6747" y="15765"/>
                  </a:lnTo>
                  <a:lnTo>
                    <a:pt x="6927" y="15790"/>
                  </a:lnTo>
                  <a:lnTo>
                    <a:pt x="7113" y="15811"/>
                  </a:lnTo>
                  <a:lnTo>
                    <a:pt x="7306" y="15829"/>
                  </a:lnTo>
                  <a:lnTo>
                    <a:pt x="7506" y="15842"/>
                  </a:lnTo>
                  <a:lnTo>
                    <a:pt x="7711" y="15852"/>
                  </a:lnTo>
                  <a:lnTo>
                    <a:pt x="7924" y="15858"/>
                  </a:lnTo>
                  <a:lnTo>
                    <a:pt x="8142" y="15860"/>
                  </a:lnTo>
                  <a:lnTo>
                    <a:pt x="8520" y="15854"/>
                  </a:lnTo>
                  <a:lnTo>
                    <a:pt x="8880" y="15836"/>
                  </a:lnTo>
                  <a:lnTo>
                    <a:pt x="9221" y="15807"/>
                  </a:lnTo>
                  <a:lnTo>
                    <a:pt x="9544" y="15767"/>
                  </a:lnTo>
                  <a:lnTo>
                    <a:pt x="9849" y="15714"/>
                  </a:lnTo>
                  <a:lnTo>
                    <a:pt x="10135" y="15651"/>
                  </a:lnTo>
                  <a:lnTo>
                    <a:pt x="10404" y="15575"/>
                  </a:lnTo>
                  <a:lnTo>
                    <a:pt x="10653" y="15488"/>
                  </a:lnTo>
                  <a:lnTo>
                    <a:pt x="10885" y="15389"/>
                  </a:lnTo>
                  <a:lnTo>
                    <a:pt x="11098" y="15279"/>
                  </a:lnTo>
                  <a:lnTo>
                    <a:pt x="11294" y="15154"/>
                  </a:lnTo>
                  <a:lnTo>
                    <a:pt x="11469" y="15015"/>
                  </a:lnTo>
                  <a:lnTo>
                    <a:pt x="11624" y="14863"/>
                  </a:lnTo>
                  <a:lnTo>
                    <a:pt x="11758" y="14699"/>
                  </a:lnTo>
                  <a:lnTo>
                    <a:pt x="11872" y="14521"/>
                  </a:lnTo>
                  <a:lnTo>
                    <a:pt x="11965" y="14330"/>
                  </a:lnTo>
                  <a:lnTo>
                    <a:pt x="12037" y="14125"/>
                  </a:lnTo>
                  <a:lnTo>
                    <a:pt x="12089" y="13908"/>
                  </a:lnTo>
                  <a:lnTo>
                    <a:pt x="12120" y="13677"/>
                  </a:lnTo>
                  <a:lnTo>
                    <a:pt x="12130" y="13433"/>
                  </a:lnTo>
                  <a:lnTo>
                    <a:pt x="12126" y="13286"/>
                  </a:lnTo>
                  <a:lnTo>
                    <a:pt x="12114" y="13145"/>
                  </a:lnTo>
                  <a:lnTo>
                    <a:pt x="12093" y="13009"/>
                  </a:lnTo>
                  <a:lnTo>
                    <a:pt x="10883" y="11551"/>
                  </a:lnTo>
                  <a:lnTo>
                    <a:pt x="10754" y="11484"/>
                  </a:lnTo>
                  <a:lnTo>
                    <a:pt x="10620" y="11420"/>
                  </a:lnTo>
                  <a:lnTo>
                    <a:pt x="10481" y="11359"/>
                  </a:lnTo>
                  <a:lnTo>
                    <a:pt x="10338" y="11301"/>
                  </a:lnTo>
                  <a:lnTo>
                    <a:pt x="10191" y="11244"/>
                  </a:lnTo>
                  <a:lnTo>
                    <a:pt x="10040" y="11189"/>
                  </a:lnTo>
                  <a:lnTo>
                    <a:pt x="9885" y="11136"/>
                  </a:lnTo>
                  <a:lnTo>
                    <a:pt x="9725" y="11086"/>
                  </a:lnTo>
                  <a:lnTo>
                    <a:pt x="9561" y="11037"/>
                  </a:lnTo>
                  <a:lnTo>
                    <a:pt x="9394" y="10991"/>
                  </a:lnTo>
                  <a:lnTo>
                    <a:pt x="9222" y="10946"/>
                  </a:lnTo>
                  <a:lnTo>
                    <a:pt x="9046" y="10904"/>
                  </a:lnTo>
                  <a:lnTo>
                    <a:pt x="8867" y="10863"/>
                  </a:lnTo>
                  <a:lnTo>
                    <a:pt x="8687" y="10822"/>
                  </a:lnTo>
                  <a:lnTo>
                    <a:pt x="8505" y="10781"/>
                  </a:lnTo>
                  <a:lnTo>
                    <a:pt x="8321" y="10741"/>
                  </a:lnTo>
                  <a:lnTo>
                    <a:pt x="8136" y="10701"/>
                  </a:lnTo>
                  <a:lnTo>
                    <a:pt x="7949" y="10661"/>
                  </a:lnTo>
                  <a:lnTo>
                    <a:pt x="7761" y="10621"/>
                  </a:lnTo>
                  <a:lnTo>
                    <a:pt x="7572" y="10582"/>
                  </a:lnTo>
                  <a:lnTo>
                    <a:pt x="7380" y="10543"/>
                  </a:lnTo>
                  <a:lnTo>
                    <a:pt x="7188" y="10504"/>
                  </a:lnTo>
                  <a:lnTo>
                    <a:pt x="7033" y="10468"/>
                  </a:lnTo>
                  <a:lnTo>
                    <a:pt x="6878" y="10431"/>
                  </a:lnTo>
                  <a:lnTo>
                    <a:pt x="6723" y="10394"/>
                  </a:lnTo>
                  <a:lnTo>
                    <a:pt x="6568" y="10357"/>
                  </a:lnTo>
                  <a:lnTo>
                    <a:pt x="6413" y="10320"/>
                  </a:lnTo>
                  <a:lnTo>
                    <a:pt x="6258" y="10283"/>
                  </a:lnTo>
                  <a:lnTo>
                    <a:pt x="6104" y="10245"/>
                  </a:lnTo>
                  <a:lnTo>
                    <a:pt x="5949" y="10207"/>
                  </a:lnTo>
                  <a:lnTo>
                    <a:pt x="5794" y="10168"/>
                  </a:lnTo>
                  <a:lnTo>
                    <a:pt x="5639" y="10130"/>
                  </a:lnTo>
                  <a:lnTo>
                    <a:pt x="5485" y="10090"/>
                  </a:lnTo>
                  <a:lnTo>
                    <a:pt x="5332" y="10049"/>
                  </a:lnTo>
                  <a:lnTo>
                    <a:pt x="5180" y="10007"/>
                  </a:lnTo>
                  <a:lnTo>
                    <a:pt x="5030" y="9963"/>
                  </a:lnTo>
                  <a:lnTo>
                    <a:pt x="4881" y="9917"/>
                  </a:lnTo>
                  <a:lnTo>
                    <a:pt x="4733" y="9870"/>
                  </a:lnTo>
                  <a:lnTo>
                    <a:pt x="4587" y="9821"/>
                  </a:lnTo>
                  <a:lnTo>
                    <a:pt x="4441" y="9771"/>
                  </a:lnTo>
                  <a:lnTo>
                    <a:pt x="4297" y="9719"/>
                  </a:lnTo>
                  <a:lnTo>
                    <a:pt x="4155" y="9665"/>
                  </a:lnTo>
                  <a:lnTo>
                    <a:pt x="4016" y="9610"/>
                  </a:lnTo>
                  <a:lnTo>
                    <a:pt x="3880" y="9553"/>
                  </a:lnTo>
                  <a:lnTo>
                    <a:pt x="3745" y="9493"/>
                  </a:lnTo>
                  <a:lnTo>
                    <a:pt x="3612" y="9432"/>
                  </a:lnTo>
                  <a:lnTo>
                    <a:pt x="3481" y="9368"/>
                  </a:lnTo>
                  <a:lnTo>
                    <a:pt x="3351" y="9303"/>
                  </a:lnTo>
                  <a:lnTo>
                    <a:pt x="1471" y="7631"/>
                  </a:lnTo>
                  <a:lnTo>
                    <a:pt x="1400" y="7504"/>
                  </a:lnTo>
                  <a:lnTo>
                    <a:pt x="1332" y="7373"/>
                  </a:lnTo>
                  <a:lnTo>
                    <a:pt x="1268" y="7238"/>
                  </a:lnTo>
                  <a:lnTo>
                    <a:pt x="1207" y="7100"/>
                  </a:lnTo>
                  <a:lnTo>
                    <a:pt x="1150" y="6959"/>
                  </a:lnTo>
                  <a:lnTo>
                    <a:pt x="1096" y="6813"/>
                  </a:lnTo>
                  <a:lnTo>
                    <a:pt x="1050" y="6664"/>
                  </a:lnTo>
                  <a:lnTo>
                    <a:pt x="1008" y="6509"/>
                  </a:lnTo>
                  <a:lnTo>
                    <a:pt x="971" y="6349"/>
                  </a:lnTo>
                  <a:lnTo>
                    <a:pt x="939" y="6184"/>
                  </a:lnTo>
                  <a:lnTo>
                    <a:pt x="913" y="6013"/>
                  </a:lnTo>
                  <a:lnTo>
                    <a:pt x="890" y="5838"/>
                  </a:lnTo>
                  <a:lnTo>
                    <a:pt x="873" y="5657"/>
                  </a:lnTo>
                  <a:lnTo>
                    <a:pt x="861" y="5471"/>
                  </a:lnTo>
                  <a:lnTo>
                    <a:pt x="854" y="5280"/>
                  </a:lnTo>
                  <a:lnTo>
                    <a:pt x="851" y="5084"/>
                  </a:lnTo>
                  <a:lnTo>
                    <a:pt x="857" y="4817"/>
                  </a:lnTo>
                  <a:lnTo>
                    <a:pt x="873" y="4557"/>
                  </a:lnTo>
                  <a:lnTo>
                    <a:pt x="900" y="4306"/>
                  </a:lnTo>
                  <a:lnTo>
                    <a:pt x="938" y="4062"/>
                  </a:lnTo>
                  <a:lnTo>
                    <a:pt x="987" y="3826"/>
                  </a:lnTo>
                  <a:lnTo>
                    <a:pt x="1046" y="3597"/>
                  </a:lnTo>
                  <a:lnTo>
                    <a:pt x="1117" y="3377"/>
                  </a:lnTo>
                  <a:lnTo>
                    <a:pt x="1198" y="3164"/>
                  </a:lnTo>
                  <a:lnTo>
                    <a:pt x="1290" y="2959"/>
                  </a:lnTo>
                  <a:lnTo>
                    <a:pt x="1393" y="2761"/>
                  </a:lnTo>
                  <a:lnTo>
                    <a:pt x="1506" y="2571"/>
                  </a:lnTo>
                  <a:lnTo>
                    <a:pt x="1627" y="2388"/>
                  </a:lnTo>
                  <a:lnTo>
                    <a:pt x="1756" y="2213"/>
                  </a:lnTo>
                  <a:lnTo>
                    <a:pt x="1893" y="2045"/>
                  </a:lnTo>
                  <a:lnTo>
                    <a:pt x="2038" y="1884"/>
                  </a:lnTo>
                  <a:lnTo>
                    <a:pt x="2192" y="1730"/>
                  </a:lnTo>
                  <a:lnTo>
                    <a:pt x="2354" y="1583"/>
                  </a:lnTo>
                  <a:lnTo>
                    <a:pt x="2525" y="1444"/>
                  </a:lnTo>
                  <a:lnTo>
                    <a:pt x="2703" y="1312"/>
                  </a:lnTo>
                  <a:lnTo>
                    <a:pt x="2890" y="1187"/>
                  </a:lnTo>
                  <a:lnTo>
                    <a:pt x="3087" y="1066"/>
                  </a:lnTo>
                  <a:lnTo>
                    <a:pt x="3292" y="952"/>
                  </a:lnTo>
                  <a:lnTo>
                    <a:pt x="3503" y="845"/>
                  </a:lnTo>
                  <a:lnTo>
                    <a:pt x="3722" y="745"/>
                  </a:lnTo>
                  <a:lnTo>
                    <a:pt x="3948" y="651"/>
                  </a:lnTo>
                  <a:lnTo>
                    <a:pt x="4182" y="564"/>
                  </a:lnTo>
                  <a:lnTo>
                    <a:pt x="4422" y="484"/>
                  </a:lnTo>
                  <a:lnTo>
                    <a:pt x="4670" y="410"/>
                  </a:lnTo>
                  <a:lnTo>
                    <a:pt x="4925" y="344"/>
                  </a:lnTo>
                  <a:lnTo>
                    <a:pt x="5187" y="283"/>
                  </a:lnTo>
                  <a:lnTo>
                    <a:pt x="5456" y="229"/>
                  </a:lnTo>
                  <a:lnTo>
                    <a:pt x="5729" y="181"/>
                  </a:lnTo>
                  <a:lnTo>
                    <a:pt x="6007" y="139"/>
                  </a:lnTo>
                  <a:lnTo>
                    <a:pt x="6290" y="102"/>
                  </a:lnTo>
                  <a:lnTo>
                    <a:pt x="6578" y="70"/>
                  </a:lnTo>
                  <a:lnTo>
                    <a:pt x="6871" y="45"/>
                  </a:lnTo>
                  <a:lnTo>
                    <a:pt x="7168" y="25"/>
                  </a:lnTo>
                  <a:lnTo>
                    <a:pt x="7471" y="11"/>
                  </a:lnTo>
                  <a:lnTo>
                    <a:pt x="7778" y="2"/>
                  </a:lnTo>
                  <a:lnTo>
                    <a:pt x="8091" y="0"/>
                  </a:lnTo>
                  <a:lnTo>
                    <a:pt x="8442" y="2"/>
                  </a:lnTo>
                  <a:lnTo>
                    <a:pt x="8783" y="11"/>
                  </a:lnTo>
                  <a:lnTo>
                    <a:pt x="9113" y="25"/>
                  </a:lnTo>
                  <a:lnTo>
                    <a:pt x="9433" y="45"/>
                  </a:lnTo>
                  <a:lnTo>
                    <a:pt x="9743" y="70"/>
                  </a:lnTo>
                  <a:lnTo>
                    <a:pt x="10042" y="102"/>
                  </a:lnTo>
                  <a:lnTo>
                    <a:pt x="10331" y="139"/>
                  </a:lnTo>
                  <a:lnTo>
                    <a:pt x="10610" y="181"/>
                  </a:lnTo>
                  <a:lnTo>
                    <a:pt x="10878" y="229"/>
                  </a:lnTo>
                  <a:lnTo>
                    <a:pt x="11136" y="283"/>
                  </a:lnTo>
                  <a:lnTo>
                    <a:pt x="11388" y="341"/>
                  </a:lnTo>
                  <a:lnTo>
                    <a:pt x="11630" y="404"/>
                  </a:lnTo>
                  <a:lnTo>
                    <a:pt x="11865" y="473"/>
                  </a:lnTo>
                  <a:lnTo>
                    <a:pt x="12090" y="548"/>
                  </a:lnTo>
                  <a:lnTo>
                    <a:pt x="12308" y="629"/>
                  </a:lnTo>
                  <a:lnTo>
                    <a:pt x="12516" y="715"/>
                  </a:lnTo>
                  <a:lnTo>
                    <a:pt x="12716" y="808"/>
                  </a:lnTo>
                  <a:lnTo>
                    <a:pt x="12908" y="907"/>
                  </a:lnTo>
                  <a:lnTo>
                    <a:pt x="13091" y="1012"/>
                  </a:lnTo>
                  <a:lnTo>
                    <a:pt x="13266" y="1122"/>
                  </a:lnTo>
                  <a:lnTo>
                    <a:pt x="13435" y="1239"/>
                  </a:lnTo>
                  <a:lnTo>
                    <a:pt x="13597" y="1361"/>
                  </a:lnTo>
                  <a:lnTo>
                    <a:pt x="13751" y="1490"/>
                  </a:lnTo>
                  <a:lnTo>
                    <a:pt x="13898" y="1624"/>
                  </a:lnTo>
                  <a:lnTo>
                    <a:pt x="14037" y="1764"/>
                  </a:lnTo>
                  <a:lnTo>
                    <a:pt x="14169" y="1910"/>
                  </a:lnTo>
                  <a:lnTo>
                    <a:pt x="14293" y="2063"/>
                  </a:lnTo>
                  <a:lnTo>
                    <a:pt x="14410" y="2221"/>
                  </a:lnTo>
                  <a:lnTo>
                    <a:pt x="14519" y="2385"/>
                  </a:lnTo>
                  <a:lnTo>
                    <a:pt x="14621" y="2555"/>
                  </a:lnTo>
                  <a:lnTo>
                    <a:pt x="14719" y="2728"/>
                  </a:lnTo>
                  <a:lnTo>
                    <a:pt x="14811" y="2907"/>
                  </a:lnTo>
                  <a:lnTo>
                    <a:pt x="14898" y="3092"/>
                  </a:lnTo>
                  <a:lnTo>
                    <a:pt x="14980" y="3284"/>
                  </a:lnTo>
                  <a:lnTo>
                    <a:pt x="15056" y="3481"/>
                  </a:lnTo>
                  <a:lnTo>
                    <a:pt x="15127" y="3684"/>
                  </a:lnTo>
                  <a:lnTo>
                    <a:pt x="15193" y="3893"/>
                  </a:lnTo>
                  <a:lnTo>
                    <a:pt x="15253" y="4107"/>
                  </a:lnTo>
                  <a:lnTo>
                    <a:pt x="15307" y="4328"/>
                  </a:lnTo>
                  <a:lnTo>
                    <a:pt x="15356" y="4555"/>
                  </a:lnTo>
                  <a:lnTo>
                    <a:pt x="11665" y="5058"/>
                  </a:lnTo>
                  <a:lnTo>
                    <a:pt x="11603" y="4829"/>
                  </a:lnTo>
                  <a:lnTo>
                    <a:pt x="11528" y="4612"/>
                  </a:lnTo>
                  <a:lnTo>
                    <a:pt x="11442" y="4406"/>
                  </a:lnTo>
                  <a:lnTo>
                    <a:pt x="11343" y="4212"/>
                  </a:lnTo>
                  <a:lnTo>
                    <a:pt x="11233" y="4029"/>
                  </a:lnTo>
                  <a:lnTo>
                    <a:pt x="11111" y="3858"/>
                  </a:lnTo>
                  <a:lnTo>
                    <a:pt x="10977" y="3699"/>
                  </a:lnTo>
                  <a:lnTo>
                    <a:pt x="10831" y="3551"/>
                  </a:lnTo>
                  <a:lnTo>
                    <a:pt x="10674" y="3415"/>
                  </a:lnTo>
                  <a:lnTo>
                    <a:pt x="10504" y="3290"/>
                  </a:lnTo>
                  <a:lnTo>
                    <a:pt x="10324" y="3177"/>
                  </a:lnTo>
                  <a:lnTo>
                    <a:pt x="10128" y="3077"/>
                  </a:lnTo>
                  <a:lnTo>
                    <a:pt x="9917" y="2987"/>
                  </a:lnTo>
                  <a:lnTo>
                    <a:pt x="9691" y="2910"/>
                  </a:lnTo>
                  <a:lnTo>
                    <a:pt x="9449" y="2845"/>
                  </a:lnTo>
                  <a:lnTo>
                    <a:pt x="9192" y="2792"/>
                  </a:lnTo>
                  <a:lnTo>
                    <a:pt x="8921" y="2750"/>
                  </a:lnTo>
                  <a:lnTo>
                    <a:pt x="8633" y="2720"/>
                  </a:lnTo>
                  <a:lnTo>
                    <a:pt x="8331" y="2703"/>
                  </a:lnTo>
                  <a:lnTo>
                    <a:pt x="8013" y="2697"/>
                  </a:lnTo>
                  <a:lnTo>
                    <a:pt x="7815" y="2698"/>
                  </a:lnTo>
                  <a:lnTo>
                    <a:pt x="7624" y="2704"/>
                  </a:lnTo>
                  <a:lnTo>
                    <a:pt x="7440" y="2713"/>
                  </a:lnTo>
                  <a:lnTo>
                    <a:pt x="7262" y="2726"/>
                  </a:lnTo>
                  <a:lnTo>
                    <a:pt x="7091" y="2742"/>
                  </a:lnTo>
                  <a:lnTo>
                    <a:pt x="6926" y="2762"/>
                  </a:lnTo>
                  <a:lnTo>
                    <a:pt x="6769" y="2785"/>
                  </a:lnTo>
                  <a:lnTo>
                    <a:pt x="6618" y="2812"/>
                  </a:lnTo>
                  <a:lnTo>
                    <a:pt x="6473" y="2843"/>
                  </a:lnTo>
                  <a:lnTo>
                    <a:pt x="6336" y="2877"/>
                  </a:lnTo>
                  <a:lnTo>
                    <a:pt x="4555" y="4865"/>
                  </a:lnTo>
                  <a:lnTo>
                    <a:pt x="4558" y="4997"/>
                  </a:lnTo>
                  <a:lnTo>
                    <a:pt x="6022" y="6808"/>
                  </a:lnTo>
                  <a:lnTo>
                    <a:pt x="6149" y="6861"/>
                  </a:lnTo>
                  <a:lnTo>
                    <a:pt x="6281" y="6912"/>
                  </a:lnTo>
                  <a:lnTo>
                    <a:pt x="6416" y="6962"/>
                  </a:lnTo>
                  <a:lnTo>
                    <a:pt x="6557" y="7010"/>
                  </a:lnTo>
                  <a:lnTo>
                    <a:pt x="6701" y="7057"/>
                  </a:lnTo>
                  <a:lnTo>
                    <a:pt x="6850" y="7102"/>
                  </a:lnTo>
                  <a:lnTo>
                    <a:pt x="7004" y="7145"/>
                  </a:lnTo>
                  <a:lnTo>
                    <a:pt x="7162" y="7188"/>
                  </a:lnTo>
                  <a:lnTo>
                    <a:pt x="7326" y="7226"/>
                  </a:lnTo>
                  <a:lnTo>
                    <a:pt x="7493" y="7265"/>
                  </a:lnTo>
                  <a:lnTo>
                    <a:pt x="7663" y="7305"/>
                  </a:lnTo>
                  <a:lnTo>
                    <a:pt x="7837" y="7344"/>
                  </a:lnTo>
                  <a:lnTo>
                    <a:pt x="8013" y="7384"/>
                  </a:lnTo>
                  <a:lnTo>
                    <a:pt x="8193" y="7424"/>
                  </a:lnTo>
                  <a:lnTo>
                    <a:pt x="8376" y="7465"/>
                  </a:lnTo>
                  <a:lnTo>
                    <a:pt x="8562" y="7505"/>
                  </a:lnTo>
                  <a:lnTo>
                    <a:pt x="8751" y="7546"/>
                  </a:lnTo>
                  <a:lnTo>
                    <a:pt x="8943" y="7588"/>
                  </a:lnTo>
                  <a:lnTo>
                    <a:pt x="9113" y="7624"/>
                  </a:lnTo>
                  <a:lnTo>
                    <a:pt x="9283" y="7661"/>
                  </a:lnTo>
                  <a:lnTo>
                    <a:pt x="9452" y="7698"/>
                  </a:lnTo>
                  <a:lnTo>
                    <a:pt x="9622" y="7736"/>
                  </a:lnTo>
                  <a:lnTo>
                    <a:pt x="9791" y="7775"/>
                  </a:lnTo>
                  <a:lnTo>
                    <a:pt x="9960" y="7814"/>
                  </a:lnTo>
                  <a:lnTo>
                    <a:pt x="10129" y="7853"/>
                  </a:lnTo>
                  <a:lnTo>
                    <a:pt x="10297" y="7893"/>
                  </a:lnTo>
                  <a:lnTo>
                    <a:pt x="10465" y="7934"/>
                  </a:lnTo>
                  <a:lnTo>
                    <a:pt x="10633" y="7975"/>
                  </a:lnTo>
                  <a:lnTo>
                    <a:pt x="10800" y="8014"/>
                  </a:lnTo>
                  <a:lnTo>
                    <a:pt x="10966" y="8055"/>
                  </a:lnTo>
                  <a:lnTo>
                    <a:pt x="11129" y="8098"/>
                  </a:lnTo>
                  <a:lnTo>
                    <a:pt x="11292" y="8142"/>
                  </a:lnTo>
                  <a:lnTo>
                    <a:pt x="11453" y="8188"/>
                  </a:lnTo>
                  <a:lnTo>
                    <a:pt x="11612" y="8235"/>
                  </a:lnTo>
                  <a:lnTo>
                    <a:pt x="11770" y="8284"/>
                  </a:lnTo>
                  <a:lnTo>
                    <a:pt x="11926" y="8334"/>
                  </a:lnTo>
                  <a:lnTo>
                    <a:pt x="12080" y="8386"/>
                  </a:lnTo>
                  <a:lnTo>
                    <a:pt x="12233" y="8439"/>
                  </a:lnTo>
                  <a:lnTo>
                    <a:pt x="12385" y="8495"/>
                  </a:lnTo>
                  <a:lnTo>
                    <a:pt x="12534" y="8552"/>
                  </a:lnTo>
                  <a:lnTo>
                    <a:pt x="12681" y="8612"/>
                  </a:lnTo>
                  <a:lnTo>
                    <a:pt x="12826" y="8675"/>
                  </a:lnTo>
                  <a:lnTo>
                    <a:pt x="12969" y="8739"/>
                  </a:lnTo>
                  <a:lnTo>
                    <a:pt x="13110" y="8806"/>
                  </a:lnTo>
                  <a:lnTo>
                    <a:pt x="13249" y="8876"/>
                  </a:lnTo>
                  <a:lnTo>
                    <a:pt x="13385" y="8947"/>
                  </a:lnTo>
                  <a:lnTo>
                    <a:pt x="13520" y="9021"/>
                  </a:lnTo>
                  <a:lnTo>
                    <a:pt x="13653" y="9097"/>
                  </a:lnTo>
                  <a:lnTo>
                    <a:pt x="15146" y="10531"/>
                  </a:lnTo>
                  <a:lnTo>
                    <a:pt x="15224" y="10662"/>
                  </a:lnTo>
                  <a:lnTo>
                    <a:pt x="15298" y="10797"/>
                  </a:lnTo>
                  <a:lnTo>
                    <a:pt x="15368" y="10937"/>
                  </a:lnTo>
                  <a:lnTo>
                    <a:pt x="15433" y="11081"/>
                  </a:lnTo>
                  <a:lnTo>
                    <a:pt x="15493" y="11229"/>
                  </a:lnTo>
                  <a:lnTo>
                    <a:pt x="15550" y="11382"/>
                  </a:lnTo>
                  <a:lnTo>
                    <a:pt x="15604" y="11539"/>
                  </a:lnTo>
                  <a:lnTo>
                    <a:pt x="15652" y="11703"/>
                  </a:lnTo>
                  <a:lnTo>
                    <a:pt x="15695" y="11872"/>
                  </a:lnTo>
                  <a:lnTo>
                    <a:pt x="15732" y="12046"/>
                  </a:lnTo>
                  <a:lnTo>
                    <a:pt x="15763" y="12227"/>
                  </a:lnTo>
                  <a:lnTo>
                    <a:pt x="15788" y="12413"/>
                  </a:lnTo>
                  <a:lnTo>
                    <a:pt x="15808" y="12605"/>
                  </a:lnTo>
                  <a:lnTo>
                    <a:pt x="15822" y="12802"/>
                  </a:lnTo>
                  <a:lnTo>
                    <a:pt x="15831" y="1300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261692" y="5647412"/>
              <a:ext cx="18363" cy="18712"/>
            </a:xfrm>
            <a:custGeom>
              <a:avLst/>
              <a:pathLst>
                <a:path w="18363" h="18712">
                  <a:moveTo>
                    <a:pt x="18363" y="9278"/>
                  </a:moveTo>
                  <a:lnTo>
                    <a:pt x="18357" y="9700"/>
                  </a:lnTo>
                  <a:lnTo>
                    <a:pt x="18338" y="10114"/>
                  </a:lnTo>
                  <a:lnTo>
                    <a:pt x="18306" y="10521"/>
                  </a:lnTo>
                  <a:lnTo>
                    <a:pt x="18262" y="10920"/>
                  </a:lnTo>
                  <a:lnTo>
                    <a:pt x="18205" y="11311"/>
                  </a:lnTo>
                  <a:lnTo>
                    <a:pt x="18135" y="11694"/>
                  </a:lnTo>
                  <a:lnTo>
                    <a:pt x="18053" y="12069"/>
                  </a:lnTo>
                  <a:lnTo>
                    <a:pt x="17958" y="12437"/>
                  </a:lnTo>
                  <a:lnTo>
                    <a:pt x="17851" y="12797"/>
                  </a:lnTo>
                  <a:lnTo>
                    <a:pt x="17731" y="13150"/>
                  </a:lnTo>
                  <a:lnTo>
                    <a:pt x="17599" y="13493"/>
                  </a:lnTo>
                  <a:lnTo>
                    <a:pt x="17456" y="13826"/>
                  </a:lnTo>
                  <a:lnTo>
                    <a:pt x="17301" y="14150"/>
                  </a:lnTo>
                  <a:lnTo>
                    <a:pt x="17136" y="14463"/>
                  </a:lnTo>
                  <a:lnTo>
                    <a:pt x="16960" y="14766"/>
                  </a:lnTo>
                  <a:lnTo>
                    <a:pt x="16772" y="15059"/>
                  </a:lnTo>
                  <a:lnTo>
                    <a:pt x="16574" y="15342"/>
                  </a:lnTo>
                  <a:lnTo>
                    <a:pt x="16364" y="15615"/>
                  </a:lnTo>
                  <a:lnTo>
                    <a:pt x="16143" y="15878"/>
                  </a:lnTo>
                  <a:lnTo>
                    <a:pt x="15911" y="16131"/>
                  </a:lnTo>
                  <a:lnTo>
                    <a:pt x="15668" y="16373"/>
                  </a:lnTo>
                  <a:lnTo>
                    <a:pt x="15415" y="16603"/>
                  </a:lnTo>
                  <a:lnTo>
                    <a:pt x="15151" y="16823"/>
                  </a:lnTo>
                  <a:lnTo>
                    <a:pt x="14877" y="17031"/>
                  </a:lnTo>
                  <a:lnTo>
                    <a:pt x="14592" y="17227"/>
                  </a:lnTo>
                  <a:lnTo>
                    <a:pt x="14296" y="17413"/>
                  </a:lnTo>
                  <a:lnTo>
                    <a:pt x="13990" y="17587"/>
                  </a:lnTo>
                  <a:lnTo>
                    <a:pt x="13673" y="17749"/>
                  </a:lnTo>
                  <a:lnTo>
                    <a:pt x="13346" y="17901"/>
                  </a:lnTo>
                  <a:lnTo>
                    <a:pt x="13008" y="18041"/>
                  </a:lnTo>
                  <a:lnTo>
                    <a:pt x="12662" y="18168"/>
                  </a:lnTo>
                  <a:lnTo>
                    <a:pt x="12308" y="18282"/>
                  </a:lnTo>
                  <a:lnTo>
                    <a:pt x="11945" y="18383"/>
                  </a:lnTo>
                  <a:lnTo>
                    <a:pt x="11573" y="18470"/>
                  </a:lnTo>
                  <a:lnTo>
                    <a:pt x="11191" y="18544"/>
                  </a:lnTo>
                  <a:lnTo>
                    <a:pt x="10801" y="18604"/>
                  </a:lnTo>
                  <a:lnTo>
                    <a:pt x="10401" y="18651"/>
                  </a:lnTo>
                  <a:lnTo>
                    <a:pt x="9993" y="18685"/>
                  </a:lnTo>
                  <a:lnTo>
                    <a:pt x="9576" y="18705"/>
                  </a:lnTo>
                  <a:lnTo>
                    <a:pt x="9149" y="18712"/>
                  </a:lnTo>
                  <a:lnTo>
                    <a:pt x="8698" y="18705"/>
                  </a:lnTo>
                  <a:lnTo>
                    <a:pt x="8258" y="18684"/>
                  </a:lnTo>
                  <a:lnTo>
                    <a:pt x="7830" y="18649"/>
                  </a:lnTo>
                  <a:lnTo>
                    <a:pt x="7413" y="18600"/>
                  </a:lnTo>
                  <a:lnTo>
                    <a:pt x="7007" y="18537"/>
                  </a:lnTo>
                  <a:lnTo>
                    <a:pt x="6612" y="18461"/>
                  </a:lnTo>
                  <a:lnTo>
                    <a:pt x="6229" y="18370"/>
                  </a:lnTo>
                  <a:lnTo>
                    <a:pt x="5858" y="18266"/>
                  </a:lnTo>
                  <a:lnTo>
                    <a:pt x="5497" y="18147"/>
                  </a:lnTo>
                  <a:lnTo>
                    <a:pt x="5149" y="18015"/>
                  </a:lnTo>
                  <a:lnTo>
                    <a:pt x="4813" y="17867"/>
                  </a:lnTo>
                  <a:lnTo>
                    <a:pt x="4489" y="17709"/>
                  </a:lnTo>
                  <a:lnTo>
                    <a:pt x="4176" y="17540"/>
                  </a:lnTo>
                  <a:lnTo>
                    <a:pt x="3875" y="17360"/>
                  </a:lnTo>
                  <a:lnTo>
                    <a:pt x="3584" y="17169"/>
                  </a:lnTo>
                  <a:lnTo>
                    <a:pt x="3304" y="16968"/>
                  </a:lnTo>
                  <a:lnTo>
                    <a:pt x="3036" y="16755"/>
                  </a:lnTo>
                  <a:lnTo>
                    <a:pt x="2778" y="16532"/>
                  </a:lnTo>
                  <a:lnTo>
                    <a:pt x="2532" y="16298"/>
                  </a:lnTo>
                  <a:lnTo>
                    <a:pt x="2297" y="16053"/>
                  </a:lnTo>
                  <a:lnTo>
                    <a:pt x="2073" y="15796"/>
                  </a:lnTo>
                  <a:lnTo>
                    <a:pt x="1860" y="15529"/>
                  </a:lnTo>
                  <a:lnTo>
                    <a:pt x="1659" y="15253"/>
                  </a:lnTo>
                  <a:lnTo>
                    <a:pt x="1469" y="14967"/>
                  </a:lnTo>
                  <a:lnTo>
                    <a:pt x="1290" y="14672"/>
                  </a:lnTo>
                  <a:lnTo>
                    <a:pt x="1123" y="14368"/>
                  </a:lnTo>
                  <a:lnTo>
                    <a:pt x="967" y="14055"/>
                  </a:lnTo>
                  <a:lnTo>
                    <a:pt x="822" y="13732"/>
                  </a:lnTo>
                  <a:lnTo>
                    <a:pt x="689" y="13400"/>
                  </a:lnTo>
                  <a:lnTo>
                    <a:pt x="567" y="13059"/>
                  </a:lnTo>
                  <a:lnTo>
                    <a:pt x="459" y="12710"/>
                  </a:lnTo>
                  <a:lnTo>
                    <a:pt x="363" y="12355"/>
                  </a:lnTo>
                  <a:lnTo>
                    <a:pt x="278" y="11993"/>
                  </a:lnTo>
                  <a:lnTo>
                    <a:pt x="204" y="11624"/>
                  </a:lnTo>
                  <a:lnTo>
                    <a:pt x="141" y="11249"/>
                  </a:lnTo>
                  <a:lnTo>
                    <a:pt x="90" y="10868"/>
                  </a:lnTo>
                  <a:lnTo>
                    <a:pt x="51" y="10480"/>
                  </a:lnTo>
                  <a:lnTo>
                    <a:pt x="22" y="10086"/>
                  </a:lnTo>
                  <a:lnTo>
                    <a:pt x="5" y="9685"/>
                  </a:lnTo>
                  <a:lnTo>
                    <a:pt x="0" y="9278"/>
                  </a:lnTo>
                  <a:lnTo>
                    <a:pt x="5" y="8856"/>
                  </a:lnTo>
                  <a:lnTo>
                    <a:pt x="23" y="8443"/>
                  </a:lnTo>
                  <a:lnTo>
                    <a:pt x="53" y="8038"/>
                  </a:lnTo>
                  <a:lnTo>
                    <a:pt x="94" y="7641"/>
                  </a:lnTo>
                  <a:lnTo>
                    <a:pt x="148" y="7252"/>
                  </a:lnTo>
                  <a:lnTo>
                    <a:pt x="213" y="6872"/>
                  </a:lnTo>
                  <a:lnTo>
                    <a:pt x="290" y="6499"/>
                  </a:lnTo>
                  <a:lnTo>
                    <a:pt x="379" y="6136"/>
                  </a:lnTo>
                  <a:lnTo>
                    <a:pt x="480" y="5780"/>
                  </a:lnTo>
                  <a:lnTo>
                    <a:pt x="593" y="5432"/>
                  </a:lnTo>
                  <a:lnTo>
                    <a:pt x="720" y="5094"/>
                  </a:lnTo>
                  <a:lnTo>
                    <a:pt x="858" y="4767"/>
                  </a:lnTo>
                  <a:lnTo>
                    <a:pt x="1007" y="4449"/>
                  </a:lnTo>
                  <a:lnTo>
                    <a:pt x="1167" y="4142"/>
                  </a:lnTo>
                  <a:lnTo>
                    <a:pt x="1338" y="3845"/>
                  </a:lnTo>
                  <a:lnTo>
                    <a:pt x="1521" y="3559"/>
                  </a:lnTo>
                  <a:lnTo>
                    <a:pt x="1714" y="3282"/>
                  </a:lnTo>
                  <a:lnTo>
                    <a:pt x="1919" y="3017"/>
                  </a:lnTo>
                  <a:lnTo>
                    <a:pt x="2134" y="2761"/>
                  </a:lnTo>
                  <a:lnTo>
                    <a:pt x="2361" y="2516"/>
                  </a:lnTo>
                  <a:lnTo>
                    <a:pt x="2601" y="2279"/>
                  </a:lnTo>
                  <a:lnTo>
                    <a:pt x="2852" y="2053"/>
                  </a:lnTo>
                  <a:lnTo>
                    <a:pt x="3113" y="1839"/>
                  </a:lnTo>
                  <a:lnTo>
                    <a:pt x="3385" y="1636"/>
                  </a:lnTo>
                  <a:lnTo>
                    <a:pt x="3668" y="1445"/>
                  </a:lnTo>
                  <a:lnTo>
                    <a:pt x="3961" y="1265"/>
                  </a:lnTo>
                  <a:lnTo>
                    <a:pt x="4264" y="1096"/>
                  </a:lnTo>
                  <a:lnTo>
                    <a:pt x="4579" y="938"/>
                  </a:lnTo>
                  <a:lnTo>
                    <a:pt x="4903" y="792"/>
                  </a:lnTo>
                  <a:lnTo>
                    <a:pt x="5239" y="658"/>
                  </a:lnTo>
                  <a:lnTo>
                    <a:pt x="5587" y="533"/>
                  </a:lnTo>
                  <a:lnTo>
                    <a:pt x="5946" y="421"/>
                  </a:lnTo>
                  <a:lnTo>
                    <a:pt x="6314" y="322"/>
                  </a:lnTo>
                  <a:lnTo>
                    <a:pt x="6692" y="236"/>
                  </a:lnTo>
                  <a:lnTo>
                    <a:pt x="7081" y="164"/>
                  </a:lnTo>
                  <a:lnTo>
                    <a:pt x="7480" y="105"/>
                  </a:lnTo>
                  <a:lnTo>
                    <a:pt x="7888" y="59"/>
                  </a:lnTo>
                  <a:lnTo>
                    <a:pt x="8307" y="26"/>
                  </a:lnTo>
                  <a:lnTo>
                    <a:pt x="8736" y="6"/>
                  </a:lnTo>
                  <a:lnTo>
                    <a:pt x="9175" y="0"/>
                  </a:lnTo>
                  <a:lnTo>
                    <a:pt x="9614" y="6"/>
                  </a:lnTo>
                  <a:lnTo>
                    <a:pt x="10042" y="26"/>
                  </a:lnTo>
                  <a:lnTo>
                    <a:pt x="10460" y="59"/>
                  </a:lnTo>
                  <a:lnTo>
                    <a:pt x="10868" y="105"/>
                  </a:lnTo>
                  <a:lnTo>
                    <a:pt x="11265" y="164"/>
                  </a:lnTo>
                  <a:lnTo>
                    <a:pt x="11653" y="236"/>
                  </a:lnTo>
                  <a:lnTo>
                    <a:pt x="12029" y="322"/>
                  </a:lnTo>
                  <a:lnTo>
                    <a:pt x="12396" y="421"/>
                  </a:lnTo>
                  <a:lnTo>
                    <a:pt x="12752" y="533"/>
                  </a:lnTo>
                  <a:lnTo>
                    <a:pt x="13098" y="658"/>
                  </a:lnTo>
                  <a:lnTo>
                    <a:pt x="13436" y="795"/>
                  </a:lnTo>
                  <a:lnTo>
                    <a:pt x="13762" y="943"/>
                  </a:lnTo>
                  <a:lnTo>
                    <a:pt x="14078" y="1102"/>
                  </a:lnTo>
                  <a:lnTo>
                    <a:pt x="14382" y="1273"/>
                  </a:lnTo>
                  <a:lnTo>
                    <a:pt x="14676" y="1455"/>
                  </a:lnTo>
                  <a:lnTo>
                    <a:pt x="14958" y="1647"/>
                  </a:lnTo>
                  <a:lnTo>
                    <a:pt x="15229" y="1851"/>
                  </a:lnTo>
                  <a:lnTo>
                    <a:pt x="15489" y="2066"/>
                  </a:lnTo>
                  <a:lnTo>
                    <a:pt x="15738" y="2292"/>
                  </a:lnTo>
                  <a:lnTo>
                    <a:pt x="15976" y="2529"/>
                  </a:lnTo>
                  <a:lnTo>
                    <a:pt x="16205" y="2776"/>
                  </a:lnTo>
                  <a:lnTo>
                    <a:pt x="16423" y="3034"/>
                  </a:lnTo>
                  <a:lnTo>
                    <a:pt x="16629" y="3302"/>
                  </a:lnTo>
                  <a:lnTo>
                    <a:pt x="16824" y="3580"/>
                  </a:lnTo>
                  <a:lnTo>
                    <a:pt x="17008" y="3868"/>
                  </a:lnTo>
                  <a:lnTo>
                    <a:pt x="17181" y="4166"/>
                  </a:lnTo>
                  <a:lnTo>
                    <a:pt x="17342" y="4474"/>
                  </a:lnTo>
                  <a:lnTo>
                    <a:pt x="17491" y="4792"/>
                  </a:lnTo>
                  <a:lnTo>
                    <a:pt x="17630" y="5120"/>
                  </a:lnTo>
                  <a:lnTo>
                    <a:pt x="17757" y="5458"/>
                  </a:lnTo>
                  <a:lnTo>
                    <a:pt x="17872" y="5803"/>
                  </a:lnTo>
                  <a:lnTo>
                    <a:pt x="17975" y="6156"/>
                  </a:lnTo>
                  <a:lnTo>
                    <a:pt x="18066" y="6517"/>
                  </a:lnTo>
                  <a:lnTo>
                    <a:pt x="18145" y="6887"/>
                  </a:lnTo>
                  <a:lnTo>
                    <a:pt x="18211" y="7265"/>
                  </a:lnTo>
                  <a:lnTo>
                    <a:pt x="18266" y="7651"/>
                  </a:lnTo>
                  <a:lnTo>
                    <a:pt x="18309" y="8045"/>
                  </a:lnTo>
                  <a:lnTo>
                    <a:pt x="18339" y="8448"/>
                  </a:lnTo>
                  <a:lnTo>
                    <a:pt x="18357" y="885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265525" y="5650406"/>
              <a:ext cx="10646" cy="12724"/>
            </a:xfrm>
            <a:custGeom>
              <a:avLst/>
              <a:pathLst>
                <a:path w="10646" h="12724">
                  <a:moveTo>
                    <a:pt x="10646" y="6284"/>
                  </a:moveTo>
                  <a:lnTo>
                    <a:pt x="10643" y="6001"/>
                  </a:lnTo>
                  <a:lnTo>
                    <a:pt x="10632" y="5723"/>
                  </a:lnTo>
                  <a:lnTo>
                    <a:pt x="10615" y="5450"/>
                  </a:lnTo>
                  <a:lnTo>
                    <a:pt x="10590" y="5184"/>
                  </a:lnTo>
                  <a:lnTo>
                    <a:pt x="10559" y="4923"/>
                  </a:lnTo>
                  <a:lnTo>
                    <a:pt x="10521" y="4667"/>
                  </a:lnTo>
                  <a:lnTo>
                    <a:pt x="10475" y="4418"/>
                  </a:lnTo>
                  <a:lnTo>
                    <a:pt x="10423" y="4174"/>
                  </a:lnTo>
                  <a:lnTo>
                    <a:pt x="10364" y="3936"/>
                  </a:lnTo>
                  <a:lnTo>
                    <a:pt x="10298" y="3703"/>
                  </a:lnTo>
                  <a:lnTo>
                    <a:pt x="10227" y="3474"/>
                  </a:lnTo>
                  <a:lnTo>
                    <a:pt x="10150" y="3252"/>
                  </a:lnTo>
                  <a:lnTo>
                    <a:pt x="10066" y="3037"/>
                  </a:lnTo>
                  <a:lnTo>
                    <a:pt x="9975" y="2828"/>
                  </a:lnTo>
                  <a:lnTo>
                    <a:pt x="9878" y="2626"/>
                  </a:lnTo>
                  <a:lnTo>
                    <a:pt x="9774" y="2430"/>
                  </a:lnTo>
                  <a:lnTo>
                    <a:pt x="9663" y="2242"/>
                  </a:lnTo>
                  <a:lnTo>
                    <a:pt x="9546" y="2060"/>
                  </a:lnTo>
                  <a:lnTo>
                    <a:pt x="9422" y="1884"/>
                  </a:lnTo>
                  <a:lnTo>
                    <a:pt x="9291" y="1716"/>
                  </a:lnTo>
                  <a:lnTo>
                    <a:pt x="9154" y="1555"/>
                  </a:lnTo>
                  <a:lnTo>
                    <a:pt x="9010" y="1401"/>
                  </a:lnTo>
                  <a:lnTo>
                    <a:pt x="8859" y="1255"/>
                  </a:lnTo>
                  <a:lnTo>
                    <a:pt x="8703" y="1117"/>
                  </a:lnTo>
                  <a:lnTo>
                    <a:pt x="8539" y="987"/>
                  </a:lnTo>
                  <a:lnTo>
                    <a:pt x="8370" y="864"/>
                  </a:lnTo>
                  <a:lnTo>
                    <a:pt x="8193" y="749"/>
                  </a:lnTo>
                  <a:lnTo>
                    <a:pt x="8011" y="642"/>
                  </a:lnTo>
                  <a:lnTo>
                    <a:pt x="7822" y="543"/>
                  </a:lnTo>
                  <a:lnTo>
                    <a:pt x="7626" y="451"/>
                  </a:lnTo>
                  <a:lnTo>
                    <a:pt x="7427" y="365"/>
                  </a:lnTo>
                  <a:lnTo>
                    <a:pt x="7221" y="289"/>
                  </a:lnTo>
                  <a:lnTo>
                    <a:pt x="7009" y="221"/>
                  </a:lnTo>
                  <a:lnTo>
                    <a:pt x="6790" y="162"/>
                  </a:lnTo>
                  <a:lnTo>
                    <a:pt x="6565" y="112"/>
                  </a:lnTo>
                  <a:lnTo>
                    <a:pt x="6333" y="72"/>
                  </a:lnTo>
                  <a:lnTo>
                    <a:pt x="6095" y="40"/>
                  </a:lnTo>
                  <a:lnTo>
                    <a:pt x="5851" y="18"/>
                  </a:lnTo>
                  <a:lnTo>
                    <a:pt x="5600" y="4"/>
                  </a:lnTo>
                  <a:lnTo>
                    <a:pt x="5342" y="0"/>
                  </a:lnTo>
                  <a:lnTo>
                    <a:pt x="5080" y="4"/>
                  </a:lnTo>
                  <a:lnTo>
                    <a:pt x="4823" y="18"/>
                  </a:lnTo>
                  <a:lnTo>
                    <a:pt x="4574" y="40"/>
                  </a:lnTo>
                  <a:lnTo>
                    <a:pt x="4330" y="72"/>
                  </a:lnTo>
                  <a:lnTo>
                    <a:pt x="4094" y="112"/>
                  </a:lnTo>
                  <a:lnTo>
                    <a:pt x="3863" y="162"/>
                  </a:lnTo>
                  <a:lnTo>
                    <a:pt x="3639" y="221"/>
                  </a:lnTo>
                  <a:lnTo>
                    <a:pt x="3422" y="289"/>
                  </a:lnTo>
                  <a:lnTo>
                    <a:pt x="3211" y="365"/>
                  </a:lnTo>
                  <a:lnTo>
                    <a:pt x="3006" y="451"/>
                  </a:lnTo>
                  <a:lnTo>
                    <a:pt x="2811" y="543"/>
                  </a:lnTo>
                  <a:lnTo>
                    <a:pt x="2622" y="642"/>
                  </a:lnTo>
                  <a:lnTo>
                    <a:pt x="2439" y="749"/>
                  </a:lnTo>
                  <a:lnTo>
                    <a:pt x="2263" y="864"/>
                  </a:lnTo>
                  <a:lnTo>
                    <a:pt x="2093" y="987"/>
                  </a:lnTo>
                  <a:lnTo>
                    <a:pt x="1930" y="1117"/>
                  </a:lnTo>
                  <a:lnTo>
                    <a:pt x="1773" y="1255"/>
                  </a:lnTo>
                  <a:lnTo>
                    <a:pt x="1623" y="1401"/>
                  </a:lnTo>
                  <a:lnTo>
                    <a:pt x="1479" y="1555"/>
                  </a:lnTo>
                  <a:lnTo>
                    <a:pt x="1342" y="1716"/>
                  </a:lnTo>
                  <a:lnTo>
                    <a:pt x="1211" y="1884"/>
                  </a:lnTo>
                  <a:lnTo>
                    <a:pt x="1087" y="2060"/>
                  </a:lnTo>
                  <a:lnTo>
                    <a:pt x="969" y="2242"/>
                  </a:lnTo>
                  <a:lnTo>
                    <a:pt x="858" y="2430"/>
                  </a:lnTo>
                  <a:lnTo>
                    <a:pt x="754" y="2626"/>
                  </a:lnTo>
                  <a:lnTo>
                    <a:pt x="657" y="2828"/>
                  </a:lnTo>
                  <a:lnTo>
                    <a:pt x="567" y="3037"/>
                  </a:lnTo>
                  <a:lnTo>
                    <a:pt x="483" y="3252"/>
                  </a:lnTo>
                  <a:lnTo>
                    <a:pt x="405" y="3474"/>
                  </a:lnTo>
                  <a:lnTo>
                    <a:pt x="335" y="3703"/>
                  </a:lnTo>
                  <a:lnTo>
                    <a:pt x="271" y="3936"/>
                  </a:lnTo>
                  <a:lnTo>
                    <a:pt x="214" y="4174"/>
                  </a:lnTo>
                  <a:lnTo>
                    <a:pt x="164" y="4418"/>
                  </a:lnTo>
                  <a:lnTo>
                    <a:pt x="120" y="4667"/>
                  </a:lnTo>
                  <a:lnTo>
                    <a:pt x="83" y="4923"/>
                  </a:lnTo>
                  <a:lnTo>
                    <a:pt x="53" y="5184"/>
                  </a:lnTo>
                  <a:lnTo>
                    <a:pt x="30" y="5450"/>
                  </a:lnTo>
                  <a:lnTo>
                    <a:pt x="13" y="5723"/>
                  </a:lnTo>
                  <a:lnTo>
                    <a:pt x="3" y="6001"/>
                  </a:lnTo>
                  <a:lnTo>
                    <a:pt x="0" y="6284"/>
                  </a:lnTo>
                  <a:lnTo>
                    <a:pt x="3" y="6566"/>
                  </a:lnTo>
                  <a:lnTo>
                    <a:pt x="13" y="6843"/>
                  </a:lnTo>
                  <a:lnTo>
                    <a:pt x="30" y="7115"/>
                  </a:lnTo>
                  <a:lnTo>
                    <a:pt x="53" y="7383"/>
                  </a:lnTo>
                  <a:lnTo>
                    <a:pt x="83" y="7646"/>
                  </a:lnTo>
                  <a:lnTo>
                    <a:pt x="120" y="7904"/>
                  </a:lnTo>
                  <a:lnTo>
                    <a:pt x="164" y="8158"/>
                  </a:lnTo>
                  <a:lnTo>
                    <a:pt x="214" y="8407"/>
                  </a:lnTo>
                  <a:lnTo>
                    <a:pt x="271" y="8651"/>
                  </a:lnTo>
                  <a:lnTo>
                    <a:pt x="335" y="8891"/>
                  </a:lnTo>
                  <a:lnTo>
                    <a:pt x="408" y="9123"/>
                  </a:lnTo>
                  <a:lnTo>
                    <a:pt x="487" y="9348"/>
                  </a:lnTo>
                  <a:lnTo>
                    <a:pt x="573" y="9567"/>
                  </a:lnTo>
                  <a:lnTo>
                    <a:pt x="665" y="9779"/>
                  </a:lnTo>
                  <a:lnTo>
                    <a:pt x="764" y="9985"/>
                  </a:lnTo>
                  <a:lnTo>
                    <a:pt x="869" y="10184"/>
                  </a:lnTo>
                  <a:lnTo>
                    <a:pt x="981" y="10377"/>
                  </a:lnTo>
                  <a:lnTo>
                    <a:pt x="1099" y="10563"/>
                  </a:lnTo>
                  <a:lnTo>
                    <a:pt x="1224" y="10743"/>
                  </a:lnTo>
                  <a:lnTo>
                    <a:pt x="1355" y="10917"/>
                  </a:lnTo>
                  <a:lnTo>
                    <a:pt x="1492" y="11084"/>
                  </a:lnTo>
                  <a:lnTo>
                    <a:pt x="1636" y="11243"/>
                  </a:lnTo>
                  <a:lnTo>
                    <a:pt x="1786" y="11394"/>
                  </a:lnTo>
                  <a:lnTo>
                    <a:pt x="1943" y="11539"/>
                  </a:lnTo>
                  <a:lnTo>
                    <a:pt x="2106" y="11675"/>
                  </a:lnTo>
                  <a:lnTo>
                    <a:pt x="2276" y="11804"/>
                  </a:lnTo>
                  <a:lnTo>
                    <a:pt x="2452" y="11926"/>
                  </a:lnTo>
                  <a:lnTo>
                    <a:pt x="2635" y="12040"/>
                  </a:lnTo>
                  <a:lnTo>
                    <a:pt x="2824" y="12147"/>
                  </a:lnTo>
                  <a:lnTo>
                    <a:pt x="3019" y="12246"/>
                  </a:lnTo>
                  <a:lnTo>
                    <a:pt x="3221" y="12337"/>
                  </a:lnTo>
                  <a:lnTo>
                    <a:pt x="3429" y="12418"/>
                  </a:lnTo>
                  <a:lnTo>
                    <a:pt x="3643" y="12490"/>
                  </a:lnTo>
                  <a:lnTo>
                    <a:pt x="3864" y="12552"/>
                  </a:lnTo>
                  <a:lnTo>
                    <a:pt x="4090" y="12604"/>
                  </a:lnTo>
                  <a:lnTo>
                    <a:pt x="4323" y="12647"/>
                  </a:lnTo>
                  <a:lnTo>
                    <a:pt x="4562" y="12681"/>
                  </a:lnTo>
                  <a:lnTo>
                    <a:pt x="4807" y="12705"/>
                  </a:lnTo>
                  <a:lnTo>
                    <a:pt x="5059" y="12719"/>
                  </a:lnTo>
                  <a:lnTo>
                    <a:pt x="5316" y="12724"/>
                  </a:lnTo>
                  <a:lnTo>
                    <a:pt x="5591" y="12719"/>
                  </a:lnTo>
                  <a:lnTo>
                    <a:pt x="5858" y="12705"/>
                  </a:lnTo>
                  <a:lnTo>
                    <a:pt x="6118" y="12681"/>
                  </a:lnTo>
                  <a:lnTo>
                    <a:pt x="6369" y="12647"/>
                  </a:lnTo>
                  <a:lnTo>
                    <a:pt x="6613" y="12604"/>
                  </a:lnTo>
                  <a:lnTo>
                    <a:pt x="6849" y="12552"/>
                  </a:lnTo>
                  <a:lnTo>
                    <a:pt x="7078" y="12490"/>
                  </a:lnTo>
                  <a:lnTo>
                    <a:pt x="7298" y="12418"/>
                  </a:lnTo>
                  <a:lnTo>
                    <a:pt x="7511" y="12337"/>
                  </a:lnTo>
                  <a:lnTo>
                    <a:pt x="7717" y="12246"/>
                  </a:lnTo>
                  <a:lnTo>
                    <a:pt x="7914" y="12145"/>
                  </a:lnTo>
                  <a:lnTo>
                    <a:pt x="8105" y="12036"/>
                  </a:lnTo>
                  <a:lnTo>
                    <a:pt x="8288" y="11919"/>
                  </a:lnTo>
                  <a:lnTo>
                    <a:pt x="8464" y="11796"/>
                  </a:lnTo>
                  <a:lnTo>
                    <a:pt x="8633" y="11665"/>
                  </a:lnTo>
                  <a:lnTo>
                    <a:pt x="8794" y="11528"/>
                  </a:lnTo>
                  <a:lnTo>
                    <a:pt x="8949" y="11383"/>
                  </a:lnTo>
                  <a:lnTo>
                    <a:pt x="9096" y="11230"/>
                  </a:lnTo>
                  <a:lnTo>
                    <a:pt x="9236" y="11071"/>
                  </a:lnTo>
                  <a:lnTo>
                    <a:pt x="9368" y="10904"/>
                  </a:lnTo>
                  <a:lnTo>
                    <a:pt x="9497" y="10728"/>
                  </a:lnTo>
                  <a:lnTo>
                    <a:pt x="9618" y="10546"/>
                  </a:lnTo>
                  <a:lnTo>
                    <a:pt x="9732" y="10357"/>
                  </a:lnTo>
                  <a:lnTo>
                    <a:pt x="9839" y="10163"/>
                  </a:lnTo>
                  <a:lnTo>
                    <a:pt x="9939" y="9962"/>
                  </a:lnTo>
                  <a:lnTo>
                    <a:pt x="10033" y="9755"/>
                  </a:lnTo>
                  <a:lnTo>
                    <a:pt x="10119" y="9542"/>
                  </a:lnTo>
                  <a:lnTo>
                    <a:pt x="10198" y="9322"/>
                  </a:lnTo>
                  <a:lnTo>
                    <a:pt x="10271" y="9097"/>
                  </a:lnTo>
                  <a:lnTo>
                    <a:pt x="10336" y="8865"/>
                  </a:lnTo>
                  <a:lnTo>
                    <a:pt x="10395" y="8626"/>
                  </a:lnTo>
                  <a:lnTo>
                    <a:pt x="10448" y="8382"/>
                  </a:lnTo>
                  <a:lnTo>
                    <a:pt x="10494" y="8134"/>
                  </a:lnTo>
                  <a:lnTo>
                    <a:pt x="10535" y="7882"/>
                  </a:lnTo>
                  <a:lnTo>
                    <a:pt x="10569" y="7626"/>
                  </a:lnTo>
                  <a:lnTo>
                    <a:pt x="10596" y="7366"/>
                  </a:lnTo>
                  <a:lnTo>
                    <a:pt x="10618" y="7102"/>
                  </a:lnTo>
                  <a:lnTo>
                    <a:pt x="10634" y="6833"/>
                  </a:lnTo>
                  <a:lnTo>
                    <a:pt x="10643" y="65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965619" y="4985710"/>
              <a:ext cx="21612" cy="23404"/>
            </a:xfrm>
            <a:custGeom>
              <a:avLst/>
              <a:pathLst>
                <a:path w="21612" h="23404">
                  <a:moveTo>
                    <a:pt x="11476" y="19659"/>
                  </a:moveTo>
                  <a:lnTo>
                    <a:pt x="11740" y="19656"/>
                  </a:lnTo>
                  <a:lnTo>
                    <a:pt x="11997" y="19644"/>
                  </a:lnTo>
                  <a:lnTo>
                    <a:pt x="12246" y="19626"/>
                  </a:lnTo>
                  <a:lnTo>
                    <a:pt x="12488" y="19600"/>
                  </a:lnTo>
                  <a:lnTo>
                    <a:pt x="12723" y="19566"/>
                  </a:lnTo>
                  <a:lnTo>
                    <a:pt x="12950" y="19526"/>
                  </a:lnTo>
                  <a:lnTo>
                    <a:pt x="13169" y="19477"/>
                  </a:lnTo>
                  <a:lnTo>
                    <a:pt x="13382" y="19422"/>
                  </a:lnTo>
                  <a:lnTo>
                    <a:pt x="13586" y="19359"/>
                  </a:lnTo>
                  <a:lnTo>
                    <a:pt x="13784" y="19288"/>
                  </a:lnTo>
                  <a:lnTo>
                    <a:pt x="13978" y="19208"/>
                  </a:lnTo>
                  <a:lnTo>
                    <a:pt x="14167" y="19124"/>
                  </a:lnTo>
                  <a:lnTo>
                    <a:pt x="14350" y="19035"/>
                  </a:lnTo>
                  <a:lnTo>
                    <a:pt x="14528" y="18942"/>
                  </a:lnTo>
                  <a:lnTo>
                    <a:pt x="14700" y="18844"/>
                  </a:lnTo>
                  <a:lnTo>
                    <a:pt x="14867" y="18742"/>
                  </a:lnTo>
                  <a:lnTo>
                    <a:pt x="15028" y="18635"/>
                  </a:lnTo>
                  <a:lnTo>
                    <a:pt x="15184" y="18524"/>
                  </a:lnTo>
                  <a:lnTo>
                    <a:pt x="15334" y="18408"/>
                  </a:lnTo>
                  <a:lnTo>
                    <a:pt x="15479" y="18287"/>
                  </a:lnTo>
                  <a:lnTo>
                    <a:pt x="15621" y="18163"/>
                  </a:lnTo>
                  <a:lnTo>
                    <a:pt x="15759" y="18035"/>
                  </a:lnTo>
                  <a:lnTo>
                    <a:pt x="15891" y="17905"/>
                  </a:lnTo>
                  <a:lnTo>
                    <a:pt x="16018" y="17771"/>
                  </a:lnTo>
                  <a:lnTo>
                    <a:pt x="16140" y="17634"/>
                  </a:lnTo>
                  <a:lnTo>
                    <a:pt x="16257" y="17493"/>
                  </a:lnTo>
                  <a:lnTo>
                    <a:pt x="16369" y="17349"/>
                  </a:lnTo>
                  <a:lnTo>
                    <a:pt x="16476" y="17203"/>
                  </a:lnTo>
                  <a:lnTo>
                    <a:pt x="16577" y="17052"/>
                  </a:lnTo>
                  <a:lnTo>
                    <a:pt x="16673" y="16899"/>
                  </a:lnTo>
                  <a:lnTo>
                    <a:pt x="16768" y="16744"/>
                  </a:lnTo>
                  <a:lnTo>
                    <a:pt x="16860" y="16589"/>
                  </a:lnTo>
                  <a:lnTo>
                    <a:pt x="16948" y="16433"/>
                  </a:lnTo>
                  <a:lnTo>
                    <a:pt x="17032" y="16277"/>
                  </a:lnTo>
                  <a:lnTo>
                    <a:pt x="17113" y="16120"/>
                  </a:lnTo>
                  <a:lnTo>
                    <a:pt x="17190" y="15964"/>
                  </a:lnTo>
                  <a:lnTo>
                    <a:pt x="17264" y="15807"/>
                  </a:lnTo>
                  <a:lnTo>
                    <a:pt x="17334" y="15649"/>
                  </a:lnTo>
                  <a:lnTo>
                    <a:pt x="17401" y="15491"/>
                  </a:lnTo>
                  <a:lnTo>
                    <a:pt x="17464" y="15333"/>
                  </a:lnTo>
                  <a:lnTo>
                    <a:pt x="21612" y="16899"/>
                  </a:lnTo>
                  <a:lnTo>
                    <a:pt x="21509" y="17144"/>
                  </a:lnTo>
                  <a:lnTo>
                    <a:pt x="21400" y="17388"/>
                  </a:lnTo>
                  <a:lnTo>
                    <a:pt x="21284" y="17631"/>
                  </a:lnTo>
                  <a:lnTo>
                    <a:pt x="21163" y="17873"/>
                  </a:lnTo>
                  <a:lnTo>
                    <a:pt x="21035" y="18114"/>
                  </a:lnTo>
                  <a:lnTo>
                    <a:pt x="20901" y="18354"/>
                  </a:lnTo>
                  <a:lnTo>
                    <a:pt x="20761" y="18593"/>
                  </a:lnTo>
                  <a:lnTo>
                    <a:pt x="20615" y="18831"/>
                  </a:lnTo>
                  <a:lnTo>
                    <a:pt x="20463" y="19068"/>
                  </a:lnTo>
                  <a:lnTo>
                    <a:pt x="20305" y="19304"/>
                  </a:lnTo>
                  <a:lnTo>
                    <a:pt x="20139" y="19537"/>
                  </a:lnTo>
                  <a:lnTo>
                    <a:pt x="19966" y="19764"/>
                  </a:lnTo>
                  <a:lnTo>
                    <a:pt x="19784" y="19986"/>
                  </a:lnTo>
                  <a:lnTo>
                    <a:pt x="19595" y="20203"/>
                  </a:lnTo>
                  <a:lnTo>
                    <a:pt x="19397" y="20414"/>
                  </a:lnTo>
                  <a:lnTo>
                    <a:pt x="19191" y="20619"/>
                  </a:lnTo>
                  <a:lnTo>
                    <a:pt x="18977" y="20819"/>
                  </a:lnTo>
                  <a:lnTo>
                    <a:pt x="18755" y="21014"/>
                  </a:lnTo>
                  <a:lnTo>
                    <a:pt x="18525" y="21203"/>
                  </a:lnTo>
                  <a:lnTo>
                    <a:pt x="18287" y="21386"/>
                  </a:lnTo>
                  <a:lnTo>
                    <a:pt x="18040" y="21564"/>
                  </a:lnTo>
                  <a:lnTo>
                    <a:pt x="17784" y="21734"/>
                  </a:lnTo>
                  <a:lnTo>
                    <a:pt x="17519" y="21898"/>
                  </a:lnTo>
                  <a:lnTo>
                    <a:pt x="17244" y="22055"/>
                  </a:lnTo>
                  <a:lnTo>
                    <a:pt x="16960" y="22205"/>
                  </a:lnTo>
                  <a:lnTo>
                    <a:pt x="16666" y="22349"/>
                  </a:lnTo>
                  <a:lnTo>
                    <a:pt x="16363" y="22486"/>
                  </a:lnTo>
                  <a:lnTo>
                    <a:pt x="16051" y="22616"/>
                  </a:lnTo>
                  <a:lnTo>
                    <a:pt x="15729" y="22739"/>
                  </a:lnTo>
                  <a:lnTo>
                    <a:pt x="15398" y="22855"/>
                  </a:lnTo>
                  <a:lnTo>
                    <a:pt x="15060" y="22959"/>
                  </a:lnTo>
                  <a:lnTo>
                    <a:pt x="14709" y="23053"/>
                  </a:lnTo>
                  <a:lnTo>
                    <a:pt x="14347" y="23135"/>
                  </a:lnTo>
                  <a:lnTo>
                    <a:pt x="13972" y="23206"/>
                  </a:lnTo>
                  <a:lnTo>
                    <a:pt x="13586" y="23267"/>
                  </a:lnTo>
                  <a:lnTo>
                    <a:pt x="13188" y="23316"/>
                  </a:lnTo>
                  <a:lnTo>
                    <a:pt x="12778" y="23355"/>
                  </a:lnTo>
                  <a:lnTo>
                    <a:pt x="12356" y="23382"/>
                  </a:lnTo>
                  <a:lnTo>
                    <a:pt x="11922" y="23398"/>
                  </a:lnTo>
                  <a:lnTo>
                    <a:pt x="11476" y="23404"/>
                  </a:lnTo>
                  <a:lnTo>
                    <a:pt x="10893" y="23395"/>
                  </a:lnTo>
                  <a:lnTo>
                    <a:pt x="10326" y="23369"/>
                  </a:lnTo>
                  <a:lnTo>
                    <a:pt x="9775" y="23325"/>
                  </a:lnTo>
                  <a:lnTo>
                    <a:pt x="9239" y="23264"/>
                  </a:lnTo>
                  <a:lnTo>
                    <a:pt x="8720" y="23186"/>
                  </a:lnTo>
                  <a:lnTo>
                    <a:pt x="8216" y="23090"/>
                  </a:lnTo>
                  <a:lnTo>
                    <a:pt x="7728" y="22977"/>
                  </a:lnTo>
                  <a:lnTo>
                    <a:pt x="7256" y="22846"/>
                  </a:lnTo>
                  <a:lnTo>
                    <a:pt x="6800" y="22698"/>
                  </a:lnTo>
                  <a:lnTo>
                    <a:pt x="6359" y="22532"/>
                  </a:lnTo>
                  <a:lnTo>
                    <a:pt x="5934" y="22348"/>
                  </a:lnTo>
                  <a:lnTo>
                    <a:pt x="5524" y="22150"/>
                  </a:lnTo>
                  <a:lnTo>
                    <a:pt x="5128" y="21939"/>
                  </a:lnTo>
                  <a:lnTo>
                    <a:pt x="4748" y="21714"/>
                  </a:lnTo>
                  <a:lnTo>
                    <a:pt x="4382" y="21475"/>
                  </a:lnTo>
                  <a:lnTo>
                    <a:pt x="4031" y="21223"/>
                  </a:lnTo>
                  <a:lnTo>
                    <a:pt x="3695" y="20957"/>
                  </a:lnTo>
                  <a:lnTo>
                    <a:pt x="3374" y="20678"/>
                  </a:lnTo>
                  <a:lnTo>
                    <a:pt x="3067" y="20385"/>
                  </a:lnTo>
                  <a:lnTo>
                    <a:pt x="2776" y="20079"/>
                  </a:lnTo>
                  <a:lnTo>
                    <a:pt x="2502" y="19757"/>
                  </a:lnTo>
                  <a:lnTo>
                    <a:pt x="2242" y="19423"/>
                  </a:lnTo>
                  <a:lnTo>
                    <a:pt x="1997" y="19077"/>
                  </a:lnTo>
                  <a:lnTo>
                    <a:pt x="1766" y="18720"/>
                  </a:lnTo>
                  <a:lnTo>
                    <a:pt x="1549" y="18352"/>
                  </a:lnTo>
                  <a:lnTo>
                    <a:pt x="1346" y="17972"/>
                  </a:lnTo>
                  <a:lnTo>
                    <a:pt x="1158" y="17580"/>
                  </a:lnTo>
                  <a:lnTo>
                    <a:pt x="983" y="17176"/>
                  </a:lnTo>
                  <a:lnTo>
                    <a:pt x="823" y="16761"/>
                  </a:lnTo>
                  <a:lnTo>
                    <a:pt x="677" y="16334"/>
                  </a:lnTo>
                  <a:lnTo>
                    <a:pt x="549" y="15898"/>
                  </a:lnTo>
                  <a:lnTo>
                    <a:pt x="433" y="15453"/>
                  </a:lnTo>
                  <a:lnTo>
                    <a:pt x="332" y="15000"/>
                  </a:lnTo>
                  <a:lnTo>
                    <a:pt x="244" y="14539"/>
                  </a:lnTo>
                  <a:lnTo>
                    <a:pt x="169" y="14070"/>
                  </a:lnTo>
                  <a:lnTo>
                    <a:pt x="108" y="13593"/>
                  </a:lnTo>
                  <a:lnTo>
                    <a:pt x="61" y="13108"/>
                  </a:lnTo>
                  <a:lnTo>
                    <a:pt x="27" y="12615"/>
                  </a:lnTo>
                  <a:lnTo>
                    <a:pt x="6" y="12114"/>
                  </a:lnTo>
                  <a:lnTo>
                    <a:pt x="0" y="11605"/>
                  </a:lnTo>
                  <a:lnTo>
                    <a:pt x="6" y="11077"/>
                  </a:lnTo>
                  <a:lnTo>
                    <a:pt x="27" y="10560"/>
                  </a:lnTo>
                  <a:lnTo>
                    <a:pt x="61" y="10053"/>
                  </a:lnTo>
                  <a:lnTo>
                    <a:pt x="108" y="9557"/>
                  </a:lnTo>
                  <a:lnTo>
                    <a:pt x="169" y="9071"/>
                  </a:lnTo>
                  <a:lnTo>
                    <a:pt x="244" y="8595"/>
                  </a:lnTo>
                  <a:lnTo>
                    <a:pt x="332" y="8129"/>
                  </a:lnTo>
                  <a:lnTo>
                    <a:pt x="433" y="7674"/>
                  </a:lnTo>
                  <a:lnTo>
                    <a:pt x="549" y="7229"/>
                  </a:lnTo>
                  <a:lnTo>
                    <a:pt x="677" y="6795"/>
                  </a:lnTo>
                  <a:lnTo>
                    <a:pt x="823" y="6372"/>
                  </a:lnTo>
                  <a:lnTo>
                    <a:pt x="983" y="5962"/>
                  </a:lnTo>
                  <a:lnTo>
                    <a:pt x="1156" y="5565"/>
                  </a:lnTo>
                  <a:lnTo>
                    <a:pt x="1344" y="5181"/>
                  </a:lnTo>
                  <a:lnTo>
                    <a:pt x="1545" y="4810"/>
                  </a:lnTo>
                  <a:lnTo>
                    <a:pt x="1760" y="4451"/>
                  </a:lnTo>
                  <a:lnTo>
                    <a:pt x="1989" y="4106"/>
                  </a:lnTo>
                  <a:lnTo>
                    <a:pt x="2232" y="3773"/>
                  </a:lnTo>
                  <a:lnTo>
                    <a:pt x="2489" y="3454"/>
                  </a:lnTo>
                  <a:lnTo>
                    <a:pt x="2760" y="3147"/>
                  </a:lnTo>
                  <a:lnTo>
                    <a:pt x="3044" y="2851"/>
                  </a:lnTo>
                  <a:lnTo>
                    <a:pt x="3344" y="2568"/>
                  </a:lnTo>
                  <a:lnTo>
                    <a:pt x="3658" y="2301"/>
                  </a:lnTo>
                  <a:lnTo>
                    <a:pt x="3986" y="2047"/>
                  </a:lnTo>
                  <a:lnTo>
                    <a:pt x="4329" y="1807"/>
                  </a:lnTo>
                  <a:lnTo>
                    <a:pt x="4687" y="1582"/>
                  </a:lnTo>
                  <a:lnTo>
                    <a:pt x="5059" y="1371"/>
                  </a:lnTo>
                  <a:lnTo>
                    <a:pt x="5445" y="1174"/>
                  </a:lnTo>
                  <a:lnTo>
                    <a:pt x="5847" y="991"/>
                  </a:lnTo>
                  <a:lnTo>
                    <a:pt x="6262" y="823"/>
                  </a:lnTo>
                  <a:lnTo>
                    <a:pt x="6696" y="666"/>
                  </a:lnTo>
                  <a:lnTo>
                    <a:pt x="7144" y="526"/>
                  </a:lnTo>
                  <a:lnTo>
                    <a:pt x="7607" y="403"/>
                  </a:lnTo>
                  <a:lnTo>
                    <a:pt x="8085" y="296"/>
                  </a:lnTo>
                  <a:lnTo>
                    <a:pt x="8578" y="205"/>
                  </a:lnTo>
                  <a:lnTo>
                    <a:pt x="9086" y="131"/>
                  </a:lnTo>
                  <a:lnTo>
                    <a:pt x="9609" y="74"/>
                  </a:lnTo>
                  <a:lnTo>
                    <a:pt x="10146" y="32"/>
                  </a:lnTo>
                  <a:lnTo>
                    <a:pt x="10699" y="8"/>
                  </a:lnTo>
                  <a:lnTo>
                    <a:pt x="11266" y="0"/>
                  </a:lnTo>
                  <a:lnTo>
                    <a:pt x="11706" y="4"/>
                  </a:lnTo>
                  <a:lnTo>
                    <a:pt x="12134" y="18"/>
                  </a:lnTo>
                  <a:lnTo>
                    <a:pt x="12552" y="42"/>
                  </a:lnTo>
                  <a:lnTo>
                    <a:pt x="12957" y="74"/>
                  </a:lnTo>
                  <a:lnTo>
                    <a:pt x="13352" y="117"/>
                  </a:lnTo>
                  <a:lnTo>
                    <a:pt x="13735" y="168"/>
                  </a:lnTo>
                  <a:lnTo>
                    <a:pt x="14108" y="229"/>
                  </a:lnTo>
                  <a:lnTo>
                    <a:pt x="14468" y="299"/>
                  </a:lnTo>
                  <a:lnTo>
                    <a:pt x="14818" y="379"/>
                  </a:lnTo>
                  <a:lnTo>
                    <a:pt x="15156" y="468"/>
                  </a:lnTo>
                  <a:lnTo>
                    <a:pt x="15487" y="565"/>
                  </a:lnTo>
                  <a:lnTo>
                    <a:pt x="15809" y="670"/>
                  </a:lnTo>
                  <a:lnTo>
                    <a:pt x="16121" y="783"/>
                  </a:lnTo>
                  <a:lnTo>
                    <a:pt x="16424" y="904"/>
                  </a:lnTo>
                  <a:lnTo>
                    <a:pt x="16718" y="1033"/>
                  </a:lnTo>
                  <a:lnTo>
                    <a:pt x="17002" y="1169"/>
                  </a:lnTo>
                  <a:lnTo>
                    <a:pt x="17277" y="1313"/>
                  </a:lnTo>
                  <a:lnTo>
                    <a:pt x="17542" y="1464"/>
                  </a:lnTo>
                  <a:lnTo>
                    <a:pt x="17798" y="1624"/>
                  </a:lnTo>
                  <a:lnTo>
                    <a:pt x="18045" y="1791"/>
                  </a:lnTo>
                  <a:lnTo>
                    <a:pt x="18286" y="1962"/>
                  </a:lnTo>
                  <a:lnTo>
                    <a:pt x="18518" y="2140"/>
                  </a:lnTo>
                  <a:lnTo>
                    <a:pt x="18742" y="2324"/>
                  </a:lnTo>
                  <a:lnTo>
                    <a:pt x="18957" y="2514"/>
                  </a:lnTo>
                  <a:lnTo>
                    <a:pt x="19163" y="2711"/>
                  </a:lnTo>
                  <a:lnTo>
                    <a:pt x="19360" y="2915"/>
                  </a:lnTo>
                  <a:lnTo>
                    <a:pt x="19549" y="3124"/>
                  </a:lnTo>
                  <a:lnTo>
                    <a:pt x="19729" y="3341"/>
                  </a:lnTo>
                  <a:lnTo>
                    <a:pt x="19900" y="3563"/>
                  </a:lnTo>
                  <a:lnTo>
                    <a:pt x="20063" y="3793"/>
                  </a:lnTo>
                  <a:lnTo>
                    <a:pt x="20221" y="4024"/>
                  </a:lnTo>
                  <a:lnTo>
                    <a:pt x="20371" y="4261"/>
                  </a:lnTo>
                  <a:lnTo>
                    <a:pt x="20515" y="4502"/>
                  </a:lnTo>
                  <a:lnTo>
                    <a:pt x="20652" y="4748"/>
                  </a:lnTo>
                  <a:lnTo>
                    <a:pt x="20781" y="4999"/>
                  </a:lnTo>
                  <a:lnTo>
                    <a:pt x="20903" y="5255"/>
                  </a:lnTo>
                  <a:lnTo>
                    <a:pt x="21019" y="5516"/>
                  </a:lnTo>
                  <a:lnTo>
                    <a:pt x="21127" y="5781"/>
                  </a:lnTo>
                  <a:lnTo>
                    <a:pt x="21228" y="6052"/>
                  </a:lnTo>
                  <a:lnTo>
                    <a:pt x="21322" y="6327"/>
                  </a:lnTo>
                  <a:lnTo>
                    <a:pt x="17125" y="7473"/>
                  </a:lnTo>
                  <a:lnTo>
                    <a:pt x="17077" y="7328"/>
                  </a:lnTo>
                  <a:lnTo>
                    <a:pt x="17025" y="7185"/>
                  </a:lnTo>
                  <a:lnTo>
                    <a:pt x="16968" y="7043"/>
                  </a:lnTo>
                  <a:lnTo>
                    <a:pt x="16906" y="6902"/>
                  </a:lnTo>
                  <a:lnTo>
                    <a:pt x="16839" y="6763"/>
                  </a:lnTo>
                  <a:lnTo>
                    <a:pt x="16767" y="6624"/>
                  </a:lnTo>
                  <a:lnTo>
                    <a:pt x="16690" y="6488"/>
                  </a:lnTo>
                  <a:lnTo>
                    <a:pt x="16609" y="6352"/>
                  </a:lnTo>
                  <a:lnTo>
                    <a:pt x="16522" y="6218"/>
                  </a:lnTo>
                  <a:lnTo>
                    <a:pt x="16431" y="6085"/>
                  </a:lnTo>
                  <a:lnTo>
                    <a:pt x="16335" y="5951"/>
                  </a:lnTo>
                  <a:lnTo>
                    <a:pt x="16233" y="5820"/>
                  </a:lnTo>
                  <a:lnTo>
                    <a:pt x="15776" y="5329"/>
                  </a:lnTo>
                  <a:lnTo>
                    <a:pt x="15649" y="5215"/>
                  </a:lnTo>
                  <a:lnTo>
                    <a:pt x="15517" y="5103"/>
                  </a:lnTo>
                  <a:lnTo>
                    <a:pt x="15379" y="4995"/>
                  </a:lnTo>
                  <a:lnTo>
                    <a:pt x="15237" y="4890"/>
                  </a:lnTo>
                  <a:lnTo>
                    <a:pt x="15092" y="4789"/>
                  </a:lnTo>
                  <a:lnTo>
                    <a:pt x="14942" y="4692"/>
                  </a:lnTo>
                  <a:lnTo>
                    <a:pt x="14787" y="4599"/>
                  </a:lnTo>
                  <a:lnTo>
                    <a:pt x="14627" y="4511"/>
                  </a:lnTo>
                  <a:lnTo>
                    <a:pt x="14462" y="4426"/>
                  </a:lnTo>
                  <a:lnTo>
                    <a:pt x="14291" y="4346"/>
                  </a:lnTo>
                  <a:lnTo>
                    <a:pt x="14116" y="4270"/>
                  </a:lnTo>
                  <a:lnTo>
                    <a:pt x="13935" y="4198"/>
                  </a:lnTo>
                  <a:lnTo>
                    <a:pt x="13749" y="4130"/>
                  </a:lnTo>
                  <a:lnTo>
                    <a:pt x="13558" y="4067"/>
                  </a:lnTo>
                  <a:lnTo>
                    <a:pt x="13362" y="4006"/>
                  </a:lnTo>
                  <a:lnTo>
                    <a:pt x="13160" y="3951"/>
                  </a:lnTo>
                  <a:lnTo>
                    <a:pt x="12954" y="3902"/>
                  </a:lnTo>
                  <a:lnTo>
                    <a:pt x="12742" y="3860"/>
                  </a:lnTo>
                  <a:lnTo>
                    <a:pt x="12525" y="3825"/>
                  </a:lnTo>
                  <a:lnTo>
                    <a:pt x="12303" y="3796"/>
                  </a:lnTo>
                  <a:lnTo>
                    <a:pt x="12076" y="3773"/>
                  </a:lnTo>
                  <a:lnTo>
                    <a:pt x="11843" y="3757"/>
                  </a:lnTo>
                  <a:lnTo>
                    <a:pt x="11606" y="3747"/>
                  </a:lnTo>
                  <a:lnTo>
                    <a:pt x="11363" y="3744"/>
                  </a:lnTo>
                  <a:lnTo>
                    <a:pt x="11022" y="3750"/>
                  </a:lnTo>
                  <a:lnTo>
                    <a:pt x="10691" y="3767"/>
                  </a:lnTo>
                  <a:lnTo>
                    <a:pt x="10370" y="3795"/>
                  </a:lnTo>
                  <a:lnTo>
                    <a:pt x="10059" y="3835"/>
                  </a:lnTo>
                  <a:lnTo>
                    <a:pt x="9757" y="3885"/>
                  </a:lnTo>
                  <a:lnTo>
                    <a:pt x="9465" y="3948"/>
                  </a:lnTo>
                  <a:lnTo>
                    <a:pt x="9182" y="4021"/>
                  </a:lnTo>
                  <a:lnTo>
                    <a:pt x="8909" y="4106"/>
                  </a:lnTo>
                  <a:lnTo>
                    <a:pt x="8646" y="4202"/>
                  </a:lnTo>
                  <a:lnTo>
                    <a:pt x="8393" y="4309"/>
                  </a:lnTo>
                  <a:lnTo>
                    <a:pt x="8149" y="4424"/>
                  </a:lnTo>
                  <a:lnTo>
                    <a:pt x="7913" y="4548"/>
                  </a:lnTo>
                  <a:lnTo>
                    <a:pt x="7686" y="4682"/>
                  </a:lnTo>
                  <a:lnTo>
                    <a:pt x="7468" y="4826"/>
                  </a:lnTo>
                  <a:lnTo>
                    <a:pt x="7259" y="4979"/>
                  </a:lnTo>
                  <a:lnTo>
                    <a:pt x="7058" y="5142"/>
                  </a:lnTo>
                  <a:lnTo>
                    <a:pt x="6866" y="5315"/>
                  </a:lnTo>
                  <a:lnTo>
                    <a:pt x="6683" y="5497"/>
                  </a:lnTo>
                  <a:lnTo>
                    <a:pt x="6509" y="5689"/>
                  </a:lnTo>
                  <a:lnTo>
                    <a:pt x="6343" y="5891"/>
                  </a:lnTo>
                  <a:lnTo>
                    <a:pt x="6189" y="6102"/>
                  </a:lnTo>
                  <a:lnTo>
                    <a:pt x="6043" y="6321"/>
                  </a:lnTo>
                  <a:lnTo>
                    <a:pt x="5905" y="6549"/>
                  </a:lnTo>
                  <a:lnTo>
                    <a:pt x="5775" y="6785"/>
                  </a:lnTo>
                  <a:lnTo>
                    <a:pt x="5653" y="7029"/>
                  </a:lnTo>
                  <a:lnTo>
                    <a:pt x="5539" y="7282"/>
                  </a:lnTo>
                  <a:lnTo>
                    <a:pt x="5433" y="7543"/>
                  </a:lnTo>
                  <a:lnTo>
                    <a:pt x="5336" y="7812"/>
                  </a:lnTo>
                  <a:lnTo>
                    <a:pt x="5246" y="8090"/>
                  </a:lnTo>
                  <a:lnTo>
                    <a:pt x="5165" y="8377"/>
                  </a:lnTo>
                  <a:lnTo>
                    <a:pt x="5094" y="8668"/>
                  </a:lnTo>
                  <a:lnTo>
                    <a:pt x="5031" y="8965"/>
                  </a:lnTo>
                  <a:lnTo>
                    <a:pt x="4975" y="9271"/>
                  </a:lnTo>
                  <a:lnTo>
                    <a:pt x="4927" y="9583"/>
                  </a:lnTo>
                  <a:lnTo>
                    <a:pt x="4886" y="9902"/>
                  </a:lnTo>
                  <a:lnTo>
                    <a:pt x="4853" y="10228"/>
                  </a:lnTo>
                  <a:lnTo>
                    <a:pt x="4827" y="10562"/>
                  </a:lnTo>
                  <a:lnTo>
                    <a:pt x="4808" y="10902"/>
                  </a:lnTo>
                  <a:lnTo>
                    <a:pt x="4797" y="11250"/>
                  </a:lnTo>
                  <a:lnTo>
                    <a:pt x="4793" y="11605"/>
                  </a:lnTo>
                  <a:lnTo>
                    <a:pt x="4797" y="11957"/>
                  </a:lnTo>
                  <a:lnTo>
                    <a:pt x="4808" y="12303"/>
                  </a:lnTo>
                  <a:lnTo>
                    <a:pt x="4827" y="12644"/>
                  </a:lnTo>
                  <a:lnTo>
                    <a:pt x="4853" y="12979"/>
                  </a:lnTo>
                  <a:lnTo>
                    <a:pt x="4886" y="13308"/>
                  </a:lnTo>
                  <a:lnTo>
                    <a:pt x="4927" y="13631"/>
                  </a:lnTo>
                  <a:lnTo>
                    <a:pt x="4975" y="13948"/>
                  </a:lnTo>
                  <a:lnTo>
                    <a:pt x="5031" y="14260"/>
                  </a:lnTo>
                  <a:lnTo>
                    <a:pt x="5094" y="14565"/>
                  </a:lnTo>
                  <a:lnTo>
                    <a:pt x="5165" y="14865"/>
                  </a:lnTo>
                  <a:lnTo>
                    <a:pt x="5246" y="15155"/>
                  </a:lnTo>
                  <a:lnTo>
                    <a:pt x="5336" y="15437"/>
                  </a:lnTo>
                  <a:lnTo>
                    <a:pt x="5435" y="15710"/>
                  </a:lnTo>
                  <a:lnTo>
                    <a:pt x="5542" y="15976"/>
                  </a:lnTo>
                  <a:lnTo>
                    <a:pt x="5657" y="16233"/>
                  </a:lnTo>
                  <a:lnTo>
                    <a:pt x="5781" y="16483"/>
                  </a:lnTo>
                  <a:lnTo>
                    <a:pt x="5913" y="16724"/>
                  </a:lnTo>
                  <a:lnTo>
                    <a:pt x="6053" y="16957"/>
                  </a:lnTo>
                  <a:lnTo>
                    <a:pt x="6202" y="17182"/>
                  </a:lnTo>
                  <a:lnTo>
                    <a:pt x="6359" y="17399"/>
                  </a:lnTo>
                  <a:lnTo>
                    <a:pt x="6525" y="17608"/>
                  </a:lnTo>
                  <a:lnTo>
                    <a:pt x="6700" y="17807"/>
                  </a:lnTo>
                  <a:lnTo>
                    <a:pt x="6884" y="17997"/>
                  </a:lnTo>
                  <a:lnTo>
                    <a:pt x="7077" y="18177"/>
                  </a:lnTo>
                  <a:lnTo>
                    <a:pt x="7279" y="18348"/>
                  </a:lnTo>
                  <a:lnTo>
                    <a:pt x="7490" y="18509"/>
                  </a:lnTo>
                  <a:lnTo>
                    <a:pt x="7710" y="18662"/>
                  </a:lnTo>
                  <a:lnTo>
                    <a:pt x="7940" y="18804"/>
                  </a:lnTo>
                  <a:lnTo>
                    <a:pt x="8178" y="18938"/>
                  </a:lnTo>
                  <a:lnTo>
                    <a:pt x="8425" y="19062"/>
                  </a:lnTo>
                  <a:lnTo>
                    <a:pt x="8685" y="19175"/>
                  </a:lnTo>
                  <a:lnTo>
                    <a:pt x="8955" y="19277"/>
                  </a:lnTo>
                  <a:lnTo>
                    <a:pt x="9235" y="19367"/>
                  </a:lnTo>
                  <a:lnTo>
                    <a:pt x="9525" y="19444"/>
                  </a:lnTo>
                  <a:lnTo>
                    <a:pt x="9825" y="19510"/>
                  </a:lnTo>
                  <a:lnTo>
                    <a:pt x="10135" y="19564"/>
                  </a:lnTo>
                  <a:lnTo>
                    <a:pt x="10455" y="19605"/>
                  </a:lnTo>
                  <a:lnTo>
                    <a:pt x="10786" y="19635"/>
                  </a:lnTo>
                  <a:lnTo>
                    <a:pt x="11126" y="196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7988959" y="4986049"/>
              <a:ext cx="22177" cy="22742"/>
            </a:xfrm>
            <a:custGeom>
              <a:avLst/>
              <a:pathLst>
                <a:path w="22177" h="22742">
                  <a:moveTo>
                    <a:pt x="17464" y="22742"/>
                  </a:moveTo>
                  <a:lnTo>
                    <a:pt x="15446" y="16931"/>
                  </a:lnTo>
                  <a:lnTo>
                    <a:pt x="6779" y="16931"/>
                  </a:lnTo>
                  <a:lnTo>
                    <a:pt x="4761" y="22742"/>
                  </a:lnTo>
                  <a:lnTo>
                    <a:pt x="0" y="22742"/>
                  </a:lnTo>
                  <a:lnTo>
                    <a:pt x="8296" y="0"/>
                  </a:lnTo>
                  <a:lnTo>
                    <a:pt x="13913" y="0"/>
                  </a:lnTo>
                  <a:lnTo>
                    <a:pt x="22177" y="227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7996803" y="4992861"/>
              <a:ext cx="6537" cy="6537"/>
            </a:xfrm>
            <a:custGeom>
              <a:avLst/>
              <a:pathLst>
                <a:path w="6537" h="6537">
                  <a:moveTo>
                    <a:pt x="2243" y="0"/>
                  </a:moveTo>
                  <a:lnTo>
                    <a:pt x="0" y="6537"/>
                  </a:lnTo>
                  <a:lnTo>
                    <a:pt x="6537" y="65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014219" y="4986049"/>
              <a:ext cx="23113" cy="22742"/>
            </a:xfrm>
            <a:custGeom>
              <a:avLst/>
              <a:pathLst>
                <a:path w="23113" h="22742">
                  <a:moveTo>
                    <a:pt x="18884" y="22742"/>
                  </a:moveTo>
                  <a:lnTo>
                    <a:pt x="18884" y="8958"/>
                  </a:lnTo>
                  <a:lnTo>
                    <a:pt x="18885" y="8793"/>
                  </a:lnTo>
                  <a:lnTo>
                    <a:pt x="18885" y="8627"/>
                  </a:lnTo>
                  <a:lnTo>
                    <a:pt x="18886" y="8459"/>
                  </a:lnTo>
                  <a:lnTo>
                    <a:pt x="18887" y="8291"/>
                  </a:lnTo>
                  <a:lnTo>
                    <a:pt x="18888" y="8122"/>
                  </a:lnTo>
                  <a:lnTo>
                    <a:pt x="18890" y="7952"/>
                  </a:lnTo>
                  <a:lnTo>
                    <a:pt x="18892" y="7782"/>
                  </a:lnTo>
                  <a:lnTo>
                    <a:pt x="18895" y="7610"/>
                  </a:lnTo>
                  <a:lnTo>
                    <a:pt x="18898" y="7437"/>
                  </a:lnTo>
                  <a:lnTo>
                    <a:pt x="18901" y="7263"/>
                  </a:lnTo>
                  <a:lnTo>
                    <a:pt x="18907" y="7090"/>
                  </a:lnTo>
                  <a:lnTo>
                    <a:pt x="18914" y="6920"/>
                  </a:lnTo>
                  <a:lnTo>
                    <a:pt x="18920" y="6753"/>
                  </a:lnTo>
                  <a:lnTo>
                    <a:pt x="18926" y="6589"/>
                  </a:lnTo>
                  <a:lnTo>
                    <a:pt x="18933" y="6428"/>
                  </a:lnTo>
                  <a:lnTo>
                    <a:pt x="18939" y="6269"/>
                  </a:lnTo>
                  <a:lnTo>
                    <a:pt x="18946" y="6114"/>
                  </a:lnTo>
                  <a:lnTo>
                    <a:pt x="18952" y="5961"/>
                  </a:lnTo>
                  <a:lnTo>
                    <a:pt x="18959" y="5812"/>
                  </a:lnTo>
                  <a:lnTo>
                    <a:pt x="18965" y="5665"/>
                  </a:lnTo>
                  <a:lnTo>
                    <a:pt x="18975" y="5494"/>
                  </a:lnTo>
                  <a:lnTo>
                    <a:pt x="18984" y="5325"/>
                  </a:lnTo>
                  <a:lnTo>
                    <a:pt x="18993" y="5156"/>
                  </a:lnTo>
                  <a:lnTo>
                    <a:pt x="19001" y="4988"/>
                  </a:lnTo>
                  <a:lnTo>
                    <a:pt x="19010" y="4822"/>
                  </a:lnTo>
                  <a:lnTo>
                    <a:pt x="19017" y="4656"/>
                  </a:lnTo>
                  <a:lnTo>
                    <a:pt x="19025" y="4491"/>
                  </a:lnTo>
                  <a:lnTo>
                    <a:pt x="19032" y="4327"/>
                  </a:lnTo>
                  <a:lnTo>
                    <a:pt x="19039" y="4164"/>
                  </a:lnTo>
                  <a:lnTo>
                    <a:pt x="19046" y="4002"/>
                  </a:lnTo>
                  <a:lnTo>
                    <a:pt x="18978" y="4256"/>
                  </a:lnTo>
                  <a:lnTo>
                    <a:pt x="18912" y="4507"/>
                  </a:lnTo>
                  <a:lnTo>
                    <a:pt x="18845" y="4756"/>
                  </a:lnTo>
                  <a:lnTo>
                    <a:pt x="18780" y="5002"/>
                  </a:lnTo>
                  <a:lnTo>
                    <a:pt x="18715" y="5245"/>
                  </a:lnTo>
                  <a:lnTo>
                    <a:pt x="18651" y="5486"/>
                  </a:lnTo>
                  <a:lnTo>
                    <a:pt x="18587" y="5724"/>
                  </a:lnTo>
                  <a:lnTo>
                    <a:pt x="18524" y="5960"/>
                  </a:lnTo>
                  <a:lnTo>
                    <a:pt x="18462" y="6193"/>
                  </a:lnTo>
                  <a:lnTo>
                    <a:pt x="17351" y="10055"/>
                  </a:lnTo>
                  <a:lnTo>
                    <a:pt x="13251" y="22742"/>
                  </a:lnTo>
                  <a:lnTo>
                    <a:pt x="9862" y="22742"/>
                  </a:lnTo>
                  <a:lnTo>
                    <a:pt x="4713" y="6424"/>
                  </a:lnTo>
                  <a:lnTo>
                    <a:pt x="4648" y="6193"/>
                  </a:lnTo>
                  <a:lnTo>
                    <a:pt x="4582" y="5960"/>
                  </a:lnTo>
                  <a:lnTo>
                    <a:pt x="4516" y="5724"/>
                  </a:lnTo>
                  <a:lnTo>
                    <a:pt x="4449" y="5486"/>
                  </a:lnTo>
                  <a:lnTo>
                    <a:pt x="4382" y="5245"/>
                  </a:lnTo>
                  <a:lnTo>
                    <a:pt x="4314" y="5002"/>
                  </a:lnTo>
                  <a:lnTo>
                    <a:pt x="4245" y="4756"/>
                  </a:lnTo>
                  <a:lnTo>
                    <a:pt x="4175" y="4507"/>
                  </a:lnTo>
                  <a:lnTo>
                    <a:pt x="4105" y="4256"/>
                  </a:lnTo>
                  <a:lnTo>
                    <a:pt x="4035" y="4002"/>
                  </a:lnTo>
                  <a:lnTo>
                    <a:pt x="4044" y="4189"/>
                  </a:lnTo>
                  <a:lnTo>
                    <a:pt x="4054" y="4376"/>
                  </a:lnTo>
                  <a:lnTo>
                    <a:pt x="4064" y="4561"/>
                  </a:lnTo>
                  <a:lnTo>
                    <a:pt x="4073" y="4746"/>
                  </a:lnTo>
                  <a:lnTo>
                    <a:pt x="4083" y="4931"/>
                  </a:lnTo>
                  <a:lnTo>
                    <a:pt x="4093" y="5114"/>
                  </a:lnTo>
                  <a:lnTo>
                    <a:pt x="4103" y="5297"/>
                  </a:lnTo>
                  <a:lnTo>
                    <a:pt x="4112" y="5480"/>
                  </a:lnTo>
                  <a:lnTo>
                    <a:pt x="4122" y="5661"/>
                  </a:lnTo>
                  <a:lnTo>
                    <a:pt x="4132" y="5843"/>
                  </a:lnTo>
                  <a:lnTo>
                    <a:pt x="4138" y="5998"/>
                  </a:lnTo>
                  <a:lnTo>
                    <a:pt x="4145" y="6156"/>
                  </a:lnTo>
                  <a:lnTo>
                    <a:pt x="4151" y="6315"/>
                  </a:lnTo>
                  <a:lnTo>
                    <a:pt x="4157" y="6475"/>
                  </a:lnTo>
                  <a:lnTo>
                    <a:pt x="4164" y="6637"/>
                  </a:lnTo>
                  <a:lnTo>
                    <a:pt x="4170" y="6801"/>
                  </a:lnTo>
                  <a:lnTo>
                    <a:pt x="4177" y="6967"/>
                  </a:lnTo>
                  <a:lnTo>
                    <a:pt x="4183" y="7134"/>
                  </a:lnTo>
                  <a:lnTo>
                    <a:pt x="4190" y="7302"/>
                  </a:lnTo>
                  <a:lnTo>
                    <a:pt x="4196" y="7473"/>
                  </a:lnTo>
                  <a:lnTo>
                    <a:pt x="4202" y="7642"/>
                  </a:lnTo>
                  <a:lnTo>
                    <a:pt x="4208" y="7806"/>
                  </a:lnTo>
                  <a:lnTo>
                    <a:pt x="4213" y="7966"/>
                  </a:lnTo>
                  <a:lnTo>
                    <a:pt x="4217" y="8121"/>
                  </a:lnTo>
                  <a:lnTo>
                    <a:pt x="4220" y="8272"/>
                  </a:lnTo>
                  <a:lnTo>
                    <a:pt x="4223" y="8418"/>
                  </a:lnTo>
                  <a:lnTo>
                    <a:pt x="4226" y="8560"/>
                  </a:lnTo>
                  <a:lnTo>
                    <a:pt x="4227" y="8697"/>
                  </a:lnTo>
                  <a:lnTo>
                    <a:pt x="4228" y="8830"/>
                  </a:lnTo>
                  <a:lnTo>
                    <a:pt x="4228" y="8958"/>
                  </a:lnTo>
                  <a:lnTo>
                    <a:pt x="4228" y="22742"/>
                  </a:lnTo>
                  <a:lnTo>
                    <a:pt x="0" y="22742"/>
                  </a:lnTo>
                  <a:lnTo>
                    <a:pt x="0" y="0"/>
                  </a:lnTo>
                  <a:lnTo>
                    <a:pt x="6375" y="0"/>
                  </a:lnTo>
                  <a:lnTo>
                    <a:pt x="10642" y="13400"/>
                  </a:lnTo>
                  <a:lnTo>
                    <a:pt x="10677" y="13530"/>
                  </a:lnTo>
                  <a:lnTo>
                    <a:pt x="10711" y="13664"/>
                  </a:lnTo>
                  <a:lnTo>
                    <a:pt x="10746" y="13802"/>
                  </a:lnTo>
                  <a:lnTo>
                    <a:pt x="10782" y="13945"/>
                  </a:lnTo>
                  <a:lnTo>
                    <a:pt x="10820" y="14090"/>
                  </a:lnTo>
                  <a:lnTo>
                    <a:pt x="10859" y="14234"/>
                  </a:lnTo>
                  <a:lnTo>
                    <a:pt x="10896" y="14377"/>
                  </a:lnTo>
                  <a:lnTo>
                    <a:pt x="10934" y="14519"/>
                  </a:lnTo>
                  <a:lnTo>
                    <a:pt x="10971" y="14660"/>
                  </a:lnTo>
                  <a:lnTo>
                    <a:pt x="11008" y="14799"/>
                  </a:lnTo>
                  <a:lnTo>
                    <a:pt x="11045" y="14938"/>
                  </a:lnTo>
                  <a:lnTo>
                    <a:pt x="11081" y="15076"/>
                  </a:lnTo>
                  <a:lnTo>
                    <a:pt x="11117" y="15214"/>
                  </a:lnTo>
                  <a:lnTo>
                    <a:pt x="11153" y="15350"/>
                  </a:lnTo>
                  <a:lnTo>
                    <a:pt x="11192" y="15508"/>
                  </a:lnTo>
                  <a:lnTo>
                    <a:pt x="11232" y="15669"/>
                  </a:lnTo>
                  <a:lnTo>
                    <a:pt x="11272" y="15830"/>
                  </a:lnTo>
                  <a:lnTo>
                    <a:pt x="11313" y="15993"/>
                  </a:lnTo>
                  <a:lnTo>
                    <a:pt x="11355" y="16157"/>
                  </a:lnTo>
                  <a:lnTo>
                    <a:pt x="11397" y="16322"/>
                  </a:lnTo>
                  <a:lnTo>
                    <a:pt x="11440" y="16488"/>
                  </a:lnTo>
                  <a:lnTo>
                    <a:pt x="11483" y="16656"/>
                  </a:lnTo>
                  <a:lnTo>
                    <a:pt x="11528" y="16826"/>
                  </a:lnTo>
                  <a:lnTo>
                    <a:pt x="11573" y="16996"/>
                  </a:lnTo>
                  <a:lnTo>
                    <a:pt x="11618" y="16829"/>
                  </a:lnTo>
                  <a:lnTo>
                    <a:pt x="11662" y="16663"/>
                  </a:lnTo>
                  <a:lnTo>
                    <a:pt x="11707" y="16498"/>
                  </a:lnTo>
                  <a:lnTo>
                    <a:pt x="11751" y="16335"/>
                  </a:lnTo>
                  <a:lnTo>
                    <a:pt x="11795" y="16173"/>
                  </a:lnTo>
                  <a:lnTo>
                    <a:pt x="11838" y="16012"/>
                  </a:lnTo>
                  <a:lnTo>
                    <a:pt x="11881" y="15853"/>
                  </a:lnTo>
                  <a:lnTo>
                    <a:pt x="11924" y="15694"/>
                  </a:lnTo>
                  <a:lnTo>
                    <a:pt x="11966" y="15537"/>
                  </a:lnTo>
                  <a:lnTo>
                    <a:pt x="12767" y="12799"/>
                  </a:lnTo>
                  <a:lnTo>
                    <a:pt x="16770" y="0"/>
                  </a:lnTo>
                  <a:lnTo>
                    <a:pt x="23113" y="0"/>
                  </a:lnTo>
                  <a:lnTo>
                    <a:pt x="23113" y="227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041756" y="4986049"/>
              <a:ext cx="18545" cy="22742"/>
            </a:xfrm>
            <a:custGeom>
              <a:avLst/>
              <a:pathLst>
                <a:path w="18545" h="22742">
                  <a:moveTo>
                    <a:pt x="0" y="22742"/>
                  </a:moveTo>
                  <a:lnTo>
                    <a:pt x="0" y="0"/>
                  </a:lnTo>
                  <a:lnTo>
                    <a:pt x="17884" y="0"/>
                  </a:lnTo>
                  <a:lnTo>
                    <a:pt x="17884" y="3680"/>
                  </a:lnTo>
                  <a:lnTo>
                    <a:pt x="4761" y="3680"/>
                  </a:lnTo>
                  <a:lnTo>
                    <a:pt x="4761" y="9394"/>
                  </a:lnTo>
                  <a:lnTo>
                    <a:pt x="16899" y="9394"/>
                  </a:lnTo>
                  <a:lnTo>
                    <a:pt x="16899" y="13074"/>
                  </a:lnTo>
                  <a:lnTo>
                    <a:pt x="4761" y="13074"/>
                  </a:lnTo>
                  <a:lnTo>
                    <a:pt x="4761" y="19062"/>
                  </a:lnTo>
                  <a:lnTo>
                    <a:pt x="18545" y="19062"/>
                  </a:lnTo>
                  <a:lnTo>
                    <a:pt x="18545" y="227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063804" y="4986049"/>
              <a:ext cx="20983" cy="22742"/>
            </a:xfrm>
            <a:custGeom>
              <a:avLst/>
              <a:pathLst>
                <a:path w="20983" h="22742">
                  <a:moveTo>
                    <a:pt x="15624" y="22742"/>
                  </a:moveTo>
                  <a:lnTo>
                    <a:pt x="10346" y="14107"/>
                  </a:lnTo>
                  <a:lnTo>
                    <a:pt x="4761" y="14107"/>
                  </a:lnTo>
                  <a:lnTo>
                    <a:pt x="4761" y="22742"/>
                  </a:lnTo>
                  <a:lnTo>
                    <a:pt x="0" y="22742"/>
                  </a:lnTo>
                  <a:lnTo>
                    <a:pt x="0" y="0"/>
                  </a:lnTo>
                  <a:lnTo>
                    <a:pt x="11363" y="0"/>
                  </a:lnTo>
                  <a:lnTo>
                    <a:pt x="11783" y="4"/>
                  </a:lnTo>
                  <a:lnTo>
                    <a:pt x="12193" y="19"/>
                  </a:lnTo>
                  <a:lnTo>
                    <a:pt x="12592" y="43"/>
                  </a:lnTo>
                  <a:lnTo>
                    <a:pt x="12979" y="77"/>
                  </a:lnTo>
                  <a:lnTo>
                    <a:pt x="13356" y="121"/>
                  </a:lnTo>
                  <a:lnTo>
                    <a:pt x="13722" y="174"/>
                  </a:lnTo>
                  <a:lnTo>
                    <a:pt x="14077" y="237"/>
                  </a:lnTo>
                  <a:lnTo>
                    <a:pt x="14420" y="309"/>
                  </a:lnTo>
                  <a:lnTo>
                    <a:pt x="14753" y="392"/>
                  </a:lnTo>
                  <a:lnTo>
                    <a:pt x="15075" y="484"/>
                  </a:lnTo>
                  <a:lnTo>
                    <a:pt x="15389" y="582"/>
                  </a:lnTo>
                  <a:lnTo>
                    <a:pt x="15693" y="688"/>
                  </a:lnTo>
                  <a:lnTo>
                    <a:pt x="15986" y="802"/>
                  </a:lnTo>
                  <a:lnTo>
                    <a:pt x="16268" y="925"/>
                  </a:lnTo>
                  <a:lnTo>
                    <a:pt x="16540" y="1057"/>
                  </a:lnTo>
                  <a:lnTo>
                    <a:pt x="16801" y="1197"/>
                  </a:lnTo>
                  <a:lnTo>
                    <a:pt x="17051" y="1345"/>
                  </a:lnTo>
                  <a:lnTo>
                    <a:pt x="17291" y="1501"/>
                  </a:lnTo>
                  <a:lnTo>
                    <a:pt x="17520" y="1666"/>
                  </a:lnTo>
                  <a:lnTo>
                    <a:pt x="17738" y="1840"/>
                  </a:lnTo>
                  <a:lnTo>
                    <a:pt x="17946" y="2018"/>
                  </a:lnTo>
                  <a:lnTo>
                    <a:pt x="18143" y="2204"/>
                  </a:lnTo>
                  <a:lnTo>
                    <a:pt x="18328" y="2397"/>
                  </a:lnTo>
                  <a:lnTo>
                    <a:pt x="18503" y="2599"/>
                  </a:lnTo>
                  <a:lnTo>
                    <a:pt x="18667" y="2808"/>
                  </a:lnTo>
                  <a:lnTo>
                    <a:pt x="18819" y="3025"/>
                  </a:lnTo>
                  <a:lnTo>
                    <a:pt x="18961" y="3250"/>
                  </a:lnTo>
                  <a:lnTo>
                    <a:pt x="19092" y="3482"/>
                  </a:lnTo>
                  <a:lnTo>
                    <a:pt x="19211" y="3722"/>
                  </a:lnTo>
                  <a:lnTo>
                    <a:pt x="19320" y="3970"/>
                  </a:lnTo>
                  <a:lnTo>
                    <a:pt x="19421" y="4222"/>
                  </a:lnTo>
                  <a:lnTo>
                    <a:pt x="19512" y="4480"/>
                  </a:lnTo>
                  <a:lnTo>
                    <a:pt x="19592" y="4745"/>
                  </a:lnTo>
                  <a:lnTo>
                    <a:pt x="19661" y="5016"/>
                  </a:lnTo>
                  <a:lnTo>
                    <a:pt x="19720" y="5294"/>
                  </a:lnTo>
                  <a:lnTo>
                    <a:pt x="19768" y="5578"/>
                  </a:lnTo>
                  <a:lnTo>
                    <a:pt x="19805" y="5868"/>
                  </a:lnTo>
                  <a:lnTo>
                    <a:pt x="19832" y="6165"/>
                  </a:lnTo>
                  <a:lnTo>
                    <a:pt x="19848" y="6469"/>
                  </a:lnTo>
                  <a:lnTo>
                    <a:pt x="19853" y="6779"/>
                  </a:lnTo>
                  <a:lnTo>
                    <a:pt x="19849" y="7032"/>
                  </a:lnTo>
                  <a:lnTo>
                    <a:pt x="19837" y="7280"/>
                  </a:lnTo>
                  <a:lnTo>
                    <a:pt x="19818" y="7525"/>
                  </a:lnTo>
                  <a:lnTo>
                    <a:pt x="19791" y="7765"/>
                  </a:lnTo>
                  <a:lnTo>
                    <a:pt x="19756" y="8001"/>
                  </a:lnTo>
                  <a:lnTo>
                    <a:pt x="19713" y="8233"/>
                  </a:lnTo>
                  <a:lnTo>
                    <a:pt x="19663" y="8461"/>
                  </a:lnTo>
                  <a:lnTo>
                    <a:pt x="19605" y="8685"/>
                  </a:lnTo>
                  <a:lnTo>
                    <a:pt x="19539" y="8904"/>
                  </a:lnTo>
                  <a:lnTo>
                    <a:pt x="19466" y="9119"/>
                  </a:lnTo>
                  <a:lnTo>
                    <a:pt x="19388" y="9327"/>
                  </a:lnTo>
                  <a:lnTo>
                    <a:pt x="19305" y="9530"/>
                  </a:lnTo>
                  <a:lnTo>
                    <a:pt x="19215" y="9728"/>
                  </a:lnTo>
                  <a:lnTo>
                    <a:pt x="19119" y="9922"/>
                  </a:lnTo>
                  <a:lnTo>
                    <a:pt x="19018" y="10112"/>
                  </a:lnTo>
                  <a:lnTo>
                    <a:pt x="18910" y="10297"/>
                  </a:lnTo>
                  <a:lnTo>
                    <a:pt x="18796" y="10477"/>
                  </a:lnTo>
                  <a:lnTo>
                    <a:pt x="18675" y="10653"/>
                  </a:lnTo>
                  <a:lnTo>
                    <a:pt x="18549" y="10825"/>
                  </a:lnTo>
                  <a:lnTo>
                    <a:pt x="18416" y="10992"/>
                  </a:lnTo>
                  <a:lnTo>
                    <a:pt x="18281" y="11154"/>
                  </a:lnTo>
                  <a:lnTo>
                    <a:pt x="18141" y="11310"/>
                  </a:lnTo>
                  <a:lnTo>
                    <a:pt x="17996" y="11462"/>
                  </a:lnTo>
                  <a:lnTo>
                    <a:pt x="17846" y="11609"/>
                  </a:lnTo>
                  <a:lnTo>
                    <a:pt x="17690" y="11750"/>
                  </a:lnTo>
                  <a:lnTo>
                    <a:pt x="17529" y="11886"/>
                  </a:lnTo>
                  <a:lnTo>
                    <a:pt x="17363" y="12017"/>
                  </a:lnTo>
                  <a:lnTo>
                    <a:pt x="17192" y="12143"/>
                  </a:lnTo>
                  <a:lnTo>
                    <a:pt x="17016" y="12264"/>
                  </a:lnTo>
                  <a:lnTo>
                    <a:pt x="16835" y="12380"/>
                  </a:lnTo>
                  <a:lnTo>
                    <a:pt x="16649" y="12486"/>
                  </a:lnTo>
                  <a:lnTo>
                    <a:pt x="16460" y="12588"/>
                  </a:lnTo>
                  <a:lnTo>
                    <a:pt x="16268" y="12683"/>
                  </a:lnTo>
                  <a:lnTo>
                    <a:pt x="16073" y="12772"/>
                  </a:lnTo>
                  <a:lnTo>
                    <a:pt x="15874" y="12856"/>
                  </a:lnTo>
                  <a:lnTo>
                    <a:pt x="15672" y="12934"/>
                  </a:lnTo>
                  <a:lnTo>
                    <a:pt x="15467" y="13006"/>
                  </a:lnTo>
                  <a:lnTo>
                    <a:pt x="15259" y="13072"/>
                  </a:lnTo>
                  <a:lnTo>
                    <a:pt x="15048" y="13132"/>
                  </a:lnTo>
                  <a:lnTo>
                    <a:pt x="14833" y="13187"/>
                  </a:lnTo>
                  <a:lnTo>
                    <a:pt x="20983" y="227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068566" y="4989746"/>
              <a:ext cx="10297" cy="6714"/>
            </a:xfrm>
            <a:custGeom>
              <a:avLst/>
              <a:pathLst>
                <a:path w="10297" h="6714">
                  <a:moveTo>
                    <a:pt x="10297" y="3276"/>
                  </a:moveTo>
                  <a:lnTo>
                    <a:pt x="10286" y="2952"/>
                  </a:lnTo>
                  <a:lnTo>
                    <a:pt x="10254" y="2645"/>
                  </a:lnTo>
                  <a:lnTo>
                    <a:pt x="10199" y="2356"/>
                  </a:lnTo>
                  <a:lnTo>
                    <a:pt x="10122" y="2083"/>
                  </a:lnTo>
                  <a:lnTo>
                    <a:pt x="10023" y="1827"/>
                  </a:lnTo>
                  <a:lnTo>
                    <a:pt x="9902" y="1589"/>
                  </a:lnTo>
                  <a:lnTo>
                    <a:pt x="9760" y="1368"/>
                  </a:lnTo>
                  <a:lnTo>
                    <a:pt x="9595" y="1164"/>
                  </a:lnTo>
                  <a:lnTo>
                    <a:pt x="9408" y="977"/>
                  </a:lnTo>
                  <a:lnTo>
                    <a:pt x="9200" y="807"/>
                  </a:lnTo>
                  <a:lnTo>
                    <a:pt x="8974" y="653"/>
                  </a:lnTo>
                  <a:lnTo>
                    <a:pt x="8730" y="516"/>
                  </a:lnTo>
                  <a:lnTo>
                    <a:pt x="8467" y="395"/>
                  </a:lnTo>
                  <a:lnTo>
                    <a:pt x="8185" y="290"/>
                  </a:lnTo>
                  <a:lnTo>
                    <a:pt x="7884" y="201"/>
                  </a:lnTo>
                  <a:lnTo>
                    <a:pt x="7565" y="129"/>
                  </a:lnTo>
                  <a:lnTo>
                    <a:pt x="7227" y="72"/>
                  </a:lnTo>
                  <a:lnTo>
                    <a:pt x="6870" y="32"/>
                  </a:lnTo>
                  <a:lnTo>
                    <a:pt x="6495" y="8"/>
                  </a:lnTo>
                  <a:lnTo>
                    <a:pt x="6101" y="0"/>
                  </a:lnTo>
                  <a:lnTo>
                    <a:pt x="0" y="0"/>
                  </a:lnTo>
                  <a:lnTo>
                    <a:pt x="0" y="6714"/>
                  </a:lnTo>
                  <a:lnTo>
                    <a:pt x="6230" y="6714"/>
                  </a:lnTo>
                  <a:lnTo>
                    <a:pt x="6440" y="6712"/>
                  </a:lnTo>
                  <a:lnTo>
                    <a:pt x="6644" y="6704"/>
                  </a:lnTo>
                  <a:lnTo>
                    <a:pt x="6841" y="6692"/>
                  </a:lnTo>
                  <a:lnTo>
                    <a:pt x="7033" y="6675"/>
                  </a:lnTo>
                  <a:lnTo>
                    <a:pt x="7219" y="6654"/>
                  </a:lnTo>
                  <a:lnTo>
                    <a:pt x="7398" y="6627"/>
                  </a:lnTo>
                  <a:lnTo>
                    <a:pt x="7571" y="6596"/>
                  </a:lnTo>
                  <a:lnTo>
                    <a:pt x="7738" y="6559"/>
                  </a:lnTo>
                  <a:lnTo>
                    <a:pt x="7899" y="6518"/>
                  </a:lnTo>
                  <a:lnTo>
                    <a:pt x="8054" y="6472"/>
                  </a:lnTo>
                  <a:lnTo>
                    <a:pt x="8206" y="6418"/>
                  </a:lnTo>
                  <a:lnTo>
                    <a:pt x="8352" y="6361"/>
                  </a:lnTo>
                  <a:lnTo>
                    <a:pt x="8493" y="6300"/>
                  </a:lnTo>
                  <a:lnTo>
                    <a:pt x="8627" y="6234"/>
                  </a:lnTo>
                  <a:lnTo>
                    <a:pt x="10055" y="4664"/>
                  </a:lnTo>
                  <a:lnTo>
                    <a:pt x="10101" y="4537"/>
                  </a:lnTo>
                  <a:lnTo>
                    <a:pt x="10142" y="4407"/>
                  </a:lnTo>
                  <a:lnTo>
                    <a:pt x="10179" y="4275"/>
                  </a:lnTo>
                  <a:lnTo>
                    <a:pt x="10210" y="4140"/>
                  </a:lnTo>
                  <a:lnTo>
                    <a:pt x="10237" y="4002"/>
                  </a:lnTo>
                  <a:lnTo>
                    <a:pt x="10259" y="3862"/>
                  </a:lnTo>
                  <a:lnTo>
                    <a:pt x="10276" y="3720"/>
                  </a:lnTo>
                  <a:lnTo>
                    <a:pt x="10288" y="3574"/>
                  </a:lnTo>
                  <a:lnTo>
                    <a:pt x="10295" y="34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086822" y="4985710"/>
              <a:ext cx="22968" cy="23404"/>
            </a:xfrm>
            <a:custGeom>
              <a:avLst/>
              <a:pathLst>
                <a:path w="22968" h="23404">
                  <a:moveTo>
                    <a:pt x="22968" y="11605"/>
                  </a:moveTo>
                  <a:lnTo>
                    <a:pt x="22960" y="12133"/>
                  </a:lnTo>
                  <a:lnTo>
                    <a:pt x="22936" y="12651"/>
                  </a:lnTo>
                  <a:lnTo>
                    <a:pt x="22897" y="13159"/>
                  </a:lnTo>
                  <a:lnTo>
                    <a:pt x="22842" y="13658"/>
                  </a:lnTo>
                  <a:lnTo>
                    <a:pt x="22770" y="14147"/>
                  </a:lnTo>
                  <a:lnTo>
                    <a:pt x="22683" y="14626"/>
                  </a:lnTo>
                  <a:lnTo>
                    <a:pt x="22581" y="15096"/>
                  </a:lnTo>
                  <a:lnTo>
                    <a:pt x="22462" y="15556"/>
                  </a:lnTo>
                  <a:lnTo>
                    <a:pt x="22327" y="16007"/>
                  </a:lnTo>
                  <a:lnTo>
                    <a:pt x="22177" y="16447"/>
                  </a:lnTo>
                  <a:lnTo>
                    <a:pt x="22012" y="16877"/>
                  </a:lnTo>
                  <a:lnTo>
                    <a:pt x="21833" y="17294"/>
                  </a:lnTo>
                  <a:lnTo>
                    <a:pt x="21640" y="17698"/>
                  </a:lnTo>
                  <a:lnTo>
                    <a:pt x="21433" y="18090"/>
                  </a:lnTo>
                  <a:lnTo>
                    <a:pt x="21213" y="18469"/>
                  </a:lnTo>
                  <a:lnTo>
                    <a:pt x="20978" y="18835"/>
                  </a:lnTo>
                  <a:lnTo>
                    <a:pt x="20730" y="19189"/>
                  </a:lnTo>
                  <a:lnTo>
                    <a:pt x="20468" y="19531"/>
                  </a:lnTo>
                  <a:lnTo>
                    <a:pt x="20191" y="19860"/>
                  </a:lnTo>
                  <a:lnTo>
                    <a:pt x="19901" y="20176"/>
                  </a:lnTo>
                  <a:lnTo>
                    <a:pt x="19598" y="20479"/>
                  </a:lnTo>
                  <a:lnTo>
                    <a:pt x="19281" y="20767"/>
                  </a:lnTo>
                  <a:lnTo>
                    <a:pt x="18951" y="21042"/>
                  </a:lnTo>
                  <a:lnTo>
                    <a:pt x="18607" y="21302"/>
                  </a:lnTo>
                  <a:lnTo>
                    <a:pt x="18251" y="21548"/>
                  </a:lnTo>
                  <a:lnTo>
                    <a:pt x="17881" y="21779"/>
                  </a:lnTo>
                  <a:lnTo>
                    <a:pt x="17498" y="21997"/>
                  </a:lnTo>
                  <a:lnTo>
                    <a:pt x="17102" y="22200"/>
                  </a:lnTo>
                  <a:lnTo>
                    <a:pt x="16692" y="22390"/>
                  </a:lnTo>
                  <a:lnTo>
                    <a:pt x="16270" y="22565"/>
                  </a:lnTo>
                  <a:lnTo>
                    <a:pt x="15838" y="22724"/>
                  </a:lnTo>
                  <a:lnTo>
                    <a:pt x="15395" y="22867"/>
                  </a:lnTo>
                  <a:lnTo>
                    <a:pt x="14940" y="22993"/>
                  </a:lnTo>
                  <a:lnTo>
                    <a:pt x="14475" y="23102"/>
                  </a:lnTo>
                  <a:lnTo>
                    <a:pt x="13998" y="23194"/>
                  </a:lnTo>
                  <a:lnTo>
                    <a:pt x="13510" y="23270"/>
                  </a:lnTo>
                  <a:lnTo>
                    <a:pt x="13010" y="23328"/>
                  </a:lnTo>
                  <a:lnTo>
                    <a:pt x="12499" y="23370"/>
                  </a:lnTo>
                  <a:lnTo>
                    <a:pt x="11977" y="23396"/>
                  </a:lnTo>
                  <a:lnTo>
                    <a:pt x="11443" y="23404"/>
                  </a:lnTo>
                  <a:lnTo>
                    <a:pt x="10879" y="23395"/>
                  </a:lnTo>
                  <a:lnTo>
                    <a:pt x="10329" y="23369"/>
                  </a:lnTo>
                  <a:lnTo>
                    <a:pt x="9793" y="23325"/>
                  </a:lnTo>
                  <a:lnTo>
                    <a:pt x="9272" y="23264"/>
                  </a:lnTo>
                  <a:lnTo>
                    <a:pt x="8764" y="23186"/>
                  </a:lnTo>
                  <a:lnTo>
                    <a:pt x="8271" y="23090"/>
                  </a:lnTo>
                  <a:lnTo>
                    <a:pt x="7792" y="22977"/>
                  </a:lnTo>
                  <a:lnTo>
                    <a:pt x="7327" y="22846"/>
                  </a:lnTo>
                  <a:lnTo>
                    <a:pt x="6876" y="22698"/>
                  </a:lnTo>
                  <a:lnTo>
                    <a:pt x="6440" y="22532"/>
                  </a:lnTo>
                  <a:lnTo>
                    <a:pt x="6021" y="22348"/>
                  </a:lnTo>
                  <a:lnTo>
                    <a:pt x="5615" y="22150"/>
                  </a:lnTo>
                  <a:lnTo>
                    <a:pt x="5224" y="21939"/>
                  </a:lnTo>
                  <a:lnTo>
                    <a:pt x="4846" y="21714"/>
                  </a:lnTo>
                  <a:lnTo>
                    <a:pt x="4483" y="21475"/>
                  </a:lnTo>
                  <a:lnTo>
                    <a:pt x="4133" y="21223"/>
                  </a:lnTo>
                  <a:lnTo>
                    <a:pt x="3797" y="20957"/>
                  </a:lnTo>
                  <a:lnTo>
                    <a:pt x="3475" y="20678"/>
                  </a:lnTo>
                  <a:lnTo>
                    <a:pt x="3167" y="20385"/>
                  </a:lnTo>
                  <a:lnTo>
                    <a:pt x="2873" y="20079"/>
                  </a:lnTo>
                  <a:lnTo>
                    <a:pt x="2592" y="19757"/>
                  </a:lnTo>
                  <a:lnTo>
                    <a:pt x="2326" y="19423"/>
                  </a:lnTo>
                  <a:lnTo>
                    <a:pt x="2075" y="19077"/>
                  </a:lnTo>
                  <a:lnTo>
                    <a:pt x="1837" y="18720"/>
                  </a:lnTo>
                  <a:lnTo>
                    <a:pt x="1614" y="18352"/>
                  </a:lnTo>
                  <a:lnTo>
                    <a:pt x="1404" y="17972"/>
                  </a:lnTo>
                  <a:lnTo>
                    <a:pt x="1209" y="17580"/>
                  </a:lnTo>
                  <a:lnTo>
                    <a:pt x="1029" y="17176"/>
                  </a:lnTo>
                  <a:lnTo>
                    <a:pt x="862" y="16761"/>
                  </a:lnTo>
                  <a:lnTo>
                    <a:pt x="710" y="16334"/>
                  </a:lnTo>
                  <a:lnTo>
                    <a:pt x="575" y="15898"/>
                  </a:lnTo>
                  <a:lnTo>
                    <a:pt x="454" y="15453"/>
                  </a:lnTo>
                  <a:lnTo>
                    <a:pt x="347" y="15000"/>
                  </a:lnTo>
                  <a:lnTo>
                    <a:pt x="255" y="14539"/>
                  </a:lnTo>
                  <a:lnTo>
                    <a:pt x="177" y="14070"/>
                  </a:lnTo>
                  <a:lnTo>
                    <a:pt x="113" y="13593"/>
                  </a:lnTo>
                  <a:lnTo>
                    <a:pt x="63" y="13108"/>
                  </a:lnTo>
                  <a:lnTo>
                    <a:pt x="28" y="12615"/>
                  </a:lnTo>
                  <a:lnTo>
                    <a:pt x="7" y="12114"/>
                  </a:lnTo>
                  <a:lnTo>
                    <a:pt x="0" y="11605"/>
                  </a:lnTo>
                  <a:lnTo>
                    <a:pt x="7" y="11077"/>
                  </a:lnTo>
                  <a:lnTo>
                    <a:pt x="29" y="10560"/>
                  </a:lnTo>
                  <a:lnTo>
                    <a:pt x="66" y="10053"/>
                  </a:lnTo>
                  <a:lnTo>
                    <a:pt x="118" y="9557"/>
                  </a:lnTo>
                  <a:lnTo>
                    <a:pt x="185" y="9071"/>
                  </a:lnTo>
                  <a:lnTo>
                    <a:pt x="267" y="8595"/>
                  </a:lnTo>
                  <a:lnTo>
                    <a:pt x="363" y="8129"/>
                  </a:lnTo>
                  <a:lnTo>
                    <a:pt x="475" y="7674"/>
                  </a:lnTo>
                  <a:lnTo>
                    <a:pt x="601" y="7229"/>
                  </a:lnTo>
                  <a:lnTo>
                    <a:pt x="742" y="6795"/>
                  </a:lnTo>
                  <a:lnTo>
                    <a:pt x="901" y="6372"/>
                  </a:lnTo>
                  <a:lnTo>
                    <a:pt x="1073" y="5962"/>
                  </a:lnTo>
                  <a:lnTo>
                    <a:pt x="1260" y="5565"/>
                  </a:lnTo>
                  <a:lnTo>
                    <a:pt x="1460" y="5181"/>
                  </a:lnTo>
                  <a:lnTo>
                    <a:pt x="1674" y="4810"/>
                  </a:lnTo>
                  <a:lnTo>
                    <a:pt x="1902" y="4451"/>
                  </a:lnTo>
                  <a:lnTo>
                    <a:pt x="2144" y="4106"/>
                  </a:lnTo>
                  <a:lnTo>
                    <a:pt x="2400" y="3773"/>
                  </a:lnTo>
                  <a:lnTo>
                    <a:pt x="2670" y="3454"/>
                  </a:lnTo>
                  <a:lnTo>
                    <a:pt x="2953" y="3147"/>
                  </a:lnTo>
                  <a:lnTo>
                    <a:pt x="3254" y="2851"/>
                  </a:lnTo>
                  <a:lnTo>
                    <a:pt x="3567" y="2568"/>
                  </a:lnTo>
                  <a:lnTo>
                    <a:pt x="3894" y="2301"/>
                  </a:lnTo>
                  <a:lnTo>
                    <a:pt x="4234" y="2047"/>
                  </a:lnTo>
                  <a:lnTo>
                    <a:pt x="4588" y="1807"/>
                  </a:lnTo>
                  <a:lnTo>
                    <a:pt x="4954" y="1582"/>
                  </a:lnTo>
                  <a:lnTo>
                    <a:pt x="5334" y="1371"/>
                  </a:lnTo>
                  <a:lnTo>
                    <a:pt x="5727" y="1174"/>
                  </a:lnTo>
                  <a:lnTo>
                    <a:pt x="6133" y="991"/>
                  </a:lnTo>
                  <a:lnTo>
                    <a:pt x="6553" y="823"/>
                  </a:lnTo>
                  <a:lnTo>
                    <a:pt x="6988" y="666"/>
                  </a:lnTo>
                  <a:lnTo>
                    <a:pt x="7437" y="526"/>
                  </a:lnTo>
                  <a:lnTo>
                    <a:pt x="7897" y="403"/>
                  </a:lnTo>
                  <a:lnTo>
                    <a:pt x="8371" y="296"/>
                  </a:lnTo>
                  <a:lnTo>
                    <a:pt x="8857" y="205"/>
                  </a:lnTo>
                  <a:lnTo>
                    <a:pt x="9355" y="131"/>
                  </a:lnTo>
                  <a:lnTo>
                    <a:pt x="9867" y="74"/>
                  </a:lnTo>
                  <a:lnTo>
                    <a:pt x="10390" y="32"/>
                  </a:lnTo>
                  <a:lnTo>
                    <a:pt x="10927" y="8"/>
                  </a:lnTo>
                  <a:lnTo>
                    <a:pt x="11476" y="0"/>
                  </a:lnTo>
                  <a:lnTo>
                    <a:pt x="12025" y="8"/>
                  </a:lnTo>
                  <a:lnTo>
                    <a:pt x="12560" y="32"/>
                  </a:lnTo>
                  <a:lnTo>
                    <a:pt x="13083" y="74"/>
                  </a:lnTo>
                  <a:lnTo>
                    <a:pt x="13593" y="131"/>
                  </a:lnTo>
                  <a:lnTo>
                    <a:pt x="14091" y="205"/>
                  </a:lnTo>
                  <a:lnTo>
                    <a:pt x="14575" y="296"/>
                  </a:lnTo>
                  <a:lnTo>
                    <a:pt x="15046" y="403"/>
                  </a:lnTo>
                  <a:lnTo>
                    <a:pt x="15505" y="526"/>
                  </a:lnTo>
                  <a:lnTo>
                    <a:pt x="15950" y="666"/>
                  </a:lnTo>
                  <a:lnTo>
                    <a:pt x="16383" y="823"/>
                  </a:lnTo>
                  <a:lnTo>
                    <a:pt x="16805" y="994"/>
                  </a:lnTo>
                  <a:lnTo>
                    <a:pt x="17214" y="1180"/>
                  </a:lnTo>
                  <a:lnTo>
                    <a:pt x="17608" y="1379"/>
                  </a:lnTo>
                  <a:lnTo>
                    <a:pt x="17989" y="1592"/>
                  </a:lnTo>
                  <a:lnTo>
                    <a:pt x="18356" y="1819"/>
                  </a:lnTo>
                  <a:lnTo>
                    <a:pt x="18709" y="2060"/>
                  </a:lnTo>
                  <a:lnTo>
                    <a:pt x="19048" y="2315"/>
                  </a:lnTo>
                  <a:lnTo>
                    <a:pt x="19373" y="2584"/>
                  </a:lnTo>
                  <a:lnTo>
                    <a:pt x="19685" y="2867"/>
                  </a:lnTo>
                  <a:lnTo>
                    <a:pt x="19982" y="3163"/>
                  </a:lnTo>
                  <a:lnTo>
                    <a:pt x="20269" y="3473"/>
                  </a:lnTo>
                  <a:lnTo>
                    <a:pt x="20541" y="3795"/>
                  </a:lnTo>
                  <a:lnTo>
                    <a:pt x="20799" y="4130"/>
                  </a:lnTo>
                  <a:lnTo>
                    <a:pt x="21043" y="4478"/>
                  </a:lnTo>
                  <a:lnTo>
                    <a:pt x="21273" y="4838"/>
                  </a:lnTo>
                  <a:lnTo>
                    <a:pt x="21489" y="5210"/>
                  </a:lnTo>
                  <a:lnTo>
                    <a:pt x="21690" y="5596"/>
                  </a:lnTo>
                  <a:lnTo>
                    <a:pt x="21878" y="5994"/>
                  </a:lnTo>
                  <a:lnTo>
                    <a:pt x="22051" y="6404"/>
                  </a:lnTo>
                  <a:lnTo>
                    <a:pt x="22209" y="6827"/>
                  </a:lnTo>
                  <a:lnTo>
                    <a:pt x="22354" y="7258"/>
                  </a:lnTo>
                  <a:lnTo>
                    <a:pt x="22483" y="7700"/>
                  </a:lnTo>
                  <a:lnTo>
                    <a:pt x="22596" y="8152"/>
                  </a:lnTo>
                  <a:lnTo>
                    <a:pt x="22695" y="8614"/>
                  </a:lnTo>
                  <a:lnTo>
                    <a:pt x="22778" y="9087"/>
                  </a:lnTo>
                  <a:lnTo>
                    <a:pt x="22847" y="9570"/>
                  </a:lnTo>
                  <a:lnTo>
                    <a:pt x="22900" y="10063"/>
                  </a:lnTo>
                  <a:lnTo>
                    <a:pt x="22938" y="10567"/>
                  </a:lnTo>
                  <a:lnTo>
                    <a:pt x="22961" y="110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091615" y="4989455"/>
              <a:ext cx="13316" cy="15915"/>
            </a:xfrm>
            <a:custGeom>
              <a:avLst/>
              <a:pathLst>
                <a:path w="13316" h="15915">
                  <a:moveTo>
                    <a:pt x="13316" y="7860"/>
                  </a:moveTo>
                  <a:lnTo>
                    <a:pt x="13311" y="7505"/>
                  </a:lnTo>
                  <a:lnTo>
                    <a:pt x="13298" y="7158"/>
                  </a:lnTo>
                  <a:lnTo>
                    <a:pt x="13277" y="6817"/>
                  </a:lnTo>
                  <a:lnTo>
                    <a:pt x="13246" y="6484"/>
                  </a:lnTo>
                  <a:lnTo>
                    <a:pt x="13207" y="6157"/>
                  </a:lnTo>
                  <a:lnTo>
                    <a:pt x="13159" y="5838"/>
                  </a:lnTo>
                  <a:lnTo>
                    <a:pt x="13102" y="5526"/>
                  </a:lnTo>
                  <a:lnTo>
                    <a:pt x="13037" y="5221"/>
                  </a:lnTo>
                  <a:lnTo>
                    <a:pt x="12963" y="4923"/>
                  </a:lnTo>
                  <a:lnTo>
                    <a:pt x="12880" y="4632"/>
                  </a:lnTo>
                  <a:lnTo>
                    <a:pt x="12792" y="4346"/>
                  </a:lnTo>
                  <a:lnTo>
                    <a:pt x="12695" y="4068"/>
                  </a:lnTo>
                  <a:lnTo>
                    <a:pt x="12590" y="3798"/>
                  </a:lnTo>
                  <a:lnTo>
                    <a:pt x="12477" y="3537"/>
                  </a:lnTo>
                  <a:lnTo>
                    <a:pt x="12355" y="3284"/>
                  </a:lnTo>
                  <a:lnTo>
                    <a:pt x="12225" y="3040"/>
                  </a:lnTo>
                  <a:lnTo>
                    <a:pt x="12087" y="2804"/>
                  </a:lnTo>
                  <a:lnTo>
                    <a:pt x="11940" y="2576"/>
                  </a:lnTo>
                  <a:lnTo>
                    <a:pt x="11785" y="2357"/>
                  </a:lnTo>
                  <a:lnTo>
                    <a:pt x="11621" y="2146"/>
                  </a:lnTo>
                  <a:lnTo>
                    <a:pt x="11449" y="1944"/>
                  </a:lnTo>
                  <a:lnTo>
                    <a:pt x="11269" y="1752"/>
                  </a:lnTo>
                  <a:lnTo>
                    <a:pt x="11081" y="1570"/>
                  </a:lnTo>
                  <a:lnTo>
                    <a:pt x="10885" y="1397"/>
                  </a:lnTo>
                  <a:lnTo>
                    <a:pt x="10681" y="1234"/>
                  </a:lnTo>
                  <a:lnTo>
                    <a:pt x="10469" y="1081"/>
                  </a:lnTo>
                  <a:lnTo>
                    <a:pt x="10248" y="937"/>
                  </a:lnTo>
                  <a:lnTo>
                    <a:pt x="10020" y="803"/>
                  </a:lnTo>
                  <a:lnTo>
                    <a:pt x="9783" y="679"/>
                  </a:lnTo>
                  <a:lnTo>
                    <a:pt x="9539" y="564"/>
                  </a:lnTo>
                  <a:lnTo>
                    <a:pt x="9289" y="457"/>
                  </a:lnTo>
                  <a:lnTo>
                    <a:pt x="9032" y="361"/>
                  </a:lnTo>
                  <a:lnTo>
                    <a:pt x="8766" y="276"/>
                  </a:lnTo>
                  <a:lnTo>
                    <a:pt x="8493" y="203"/>
                  </a:lnTo>
                  <a:lnTo>
                    <a:pt x="8211" y="141"/>
                  </a:lnTo>
                  <a:lnTo>
                    <a:pt x="7921" y="90"/>
                  </a:lnTo>
                  <a:lnTo>
                    <a:pt x="7624" y="50"/>
                  </a:lnTo>
                  <a:lnTo>
                    <a:pt x="7318" y="22"/>
                  </a:lnTo>
                  <a:lnTo>
                    <a:pt x="7004" y="5"/>
                  </a:lnTo>
                  <a:lnTo>
                    <a:pt x="6682" y="0"/>
                  </a:lnTo>
                  <a:lnTo>
                    <a:pt x="6353" y="5"/>
                  </a:lnTo>
                  <a:lnTo>
                    <a:pt x="6033" y="22"/>
                  </a:lnTo>
                  <a:lnTo>
                    <a:pt x="5721" y="50"/>
                  </a:lnTo>
                  <a:lnTo>
                    <a:pt x="5416" y="90"/>
                  </a:lnTo>
                  <a:lnTo>
                    <a:pt x="5120" y="141"/>
                  </a:lnTo>
                  <a:lnTo>
                    <a:pt x="4832" y="203"/>
                  </a:lnTo>
                  <a:lnTo>
                    <a:pt x="4552" y="276"/>
                  </a:lnTo>
                  <a:lnTo>
                    <a:pt x="4280" y="361"/>
                  </a:lnTo>
                  <a:lnTo>
                    <a:pt x="4016" y="457"/>
                  </a:lnTo>
                  <a:lnTo>
                    <a:pt x="3760" y="564"/>
                  </a:lnTo>
                  <a:lnTo>
                    <a:pt x="3516" y="679"/>
                  </a:lnTo>
                  <a:lnTo>
                    <a:pt x="3279" y="803"/>
                  </a:lnTo>
                  <a:lnTo>
                    <a:pt x="3051" y="937"/>
                  </a:lnTo>
                  <a:lnTo>
                    <a:pt x="2831" y="1081"/>
                  </a:lnTo>
                  <a:lnTo>
                    <a:pt x="2618" y="1234"/>
                  </a:lnTo>
                  <a:lnTo>
                    <a:pt x="2414" y="1397"/>
                  </a:lnTo>
                  <a:lnTo>
                    <a:pt x="2218" y="1570"/>
                  </a:lnTo>
                  <a:lnTo>
                    <a:pt x="2030" y="1752"/>
                  </a:lnTo>
                  <a:lnTo>
                    <a:pt x="1850" y="1944"/>
                  </a:lnTo>
                  <a:lnTo>
                    <a:pt x="1678" y="2146"/>
                  </a:lnTo>
                  <a:lnTo>
                    <a:pt x="1514" y="2357"/>
                  </a:lnTo>
                  <a:lnTo>
                    <a:pt x="1359" y="2576"/>
                  </a:lnTo>
                  <a:lnTo>
                    <a:pt x="1212" y="2804"/>
                  </a:lnTo>
                  <a:lnTo>
                    <a:pt x="1074" y="3040"/>
                  </a:lnTo>
                  <a:lnTo>
                    <a:pt x="944" y="3284"/>
                  </a:lnTo>
                  <a:lnTo>
                    <a:pt x="822" y="3537"/>
                  </a:lnTo>
                  <a:lnTo>
                    <a:pt x="709" y="3798"/>
                  </a:lnTo>
                  <a:lnTo>
                    <a:pt x="604" y="4068"/>
                  </a:lnTo>
                  <a:lnTo>
                    <a:pt x="507" y="4346"/>
                  </a:lnTo>
                  <a:lnTo>
                    <a:pt x="419" y="4632"/>
                  </a:lnTo>
                  <a:lnTo>
                    <a:pt x="339" y="4923"/>
                  </a:lnTo>
                  <a:lnTo>
                    <a:pt x="268" y="5221"/>
                  </a:lnTo>
                  <a:lnTo>
                    <a:pt x="205" y="5526"/>
                  </a:lnTo>
                  <a:lnTo>
                    <a:pt x="151" y="5838"/>
                  </a:lnTo>
                  <a:lnTo>
                    <a:pt x="104" y="6157"/>
                  </a:lnTo>
                  <a:lnTo>
                    <a:pt x="67" y="6484"/>
                  </a:lnTo>
                  <a:lnTo>
                    <a:pt x="37" y="6817"/>
                  </a:lnTo>
                  <a:lnTo>
                    <a:pt x="16" y="7158"/>
                  </a:lnTo>
                  <a:lnTo>
                    <a:pt x="4" y="7505"/>
                  </a:lnTo>
                  <a:lnTo>
                    <a:pt x="0" y="7860"/>
                  </a:lnTo>
                  <a:lnTo>
                    <a:pt x="4" y="8212"/>
                  </a:lnTo>
                  <a:lnTo>
                    <a:pt x="16" y="8559"/>
                  </a:lnTo>
                  <a:lnTo>
                    <a:pt x="37" y="8899"/>
                  </a:lnTo>
                  <a:lnTo>
                    <a:pt x="67" y="9234"/>
                  </a:lnTo>
                  <a:lnTo>
                    <a:pt x="104" y="9563"/>
                  </a:lnTo>
                  <a:lnTo>
                    <a:pt x="151" y="9886"/>
                  </a:lnTo>
                  <a:lnTo>
                    <a:pt x="205" y="10204"/>
                  </a:lnTo>
                  <a:lnTo>
                    <a:pt x="268" y="10515"/>
                  </a:lnTo>
                  <a:lnTo>
                    <a:pt x="339" y="10821"/>
                  </a:lnTo>
                  <a:lnTo>
                    <a:pt x="419" y="11121"/>
                  </a:lnTo>
                  <a:lnTo>
                    <a:pt x="510" y="11410"/>
                  </a:lnTo>
                  <a:lnTo>
                    <a:pt x="610" y="11692"/>
                  </a:lnTo>
                  <a:lnTo>
                    <a:pt x="717" y="11966"/>
                  </a:lnTo>
                  <a:lnTo>
                    <a:pt x="832" y="12231"/>
                  </a:lnTo>
                  <a:lnTo>
                    <a:pt x="956" y="12489"/>
                  </a:lnTo>
                  <a:lnTo>
                    <a:pt x="1087" y="12738"/>
                  </a:lnTo>
                  <a:lnTo>
                    <a:pt x="1227" y="12979"/>
                  </a:lnTo>
                  <a:lnTo>
                    <a:pt x="1375" y="13213"/>
                  </a:lnTo>
                  <a:lnTo>
                    <a:pt x="1530" y="13438"/>
                  </a:lnTo>
                  <a:lnTo>
                    <a:pt x="1694" y="13655"/>
                  </a:lnTo>
                  <a:lnTo>
                    <a:pt x="1866" y="13863"/>
                  </a:lnTo>
                  <a:lnTo>
                    <a:pt x="2046" y="14062"/>
                  </a:lnTo>
                  <a:lnTo>
                    <a:pt x="2234" y="14252"/>
                  </a:lnTo>
                  <a:lnTo>
                    <a:pt x="2430" y="14432"/>
                  </a:lnTo>
                  <a:lnTo>
                    <a:pt x="2635" y="14603"/>
                  </a:lnTo>
                  <a:lnTo>
                    <a:pt x="2847" y="14765"/>
                  </a:lnTo>
                  <a:lnTo>
                    <a:pt x="3067" y="14917"/>
                  </a:lnTo>
                  <a:lnTo>
                    <a:pt x="3295" y="15060"/>
                  </a:lnTo>
                  <a:lnTo>
                    <a:pt x="3532" y="15193"/>
                  </a:lnTo>
                  <a:lnTo>
                    <a:pt x="3776" y="15317"/>
                  </a:lnTo>
                  <a:lnTo>
                    <a:pt x="4029" y="15431"/>
                  </a:lnTo>
                  <a:lnTo>
                    <a:pt x="4289" y="15532"/>
                  </a:lnTo>
                  <a:lnTo>
                    <a:pt x="4557" y="15622"/>
                  </a:lnTo>
                  <a:lnTo>
                    <a:pt x="4833" y="15700"/>
                  </a:lnTo>
                  <a:lnTo>
                    <a:pt x="5116" y="15765"/>
                  </a:lnTo>
                  <a:lnTo>
                    <a:pt x="5407" y="15819"/>
                  </a:lnTo>
                  <a:lnTo>
                    <a:pt x="5706" y="15861"/>
                  </a:lnTo>
                  <a:lnTo>
                    <a:pt x="6013" y="15891"/>
                  </a:lnTo>
                  <a:lnTo>
                    <a:pt x="6327" y="15909"/>
                  </a:lnTo>
                  <a:lnTo>
                    <a:pt x="6650" y="15915"/>
                  </a:lnTo>
                  <a:lnTo>
                    <a:pt x="6993" y="15909"/>
                  </a:lnTo>
                  <a:lnTo>
                    <a:pt x="7328" y="15891"/>
                  </a:lnTo>
                  <a:lnTo>
                    <a:pt x="7652" y="15861"/>
                  </a:lnTo>
                  <a:lnTo>
                    <a:pt x="7967" y="15819"/>
                  </a:lnTo>
                  <a:lnTo>
                    <a:pt x="8272" y="15765"/>
                  </a:lnTo>
                  <a:lnTo>
                    <a:pt x="8567" y="15700"/>
                  </a:lnTo>
                  <a:lnTo>
                    <a:pt x="8853" y="15622"/>
                  </a:lnTo>
                  <a:lnTo>
                    <a:pt x="9129" y="15532"/>
                  </a:lnTo>
                  <a:lnTo>
                    <a:pt x="9395" y="15431"/>
                  </a:lnTo>
                  <a:lnTo>
                    <a:pt x="9652" y="15317"/>
                  </a:lnTo>
                  <a:lnTo>
                    <a:pt x="9899" y="15190"/>
                  </a:lnTo>
                  <a:lnTo>
                    <a:pt x="10137" y="15054"/>
                  </a:lnTo>
                  <a:lnTo>
                    <a:pt x="10367" y="14909"/>
                  </a:lnTo>
                  <a:lnTo>
                    <a:pt x="10587" y="14754"/>
                  </a:lnTo>
                  <a:lnTo>
                    <a:pt x="10798" y="14591"/>
                  </a:lnTo>
                  <a:lnTo>
                    <a:pt x="11000" y="14419"/>
                  </a:lnTo>
                  <a:lnTo>
                    <a:pt x="11193" y="14237"/>
                  </a:lnTo>
                  <a:lnTo>
                    <a:pt x="11377" y="14047"/>
                  </a:lnTo>
                  <a:lnTo>
                    <a:pt x="11552" y="13847"/>
                  </a:lnTo>
                  <a:lnTo>
                    <a:pt x="11718" y="13639"/>
                  </a:lnTo>
                  <a:lnTo>
                    <a:pt x="11878" y="13418"/>
                  </a:lnTo>
                  <a:lnTo>
                    <a:pt x="12030" y="13191"/>
                  </a:lnTo>
                  <a:lnTo>
                    <a:pt x="12173" y="12955"/>
                  </a:lnTo>
                  <a:lnTo>
                    <a:pt x="12307" y="12711"/>
                  </a:lnTo>
                  <a:lnTo>
                    <a:pt x="12432" y="12460"/>
                  </a:lnTo>
                  <a:lnTo>
                    <a:pt x="12549" y="12201"/>
                  </a:lnTo>
                  <a:lnTo>
                    <a:pt x="12657" y="11935"/>
                  </a:lnTo>
                  <a:lnTo>
                    <a:pt x="12756" y="11660"/>
                  </a:lnTo>
                  <a:lnTo>
                    <a:pt x="12847" y="11378"/>
                  </a:lnTo>
                  <a:lnTo>
                    <a:pt x="12928" y="11088"/>
                  </a:lnTo>
                  <a:lnTo>
                    <a:pt x="13002" y="10789"/>
                  </a:lnTo>
                  <a:lnTo>
                    <a:pt x="13068" y="10484"/>
                  </a:lnTo>
                  <a:lnTo>
                    <a:pt x="13126" y="10174"/>
                  </a:lnTo>
                  <a:lnTo>
                    <a:pt x="13176" y="9859"/>
                  </a:lnTo>
                  <a:lnTo>
                    <a:pt x="13219" y="9539"/>
                  </a:lnTo>
                  <a:lnTo>
                    <a:pt x="13254" y="9213"/>
                  </a:lnTo>
                  <a:lnTo>
                    <a:pt x="13281" y="8883"/>
                  </a:lnTo>
                  <a:lnTo>
                    <a:pt x="13300" y="8547"/>
                  </a:lnTo>
                  <a:lnTo>
                    <a:pt x="13312" y="82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112534" y="4985710"/>
              <a:ext cx="22968" cy="23404"/>
            </a:xfrm>
            <a:custGeom>
              <a:avLst/>
              <a:pathLst>
                <a:path w="22968" h="23404">
                  <a:moveTo>
                    <a:pt x="22968" y="11605"/>
                  </a:moveTo>
                  <a:lnTo>
                    <a:pt x="22960" y="12133"/>
                  </a:lnTo>
                  <a:lnTo>
                    <a:pt x="22936" y="12651"/>
                  </a:lnTo>
                  <a:lnTo>
                    <a:pt x="22897" y="13159"/>
                  </a:lnTo>
                  <a:lnTo>
                    <a:pt x="22842" y="13658"/>
                  </a:lnTo>
                  <a:lnTo>
                    <a:pt x="22770" y="14147"/>
                  </a:lnTo>
                  <a:lnTo>
                    <a:pt x="22683" y="14626"/>
                  </a:lnTo>
                  <a:lnTo>
                    <a:pt x="22581" y="15096"/>
                  </a:lnTo>
                  <a:lnTo>
                    <a:pt x="22462" y="15556"/>
                  </a:lnTo>
                  <a:lnTo>
                    <a:pt x="22327" y="16007"/>
                  </a:lnTo>
                  <a:lnTo>
                    <a:pt x="22177" y="16447"/>
                  </a:lnTo>
                  <a:lnTo>
                    <a:pt x="22012" y="16877"/>
                  </a:lnTo>
                  <a:lnTo>
                    <a:pt x="21833" y="17294"/>
                  </a:lnTo>
                  <a:lnTo>
                    <a:pt x="21640" y="17698"/>
                  </a:lnTo>
                  <a:lnTo>
                    <a:pt x="21433" y="18090"/>
                  </a:lnTo>
                  <a:lnTo>
                    <a:pt x="21213" y="18469"/>
                  </a:lnTo>
                  <a:lnTo>
                    <a:pt x="20978" y="18835"/>
                  </a:lnTo>
                  <a:lnTo>
                    <a:pt x="20730" y="19189"/>
                  </a:lnTo>
                  <a:lnTo>
                    <a:pt x="20468" y="19531"/>
                  </a:lnTo>
                  <a:lnTo>
                    <a:pt x="20191" y="19860"/>
                  </a:lnTo>
                  <a:lnTo>
                    <a:pt x="19901" y="20176"/>
                  </a:lnTo>
                  <a:lnTo>
                    <a:pt x="19598" y="20479"/>
                  </a:lnTo>
                  <a:lnTo>
                    <a:pt x="19281" y="20767"/>
                  </a:lnTo>
                  <a:lnTo>
                    <a:pt x="18951" y="21042"/>
                  </a:lnTo>
                  <a:lnTo>
                    <a:pt x="18607" y="21302"/>
                  </a:lnTo>
                  <a:lnTo>
                    <a:pt x="18251" y="21548"/>
                  </a:lnTo>
                  <a:lnTo>
                    <a:pt x="17881" y="21779"/>
                  </a:lnTo>
                  <a:lnTo>
                    <a:pt x="17498" y="21997"/>
                  </a:lnTo>
                  <a:lnTo>
                    <a:pt x="17102" y="22200"/>
                  </a:lnTo>
                  <a:lnTo>
                    <a:pt x="16692" y="22390"/>
                  </a:lnTo>
                  <a:lnTo>
                    <a:pt x="16270" y="22565"/>
                  </a:lnTo>
                  <a:lnTo>
                    <a:pt x="15838" y="22724"/>
                  </a:lnTo>
                  <a:lnTo>
                    <a:pt x="15395" y="22867"/>
                  </a:lnTo>
                  <a:lnTo>
                    <a:pt x="14940" y="22993"/>
                  </a:lnTo>
                  <a:lnTo>
                    <a:pt x="14475" y="23102"/>
                  </a:lnTo>
                  <a:lnTo>
                    <a:pt x="13998" y="23194"/>
                  </a:lnTo>
                  <a:lnTo>
                    <a:pt x="13510" y="23270"/>
                  </a:lnTo>
                  <a:lnTo>
                    <a:pt x="13010" y="23328"/>
                  </a:lnTo>
                  <a:lnTo>
                    <a:pt x="12499" y="23370"/>
                  </a:lnTo>
                  <a:lnTo>
                    <a:pt x="11977" y="23396"/>
                  </a:lnTo>
                  <a:lnTo>
                    <a:pt x="11443" y="23404"/>
                  </a:lnTo>
                  <a:lnTo>
                    <a:pt x="10879" y="23395"/>
                  </a:lnTo>
                  <a:lnTo>
                    <a:pt x="10329" y="23369"/>
                  </a:lnTo>
                  <a:lnTo>
                    <a:pt x="9793" y="23325"/>
                  </a:lnTo>
                  <a:lnTo>
                    <a:pt x="9272" y="23264"/>
                  </a:lnTo>
                  <a:lnTo>
                    <a:pt x="8764" y="23186"/>
                  </a:lnTo>
                  <a:lnTo>
                    <a:pt x="8271" y="23090"/>
                  </a:lnTo>
                  <a:lnTo>
                    <a:pt x="7792" y="22977"/>
                  </a:lnTo>
                  <a:lnTo>
                    <a:pt x="7327" y="22846"/>
                  </a:lnTo>
                  <a:lnTo>
                    <a:pt x="6876" y="22698"/>
                  </a:lnTo>
                  <a:lnTo>
                    <a:pt x="6440" y="22532"/>
                  </a:lnTo>
                  <a:lnTo>
                    <a:pt x="6021" y="22348"/>
                  </a:lnTo>
                  <a:lnTo>
                    <a:pt x="5615" y="22150"/>
                  </a:lnTo>
                  <a:lnTo>
                    <a:pt x="5224" y="21939"/>
                  </a:lnTo>
                  <a:lnTo>
                    <a:pt x="4846" y="21714"/>
                  </a:lnTo>
                  <a:lnTo>
                    <a:pt x="4483" y="21475"/>
                  </a:lnTo>
                  <a:lnTo>
                    <a:pt x="4133" y="21223"/>
                  </a:lnTo>
                  <a:lnTo>
                    <a:pt x="3797" y="20957"/>
                  </a:lnTo>
                  <a:lnTo>
                    <a:pt x="3475" y="20678"/>
                  </a:lnTo>
                  <a:lnTo>
                    <a:pt x="3167" y="20385"/>
                  </a:lnTo>
                  <a:lnTo>
                    <a:pt x="2873" y="20079"/>
                  </a:lnTo>
                  <a:lnTo>
                    <a:pt x="2592" y="19757"/>
                  </a:lnTo>
                  <a:lnTo>
                    <a:pt x="2326" y="19423"/>
                  </a:lnTo>
                  <a:lnTo>
                    <a:pt x="2075" y="19077"/>
                  </a:lnTo>
                  <a:lnTo>
                    <a:pt x="1837" y="18720"/>
                  </a:lnTo>
                  <a:lnTo>
                    <a:pt x="1614" y="18352"/>
                  </a:lnTo>
                  <a:lnTo>
                    <a:pt x="1404" y="17972"/>
                  </a:lnTo>
                  <a:lnTo>
                    <a:pt x="1209" y="17580"/>
                  </a:lnTo>
                  <a:lnTo>
                    <a:pt x="1029" y="17176"/>
                  </a:lnTo>
                  <a:lnTo>
                    <a:pt x="862" y="16761"/>
                  </a:lnTo>
                  <a:lnTo>
                    <a:pt x="710" y="16334"/>
                  </a:lnTo>
                  <a:lnTo>
                    <a:pt x="575" y="15898"/>
                  </a:lnTo>
                  <a:lnTo>
                    <a:pt x="454" y="15453"/>
                  </a:lnTo>
                  <a:lnTo>
                    <a:pt x="347" y="15000"/>
                  </a:lnTo>
                  <a:lnTo>
                    <a:pt x="255" y="14539"/>
                  </a:lnTo>
                  <a:lnTo>
                    <a:pt x="177" y="14070"/>
                  </a:lnTo>
                  <a:lnTo>
                    <a:pt x="113" y="13593"/>
                  </a:lnTo>
                  <a:lnTo>
                    <a:pt x="63" y="13108"/>
                  </a:lnTo>
                  <a:lnTo>
                    <a:pt x="28" y="12615"/>
                  </a:lnTo>
                  <a:lnTo>
                    <a:pt x="7" y="12114"/>
                  </a:lnTo>
                  <a:lnTo>
                    <a:pt x="0" y="11605"/>
                  </a:lnTo>
                  <a:lnTo>
                    <a:pt x="7" y="11077"/>
                  </a:lnTo>
                  <a:lnTo>
                    <a:pt x="29" y="10560"/>
                  </a:lnTo>
                  <a:lnTo>
                    <a:pt x="66" y="10053"/>
                  </a:lnTo>
                  <a:lnTo>
                    <a:pt x="118" y="9557"/>
                  </a:lnTo>
                  <a:lnTo>
                    <a:pt x="185" y="9071"/>
                  </a:lnTo>
                  <a:lnTo>
                    <a:pt x="267" y="8595"/>
                  </a:lnTo>
                  <a:lnTo>
                    <a:pt x="363" y="8129"/>
                  </a:lnTo>
                  <a:lnTo>
                    <a:pt x="475" y="7674"/>
                  </a:lnTo>
                  <a:lnTo>
                    <a:pt x="601" y="7229"/>
                  </a:lnTo>
                  <a:lnTo>
                    <a:pt x="742" y="6795"/>
                  </a:lnTo>
                  <a:lnTo>
                    <a:pt x="901" y="6372"/>
                  </a:lnTo>
                  <a:lnTo>
                    <a:pt x="1073" y="5962"/>
                  </a:lnTo>
                  <a:lnTo>
                    <a:pt x="1260" y="5565"/>
                  </a:lnTo>
                  <a:lnTo>
                    <a:pt x="1460" y="5181"/>
                  </a:lnTo>
                  <a:lnTo>
                    <a:pt x="1674" y="4810"/>
                  </a:lnTo>
                  <a:lnTo>
                    <a:pt x="1902" y="4451"/>
                  </a:lnTo>
                  <a:lnTo>
                    <a:pt x="2144" y="4106"/>
                  </a:lnTo>
                  <a:lnTo>
                    <a:pt x="2400" y="3773"/>
                  </a:lnTo>
                  <a:lnTo>
                    <a:pt x="2670" y="3454"/>
                  </a:lnTo>
                  <a:lnTo>
                    <a:pt x="2953" y="3147"/>
                  </a:lnTo>
                  <a:lnTo>
                    <a:pt x="3254" y="2851"/>
                  </a:lnTo>
                  <a:lnTo>
                    <a:pt x="3567" y="2568"/>
                  </a:lnTo>
                  <a:lnTo>
                    <a:pt x="3894" y="2301"/>
                  </a:lnTo>
                  <a:lnTo>
                    <a:pt x="4234" y="2047"/>
                  </a:lnTo>
                  <a:lnTo>
                    <a:pt x="4588" y="1807"/>
                  </a:lnTo>
                  <a:lnTo>
                    <a:pt x="4954" y="1582"/>
                  </a:lnTo>
                  <a:lnTo>
                    <a:pt x="5334" y="1371"/>
                  </a:lnTo>
                  <a:lnTo>
                    <a:pt x="5727" y="1174"/>
                  </a:lnTo>
                  <a:lnTo>
                    <a:pt x="6133" y="991"/>
                  </a:lnTo>
                  <a:lnTo>
                    <a:pt x="6553" y="823"/>
                  </a:lnTo>
                  <a:lnTo>
                    <a:pt x="6988" y="666"/>
                  </a:lnTo>
                  <a:lnTo>
                    <a:pt x="7437" y="526"/>
                  </a:lnTo>
                  <a:lnTo>
                    <a:pt x="7897" y="403"/>
                  </a:lnTo>
                  <a:lnTo>
                    <a:pt x="8371" y="296"/>
                  </a:lnTo>
                  <a:lnTo>
                    <a:pt x="8857" y="205"/>
                  </a:lnTo>
                  <a:lnTo>
                    <a:pt x="9355" y="131"/>
                  </a:lnTo>
                  <a:lnTo>
                    <a:pt x="9867" y="74"/>
                  </a:lnTo>
                  <a:lnTo>
                    <a:pt x="10390" y="32"/>
                  </a:lnTo>
                  <a:lnTo>
                    <a:pt x="10927" y="8"/>
                  </a:lnTo>
                  <a:lnTo>
                    <a:pt x="11476" y="0"/>
                  </a:lnTo>
                  <a:lnTo>
                    <a:pt x="12025" y="8"/>
                  </a:lnTo>
                  <a:lnTo>
                    <a:pt x="12560" y="32"/>
                  </a:lnTo>
                  <a:lnTo>
                    <a:pt x="13083" y="74"/>
                  </a:lnTo>
                  <a:lnTo>
                    <a:pt x="13593" y="131"/>
                  </a:lnTo>
                  <a:lnTo>
                    <a:pt x="14091" y="205"/>
                  </a:lnTo>
                  <a:lnTo>
                    <a:pt x="14575" y="296"/>
                  </a:lnTo>
                  <a:lnTo>
                    <a:pt x="15046" y="403"/>
                  </a:lnTo>
                  <a:lnTo>
                    <a:pt x="15505" y="526"/>
                  </a:lnTo>
                  <a:lnTo>
                    <a:pt x="15950" y="666"/>
                  </a:lnTo>
                  <a:lnTo>
                    <a:pt x="16383" y="823"/>
                  </a:lnTo>
                  <a:lnTo>
                    <a:pt x="16805" y="994"/>
                  </a:lnTo>
                  <a:lnTo>
                    <a:pt x="17214" y="1180"/>
                  </a:lnTo>
                  <a:lnTo>
                    <a:pt x="17608" y="1379"/>
                  </a:lnTo>
                  <a:lnTo>
                    <a:pt x="17989" y="1592"/>
                  </a:lnTo>
                  <a:lnTo>
                    <a:pt x="18356" y="1819"/>
                  </a:lnTo>
                  <a:lnTo>
                    <a:pt x="18709" y="2060"/>
                  </a:lnTo>
                  <a:lnTo>
                    <a:pt x="19048" y="2315"/>
                  </a:lnTo>
                  <a:lnTo>
                    <a:pt x="19373" y="2584"/>
                  </a:lnTo>
                  <a:lnTo>
                    <a:pt x="19685" y="2867"/>
                  </a:lnTo>
                  <a:lnTo>
                    <a:pt x="19982" y="3163"/>
                  </a:lnTo>
                  <a:lnTo>
                    <a:pt x="20269" y="3473"/>
                  </a:lnTo>
                  <a:lnTo>
                    <a:pt x="20541" y="3795"/>
                  </a:lnTo>
                  <a:lnTo>
                    <a:pt x="20799" y="4130"/>
                  </a:lnTo>
                  <a:lnTo>
                    <a:pt x="21043" y="4478"/>
                  </a:lnTo>
                  <a:lnTo>
                    <a:pt x="21273" y="4838"/>
                  </a:lnTo>
                  <a:lnTo>
                    <a:pt x="21489" y="5210"/>
                  </a:lnTo>
                  <a:lnTo>
                    <a:pt x="21690" y="5596"/>
                  </a:lnTo>
                  <a:lnTo>
                    <a:pt x="21878" y="5994"/>
                  </a:lnTo>
                  <a:lnTo>
                    <a:pt x="22051" y="6404"/>
                  </a:lnTo>
                  <a:lnTo>
                    <a:pt x="22209" y="6827"/>
                  </a:lnTo>
                  <a:lnTo>
                    <a:pt x="22354" y="7258"/>
                  </a:lnTo>
                  <a:lnTo>
                    <a:pt x="22483" y="7700"/>
                  </a:lnTo>
                  <a:lnTo>
                    <a:pt x="22596" y="8152"/>
                  </a:lnTo>
                  <a:lnTo>
                    <a:pt x="22695" y="8614"/>
                  </a:lnTo>
                  <a:lnTo>
                    <a:pt x="22778" y="9087"/>
                  </a:lnTo>
                  <a:lnTo>
                    <a:pt x="22847" y="9570"/>
                  </a:lnTo>
                  <a:lnTo>
                    <a:pt x="22900" y="10063"/>
                  </a:lnTo>
                  <a:lnTo>
                    <a:pt x="22938" y="10567"/>
                  </a:lnTo>
                  <a:lnTo>
                    <a:pt x="22961" y="110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117328" y="4989455"/>
              <a:ext cx="13316" cy="15915"/>
            </a:xfrm>
            <a:custGeom>
              <a:avLst/>
              <a:pathLst>
                <a:path w="13316" h="15915">
                  <a:moveTo>
                    <a:pt x="13316" y="7860"/>
                  </a:moveTo>
                  <a:lnTo>
                    <a:pt x="13311" y="7505"/>
                  </a:lnTo>
                  <a:lnTo>
                    <a:pt x="13298" y="7158"/>
                  </a:lnTo>
                  <a:lnTo>
                    <a:pt x="13277" y="6817"/>
                  </a:lnTo>
                  <a:lnTo>
                    <a:pt x="13246" y="6484"/>
                  </a:lnTo>
                  <a:lnTo>
                    <a:pt x="13207" y="6157"/>
                  </a:lnTo>
                  <a:lnTo>
                    <a:pt x="13159" y="5838"/>
                  </a:lnTo>
                  <a:lnTo>
                    <a:pt x="13102" y="5526"/>
                  </a:lnTo>
                  <a:lnTo>
                    <a:pt x="13037" y="5221"/>
                  </a:lnTo>
                  <a:lnTo>
                    <a:pt x="12963" y="4923"/>
                  </a:lnTo>
                  <a:lnTo>
                    <a:pt x="12880" y="4632"/>
                  </a:lnTo>
                  <a:lnTo>
                    <a:pt x="12792" y="4346"/>
                  </a:lnTo>
                  <a:lnTo>
                    <a:pt x="12695" y="4068"/>
                  </a:lnTo>
                  <a:lnTo>
                    <a:pt x="12590" y="3798"/>
                  </a:lnTo>
                  <a:lnTo>
                    <a:pt x="12477" y="3537"/>
                  </a:lnTo>
                  <a:lnTo>
                    <a:pt x="12355" y="3284"/>
                  </a:lnTo>
                  <a:lnTo>
                    <a:pt x="12225" y="3040"/>
                  </a:lnTo>
                  <a:lnTo>
                    <a:pt x="12087" y="2804"/>
                  </a:lnTo>
                  <a:lnTo>
                    <a:pt x="11940" y="2576"/>
                  </a:lnTo>
                  <a:lnTo>
                    <a:pt x="11785" y="2357"/>
                  </a:lnTo>
                  <a:lnTo>
                    <a:pt x="11621" y="2146"/>
                  </a:lnTo>
                  <a:lnTo>
                    <a:pt x="11449" y="1944"/>
                  </a:lnTo>
                  <a:lnTo>
                    <a:pt x="11269" y="1752"/>
                  </a:lnTo>
                  <a:lnTo>
                    <a:pt x="11081" y="1570"/>
                  </a:lnTo>
                  <a:lnTo>
                    <a:pt x="10885" y="1397"/>
                  </a:lnTo>
                  <a:lnTo>
                    <a:pt x="10681" y="1234"/>
                  </a:lnTo>
                  <a:lnTo>
                    <a:pt x="10469" y="1081"/>
                  </a:lnTo>
                  <a:lnTo>
                    <a:pt x="10248" y="937"/>
                  </a:lnTo>
                  <a:lnTo>
                    <a:pt x="10020" y="803"/>
                  </a:lnTo>
                  <a:lnTo>
                    <a:pt x="9783" y="679"/>
                  </a:lnTo>
                  <a:lnTo>
                    <a:pt x="9539" y="564"/>
                  </a:lnTo>
                  <a:lnTo>
                    <a:pt x="9289" y="457"/>
                  </a:lnTo>
                  <a:lnTo>
                    <a:pt x="9032" y="361"/>
                  </a:lnTo>
                  <a:lnTo>
                    <a:pt x="8766" y="276"/>
                  </a:lnTo>
                  <a:lnTo>
                    <a:pt x="8493" y="203"/>
                  </a:lnTo>
                  <a:lnTo>
                    <a:pt x="8211" y="141"/>
                  </a:lnTo>
                  <a:lnTo>
                    <a:pt x="7921" y="90"/>
                  </a:lnTo>
                  <a:lnTo>
                    <a:pt x="7624" y="50"/>
                  </a:lnTo>
                  <a:lnTo>
                    <a:pt x="7318" y="22"/>
                  </a:lnTo>
                  <a:lnTo>
                    <a:pt x="7004" y="5"/>
                  </a:lnTo>
                  <a:lnTo>
                    <a:pt x="6682" y="0"/>
                  </a:lnTo>
                  <a:lnTo>
                    <a:pt x="6353" y="5"/>
                  </a:lnTo>
                  <a:lnTo>
                    <a:pt x="6033" y="22"/>
                  </a:lnTo>
                  <a:lnTo>
                    <a:pt x="5721" y="50"/>
                  </a:lnTo>
                  <a:lnTo>
                    <a:pt x="5416" y="90"/>
                  </a:lnTo>
                  <a:lnTo>
                    <a:pt x="5120" y="141"/>
                  </a:lnTo>
                  <a:lnTo>
                    <a:pt x="4832" y="203"/>
                  </a:lnTo>
                  <a:lnTo>
                    <a:pt x="4552" y="276"/>
                  </a:lnTo>
                  <a:lnTo>
                    <a:pt x="4280" y="361"/>
                  </a:lnTo>
                  <a:lnTo>
                    <a:pt x="4016" y="457"/>
                  </a:lnTo>
                  <a:lnTo>
                    <a:pt x="3760" y="564"/>
                  </a:lnTo>
                  <a:lnTo>
                    <a:pt x="3516" y="679"/>
                  </a:lnTo>
                  <a:lnTo>
                    <a:pt x="3279" y="803"/>
                  </a:lnTo>
                  <a:lnTo>
                    <a:pt x="3051" y="937"/>
                  </a:lnTo>
                  <a:lnTo>
                    <a:pt x="2831" y="1081"/>
                  </a:lnTo>
                  <a:lnTo>
                    <a:pt x="2618" y="1234"/>
                  </a:lnTo>
                  <a:lnTo>
                    <a:pt x="2414" y="1397"/>
                  </a:lnTo>
                  <a:lnTo>
                    <a:pt x="2218" y="1570"/>
                  </a:lnTo>
                  <a:lnTo>
                    <a:pt x="2030" y="1752"/>
                  </a:lnTo>
                  <a:lnTo>
                    <a:pt x="1850" y="1944"/>
                  </a:lnTo>
                  <a:lnTo>
                    <a:pt x="1678" y="2146"/>
                  </a:lnTo>
                  <a:lnTo>
                    <a:pt x="1514" y="2357"/>
                  </a:lnTo>
                  <a:lnTo>
                    <a:pt x="1359" y="2576"/>
                  </a:lnTo>
                  <a:lnTo>
                    <a:pt x="1212" y="2804"/>
                  </a:lnTo>
                  <a:lnTo>
                    <a:pt x="1074" y="3040"/>
                  </a:lnTo>
                  <a:lnTo>
                    <a:pt x="944" y="3284"/>
                  </a:lnTo>
                  <a:lnTo>
                    <a:pt x="822" y="3537"/>
                  </a:lnTo>
                  <a:lnTo>
                    <a:pt x="709" y="3798"/>
                  </a:lnTo>
                  <a:lnTo>
                    <a:pt x="604" y="4068"/>
                  </a:lnTo>
                  <a:lnTo>
                    <a:pt x="507" y="4346"/>
                  </a:lnTo>
                  <a:lnTo>
                    <a:pt x="419" y="4632"/>
                  </a:lnTo>
                  <a:lnTo>
                    <a:pt x="339" y="4923"/>
                  </a:lnTo>
                  <a:lnTo>
                    <a:pt x="268" y="5221"/>
                  </a:lnTo>
                  <a:lnTo>
                    <a:pt x="205" y="5526"/>
                  </a:lnTo>
                  <a:lnTo>
                    <a:pt x="151" y="5838"/>
                  </a:lnTo>
                  <a:lnTo>
                    <a:pt x="104" y="6157"/>
                  </a:lnTo>
                  <a:lnTo>
                    <a:pt x="67" y="6484"/>
                  </a:lnTo>
                  <a:lnTo>
                    <a:pt x="37" y="6817"/>
                  </a:lnTo>
                  <a:lnTo>
                    <a:pt x="16" y="7158"/>
                  </a:lnTo>
                  <a:lnTo>
                    <a:pt x="4" y="7505"/>
                  </a:lnTo>
                  <a:lnTo>
                    <a:pt x="0" y="7860"/>
                  </a:lnTo>
                  <a:lnTo>
                    <a:pt x="4" y="8212"/>
                  </a:lnTo>
                  <a:lnTo>
                    <a:pt x="16" y="8559"/>
                  </a:lnTo>
                  <a:lnTo>
                    <a:pt x="37" y="8899"/>
                  </a:lnTo>
                  <a:lnTo>
                    <a:pt x="67" y="9234"/>
                  </a:lnTo>
                  <a:lnTo>
                    <a:pt x="104" y="9563"/>
                  </a:lnTo>
                  <a:lnTo>
                    <a:pt x="151" y="9886"/>
                  </a:lnTo>
                  <a:lnTo>
                    <a:pt x="205" y="10204"/>
                  </a:lnTo>
                  <a:lnTo>
                    <a:pt x="268" y="10515"/>
                  </a:lnTo>
                  <a:lnTo>
                    <a:pt x="339" y="10821"/>
                  </a:lnTo>
                  <a:lnTo>
                    <a:pt x="419" y="11121"/>
                  </a:lnTo>
                  <a:lnTo>
                    <a:pt x="510" y="11410"/>
                  </a:lnTo>
                  <a:lnTo>
                    <a:pt x="610" y="11692"/>
                  </a:lnTo>
                  <a:lnTo>
                    <a:pt x="717" y="11966"/>
                  </a:lnTo>
                  <a:lnTo>
                    <a:pt x="832" y="12231"/>
                  </a:lnTo>
                  <a:lnTo>
                    <a:pt x="956" y="12489"/>
                  </a:lnTo>
                  <a:lnTo>
                    <a:pt x="1087" y="12738"/>
                  </a:lnTo>
                  <a:lnTo>
                    <a:pt x="1227" y="12979"/>
                  </a:lnTo>
                  <a:lnTo>
                    <a:pt x="1375" y="13213"/>
                  </a:lnTo>
                  <a:lnTo>
                    <a:pt x="1530" y="13438"/>
                  </a:lnTo>
                  <a:lnTo>
                    <a:pt x="1694" y="13655"/>
                  </a:lnTo>
                  <a:lnTo>
                    <a:pt x="1866" y="13863"/>
                  </a:lnTo>
                  <a:lnTo>
                    <a:pt x="2046" y="14062"/>
                  </a:lnTo>
                  <a:lnTo>
                    <a:pt x="2234" y="14252"/>
                  </a:lnTo>
                  <a:lnTo>
                    <a:pt x="2430" y="14432"/>
                  </a:lnTo>
                  <a:lnTo>
                    <a:pt x="2635" y="14603"/>
                  </a:lnTo>
                  <a:lnTo>
                    <a:pt x="2847" y="14765"/>
                  </a:lnTo>
                  <a:lnTo>
                    <a:pt x="3067" y="14917"/>
                  </a:lnTo>
                  <a:lnTo>
                    <a:pt x="3295" y="15060"/>
                  </a:lnTo>
                  <a:lnTo>
                    <a:pt x="3532" y="15193"/>
                  </a:lnTo>
                  <a:lnTo>
                    <a:pt x="3776" y="15317"/>
                  </a:lnTo>
                  <a:lnTo>
                    <a:pt x="4029" y="15431"/>
                  </a:lnTo>
                  <a:lnTo>
                    <a:pt x="4289" y="15532"/>
                  </a:lnTo>
                  <a:lnTo>
                    <a:pt x="4557" y="15622"/>
                  </a:lnTo>
                  <a:lnTo>
                    <a:pt x="4833" y="15700"/>
                  </a:lnTo>
                  <a:lnTo>
                    <a:pt x="5116" y="15765"/>
                  </a:lnTo>
                  <a:lnTo>
                    <a:pt x="5407" y="15819"/>
                  </a:lnTo>
                  <a:lnTo>
                    <a:pt x="5706" y="15861"/>
                  </a:lnTo>
                  <a:lnTo>
                    <a:pt x="6013" y="15891"/>
                  </a:lnTo>
                  <a:lnTo>
                    <a:pt x="6327" y="15909"/>
                  </a:lnTo>
                  <a:lnTo>
                    <a:pt x="6650" y="15915"/>
                  </a:lnTo>
                  <a:lnTo>
                    <a:pt x="6993" y="15909"/>
                  </a:lnTo>
                  <a:lnTo>
                    <a:pt x="7328" y="15891"/>
                  </a:lnTo>
                  <a:lnTo>
                    <a:pt x="7652" y="15861"/>
                  </a:lnTo>
                  <a:lnTo>
                    <a:pt x="7967" y="15819"/>
                  </a:lnTo>
                  <a:lnTo>
                    <a:pt x="8272" y="15765"/>
                  </a:lnTo>
                  <a:lnTo>
                    <a:pt x="8567" y="15700"/>
                  </a:lnTo>
                  <a:lnTo>
                    <a:pt x="8853" y="15622"/>
                  </a:lnTo>
                  <a:lnTo>
                    <a:pt x="9129" y="15532"/>
                  </a:lnTo>
                  <a:lnTo>
                    <a:pt x="9395" y="15431"/>
                  </a:lnTo>
                  <a:lnTo>
                    <a:pt x="9652" y="15317"/>
                  </a:lnTo>
                  <a:lnTo>
                    <a:pt x="9899" y="15190"/>
                  </a:lnTo>
                  <a:lnTo>
                    <a:pt x="10137" y="15054"/>
                  </a:lnTo>
                  <a:lnTo>
                    <a:pt x="10367" y="14909"/>
                  </a:lnTo>
                  <a:lnTo>
                    <a:pt x="10587" y="14754"/>
                  </a:lnTo>
                  <a:lnTo>
                    <a:pt x="10798" y="14591"/>
                  </a:lnTo>
                  <a:lnTo>
                    <a:pt x="11000" y="14419"/>
                  </a:lnTo>
                  <a:lnTo>
                    <a:pt x="11193" y="14237"/>
                  </a:lnTo>
                  <a:lnTo>
                    <a:pt x="11377" y="14047"/>
                  </a:lnTo>
                  <a:lnTo>
                    <a:pt x="11552" y="13847"/>
                  </a:lnTo>
                  <a:lnTo>
                    <a:pt x="11718" y="13639"/>
                  </a:lnTo>
                  <a:lnTo>
                    <a:pt x="11878" y="13418"/>
                  </a:lnTo>
                  <a:lnTo>
                    <a:pt x="12030" y="13191"/>
                  </a:lnTo>
                  <a:lnTo>
                    <a:pt x="12173" y="12955"/>
                  </a:lnTo>
                  <a:lnTo>
                    <a:pt x="12307" y="12711"/>
                  </a:lnTo>
                  <a:lnTo>
                    <a:pt x="12432" y="12460"/>
                  </a:lnTo>
                  <a:lnTo>
                    <a:pt x="12549" y="12201"/>
                  </a:lnTo>
                  <a:lnTo>
                    <a:pt x="12657" y="11935"/>
                  </a:lnTo>
                  <a:lnTo>
                    <a:pt x="12756" y="11660"/>
                  </a:lnTo>
                  <a:lnTo>
                    <a:pt x="12847" y="11378"/>
                  </a:lnTo>
                  <a:lnTo>
                    <a:pt x="12928" y="11088"/>
                  </a:lnTo>
                  <a:lnTo>
                    <a:pt x="13002" y="10789"/>
                  </a:lnTo>
                  <a:lnTo>
                    <a:pt x="13068" y="10484"/>
                  </a:lnTo>
                  <a:lnTo>
                    <a:pt x="13126" y="10174"/>
                  </a:lnTo>
                  <a:lnTo>
                    <a:pt x="13176" y="9859"/>
                  </a:lnTo>
                  <a:lnTo>
                    <a:pt x="13219" y="9539"/>
                  </a:lnTo>
                  <a:lnTo>
                    <a:pt x="13254" y="9213"/>
                  </a:lnTo>
                  <a:lnTo>
                    <a:pt x="13281" y="8883"/>
                  </a:lnTo>
                  <a:lnTo>
                    <a:pt x="13300" y="8547"/>
                  </a:lnTo>
                  <a:lnTo>
                    <a:pt x="13312" y="82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139102" y="4986049"/>
              <a:ext cx="19433" cy="22742"/>
            </a:xfrm>
            <a:custGeom>
              <a:avLst/>
              <a:pathLst>
                <a:path w="19433" h="22742">
                  <a:moveTo>
                    <a:pt x="13848" y="22742"/>
                  </a:moveTo>
                  <a:lnTo>
                    <a:pt x="3938" y="5229"/>
                  </a:lnTo>
                  <a:lnTo>
                    <a:pt x="3954" y="5371"/>
                  </a:lnTo>
                  <a:lnTo>
                    <a:pt x="3970" y="5513"/>
                  </a:lnTo>
                  <a:lnTo>
                    <a:pt x="3985" y="5655"/>
                  </a:lnTo>
                  <a:lnTo>
                    <a:pt x="4000" y="5797"/>
                  </a:lnTo>
                  <a:lnTo>
                    <a:pt x="4015" y="5939"/>
                  </a:lnTo>
                  <a:lnTo>
                    <a:pt x="4029" y="6081"/>
                  </a:lnTo>
                  <a:lnTo>
                    <a:pt x="4043" y="6223"/>
                  </a:lnTo>
                  <a:lnTo>
                    <a:pt x="4057" y="6366"/>
                  </a:lnTo>
                  <a:lnTo>
                    <a:pt x="4070" y="6508"/>
                  </a:lnTo>
                  <a:lnTo>
                    <a:pt x="4108" y="6899"/>
                  </a:lnTo>
                  <a:lnTo>
                    <a:pt x="4119" y="7026"/>
                  </a:lnTo>
                  <a:lnTo>
                    <a:pt x="4130" y="7156"/>
                  </a:lnTo>
                  <a:lnTo>
                    <a:pt x="4140" y="7287"/>
                  </a:lnTo>
                  <a:lnTo>
                    <a:pt x="4149" y="7420"/>
                  </a:lnTo>
                  <a:lnTo>
                    <a:pt x="4158" y="7556"/>
                  </a:lnTo>
                  <a:lnTo>
                    <a:pt x="4166" y="7693"/>
                  </a:lnTo>
                  <a:lnTo>
                    <a:pt x="4173" y="7832"/>
                  </a:lnTo>
                  <a:lnTo>
                    <a:pt x="4180" y="7973"/>
                  </a:lnTo>
                  <a:lnTo>
                    <a:pt x="4189" y="8115"/>
                  </a:lnTo>
                  <a:lnTo>
                    <a:pt x="4197" y="8255"/>
                  </a:lnTo>
                  <a:lnTo>
                    <a:pt x="4205" y="8393"/>
                  </a:lnTo>
                  <a:lnTo>
                    <a:pt x="4211" y="8531"/>
                  </a:lnTo>
                  <a:lnTo>
                    <a:pt x="4216" y="8667"/>
                  </a:lnTo>
                  <a:lnTo>
                    <a:pt x="4221" y="8802"/>
                  </a:lnTo>
                  <a:lnTo>
                    <a:pt x="4224" y="8936"/>
                  </a:lnTo>
                  <a:lnTo>
                    <a:pt x="4226" y="9068"/>
                  </a:lnTo>
                  <a:lnTo>
                    <a:pt x="4228" y="9199"/>
                  </a:lnTo>
                  <a:lnTo>
                    <a:pt x="4228" y="9329"/>
                  </a:lnTo>
                  <a:lnTo>
                    <a:pt x="4228" y="22742"/>
                  </a:lnTo>
                  <a:lnTo>
                    <a:pt x="0" y="22742"/>
                  </a:lnTo>
                  <a:lnTo>
                    <a:pt x="0" y="0"/>
                  </a:lnTo>
                  <a:lnTo>
                    <a:pt x="5439" y="0"/>
                  </a:lnTo>
                  <a:lnTo>
                    <a:pt x="15495" y="17658"/>
                  </a:lnTo>
                  <a:lnTo>
                    <a:pt x="15479" y="17522"/>
                  </a:lnTo>
                  <a:lnTo>
                    <a:pt x="15463" y="17384"/>
                  </a:lnTo>
                  <a:lnTo>
                    <a:pt x="15448" y="17245"/>
                  </a:lnTo>
                  <a:lnTo>
                    <a:pt x="15433" y="17105"/>
                  </a:lnTo>
                  <a:lnTo>
                    <a:pt x="15418" y="16964"/>
                  </a:lnTo>
                  <a:lnTo>
                    <a:pt x="15404" y="16821"/>
                  </a:lnTo>
                  <a:lnTo>
                    <a:pt x="15390" y="16677"/>
                  </a:lnTo>
                  <a:lnTo>
                    <a:pt x="15376" y="16532"/>
                  </a:lnTo>
                  <a:lnTo>
                    <a:pt x="15363" y="16385"/>
                  </a:lnTo>
                  <a:lnTo>
                    <a:pt x="15350" y="16237"/>
                  </a:lnTo>
                  <a:lnTo>
                    <a:pt x="15337" y="16110"/>
                  </a:lnTo>
                  <a:lnTo>
                    <a:pt x="15324" y="15979"/>
                  </a:lnTo>
                  <a:lnTo>
                    <a:pt x="15312" y="15845"/>
                  </a:lnTo>
                  <a:lnTo>
                    <a:pt x="15301" y="15708"/>
                  </a:lnTo>
                  <a:lnTo>
                    <a:pt x="15289" y="15567"/>
                  </a:lnTo>
                  <a:lnTo>
                    <a:pt x="15278" y="15424"/>
                  </a:lnTo>
                  <a:lnTo>
                    <a:pt x="15267" y="15277"/>
                  </a:lnTo>
                  <a:lnTo>
                    <a:pt x="15257" y="15127"/>
                  </a:lnTo>
                  <a:lnTo>
                    <a:pt x="15246" y="14973"/>
                  </a:lnTo>
                  <a:lnTo>
                    <a:pt x="15237" y="14817"/>
                  </a:lnTo>
                  <a:lnTo>
                    <a:pt x="15230" y="14659"/>
                  </a:lnTo>
                  <a:lnTo>
                    <a:pt x="15225" y="14500"/>
                  </a:lnTo>
                  <a:lnTo>
                    <a:pt x="15220" y="14341"/>
                  </a:lnTo>
                  <a:lnTo>
                    <a:pt x="15216" y="14182"/>
                  </a:lnTo>
                  <a:lnTo>
                    <a:pt x="15212" y="14022"/>
                  </a:lnTo>
                  <a:lnTo>
                    <a:pt x="15209" y="13862"/>
                  </a:lnTo>
                  <a:lnTo>
                    <a:pt x="15207" y="13702"/>
                  </a:lnTo>
                  <a:lnTo>
                    <a:pt x="15206" y="13541"/>
                  </a:lnTo>
                  <a:lnTo>
                    <a:pt x="15205" y="13380"/>
                  </a:lnTo>
                  <a:lnTo>
                    <a:pt x="15204" y="13219"/>
                  </a:lnTo>
                  <a:lnTo>
                    <a:pt x="15204" y="0"/>
                  </a:lnTo>
                  <a:lnTo>
                    <a:pt x="19433" y="0"/>
                  </a:lnTo>
                  <a:lnTo>
                    <a:pt x="19433" y="227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411501" y="5277361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510137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543289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616890" y="5278794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711911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745062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818664" y="5278794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838787" y="5294346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913685" y="527879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946836" y="52939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715115" y="5523096"/>
              <a:ext cx="49832" cy="53963"/>
            </a:xfrm>
            <a:custGeom>
              <a:avLst/>
              <a:pathLst>
                <a:path w="49832" h="53963">
                  <a:moveTo>
                    <a:pt x="26460" y="45329"/>
                  </a:moveTo>
                  <a:lnTo>
                    <a:pt x="27069" y="45320"/>
                  </a:lnTo>
                  <a:lnTo>
                    <a:pt x="27661" y="45294"/>
                  </a:lnTo>
                  <a:lnTo>
                    <a:pt x="28236" y="45252"/>
                  </a:lnTo>
                  <a:lnTo>
                    <a:pt x="28794" y="45192"/>
                  </a:lnTo>
                  <a:lnTo>
                    <a:pt x="29335" y="45115"/>
                  </a:lnTo>
                  <a:lnTo>
                    <a:pt x="29859" y="45020"/>
                  </a:lnTo>
                  <a:lnTo>
                    <a:pt x="30365" y="44909"/>
                  </a:lnTo>
                  <a:lnTo>
                    <a:pt x="30855" y="44781"/>
                  </a:lnTo>
                  <a:lnTo>
                    <a:pt x="31327" y="44635"/>
                  </a:lnTo>
                  <a:lnTo>
                    <a:pt x="31782" y="44473"/>
                  </a:lnTo>
                  <a:lnTo>
                    <a:pt x="32230" y="44289"/>
                  </a:lnTo>
                  <a:lnTo>
                    <a:pt x="32665" y="44094"/>
                  </a:lnTo>
                  <a:lnTo>
                    <a:pt x="33087" y="43890"/>
                  </a:lnTo>
                  <a:lnTo>
                    <a:pt x="33497" y="43675"/>
                  </a:lnTo>
                  <a:lnTo>
                    <a:pt x="33894" y="43449"/>
                  </a:lnTo>
                  <a:lnTo>
                    <a:pt x="34278" y="43213"/>
                  </a:lnTo>
                  <a:lnTo>
                    <a:pt x="34650" y="42967"/>
                  </a:lnTo>
                  <a:lnTo>
                    <a:pt x="35009" y="42710"/>
                  </a:lnTo>
                  <a:lnTo>
                    <a:pt x="35356" y="42443"/>
                  </a:lnTo>
                  <a:lnTo>
                    <a:pt x="35690" y="42165"/>
                  </a:lnTo>
                  <a:lnTo>
                    <a:pt x="36019" y="41879"/>
                  </a:lnTo>
                  <a:lnTo>
                    <a:pt x="36336" y="41585"/>
                  </a:lnTo>
                  <a:lnTo>
                    <a:pt x="36641" y="41283"/>
                  </a:lnTo>
                  <a:lnTo>
                    <a:pt x="36934" y="40974"/>
                  </a:lnTo>
                  <a:lnTo>
                    <a:pt x="37215" y="40658"/>
                  </a:lnTo>
                  <a:lnTo>
                    <a:pt x="37485" y="40334"/>
                  </a:lnTo>
                  <a:lnTo>
                    <a:pt x="37742" y="40003"/>
                  </a:lnTo>
                  <a:lnTo>
                    <a:pt x="37988" y="39664"/>
                  </a:lnTo>
                  <a:lnTo>
                    <a:pt x="38222" y="39318"/>
                  </a:lnTo>
                  <a:lnTo>
                    <a:pt x="38444" y="38965"/>
                  </a:lnTo>
                  <a:lnTo>
                    <a:pt x="38663" y="38607"/>
                  </a:lnTo>
                  <a:lnTo>
                    <a:pt x="38874" y="38249"/>
                  </a:lnTo>
                  <a:lnTo>
                    <a:pt x="39077" y="37889"/>
                  </a:lnTo>
                  <a:lnTo>
                    <a:pt x="39271" y="37530"/>
                  </a:lnTo>
                  <a:lnTo>
                    <a:pt x="39458" y="37169"/>
                  </a:lnTo>
                  <a:lnTo>
                    <a:pt x="39636" y="36808"/>
                  </a:lnTo>
                  <a:lnTo>
                    <a:pt x="39806" y="36445"/>
                  </a:lnTo>
                  <a:lnTo>
                    <a:pt x="39968" y="36083"/>
                  </a:lnTo>
                  <a:lnTo>
                    <a:pt x="40122" y="35719"/>
                  </a:lnTo>
                  <a:lnTo>
                    <a:pt x="40267" y="35355"/>
                  </a:lnTo>
                  <a:lnTo>
                    <a:pt x="49832" y="38965"/>
                  </a:lnTo>
                  <a:lnTo>
                    <a:pt x="49594" y="39529"/>
                  </a:lnTo>
                  <a:lnTo>
                    <a:pt x="49342" y="40092"/>
                  </a:lnTo>
                  <a:lnTo>
                    <a:pt x="49076" y="40652"/>
                  </a:lnTo>
                  <a:lnTo>
                    <a:pt x="48796" y="41209"/>
                  </a:lnTo>
                  <a:lnTo>
                    <a:pt x="48501" y="41765"/>
                  </a:lnTo>
                  <a:lnTo>
                    <a:pt x="48193" y="42319"/>
                  </a:lnTo>
                  <a:lnTo>
                    <a:pt x="47870" y="42870"/>
                  </a:lnTo>
                  <a:lnTo>
                    <a:pt x="47533" y="43419"/>
                  </a:lnTo>
                  <a:lnTo>
                    <a:pt x="47182" y="43965"/>
                  </a:lnTo>
                  <a:lnTo>
                    <a:pt x="46817" y="44510"/>
                  </a:lnTo>
                  <a:lnTo>
                    <a:pt x="46436" y="45047"/>
                  </a:lnTo>
                  <a:lnTo>
                    <a:pt x="46036" y="45571"/>
                  </a:lnTo>
                  <a:lnTo>
                    <a:pt x="45617" y="46083"/>
                  </a:lnTo>
                  <a:lnTo>
                    <a:pt x="45180" y="46582"/>
                  </a:lnTo>
                  <a:lnTo>
                    <a:pt x="44724" y="47068"/>
                  </a:lnTo>
                  <a:lnTo>
                    <a:pt x="44249" y="47542"/>
                  </a:lnTo>
                  <a:lnTo>
                    <a:pt x="43756" y="48003"/>
                  </a:lnTo>
                  <a:lnTo>
                    <a:pt x="43244" y="48452"/>
                  </a:lnTo>
                  <a:lnTo>
                    <a:pt x="42714" y="48888"/>
                  </a:lnTo>
                  <a:lnTo>
                    <a:pt x="42165" y="49311"/>
                  </a:lnTo>
                  <a:lnTo>
                    <a:pt x="41596" y="49720"/>
                  </a:lnTo>
                  <a:lnTo>
                    <a:pt x="41006" y="50113"/>
                  </a:lnTo>
                  <a:lnTo>
                    <a:pt x="40393" y="50491"/>
                  </a:lnTo>
                  <a:lnTo>
                    <a:pt x="39760" y="50853"/>
                  </a:lnTo>
                  <a:lnTo>
                    <a:pt x="39104" y="51199"/>
                  </a:lnTo>
                  <a:lnTo>
                    <a:pt x="38427" y="51530"/>
                  </a:lnTo>
                  <a:lnTo>
                    <a:pt x="37729" y="51845"/>
                  </a:lnTo>
                  <a:lnTo>
                    <a:pt x="37009" y="52145"/>
                  </a:lnTo>
                  <a:lnTo>
                    <a:pt x="36267" y="52429"/>
                  </a:lnTo>
                  <a:lnTo>
                    <a:pt x="35504" y="52697"/>
                  </a:lnTo>
                  <a:lnTo>
                    <a:pt x="34723" y="52938"/>
                  </a:lnTo>
                  <a:lnTo>
                    <a:pt x="33915" y="53153"/>
                  </a:lnTo>
                  <a:lnTo>
                    <a:pt x="33080" y="53343"/>
                  </a:lnTo>
                  <a:lnTo>
                    <a:pt x="32217" y="53507"/>
                  </a:lnTo>
                  <a:lnTo>
                    <a:pt x="31326" y="53646"/>
                  </a:lnTo>
                  <a:lnTo>
                    <a:pt x="30408" y="53760"/>
                  </a:lnTo>
                  <a:lnTo>
                    <a:pt x="29462" y="53849"/>
                  </a:lnTo>
                  <a:lnTo>
                    <a:pt x="28489" y="53912"/>
                  </a:lnTo>
                  <a:lnTo>
                    <a:pt x="27488" y="53950"/>
                  </a:lnTo>
                  <a:lnTo>
                    <a:pt x="26460" y="53963"/>
                  </a:lnTo>
                  <a:lnTo>
                    <a:pt x="25116" y="53943"/>
                  </a:lnTo>
                  <a:lnTo>
                    <a:pt x="23809" y="53882"/>
                  </a:lnTo>
                  <a:lnTo>
                    <a:pt x="22538" y="53782"/>
                  </a:lnTo>
                  <a:lnTo>
                    <a:pt x="21303" y="53641"/>
                  </a:lnTo>
                  <a:lnTo>
                    <a:pt x="20105" y="53460"/>
                  </a:lnTo>
                  <a:lnTo>
                    <a:pt x="18944" y="53239"/>
                  </a:lnTo>
                  <a:lnTo>
                    <a:pt x="17819" y="52978"/>
                  </a:lnTo>
                  <a:lnTo>
                    <a:pt x="16730" y="52676"/>
                  </a:lnTo>
                  <a:lnTo>
                    <a:pt x="15678" y="52335"/>
                  </a:lnTo>
                  <a:lnTo>
                    <a:pt x="14663" y="51953"/>
                  </a:lnTo>
                  <a:lnTo>
                    <a:pt x="13682" y="51528"/>
                  </a:lnTo>
                  <a:lnTo>
                    <a:pt x="12736" y="51072"/>
                  </a:lnTo>
                  <a:lnTo>
                    <a:pt x="11825" y="50584"/>
                  </a:lnTo>
                  <a:lnTo>
                    <a:pt x="10947" y="50065"/>
                  </a:lnTo>
                  <a:lnTo>
                    <a:pt x="10104" y="49515"/>
                  </a:lnTo>
                  <a:lnTo>
                    <a:pt x="9295" y="48934"/>
                  </a:lnTo>
                  <a:lnTo>
                    <a:pt x="8520" y="48321"/>
                  </a:lnTo>
                  <a:lnTo>
                    <a:pt x="7779" y="47678"/>
                  </a:lnTo>
                  <a:lnTo>
                    <a:pt x="7073" y="47003"/>
                  </a:lnTo>
                  <a:lnTo>
                    <a:pt x="6401" y="46296"/>
                  </a:lnTo>
                  <a:lnTo>
                    <a:pt x="5769" y="45553"/>
                  </a:lnTo>
                  <a:lnTo>
                    <a:pt x="5171" y="44784"/>
                  </a:lnTo>
                  <a:lnTo>
                    <a:pt x="4605" y="43987"/>
                  </a:lnTo>
                  <a:lnTo>
                    <a:pt x="4072" y="43164"/>
                  </a:lnTo>
                  <a:lnTo>
                    <a:pt x="3572" y="42314"/>
                  </a:lnTo>
                  <a:lnTo>
                    <a:pt x="3105" y="41437"/>
                  </a:lnTo>
                  <a:lnTo>
                    <a:pt x="2670" y="40534"/>
                  </a:lnTo>
                  <a:lnTo>
                    <a:pt x="2268" y="39603"/>
                  </a:lnTo>
                  <a:lnTo>
                    <a:pt x="1899" y="38646"/>
                  </a:lnTo>
                  <a:lnTo>
                    <a:pt x="1563" y="37662"/>
                  </a:lnTo>
                  <a:lnTo>
                    <a:pt x="1266" y="36655"/>
                  </a:lnTo>
                  <a:lnTo>
                    <a:pt x="1000" y="35630"/>
                  </a:lnTo>
                  <a:lnTo>
                    <a:pt x="765" y="34586"/>
                  </a:lnTo>
                  <a:lnTo>
                    <a:pt x="562" y="33524"/>
                  </a:lnTo>
                  <a:lnTo>
                    <a:pt x="390" y="32443"/>
                  </a:lnTo>
                  <a:lnTo>
                    <a:pt x="250" y="31343"/>
                  </a:lnTo>
                  <a:lnTo>
                    <a:pt x="140" y="30224"/>
                  </a:lnTo>
                  <a:lnTo>
                    <a:pt x="62" y="29087"/>
                  </a:lnTo>
                  <a:lnTo>
                    <a:pt x="15" y="27932"/>
                  </a:lnTo>
                  <a:lnTo>
                    <a:pt x="0" y="26758"/>
                  </a:lnTo>
                  <a:lnTo>
                    <a:pt x="15" y="25542"/>
                  </a:lnTo>
                  <a:lnTo>
                    <a:pt x="62" y="24349"/>
                  </a:lnTo>
                  <a:lnTo>
                    <a:pt x="140" y="23181"/>
                  </a:lnTo>
                  <a:lnTo>
                    <a:pt x="250" y="22036"/>
                  </a:lnTo>
                  <a:lnTo>
                    <a:pt x="390" y="20915"/>
                  </a:lnTo>
                  <a:lnTo>
                    <a:pt x="562" y="19818"/>
                  </a:lnTo>
                  <a:lnTo>
                    <a:pt x="765" y="18744"/>
                  </a:lnTo>
                  <a:lnTo>
                    <a:pt x="1000" y="17695"/>
                  </a:lnTo>
                  <a:lnTo>
                    <a:pt x="1266" y="16669"/>
                  </a:lnTo>
                  <a:lnTo>
                    <a:pt x="1563" y="15667"/>
                  </a:lnTo>
                  <a:lnTo>
                    <a:pt x="1899" y="14692"/>
                  </a:lnTo>
                  <a:lnTo>
                    <a:pt x="2267" y="13747"/>
                  </a:lnTo>
                  <a:lnTo>
                    <a:pt x="2667" y="12832"/>
                  </a:lnTo>
                  <a:lnTo>
                    <a:pt x="3099" y="11946"/>
                  </a:lnTo>
                  <a:lnTo>
                    <a:pt x="3563" y="11090"/>
                  </a:lnTo>
                  <a:lnTo>
                    <a:pt x="4059" y="10264"/>
                  </a:lnTo>
                  <a:lnTo>
                    <a:pt x="4587" y="9467"/>
                  </a:lnTo>
                  <a:lnTo>
                    <a:pt x="5147" y="8701"/>
                  </a:lnTo>
                  <a:lnTo>
                    <a:pt x="5739" y="7964"/>
                  </a:lnTo>
                  <a:lnTo>
                    <a:pt x="6363" y="7257"/>
                  </a:lnTo>
                  <a:lnTo>
                    <a:pt x="7020" y="6573"/>
                  </a:lnTo>
                  <a:lnTo>
                    <a:pt x="7711" y="5923"/>
                  </a:lnTo>
                  <a:lnTo>
                    <a:pt x="8434" y="5305"/>
                  </a:lnTo>
                  <a:lnTo>
                    <a:pt x="9192" y="4720"/>
                  </a:lnTo>
                  <a:lnTo>
                    <a:pt x="9983" y="4168"/>
                  </a:lnTo>
                  <a:lnTo>
                    <a:pt x="10807" y="3648"/>
                  </a:lnTo>
                  <a:lnTo>
                    <a:pt x="11665" y="3161"/>
                  </a:lnTo>
                  <a:lnTo>
                    <a:pt x="12556" y="2707"/>
                  </a:lnTo>
                  <a:lnTo>
                    <a:pt x="13481" y="2286"/>
                  </a:lnTo>
                  <a:lnTo>
                    <a:pt x="14439" y="1898"/>
                  </a:lnTo>
                  <a:lnTo>
                    <a:pt x="15439" y="1537"/>
                  </a:lnTo>
                  <a:lnTo>
                    <a:pt x="16473" y="1214"/>
                  </a:lnTo>
                  <a:lnTo>
                    <a:pt x="17541" y="930"/>
                  </a:lnTo>
                  <a:lnTo>
                    <a:pt x="18643" y="683"/>
                  </a:lnTo>
                  <a:lnTo>
                    <a:pt x="19780" y="474"/>
                  </a:lnTo>
                  <a:lnTo>
                    <a:pt x="20951" y="303"/>
                  </a:lnTo>
                  <a:lnTo>
                    <a:pt x="22156" y="170"/>
                  </a:lnTo>
                  <a:lnTo>
                    <a:pt x="23395" y="75"/>
                  </a:lnTo>
                  <a:lnTo>
                    <a:pt x="24668" y="18"/>
                  </a:lnTo>
                  <a:lnTo>
                    <a:pt x="25976" y="0"/>
                  </a:lnTo>
                  <a:lnTo>
                    <a:pt x="26990" y="10"/>
                  </a:lnTo>
                  <a:lnTo>
                    <a:pt x="27978" y="43"/>
                  </a:lnTo>
                  <a:lnTo>
                    <a:pt x="28940" y="97"/>
                  </a:lnTo>
                  <a:lnTo>
                    <a:pt x="29876" y="172"/>
                  </a:lnTo>
                  <a:lnTo>
                    <a:pt x="30786" y="269"/>
                  </a:lnTo>
                  <a:lnTo>
                    <a:pt x="31670" y="388"/>
                  </a:lnTo>
                  <a:lnTo>
                    <a:pt x="32528" y="528"/>
                  </a:lnTo>
                  <a:lnTo>
                    <a:pt x="33360" y="690"/>
                  </a:lnTo>
                  <a:lnTo>
                    <a:pt x="34166" y="874"/>
                  </a:lnTo>
                  <a:lnTo>
                    <a:pt x="34945" y="1079"/>
                  </a:lnTo>
                  <a:lnTo>
                    <a:pt x="35709" y="1304"/>
                  </a:lnTo>
                  <a:lnTo>
                    <a:pt x="36450" y="1546"/>
                  </a:lnTo>
                  <a:lnTo>
                    <a:pt x="37170" y="1807"/>
                  </a:lnTo>
                  <a:lnTo>
                    <a:pt x="37869" y="2085"/>
                  </a:lnTo>
                  <a:lnTo>
                    <a:pt x="38546" y="2381"/>
                  </a:lnTo>
                  <a:lnTo>
                    <a:pt x="39201" y="2695"/>
                  </a:lnTo>
                  <a:lnTo>
                    <a:pt x="39835" y="3027"/>
                  </a:lnTo>
                  <a:lnTo>
                    <a:pt x="40447" y="3377"/>
                  </a:lnTo>
                  <a:lnTo>
                    <a:pt x="41038" y="3745"/>
                  </a:lnTo>
                  <a:lnTo>
                    <a:pt x="41607" y="4130"/>
                  </a:lnTo>
                  <a:lnTo>
                    <a:pt x="42163" y="4525"/>
                  </a:lnTo>
                  <a:lnTo>
                    <a:pt x="42698" y="4934"/>
                  </a:lnTo>
                  <a:lnTo>
                    <a:pt x="43214" y="5359"/>
                  </a:lnTo>
                  <a:lnTo>
                    <a:pt x="43709" y="5798"/>
                  </a:lnTo>
                  <a:lnTo>
                    <a:pt x="44184" y="6252"/>
                  </a:lnTo>
                  <a:lnTo>
                    <a:pt x="44639" y="6721"/>
                  </a:lnTo>
                  <a:lnTo>
                    <a:pt x="45074" y="7205"/>
                  </a:lnTo>
                  <a:lnTo>
                    <a:pt x="45489" y="7703"/>
                  </a:lnTo>
                  <a:lnTo>
                    <a:pt x="45884" y="8217"/>
                  </a:lnTo>
                  <a:lnTo>
                    <a:pt x="46259" y="8745"/>
                  </a:lnTo>
                  <a:lnTo>
                    <a:pt x="46623" y="9279"/>
                  </a:lnTo>
                  <a:lnTo>
                    <a:pt x="46971" y="9825"/>
                  </a:lnTo>
                  <a:lnTo>
                    <a:pt x="47302" y="10381"/>
                  </a:lnTo>
                  <a:lnTo>
                    <a:pt x="47617" y="10948"/>
                  </a:lnTo>
                  <a:lnTo>
                    <a:pt x="47915" y="11527"/>
                  </a:lnTo>
                  <a:lnTo>
                    <a:pt x="48197" y="12117"/>
                  </a:lnTo>
                  <a:lnTo>
                    <a:pt x="48463" y="12718"/>
                  </a:lnTo>
                  <a:lnTo>
                    <a:pt x="48712" y="13330"/>
                  </a:lnTo>
                  <a:lnTo>
                    <a:pt x="48945" y="13954"/>
                  </a:lnTo>
                  <a:lnTo>
                    <a:pt x="49162" y="14588"/>
                  </a:lnTo>
                  <a:lnTo>
                    <a:pt x="39486" y="17230"/>
                  </a:lnTo>
                  <a:lnTo>
                    <a:pt x="39376" y="16897"/>
                  </a:lnTo>
                  <a:lnTo>
                    <a:pt x="39255" y="16567"/>
                  </a:lnTo>
                  <a:lnTo>
                    <a:pt x="39123" y="16239"/>
                  </a:lnTo>
                  <a:lnTo>
                    <a:pt x="38980" y="15915"/>
                  </a:lnTo>
                  <a:lnTo>
                    <a:pt x="38825" y="15593"/>
                  </a:lnTo>
                  <a:lnTo>
                    <a:pt x="38659" y="15274"/>
                  </a:lnTo>
                  <a:lnTo>
                    <a:pt x="38483" y="14959"/>
                  </a:lnTo>
                  <a:lnTo>
                    <a:pt x="38295" y="14646"/>
                  </a:lnTo>
                  <a:lnTo>
                    <a:pt x="38096" y="14337"/>
                  </a:lnTo>
                  <a:lnTo>
                    <a:pt x="37885" y="14030"/>
                  </a:lnTo>
                  <a:lnTo>
                    <a:pt x="37664" y="13721"/>
                  </a:lnTo>
                  <a:lnTo>
                    <a:pt x="37430" y="13420"/>
                  </a:lnTo>
                  <a:lnTo>
                    <a:pt x="37184" y="13126"/>
                  </a:lnTo>
                  <a:lnTo>
                    <a:pt x="36927" y="12839"/>
                  </a:lnTo>
                  <a:lnTo>
                    <a:pt x="36657" y="12560"/>
                  </a:lnTo>
                  <a:lnTo>
                    <a:pt x="36376" y="12288"/>
                  </a:lnTo>
                  <a:lnTo>
                    <a:pt x="36083" y="12024"/>
                  </a:lnTo>
                  <a:lnTo>
                    <a:pt x="35777" y="11767"/>
                  </a:lnTo>
                  <a:lnTo>
                    <a:pt x="35460" y="11518"/>
                  </a:lnTo>
                  <a:lnTo>
                    <a:pt x="35131" y="11276"/>
                  </a:lnTo>
                  <a:lnTo>
                    <a:pt x="34798" y="11043"/>
                  </a:lnTo>
                  <a:lnTo>
                    <a:pt x="34453" y="10819"/>
                  </a:lnTo>
                  <a:lnTo>
                    <a:pt x="34095" y="10605"/>
                  </a:lnTo>
                  <a:lnTo>
                    <a:pt x="33726" y="10401"/>
                  </a:lnTo>
                  <a:lnTo>
                    <a:pt x="33345" y="10206"/>
                  </a:lnTo>
                  <a:lnTo>
                    <a:pt x="32952" y="10021"/>
                  </a:lnTo>
                  <a:lnTo>
                    <a:pt x="32547" y="9846"/>
                  </a:lnTo>
                  <a:lnTo>
                    <a:pt x="32130" y="9680"/>
                  </a:lnTo>
                  <a:lnTo>
                    <a:pt x="31702" y="9524"/>
                  </a:lnTo>
                  <a:lnTo>
                    <a:pt x="31261" y="9378"/>
                  </a:lnTo>
                  <a:lnTo>
                    <a:pt x="30808" y="9237"/>
                  </a:lnTo>
                  <a:lnTo>
                    <a:pt x="30344" y="9110"/>
                  </a:lnTo>
                  <a:lnTo>
                    <a:pt x="29868" y="8998"/>
                  </a:lnTo>
                  <a:lnTo>
                    <a:pt x="29379" y="8902"/>
                  </a:lnTo>
                  <a:lnTo>
                    <a:pt x="28879" y="8820"/>
                  </a:lnTo>
                  <a:lnTo>
                    <a:pt x="28367" y="8753"/>
                  </a:lnTo>
                  <a:lnTo>
                    <a:pt x="27843" y="8701"/>
                  </a:lnTo>
                  <a:lnTo>
                    <a:pt x="27307" y="8663"/>
                  </a:lnTo>
                  <a:lnTo>
                    <a:pt x="26759" y="8641"/>
                  </a:lnTo>
                  <a:lnTo>
                    <a:pt x="26200" y="8634"/>
                  </a:lnTo>
                  <a:lnTo>
                    <a:pt x="25414" y="8647"/>
                  </a:lnTo>
                  <a:lnTo>
                    <a:pt x="24651" y="8686"/>
                  </a:lnTo>
                  <a:lnTo>
                    <a:pt x="23911" y="8751"/>
                  </a:lnTo>
                  <a:lnTo>
                    <a:pt x="23192" y="8842"/>
                  </a:lnTo>
                  <a:lnTo>
                    <a:pt x="22497" y="8959"/>
                  </a:lnTo>
                  <a:lnTo>
                    <a:pt x="21823" y="9103"/>
                  </a:lnTo>
                  <a:lnTo>
                    <a:pt x="21172" y="9272"/>
                  </a:lnTo>
                  <a:lnTo>
                    <a:pt x="20543" y="9467"/>
                  </a:lnTo>
                  <a:lnTo>
                    <a:pt x="19936" y="9689"/>
                  </a:lnTo>
                  <a:lnTo>
                    <a:pt x="19352" y="9936"/>
                  </a:lnTo>
                  <a:lnTo>
                    <a:pt x="18789" y="10200"/>
                  </a:lnTo>
                  <a:lnTo>
                    <a:pt x="18246" y="10487"/>
                  </a:lnTo>
                  <a:lnTo>
                    <a:pt x="17723" y="10796"/>
                  </a:lnTo>
                  <a:lnTo>
                    <a:pt x="17220" y="11127"/>
                  </a:lnTo>
                  <a:lnTo>
                    <a:pt x="16737" y="11481"/>
                  </a:lnTo>
                  <a:lnTo>
                    <a:pt x="16275" y="11857"/>
                  </a:lnTo>
                  <a:lnTo>
                    <a:pt x="15832" y="12255"/>
                  </a:lnTo>
                  <a:lnTo>
                    <a:pt x="15410" y="12675"/>
                  </a:lnTo>
                  <a:lnTo>
                    <a:pt x="15008" y="13118"/>
                  </a:lnTo>
                  <a:lnTo>
                    <a:pt x="14625" y="13583"/>
                  </a:lnTo>
                  <a:lnTo>
                    <a:pt x="14270" y="14069"/>
                  </a:lnTo>
                  <a:lnTo>
                    <a:pt x="13933" y="14575"/>
                  </a:lnTo>
                  <a:lnTo>
                    <a:pt x="13615" y="15100"/>
                  </a:lnTo>
                  <a:lnTo>
                    <a:pt x="13315" y="15644"/>
                  </a:lnTo>
                  <a:lnTo>
                    <a:pt x="13034" y="16207"/>
                  </a:lnTo>
                  <a:lnTo>
                    <a:pt x="12772" y="16790"/>
                  </a:lnTo>
                  <a:lnTo>
                    <a:pt x="12528" y="17392"/>
                  </a:lnTo>
                  <a:lnTo>
                    <a:pt x="12303" y="18014"/>
                  </a:lnTo>
                  <a:lnTo>
                    <a:pt x="12097" y="18654"/>
                  </a:lnTo>
                  <a:lnTo>
                    <a:pt x="11909" y="19315"/>
                  </a:lnTo>
                  <a:lnTo>
                    <a:pt x="11746" y="19985"/>
                  </a:lnTo>
                  <a:lnTo>
                    <a:pt x="11600" y="20672"/>
                  </a:lnTo>
                  <a:lnTo>
                    <a:pt x="11472" y="21376"/>
                  </a:lnTo>
                  <a:lnTo>
                    <a:pt x="11361" y="22095"/>
                  </a:lnTo>
                  <a:lnTo>
                    <a:pt x="11267" y="22831"/>
                  </a:lnTo>
                  <a:lnTo>
                    <a:pt x="11190" y="23584"/>
                  </a:lnTo>
                  <a:lnTo>
                    <a:pt x="11130" y="24353"/>
                  </a:lnTo>
                  <a:lnTo>
                    <a:pt x="11087" y="25138"/>
                  </a:lnTo>
                  <a:lnTo>
                    <a:pt x="11061" y="25940"/>
                  </a:lnTo>
                  <a:lnTo>
                    <a:pt x="11053" y="26758"/>
                  </a:lnTo>
                  <a:lnTo>
                    <a:pt x="11061" y="27570"/>
                  </a:lnTo>
                  <a:lnTo>
                    <a:pt x="11087" y="28368"/>
                  </a:lnTo>
                  <a:lnTo>
                    <a:pt x="11130" y="29154"/>
                  </a:lnTo>
                  <a:lnTo>
                    <a:pt x="11190" y="29926"/>
                  </a:lnTo>
                  <a:lnTo>
                    <a:pt x="11267" y="30684"/>
                  </a:lnTo>
                  <a:lnTo>
                    <a:pt x="11361" y="31429"/>
                  </a:lnTo>
                  <a:lnTo>
                    <a:pt x="11472" y="32161"/>
                  </a:lnTo>
                  <a:lnTo>
                    <a:pt x="11600" y="32879"/>
                  </a:lnTo>
                  <a:lnTo>
                    <a:pt x="11746" y="33584"/>
                  </a:lnTo>
                  <a:lnTo>
                    <a:pt x="11909" y="34275"/>
                  </a:lnTo>
                  <a:lnTo>
                    <a:pt x="12097" y="34943"/>
                  </a:lnTo>
                  <a:lnTo>
                    <a:pt x="12305" y="35593"/>
                  </a:lnTo>
                  <a:lnTo>
                    <a:pt x="12532" y="36224"/>
                  </a:lnTo>
                  <a:lnTo>
                    <a:pt x="12778" y="36836"/>
                  </a:lnTo>
                  <a:lnTo>
                    <a:pt x="13044" y="37429"/>
                  </a:lnTo>
                  <a:lnTo>
                    <a:pt x="13329" y="38004"/>
                  </a:lnTo>
                  <a:lnTo>
                    <a:pt x="13633" y="38561"/>
                  </a:lnTo>
                  <a:lnTo>
                    <a:pt x="13957" y="39099"/>
                  </a:lnTo>
                  <a:lnTo>
                    <a:pt x="14300" y="39618"/>
                  </a:lnTo>
                  <a:lnTo>
                    <a:pt x="14663" y="40118"/>
                  </a:lnTo>
                  <a:lnTo>
                    <a:pt x="15045" y="40599"/>
                  </a:lnTo>
                  <a:lnTo>
                    <a:pt x="15449" y="41058"/>
                  </a:lnTo>
                  <a:lnTo>
                    <a:pt x="15873" y="41495"/>
                  </a:lnTo>
                  <a:lnTo>
                    <a:pt x="16318" y="41911"/>
                  </a:lnTo>
                  <a:lnTo>
                    <a:pt x="16784" y="42305"/>
                  </a:lnTo>
                  <a:lnTo>
                    <a:pt x="17271" y="42677"/>
                  </a:lnTo>
                  <a:lnTo>
                    <a:pt x="17778" y="43028"/>
                  </a:lnTo>
                  <a:lnTo>
                    <a:pt x="18307" y="43358"/>
                  </a:lnTo>
                  <a:lnTo>
                    <a:pt x="18856" y="43665"/>
                  </a:lnTo>
                  <a:lnTo>
                    <a:pt x="19426" y="43952"/>
                  </a:lnTo>
                  <a:lnTo>
                    <a:pt x="20026" y="44213"/>
                  </a:lnTo>
                  <a:lnTo>
                    <a:pt x="20648" y="44447"/>
                  </a:lnTo>
                  <a:lnTo>
                    <a:pt x="21294" y="44654"/>
                  </a:lnTo>
                  <a:lnTo>
                    <a:pt x="21963" y="44833"/>
                  </a:lnTo>
                  <a:lnTo>
                    <a:pt x="22655" y="44984"/>
                  </a:lnTo>
                  <a:lnTo>
                    <a:pt x="23370" y="45108"/>
                  </a:lnTo>
                  <a:lnTo>
                    <a:pt x="24108" y="45205"/>
                  </a:lnTo>
                  <a:lnTo>
                    <a:pt x="24869" y="45273"/>
                  </a:lnTo>
                  <a:lnTo>
                    <a:pt x="25653" y="453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772129" y="5523878"/>
              <a:ext cx="44808" cy="52437"/>
            </a:xfrm>
            <a:custGeom>
              <a:avLst/>
              <a:pathLst>
                <a:path w="44808" h="52437">
                  <a:moveTo>
                    <a:pt x="33829" y="52437"/>
                  </a:moveTo>
                  <a:lnTo>
                    <a:pt x="33829" y="29958"/>
                  </a:lnTo>
                  <a:lnTo>
                    <a:pt x="10978" y="29958"/>
                  </a:lnTo>
                  <a:lnTo>
                    <a:pt x="10978" y="52437"/>
                  </a:lnTo>
                  <a:lnTo>
                    <a:pt x="0" y="52437"/>
                  </a:lnTo>
                  <a:lnTo>
                    <a:pt x="0" y="0"/>
                  </a:lnTo>
                  <a:lnTo>
                    <a:pt x="10978" y="0"/>
                  </a:lnTo>
                  <a:lnTo>
                    <a:pt x="10978" y="20878"/>
                  </a:lnTo>
                  <a:lnTo>
                    <a:pt x="33829" y="20878"/>
                  </a:lnTo>
                  <a:lnTo>
                    <a:pt x="33829" y="0"/>
                  </a:lnTo>
                  <a:lnTo>
                    <a:pt x="44808" y="0"/>
                  </a:lnTo>
                  <a:lnTo>
                    <a:pt x="44808" y="52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827172" y="5523878"/>
              <a:ext cx="10978" cy="52437"/>
            </a:xfrm>
            <a:custGeom>
              <a:avLst/>
              <a:pathLst>
                <a:path w="10978" h="52437">
                  <a:moveTo>
                    <a:pt x="0" y="52437"/>
                  </a:moveTo>
                  <a:lnTo>
                    <a:pt x="0" y="0"/>
                  </a:lnTo>
                  <a:lnTo>
                    <a:pt x="10978" y="0"/>
                  </a:lnTo>
                  <a:lnTo>
                    <a:pt x="10978" y="52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848348" y="5523878"/>
              <a:ext cx="39113" cy="52437"/>
            </a:xfrm>
            <a:custGeom>
              <a:avLst/>
              <a:pathLst>
                <a:path w="39113" h="52437">
                  <a:moveTo>
                    <a:pt x="0" y="52437"/>
                  </a:moveTo>
                  <a:lnTo>
                    <a:pt x="0" y="0"/>
                  </a:lnTo>
                  <a:lnTo>
                    <a:pt x="10978" y="0"/>
                  </a:lnTo>
                  <a:lnTo>
                    <a:pt x="10978" y="43952"/>
                  </a:lnTo>
                  <a:lnTo>
                    <a:pt x="39113" y="43952"/>
                  </a:lnTo>
                  <a:lnTo>
                    <a:pt x="39113" y="52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894905" y="5523878"/>
              <a:ext cx="42761" cy="52437"/>
            </a:xfrm>
            <a:custGeom>
              <a:avLst/>
              <a:pathLst>
                <a:path w="42761" h="52437">
                  <a:moveTo>
                    <a:pt x="0" y="52437"/>
                  </a:moveTo>
                  <a:lnTo>
                    <a:pt x="0" y="0"/>
                  </a:lnTo>
                  <a:lnTo>
                    <a:pt x="41235" y="0"/>
                  </a:lnTo>
                  <a:lnTo>
                    <a:pt x="41235" y="8485"/>
                  </a:lnTo>
                  <a:lnTo>
                    <a:pt x="10978" y="8485"/>
                  </a:lnTo>
                  <a:lnTo>
                    <a:pt x="10978" y="21659"/>
                  </a:lnTo>
                  <a:lnTo>
                    <a:pt x="38965" y="21659"/>
                  </a:lnTo>
                  <a:lnTo>
                    <a:pt x="38965" y="30144"/>
                  </a:lnTo>
                  <a:lnTo>
                    <a:pt x="10978" y="30144"/>
                  </a:lnTo>
                  <a:lnTo>
                    <a:pt x="10978" y="43952"/>
                  </a:lnTo>
                  <a:lnTo>
                    <a:pt x="42761" y="43952"/>
                  </a:lnTo>
                  <a:lnTo>
                    <a:pt x="42761" y="524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184446" y="5755446"/>
              <a:ext cx="14635" cy="15848"/>
            </a:xfrm>
            <a:custGeom>
              <a:avLst/>
              <a:pathLst>
                <a:path w="14635" h="15848">
                  <a:moveTo>
                    <a:pt x="7771" y="13312"/>
                  </a:moveTo>
                  <a:lnTo>
                    <a:pt x="7950" y="13310"/>
                  </a:lnTo>
                  <a:lnTo>
                    <a:pt x="8124" y="13302"/>
                  </a:lnTo>
                  <a:lnTo>
                    <a:pt x="8293" y="13290"/>
                  </a:lnTo>
                  <a:lnTo>
                    <a:pt x="8456" y="13272"/>
                  </a:lnTo>
                  <a:lnTo>
                    <a:pt x="8615" y="13250"/>
                  </a:lnTo>
                  <a:lnTo>
                    <a:pt x="8769" y="13222"/>
                  </a:lnTo>
                  <a:lnTo>
                    <a:pt x="8918" y="13189"/>
                  </a:lnTo>
                  <a:lnTo>
                    <a:pt x="9061" y="13152"/>
                  </a:lnTo>
                  <a:lnTo>
                    <a:pt x="9200" y="13109"/>
                  </a:lnTo>
                  <a:lnTo>
                    <a:pt x="9334" y="13061"/>
                  </a:lnTo>
                  <a:lnTo>
                    <a:pt x="9465" y="13007"/>
                  </a:lnTo>
                  <a:lnTo>
                    <a:pt x="11826" y="10383"/>
                  </a:lnTo>
                  <a:lnTo>
                    <a:pt x="14635" y="11443"/>
                  </a:lnTo>
                  <a:lnTo>
                    <a:pt x="14565" y="11609"/>
                  </a:lnTo>
                  <a:lnTo>
                    <a:pt x="14491" y="11774"/>
                  </a:lnTo>
                  <a:lnTo>
                    <a:pt x="14413" y="11939"/>
                  </a:lnTo>
                  <a:lnTo>
                    <a:pt x="14331" y="12103"/>
                  </a:lnTo>
                  <a:lnTo>
                    <a:pt x="14244" y="12266"/>
                  </a:lnTo>
                  <a:lnTo>
                    <a:pt x="14154" y="12428"/>
                  </a:lnTo>
                  <a:lnTo>
                    <a:pt x="14059" y="12590"/>
                  </a:lnTo>
                  <a:lnTo>
                    <a:pt x="13960" y="12752"/>
                  </a:lnTo>
                  <a:lnTo>
                    <a:pt x="13857" y="12912"/>
                  </a:lnTo>
                  <a:lnTo>
                    <a:pt x="13750" y="13072"/>
                  </a:lnTo>
                  <a:lnTo>
                    <a:pt x="13638" y="13230"/>
                  </a:lnTo>
                  <a:lnTo>
                    <a:pt x="13520" y="13384"/>
                  </a:lnTo>
                  <a:lnTo>
                    <a:pt x="13397" y="13534"/>
                  </a:lnTo>
                  <a:lnTo>
                    <a:pt x="13269" y="13681"/>
                  </a:lnTo>
                  <a:lnTo>
                    <a:pt x="13135" y="13823"/>
                  </a:lnTo>
                  <a:lnTo>
                    <a:pt x="12995" y="13963"/>
                  </a:lnTo>
                  <a:lnTo>
                    <a:pt x="12851" y="14098"/>
                  </a:lnTo>
                  <a:lnTo>
                    <a:pt x="12700" y="14230"/>
                  </a:lnTo>
                  <a:lnTo>
                    <a:pt x="12545" y="14358"/>
                  </a:lnTo>
                  <a:lnTo>
                    <a:pt x="12383" y="14482"/>
                  </a:lnTo>
                  <a:lnTo>
                    <a:pt x="12216" y="14602"/>
                  </a:lnTo>
                  <a:lnTo>
                    <a:pt x="12043" y="14718"/>
                  </a:lnTo>
                  <a:lnTo>
                    <a:pt x="11863" y="14829"/>
                  </a:lnTo>
                  <a:lnTo>
                    <a:pt x="11677" y="14935"/>
                  </a:lnTo>
                  <a:lnTo>
                    <a:pt x="11484" y="15037"/>
                  </a:lnTo>
                  <a:lnTo>
                    <a:pt x="11286" y="15134"/>
                  </a:lnTo>
                  <a:lnTo>
                    <a:pt x="11080" y="15226"/>
                  </a:lnTo>
                  <a:lnTo>
                    <a:pt x="10869" y="15314"/>
                  </a:lnTo>
                  <a:lnTo>
                    <a:pt x="10651" y="15398"/>
                  </a:lnTo>
                  <a:lnTo>
                    <a:pt x="10427" y="15477"/>
                  </a:lnTo>
                  <a:lnTo>
                    <a:pt x="10198" y="15547"/>
                  </a:lnTo>
                  <a:lnTo>
                    <a:pt x="9960" y="15610"/>
                  </a:lnTo>
                  <a:lnTo>
                    <a:pt x="9715" y="15666"/>
                  </a:lnTo>
                  <a:lnTo>
                    <a:pt x="9462" y="15714"/>
                  </a:lnTo>
                  <a:lnTo>
                    <a:pt x="9200" y="15755"/>
                  </a:lnTo>
                  <a:lnTo>
                    <a:pt x="8930" y="15789"/>
                  </a:lnTo>
                  <a:lnTo>
                    <a:pt x="8653" y="15815"/>
                  </a:lnTo>
                  <a:lnTo>
                    <a:pt x="8367" y="15833"/>
                  </a:lnTo>
                  <a:lnTo>
                    <a:pt x="8073" y="15845"/>
                  </a:lnTo>
                  <a:lnTo>
                    <a:pt x="7771" y="15848"/>
                  </a:lnTo>
                  <a:lnTo>
                    <a:pt x="7376" y="15842"/>
                  </a:lnTo>
                  <a:lnTo>
                    <a:pt x="6992" y="15825"/>
                  </a:lnTo>
                  <a:lnTo>
                    <a:pt x="6619" y="15795"/>
                  </a:lnTo>
                  <a:lnTo>
                    <a:pt x="6256" y="15754"/>
                  </a:lnTo>
                  <a:lnTo>
                    <a:pt x="5905" y="15701"/>
                  </a:lnTo>
                  <a:lnTo>
                    <a:pt x="5563" y="15636"/>
                  </a:lnTo>
                  <a:lnTo>
                    <a:pt x="5233" y="15559"/>
                  </a:lnTo>
                  <a:lnTo>
                    <a:pt x="4913" y="15471"/>
                  </a:lnTo>
                  <a:lnTo>
                    <a:pt x="4604" y="15370"/>
                  </a:lnTo>
                  <a:lnTo>
                    <a:pt x="4306" y="15258"/>
                  </a:lnTo>
                  <a:lnTo>
                    <a:pt x="4018" y="15133"/>
                  </a:lnTo>
                  <a:lnTo>
                    <a:pt x="3740" y="14999"/>
                  </a:lnTo>
                  <a:lnTo>
                    <a:pt x="3472" y="14856"/>
                  </a:lnTo>
                  <a:lnTo>
                    <a:pt x="3215" y="14704"/>
                  </a:lnTo>
                  <a:lnTo>
                    <a:pt x="2967" y="14542"/>
                  </a:lnTo>
                  <a:lnTo>
                    <a:pt x="2729" y="14371"/>
                  </a:lnTo>
                  <a:lnTo>
                    <a:pt x="2502" y="14191"/>
                  </a:lnTo>
                  <a:lnTo>
                    <a:pt x="2284" y="14002"/>
                  </a:lnTo>
                  <a:lnTo>
                    <a:pt x="2077" y="13804"/>
                  </a:lnTo>
                  <a:lnTo>
                    <a:pt x="1879" y="13597"/>
                  </a:lnTo>
                  <a:lnTo>
                    <a:pt x="1694" y="13378"/>
                  </a:lnTo>
                  <a:lnTo>
                    <a:pt x="1518" y="13152"/>
                  </a:lnTo>
                  <a:lnTo>
                    <a:pt x="1352" y="12919"/>
                  </a:lnTo>
                  <a:lnTo>
                    <a:pt x="1196" y="12677"/>
                  </a:lnTo>
                  <a:lnTo>
                    <a:pt x="1049" y="12427"/>
                  </a:lnTo>
                  <a:lnTo>
                    <a:pt x="912" y="12170"/>
                  </a:lnTo>
                  <a:lnTo>
                    <a:pt x="784" y="11904"/>
                  </a:lnTo>
                  <a:lnTo>
                    <a:pt x="666" y="11631"/>
                  </a:lnTo>
                  <a:lnTo>
                    <a:pt x="557" y="11350"/>
                  </a:lnTo>
                  <a:lnTo>
                    <a:pt x="459" y="11061"/>
                  </a:lnTo>
                  <a:lnTo>
                    <a:pt x="371" y="10765"/>
                  </a:lnTo>
                  <a:lnTo>
                    <a:pt x="293" y="10464"/>
                  </a:lnTo>
                  <a:lnTo>
                    <a:pt x="224" y="10157"/>
                  </a:lnTo>
                  <a:lnTo>
                    <a:pt x="165" y="9845"/>
                  </a:lnTo>
                  <a:lnTo>
                    <a:pt x="114" y="9528"/>
                  </a:lnTo>
                  <a:lnTo>
                    <a:pt x="73" y="9205"/>
                  </a:lnTo>
                  <a:lnTo>
                    <a:pt x="41" y="8876"/>
                  </a:lnTo>
                  <a:lnTo>
                    <a:pt x="18" y="8543"/>
                  </a:lnTo>
                  <a:lnTo>
                    <a:pt x="4" y="8203"/>
                  </a:lnTo>
                  <a:lnTo>
                    <a:pt x="0" y="7858"/>
                  </a:lnTo>
                  <a:lnTo>
                    <a:pt x="4" y="7501"/>
                  </a:lnTo>
                  <a:lnTo>
                    <a:pt x="18" y="7151"/>
                  </a:lnTo>
                  <a:lnTo>
                    <a:pt x="41" y="6808"/>
                  </a:lnTo>
                  <a:lnTo>
                    <a:pt x="73" y="6471"/>
                  </a:lnTo>
                  <a:lnTo>
                    <a:pt x="114" y="6142"/>
                  </a:lnTo>
                  <a:lnTo>
                    <a:pt x="165" y="5820"/>
                  </a:lnTo>
                  <a:lnTo>
                    <a:pt x="224" y="5505"/>
                  </a:lnTo>
                  <a:lnTo>
                    <a:pt x="293" y="5197"/>
                  </a:lnTo>
                  <a:lnTo>
                    <a:pt x="371" y="4895"/>
                  </a:lnTo>
                  <a:lnTo>
                    <a:pt x="459" y="4601"/>
                  </a:lnTo>
                  <a:lnTo>
                    <a:pt x="557" y="4315"/>
                  </a:lnTo>
                  <a:lnTo>
                    <a:pt x="665" y="4037"/>
                  </a:lnTo>
                  <a:lnTo>
                    <a:pt x="783" y="3768"/>
                  </a:lnTo>
                  <a:lnTo>
                    <a:pt x="910" y="3508"/>
                  </a:lnTo>
                  <a:lnTo>
                    <a:pt x="1046" y="3257"/>
                  </a:lnTo>
                  <a:lnTo>
                    <a:pt x="1192" y="3014"/>
                  </a:lnTo>
                  <a:lnTo>
                    <a:pt x="1347" y="2780"/>
                  </a:lnTo>
                  <a:lnTo>
                    <a:pt x="1511" y="2555"/>
                  </a:lnTo>
                  <a:lnTo>
                    <a:pt x="1685" y="2339"/>
                  </a:lnTo>
                  <a:lnTo>
                    <a:pt x="1869" y="2131"/>
                  </a:lnTo>
                  <a:lnTo>
                    <a:pt x="2061" y="1930"/>
                  </a:lnTo>
                  <a:lnTo>
                    <a:pt x="2264" y="1739"/>
                  </a:lnTo>
                  <a:lnTo>
                    <a:pt x="2477" y="1558"/>
                  </a:lnTo>
                  <a:lnTo>
                    <a:pt x="2699" y="1386"/>
                  </a:lnTo>
                  <a:lnTo>
                    <a:pt x="2932" y="1224"/>
                  </a:lnTo>
                  <a:lnTo>
                    <a:pt x="3174" y="1071"/>
                  </a:lnTo>
                  <a:lnTo>
                    <a:pt x="3426" y="928"/>
                  </a:lnTo>
                  <a:lnTo>
                    <a:pt x="3687" y="795"/>
                  </a:lnTo>
                  <a:lnTo>
                    <a:pt x="3959" y="671"/>
                  </a:lnTo>
                  <a:lnTo>
                    <a:pt x="4240" y="557"/>
                  </a:lnTo>
                  <a:lnTo>
                    <a:pt x="4534" y="451"/>
                  </a:lnTo>
                  <a:lnTo>
                    <a:pt x="4838" y="356"/>
                  </a:lnTo>
                  <a:lnTo>
                    <a:pt x="5151" y="273"/>
                  </a:lnTo>
                  <a:lnTo>
                    <a:pt x="5475" y="200"/>
                  </a:lnTo>
                  <a:lnTo>
                    <a:pt x="5809" y="139"/>
                  </a:lnTo>
                  <a:lnTo>
                    <a:pt x="6153" y="89"/>
                  </a:lnTo>
                  <a:lnTo>
                    <a:pt x="6507" y="50"/>
                  </a:lnTo>
                  <a:lnTo>
                    <a:pt x="6871" y="22"/>
                  </a:lnTo>
                  <a:lnTo>
                    <a:pt x="7245" y="5"/>
                  </a:lnTo>
                  <a:lnTo>
                    <a:pt x="7629" y="0"/>
                  </a:lnTo>
                  <a:lnTo>
                    <a:pt x="7927" y="3"/>
                  </a:lnTo>
                  <a:lnTo>
                    <a:pt x="8217" y="12"/>
                  </a:lnTo>
                  <a:lnTo>
                    <a:pt x="8499" y="28"/>
                  </a:lnTo>
                  <a:lnTo>
                    <a:pt x="8774" y="50"/>
                  </a:lnTo>
                  <a:lnTo>
                    <a:pt x="9041" y="79"/>
                  </a:lnTo>
                  <a:lnTo>
                    <a:pt x="9301" y="114"/>
                  </a:lnTo>
                  <a:lnTo>
                    <a:pt x="9553" y="155"/>
                  </a:lnTo>
                  <a:lnTo>
                    <a:pt x="9797" y="202"/>
                  </a:lnTo>
                  <a:lnTo>
                    <a:pt x="10034" y="256"/>
                  </a:lnTo>
                  <a:lnTo>
                    <a:pt x="10263" y="316"/>
                  </a:lnTo>
                  <a:lnTo>
                    <a:pt x="10487" y="382"/>
                  </a:lnTo>
                  <a:lnTo>
                    <a:pt x="10705" y="454"/>
                  </a:lnTo>
                  <a:lnTo>
                    <a:pt x="10916" y="530"/>
                  </a:lnTo>
                  <a:lnTo>
                    <a:pt x="11122" y="612"/>
                  </a:lnTo>
                  <a:lnTo>
                    <a:pt x="11320" y="699"/>
                  </a:lnTo>
                  <a:lnTo>
                    <a:pt x="11513" y="791"/>
                  </a:lnTo>
                  <a:lnTo>
                    <a:pt x="11699" y="889"/>
                  </a:lnTo>
                  <a:lnTo>
                    <a:pt x="11879" y="992"/>
                  </a:lnTo>
                  <a:lnTo>
                    <a:pt x="12052" y="1100"/>
                  </a:lnTo>
                  <a:lnTo>
                    <a:pt x="12219" y="1213"/>
                  </a:lnTo>
                  <a:lnTo>
                    <a:pt x="12383" y="1329"/>
                  </a:lnTo>
                  <a:lnTo>
                    <a:pt x="12540" y="1449"/>
                  </a:lnTo>
                  <a:lnTo>
                    <a:pt x="12691" y="1573"/>
                  </a:lnTo>
                  <a:lnTo>
                    <a:pt x="12837" y="1702"/>
                  </a:lnTo>
                  <a:lnTo>
                    <a:pt x="12976" y="1836"/>
                  </a:lnTo>
                  <a:lnTo>
                    <a:pt x="13110" y="1973"/>
                  </a:lnTo>
                  <a:lnTo>
                    <a:pt x="13238" y="2116"/>
                  </a:lnTo>
                  <a:lnTo>
                    <a:pt x="13360" y="2262"/>
                  </a:lnTo>
                  <a:lnTo>
                    <a:pt x="13476" y="2413"/>
                  </a:lnTo>
                  <a:lnTo>
                    <a:pt x="13586" y="2568"/>
                  </a:lnTo>
                  <a:lnTo>
                    <a:pt x="13693" y="2725"/>
                  </a:lnTo>
                  <a:lnTo>
                    <a:pt x="13795" y="2885"/>
                  </a:lnTo>
                  <a:lnTo>
                    <a:pt x="13892" y="3048"/>
                  </a:lnTo>
                  <a:lnTo>
                    <a:pt x="13984" y="3215"/>
                  </a:lnTo>
                  <a:lnTo>
                    <a:pt x="14072" y="3385"/>
                  </a:lnTo>
                  <a:lnTo>
                    <a:pt x="14155" y="3558"/>
                  </a:lnTo>
                  <a:lnTo>
                    <a:pt x="14233" y="3735"/>
                  </a:lnTo>
                  <a:lnTo>
                    <a:pt x="14306" y="3915"/>
                  </a:lnTo>
                  <a:lnTo>
                    <a:pt x="14375" y="4098"/>
                  </a:lnTo>
                  <a:lnTo>
                    <a:pt x="14438" y="4284"/>
                  </a:lnTo>
                  <a:lnTo>
                    <a:pt x="9310" y="2797"/>
                  </a:lnTo>
                  <a:lnTo>
                    <a:pt x="9181" y="2754"/>
                  </a:lnTo>
                  <a:lnTo>
                    <a:pt x="9048" y="2712"/>
                  </a:lnTo>
                  <a:lnTo>
                    <a:pt x="8912" y="2675"/>
                  </a:lnTo>
                  <a:lnTo>
                    <a:pt x="8772" y="2642"/>
                  </a:lnTo>
                  <a:lnTo>
                    <a:pt x="8628" y="2614"/>
                  </a:lnTo>
                  <a:lnTo>
                    <a:pt x="8481" y="2590"/>
                  </a:lnTo>
                  <a:lnTo>
                    <a:pt x="8331" y="2570"/>
                  </a:lnTo>
                  <a:lnTo>
                    <a:pt x="8177" y="2555"/>
                  </a:lnTo>
                  <a:lnTo>
                    <a:pt x="8020" y="2544"/>
                  </a:lnTo>
                  <a:lnTo>
                    <a:pt x="7859" y="2537"/>
                  </a:lnTo>
                  <a:lnTo>
                    <a:pt x="7694" y="2535"/>
                  </a:lnTo>
                  <a:lnTo>
                    <a:pt x="7464" y="2539"/>
                  </a:lnTo>
                  <a:lnTo>
                    <a:pt x="7240" y="2551"/>
                  </a:lnTo>
                  <a:lnTo>
                    <a:pt x="7022" y="2570"/>
                  </a:lnTo>
                  <a:lnTo>
                    <a:pt x="6811" y="2597"/>
                  </a:lnTo>
                  <a:lnTo>
                    <a:pt x="6607" y="2631"/>
                  </a:lnTo>
                  <a:lnTo>
                    <a:pt x="6409" y="2673"/>
                  </a:lnTo>
                  <a:lnTo>
                    <a:pt x="6218" y="2723"/>
                  </a:lnTo>
                  <a:lnTo>
                    <a:pt x="6033" y="2780"/>
                  </a:lnTo>
                  <a:lnTo>
                    <a:pt x="5855" y="2845"/>
                  </a:lnTo>
                  <a:lnTo>
                    <a:pt x="5683" y="2918"/>
                  </a:lnTo>
                  <a:lnTo>
                    <a:pt x="5518" y="2995"/>
                  </a:lnTo>
                  <a:lnTo>
                    <a:pt x="5358" y="3080"/>
                  </a:lnTo>
                  <a:lnTo>
                    <a:pt x="5205" y="3170"/>
                  </a:lnTo>
                  <a:lnTo>
                    <a:pt x="5057" y="3268"/>
                  </a:lnTo>
                  <a:lnTo>
                    <a:pt x="4915" y="3371"/>
                  </a:lnTo>
                  <a:lnTo>
                    <a:pt x="4779" y="3482"/>
                  </a:lnTo>
                  <a:lnTo>
                    <a:pt x="4525" y="3722"/>
                  </a:lnTo>
                  <a:lnTo>
                    <a:pt x="4407" y="3852"/>
                  </a:lnTo>
                  <a:lnTo>
                    <a:pt x="4295" y="3989"/>
                  </a:lnTo>
                  <a:lnTo>
                    <a:pt x="4191" y="4132"/>
                  </a:lnTo>
                  <a:lnTo>
                    <a:pt x="4092" y="4280"/>
                  </a:lnTo>
                  <a:lnTo>
                    <a:pt x="3998" y="4434"/>
                  </a:lnTo>
                  <a:lnTo>
                    <a:pt x="3910" y="4594"/>
                  </a:lnTo>
                  <a:lnTo>
                    <a:pt x="3828" y="4760"/>
                  </a:lnTo>
                  <a:lnTo>
                    <a:pt x="3751" y="4931"/>
                  </a:lnTo>
                  <a:lnTo>
                    <a:pt x="3679" y="5108"/>
                  </a:lnTo>
                  <a:lnTo>
                    <a:pt x="3613" y="5290"/>
                  </a:lnTo>
                  <a:lnTo>
                    <a:pt x="3552" y="5478"/>
                  </a:lnTo>
                  <a:lnTo>
                    <a:pt x="3497" y="5672"/>
                  </a:lnTo>
                  <a:lnTo>
                    <a:pt x="3449" y="5869"/>
                  </a:lnTo>
                  <a:lnTo>
                    <a:pt x="3407" y="6071"/>
                  </a:lnTo>
                  <a:lnTo>
                    <a:pt x="3369" y="6278"/>
                  </a:lnTo>
                  <a:lnTo>
                    <a:pt x="3336" y="6489"/>
                  </a:lnTo>
                  <a:lnTo>
                    <a:pt x="3309" y="6705"/>
                  </a:lnTo>
                  <a:lnTo>
                    <a:pt x="3286" y="6926"/>
                  </a:lnTo>
                  <a:lnTo>
                    <a:pt x="3268" y="7152"/>
                  </a:lnTo>
                  <a:lnTo>
                    <a:pt x="3256" y="7383"/>
                  </a:lnTo>
                  <a:lnTo>
                    <a:pt x="3248" y="7618"/>
                  </a:lnTo>
                  <a:lnTo>
                    <a:pt x="3246" y="7858"/>
                  </a:lnTo>
                  <a:lnTo>
                    <a:pt x="3248" y="8097"/>
                  </a:lnTo>
                  <a:lnTo>
                    <a:pt x="3256" y="8331"/>
                  </a:lnTo>
                  <a:lnTo>
                    <a:pt x="3268" y="8562"/>
                  </a:lnTo>
                  <a:lnTo>
                    <a:pt x="3286" y="8789"/>
                  </a:lnTo>
                  <a:lnTo>
                    <a:pt x="3309" y="9011"/>
                  </a:lnTo>
                  <a:lnTo>
                    <a:pt x="3336" y="9230"/>
                  </a:lnTo>
                  <a:lnTo>
                    <a:pt x="3369" y="9445"/>
                  </a:lnTo>
                  <a:lnTo>
                    <a:pt x="3407" y="9656"/>
                  </a:lnTo>
                  <a:lnTo>
                    <a:pt x="3449" y="9863"/>
                  </a:lnTo>
                  <a:lnTo>
                    <a:pt x="3497" y="10066"/>
                  </a:lnTo>
                  <a:lnTo>
                    <a:pt x="3552" y="10262"/>
                  </a:lnTo>
                  <a:lnTo>
                    <a:pt x="3613" y="10453"/>
                  </a:lnTo>
                  <a:lnTo>
                    <a:pt x="3680" y="10638"/>
                  </a:lnTo>
                  <a:lnTo>
                    <a:pt x="3752" y="10818"/>
                  </a:lnTo>
                  <a:lnTo>
                    <a:pt x="3831" y="10993"/>
                  </a:lnTo>
                  <a:lnTo>
                    <a:pt x="3914" y="11161"/>
                  </a:lnTo>
                  <a:lnTo>
                    <a:pt x="4004" y="11325"/>
                  </a:lnTo>
                  <a:lnTo>
                    <a:pt x="4099" y="11483"/>
                  </a:lnTo>
                  <a:lnTo>
                    <a:pt x="4200" y="11635"/>
                  </a:lnTo>
                  <a:lnTo>
                    <a:pt x="4306" y="11782"/>
                  </a:lnTo>
                  <a:lnTo>
                    <a:pt x="4418" y="11923"/>
                  </a:lnTo>
                  <a:lnTo>
                    <a:pt x="4537" y="12058"/>
                  </a:lnTo>
                  <a:lnTo>
                    <a:pt x="4661" y="12187"/>
                  </a:lnTo>
                  <a:lnTo>
                    <a:pt x="4792" y="12309"/>
                  </a:lnTo>
                  <a:lnTo>
                    <a:pt x="4929" y="12424"/>
                  </a:lnTo>
                  <a:lnTo>
                    <a:pt x="5072" y="12534"/>
                  </a:lnTo>
                  <a:lnTo>
                    <a:pt x="5221" y="12637"/>
                  </a:lnTo>
                  <a:lnTo>
                    <a:pt x="5376" y="12734"/>
                  </a:lnTo>
                  <a:lnTo>
                    <a:pt x="5538" y="12824"/>
                  </a:lnTo>
                  <a:lnTo>
                    <a:pt x="5705" y="12908"/>
                  </a:lnTo>
                  <a:lnTo>
                    <a:pt x="5881" y="12985"/>
                  </a:lnTo>
                  <a:lnTo>
                    <a:pt x="6064" y="13054"/>
                  </a:lnTo>
                  <a:lnTo>
                    <a:pt x="6254" y="13114"/>
                  </a:lnTo>
                  <a:lnTo>
                    <a:pt x="6450" y="13167"/>
                  </a:lnTo>
                  <a:lnTo>
                    <a:pt x="6653" y="13211"/>
                  </a:lnTo>
                  <a:lnTo>
                    <a:pt x="6863" y="13248"/>
                  </a:lnTo>
                  <a:lnTo>
                    <a:pt x="7080" y="13276"/>
                  </a:lnTo>
                  <a:lnTo>
                    <a:pt x="7303" y="13296"/>
                  </a:lnTo>
                  <a:lnTo>
                    <a:pt x="7534" y="133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200611" y="5755446"/>
              <a:ext cx="15553" cy="15848"/>
            </a:xfrm>
            <a:custGeom>
              <a:avLst/>
              <a:pathLst>
                <a:path w="15553" h="15848">
                  <a:moveTo>
                    <a:pt x="15553" y="7858"/>
                  </a:moveTo>
                  <a:lnTo>
                    <a:pt x="15548" y="8216"/>
                  </a:lnTo>
                  <a:lnTo>
                    <a:pt x="15532" y="8567"/>
                  </a:lnTo>
                  <a:lnTo>
                    <a:pt x="15505" y="8911"/>
                  </a:lnTo>
                  <a:lnTo>
                    <a:pt x="15467" y="9249"/>
                  </a:lnTo>
                  <a:lnTo>
                    <a:pt x="15419" y="9580"/>
                  </a:lnTo>
                  <a:lnTo>
                    <a:pt x="15360" y="9904"/>
                  </a:lnTo>
                  <a:lnTo>
                    <a:pt x="15291" y="10223"/>
                  </a:lnTo>
                  <a:lnTo>
                    <a:pt x="15210" y="10534"/>
                  </a:lnTo>
                  <a:lnTo>
                    <a:pt x="15119" y="10839"/>
                  </a:lnTo>
                  <a:lnTo>
                    <a:pt x="15018" y="11137"/>
                  </a:lnTo>
                  <a:lnTo>
                    <a:pt x="14906" y="11428"/>
                  </a:lnTo>
                  <a:lnTo>
                    <a:pt x="14785" y="11711"/>
                  </a:lnTo>
                  <a:lnTo>
                    <a:pt x="14654" y="11984"/>
                  </a:lnTo>
                  <a:lnTo>
                    <a:pt x="14514" y="12250"/>
                  </a:lnTo>
                  <a:lnTo>
                    <a:pt x="14364" y="12506"/>
                  </a:lnTo>
                  <a:lnTo>
                    <a:pt x="14206" y="12755"/>
                  </a:lnTo>
                  <a:lnTo>
                    <a:pt x="14037" y="12994"/>
                  </a:lnTo>
                  <a:lnTo>
                    <a:pt x="13860" y="13225"/>
                  </a:lnTo>
                  <a:lnTo>
                    <a:pt x="13673" y="13448"/>
                  </a:lnTo>
                  <a:lnTo>
                    <a:pt x="13476" y="13662"/>
                  </a:lnTo>
                  <a:lnTo>
                    <a:pt x="13271" y="13867"/>
                  </a:lnTo>
                  <a:lnTo>
                    <a:pt x="13056" y="14063"/>
                  </a:lnTo>
                  <a:lnTo>
                    <a:pt x="12833" y="14249"/>
                  </a:lnTo>
                  <a:lnTo>
                    <a:pt x="12600" y="14425"/>
                  </a:lnTo>
                  <a:lnTo>
                    <a:pt x="12359" y="14591"/>
                  </a:lnTo>
                  <a:lnTo>
                    <a:pt x="12108" y="14748"/>
                  </a:lnTo>
                  <a:lnTo>
                    <a:pt x="11849" y="14896"/>
                  </a:lnTo>
                  <a:lnTo>
                    <a:pt x="11581" y="15033"/>
                  </a:lnTo>
                  <a:lnTo>
                    <a:pt x="11303" y="15161"/>
                  </a:lnTo>
                  <a:lnTo>
                    <a:pt x="11017" y="15280"/>
                  </a:lnTo>
                  <a:lnTo>
                    <a:pt x="10725" y="15388"/>
                  </a:lnTo>
                  <a:lnTo>
                    <a:pt x="10425" y="15485"/>
                  </a:lnTo>
                  <a:lnTo>
                    <a:pt x="10117" y="15570"/>
                  </a:lnTo>
                  <a:lnTo>
                    <a:pt x="9802" y="15644"/>
                  </a:lnTo>
                  <a:lnTo>
                    <a:pt x="9479" y="15706"/>
                  </a:lnTo>
                  <a:lnTo>
                    <a:pt x="9148" y="15757"/>
                  </a:lnTo>
                  <a:lnTo>
                    <a:pt x="8810" y="15797"/>
                  </a:lnTo>
                  <a:lnTo>
                    <a:pt x="8464" y="15826"/>
                  </a:lnTo>
                  <a:lnTo>
                    <a:pt x="8110" y="15843"/>
                  </a:lnTo>
                  <a:lnTo>
                    <a:pt x="7749" y="15848"/>
                  </a:lnTo>
                  <a:lnTo>
                    <a:pt x="7367" y="15842"/>
                  </a:lnTo>
                  <a:lnTo>
                    <a:pt x="6994" y="15825"/>
                  </a:lnTo>
                  <a:lnTo>
                    <a:pt x="6631" y="15795"/>
                  </a:lnTo>
                  <a:lnTo>
                    <a:pt x="6278" y="15754"/>
                  </a:lnTo>
                  <a:lnTo>
                    <a:pt x="5935" y="15701"/>
                  </a:lnTo>
                  <a:lnTo>
                    <a:pt x="5601" y="15636"/>
                  </a:lnTo>
                  <a:lnTo>
                    <a:pt x="5276" y="15559"/>
                  </a:lnTo>
                  <a:lnTo>
                    <a:pt x="4961" y="15471"/>
                  </a:lnTo>
                  <a:lnTo>
                    <a:pt x="4656" y="15370"/>
                  </a:lnTo>
                  <a:lnTo>
                    <a:pt x="4361" y="15258"/>
                  </a:lnTo>
                  <a:lnTo>
                    <a:pt x="4077" y="15133"/>
                  </a:lnTo>
                  <a:lnTo>
                    <a:pt x="3802" y="14999"/>
                  </a:lnTo>
                  <a:lnTo>
                    <a:pt x="3537" y="14856"/>
                  </a:lnTo>
                  <a:lnTo>
                    <a:pt x="3282" y="14704"/>
                  </a:lnTo>
                  <a:lnTo>
                    <a:pt x="3035" y="14542"/>
                  </a:lnTo>
                  <a:lnTo>
                    <a:pt x="2799" y="14371"/>
                  </a:lnTo>
                  <a:lnTo>
                    <a:pt x="2571" y="14191"/>
                  </a:lnTo>
                  <a:lnTo>
                    <a:pt x="2353" y="14002"/>
                  </a:lnTo>
                  <a:lnTo>
                    <a:pt x="2144" y="13804"/>
                  </a:lnTo>
                  <a:lnTo>
                    <a:pt x="1945" y="13597"/>
                  </a:lnTo>
                  <a:lnTo>
                    <a:pt x="1755" y="13378"/>
                  </a:lnTo>
                  <a:lnTo>
                    <a:pt x="1575" y="13152"/>
                  </a:lnTo>
                  <a:lnTo>
                    <a:pt x="1405" y="12919"/>
                  </a:lnTo>
                  <a:lnTo>
                    <a:pt x="1244" y="12677"/>
                  </a:lnTo>
                  <a:lnTo>
                    <a:pt x="1093" y="12427"/>
                  </a:lnTo>
                  <a:lnTo>
                    <a:pt x="951" y="12170"/>
                  </a:lnTo>
                  <a:lnTo>
                    <a:pt x="819" y="11904"/>
                  </a:lnTo>
                  <a:lnTo>
                    <a:pt x="696" y="11631"/>
                  </a:lnTo>
                  <a:lnTo>
                    <a:pt x="584" y="11350"/>
                  </a:lnTo>
                  <a:lnTo>
                    <a:pt x="480" y="11061"/>
                  </a:lnTo>
                  <a:lnTo>
                    <a:pt x="389" y="10765"/>
                  </a:lnTo>
                  <a:lnTo>
                    <a:pt x="307" y="10464"/>
                  </a:lnTo>
                  <a:lnTo>
                    <a:pt x="235" y="10157"/>
                  </a:lnTo>
                  <a:lnTo>
                    <a:pt x="173" y="9845"/>
                  </a:lnTo>
                  <a:lnTo>
                    <a:pt x="120" y="9528"/>
                  </a:lnTo>
                  <a:lnTo>
                    <a:pt x="76" y="9205"/>
                  </a:lnTo>
                  <a:lnTo>
                    <a:pt x="43" y="8876"/>
                  </a:lnTo>
                  <a:lnTo>
                    <a:pt x="19" y="8543"/>
                  </a:lnTo>
                  <a:lnTo>
                    <a:pt x="4" y="8203"/>
                  </a:lnTo>
                  <a:lnTo>
                    <a:pt x="0" y="7858"/>
                  </a:lnTo>
                  <a:lnTo>
                    <a:pt x="5" y="7501"/>
                  </a:lnTo>
                  <a:lnTo>
                    <a:pt x="20" y="7151"/>
                  </a:lnTo>
                  <a:lnTo>
                    <a:pt x="45" y="6808"/>
                  </a:lnTo>
                  <a:lnTo>
                    <a:pt x="80" y="6471"/>
                  </a:lnTo>
                  <a:lnTo>
                    <a:pt x="125" y="6142"/>
                  </a:lnTo>
                  <a:lnTo>
                    <a:pt x="181" y="5820"/>
                  </a:lnTo>
                  <a:lnTo>
                    <a:pt x="246" y="5505"/>
                  </a:lnTo>
                  <a:lnTo>
                    <a:pt x="321" y="5197"/>
                  </a:lnTo>
                  <a:lnTo>
                    <a:pt x="407" y="4895"/>
                  </a:lnTo>
                  <a:lnTo>
                    <a:pt x="502" y="4601"/>
                  </a:lnTo>
                  <a:lnTo>
                    <a:pt x="610" y="4315"/>
                  </a:lnTo>
                  <a:lnTo>
                    <a:pt x="727" y="4037"/>
                  </a:lnTo>
                  <a:lnTo>
                    <a:pt x="853" y="3768"/>
                  </a:lnTo>
                  <a:lnTo>
                    <a:pt x="988" y="3508"/>
                  </a:lnTo>
                  <a:lnTo>
                    <a:pt x="1134" y="3257"/>
                  </a:lnTo>
                  <a:lnTo>
                    <a:pt x="1288" y="3014"/>
                  </a:lnTo>
                  <a:lnTo>
                    <a:pt x="1452" y="2780"/>
                  </a:lnTo>
                  <a:lnTo>
                    <a:pt x="1625" y="2555"/>
                  </a:lnTo>
                  <a:lnTo>
                    <a:pt x="1808" y="2339"/>
                  </a:lnTo>
                  <a:lnTo>
                    <a:pt x="2000" y="2131"/>
                  </a:lnTo>
                  <a:lnTo>
                    <a:pt x="2203" y="1930"/>
                  </a:lnTo>
                  <a:lnTo>
                    <a:pt x="2416" y="1739"/>
                  </a:lnTo>
                  <a:lnTo>
                    <a:pt x="2637" y="1558"/>
                  </a:lnTo>
                  <a:lnTo>
                    <a:pt x="2867" y="1386"/>
                  </a:lnTo>
                  <a:lnTo>
                    <a:pt x="3106" y="1224"/>
                  </a:lnTo>
                  <a:lnTo>
                    <a:pt x="3355" y="1071"/>
                  </a:lnTo>
                  <a:lnTo>
                    <a:pt x="3612" y="928"/>
                  </a:lnTo>
                  <a:lnTo>
                    <a:pt x="3878" y="795"/>
                  </a:lnTo>
                  <a:lnTo>
                    <a:pt x="4153" y="671"/>
                  </a:lnTo>
                  <a:lnTo>
                    <a:pt x="4437" y="557"/>
                  </a:lnTo>
                  <a:lnTo>
                    <a:pt x="4732" y="451"/>
                  </a:lnTo>
                  <a:lnTo>
                    <a:pt x="5036" y="356"/>
                  </a:lnTo>
                  <a:lnTo>
                    <a:pt x="5348" y="273"/>
                  </a:lnTo>
                  <a:lnTo>
                    <a:pt x="5668" y="200"/>
                  </a:lnTo>
                  <a:lnTo>
                    <a:pt x="5997" y="139"/>
                  </a:lnTo>
                  <a:lnTo>
                    <a:pt x="6335" y="89"/>
                  </a:lnTo>
                  <a:lnTo>
                    <a:pt x="6681" y="50"/>
                  </a:lnTo>
                  <a:lnTo>
                    <a:pt x="7036" y="22"/>
                  </a:lnTo>
                  <a:lnTo>
                    <a:pt x="7399" y="5"/>
                  </a:lnTo>
                  <a:lnTo>
                    <a:pt x="7771" y="0"/>
                  </a:lnTo>
                  <a:lnTo>
                    <a:pt x="8142" y="5"/>
                  </a:lnTo>
                  <a:lnTo>
                    <a:pt x="8505" y="22"/>
                  </a:lnTo>
                  <a:lnTo>
                    <a:pt x="8860" y="50"/>
                  </a:lnTo>
                  <a:lnTo>
                    <a:pt x="9205" y="89"/>
                  </a:lnTo>
                  <a:lnTo>
                    <a:pt x="9542" y="139"/>
                  </a:lnTo>
                  <a:lnTo>
                    <a:pt x="9869" y="200"/>
                  </a:lnTo>
                  <a:lnTo>
                    <a:pt x="10189" y="273"/>
                  </a:lnTo>
                  <a:lnTo>
                    <a:pt x="10499" y="356"/>
                  </a:lnTo>
                  <a:lnTo>
                    <a:pt x="10801" y="451"/>
                  </a:lnTo>
                  <a:lnTo>
                    <a:pt x="11094" y="557"/>
                  </a:lnTo>
                  <a:lnTo>
                    <a:pt x="11380" y="673"/>
                  </a:lnTo>
                  <a:lnTo>
                    <a:pt x="11656" y="799"/>
                  </a:lnTo>
                  <a:lnTo>
                    <a:pt x="11924" y="934"/>
                  </a:lnTo>
                  <a:lnTo>
                    <a:pt x="12181" y="1078"/>
                  </a:lnTo>
                  <a:lnTo>
                    <a:pt x="12430" y="1232"/>
                  </a:lnTo>
                  <a:lnTo>
                    <a:pt x="12669" y="1395"/>
                  </a:lnTo>
                  <a:lnTo>
                    <a:pt x="12899" y="1568"/>
                  </a:lnTo>
                  <a:lnTo>
                    <a:pt x="13119" y="1750"/>
                  </a:lnTo>
                  <a:lnTo>
                    <a:pt x="13330" y="1941"/>
                  </a:lnTo>
                  <a:lnTo>
                    <a:pt x="13531" y="2142"/>
                  </a:lnTo>
                  <a:lnTo>
                    <a:pt x="13725" y="2352"/>
                  </a:lnTo>
                  <a:lnTo>
                    <a:pt x="13910" y="2570"/>
                  </a:lnTo>
                  <a:lnTo>
                    <a:pt x="14085" y="2797"/>
                  </a:lnTo>
                  <a:lnTo>
                    <a:pt x="14250" y="3032"/>
                  </a:lnTo>
                  <a:lnTo>
                    <a:pt x="14405" y="3276"/>
                  </a:lnTo>
                  <a:lnTo>
                    <a:pt x="14552" y="3528"/>
                  </a:lnTo>
                  <a:lnTo>
                    <a:pt x="14688" y="3789"/>
                  </a:lnTo>
                  <a:lnTo>
                    <a:pt x="14815" y="4059"/>
                  </a:lnTo>
                  <a:lnTo>
                    <a:pt x="14932" y="4336"/>
                  </a:lnTo>
                  <a:lnTo>
                    <a:pt x="15039" y="4623"/>
                  </a:lnTo>
                  <a:lnTo>
                    <a:pt x="15137" y="4915"/>
                  </a:lnTo>
                  <a:lnTo>
                    <a:pt x="15224" y="5214"/>
                  </a:lnTo>
                  <a:lnTo>
                    <a:pt x="15301" y="5520"/>
                  </a:lnTo>
                  <a:lnTo>
                    <a:pt x="15368" y="5833"/>
                  </a:lnTo>
                  <a:lnTo>
                    <a:pt x="15425" y="6153"/>
                  </a:lnTo>
                  <a:lnTo>
                    <a:pt x="15471" y="6480"/>
                  </a:lnTo>
                  <a:lnTo>
                    <a:pt x="15507" y="6814"/>
                  </a:lnTo>
                  <a:lnTo>
                    <a:pt x="15533" y="7155"/>
                  </a:lnTo>
                  <a:lnTo>
                    <a:pt x="15548" y="750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203858" y="5757982"/>
              <a:ext cx="9017" cy="10777"/>
            </a:xfrm>
            <a:custGeom>
              <a:avLst/>
              <a:pathLst>
                <a:path w="9017" h="10777">
                  <a:moveTo>
                    <a:pt x="9017" y="5323"/>
                  </a:moveTo>
                  <a:lnTo>
                    <a:pt x="9014" y="5082"/>
                  </a:lnTo>
                  <a:lnTo>
                    <a:pt x="9005" y="4847"/>
                  </a:lnTo>
                  <a:lnTo>
                    <a:pt x="8990" y="4616"/>
                  </a:lnTo>
                  <a:lnTo>
                    <a:pt x="8970" y="4390"/>
                  </a:lnTo>
                  <a:lnTo>
                    <a:pt x="8943" y="4169"/>
                  </a:lnTo>
                  <a:lnTo>
                    <a:pt x="8911" y="3953"/>
                  </a:lnTo>
                  <a:lnTo>
                    <a:pt x="8872" y="3742"/>
                  </a:lnTo>
                  <a:lnTo>
                    <a:pt x="8828" y="3535"/>
                  </a:lnTo>
                  <a:lnTo>
                    <a:pt x="8778" y="3333"/>
                  </a:lnTo>
                  <a:lnTo>
                    <a:pt x="8722" y="3136"/>
                  </a:lnTo>
                  <a:lnTo>
                    <a:pt x="8662" y="2943"/>
                  </a:lnTo>
                  <a:lnTo>
                    <a:pt x="8597" y="2754"/>
                  </a:lnTo>
                  <a:lnTo>
                    <a:pt x="8526" y="2572"/>
                  </a:lnTo>
                  <a:lnTo>
                    <a:pt x="8449" y="2395"/>
                  </a:lnTo>
                  <a:lnTo>
                    <a:pt x="8367" y="2224"/>
                  </a:lnTo>
                  <a:lnTo>
                    <a:pt x="8278" y="2058"/>
                  </a:lnTo>
                  <a:lnTo>
                    <a:pt x="8185" y="1899"/>
                  </a:lnTo>
                  <a:lnTo>
                    <a:pt x="8085" y="1744"/>
                  </a:lnTo>
                  <a:lnTo>
                    <a:pt x="7980" y="1596"/>
                  </a:lnTo>
                  <a:lnTo>
                    <a:pt x="7869" y="1453"/>
                  </a:lnTo>
                  <a:lnTo>
                    <a:pt x="7753" y="1317"/>
                  </a:lnTo>
                  <a:lnTo>
                    <a:pt x="7631" y="1187"/>
                  </a:lnTo>
                  <a:lnTo>
                    <a:pt x="7504" y="1063"/>
                  </a:lnTo>
                  <a:lnTo>
                    <a:pt x="7371" y="946"/>
                  </a:lnTo>
                  <a:lnTo>
                    <a:pt x="7233" y="836"/>
                  </a:lnTo>
                  <a:lnTo>
                    <a:pt x="7089" y="732"/>
                  </a:lnTo>
                  <a:lnTo>
                    <a:pt x="6940" y="635"/>
                  </a:lnTo>
                  <a:lnTo>
                    <a:pt x="6785" y="544"/>
                  </a:lnTo>
                  <a:lnTo>
                    <a:pt x="6625" y="460"/>
                  </a:lnTo>
                  <a:lnTo>
                    <a:pt x="6459" y="382"/>
                  </a:lnTo>
                  <a:lnTo>
                    <a:pt x="6290" y="309"/>
                  </a:lnTo>
                  <a:lnTo>
                    <a:pt x="6116" y="244"/>
                  </a:lnTo>
                  <a:lnTo>
                    <a:pt x="5936" y="187"/>
                  </a:lnTo>
                  <a:lnTo>
                    <a:pt x="5751" y="137"/>
                  </a:lnTo>
                  <a:lnTo>
                    <a:pt x="5560" y="95"/>
                  </a:lnTo>
                  <a:lnTo>
                    <a:pt x="5364" y="61"/>
                  </a:lnTo>
                  <a:lnTo>
                    <a:pt x="5162" y="34"/>
                  </a:lnTo>
                  <a:lnTo>
                    <a:pt x="4955" y="15"/>
                  </a:lnTo>
                  <a:lnTo>
                    <a:pt x="4743" y="3"/>
                  </a:lnTo>
                  <a:lnTo>
                    <a:pt x="4525" y="0"/>
                  </a:lnTo>
                  <a:lnTo>
                    <a:pt x="4302" y="3"/>
                  </a:lnTo>
                  <a:lnTo>
                    <a:pt x="4085" y="15"/>
                  </a:lnTo>
                  <a:lnTo>
                    <a:pt x="3874" y="34"/>
                  </a:lnTo>
                  <a:lnTo>
                    <a:pt x="3668" y="61"/>
                  </a:lnTo>
                  <a:lnTo>
                    <a:pt x="3467" y="95"/>
                  </a:lnTo>
                  <a:lnTo>
                    <a:pt x="3272" y="137"/>
                  </a:lnTo>
                  <a:lnTo>
                    <a:pt x="3082" y="187"/>
                  </a:lnTo>
                  <a:lnTo>
                    <a:pt x="2898" y="244"/>
                  </a:lnTo>
                  <a:lnTo>
                    <a:pt x="2719" y="309"/>
                  </a:lnTo>
                  <a:lnTo>
                    <a:pt x="2546" y="382"/>
                  </a:lnTo>
                  <a:lnTo>
                    <a:pt x="2381" y="460"/>
                  </a:lnTo>
                  <a:lnTo>
                    <a:pt x="2221" y="544"/>
                  </a:lnTo>
                  <a:lnTo>
                    <a:pt x="2066" y="635"/>
                  </a:lnTo>
                  <a:lnTo>
                    <a:pt x="1917" y="732"/>
                  </a:lnTo>
                  <a:lnTo>
                    <a:pt x="1773" y="836"/>
                  </a:lnTo>
                  <a:lnTo>
                    <a:pt x="1635" y="946"/>
                  </a:lnTo>
                  <a:lnTo>
                    <a:pt x="1502" y="1063"/>
                  </a:lnTo>
                  <a:lnTo>
                    <a:pt x="1375" y="1187"/>
                  </a:lnTo>
                  <a:lnTo>
                    <a:pt x="1253" y="1317"/>
                  </a:lnTo>
                  <a:lnTo>
                    <a:pt x="1136" y="1453"/>
                  </a:lnTo>
                  <a:lnTo>
                    <a:pt x="1025" y="1596"/>
                  </a:lnTo>
                  <a:lnTo>
                    <a:pt x="920" y="1744"/>
                  </a:lnTo>
                  <a:lnTo>
                    <a:pt x="821" y="1899"/>
                  </a:lnTo>
                  <a:lnTo>
                    <a:pt x="727" y="2058"/>
                  </a:lnTo>
                  <a:lnTo>
                    <a:pt x="639" y="2224"/>
                  </a:lnTo>
                  <a:lnTo>
                    <a:pt x="557" y="2395"/>
                  </a:lnTo>
                  <a:lnTo>
                    <a:pt x="480" y="2572"/>
                  </a:lnTo>
                  <a:lnTo>
                    <a:pt x="409" y="2754"/>
                  </a:lnTo>
                  <a:lnTo>
                    <a:pt x="343" y="2943"/>
                  </a:lnTo>
                  <a:lnTo>
                    <a:pt x="284" y="3136"/>
                  </a:lnTo>
                  <a:lnTo>
                    <a:pt x="230" y="3333"/>
                  </a:lnTo>
                  <a:lnTo>
                    <a:pt x="181" y="3535"/>
                  </a:lnTo>
                  <a:lnTo>
                    <a:pt x="139" y="3742"/>
                  </a:lnTo>
                  <a:lnTo>
                    <a:pt x="102" y="3953"/>
                  </a:lnTo>
                  <a:lnTo>
                    <a:pt x="71" y="4169"/>
                  </a:lnTo>
                  <a:lnTo>
                    <a:pt x="45" y="4390"/>
                  </a:lnTo>
                  <a:lnTo>
                    <a:pt x="25" y="4616"/>
                  </a:lnTo>
                  <a:lnTo>
                    <a:pt x="11" y="4847"/>
                  </a:lnTo>
                  <a:lnTo>
                    <a:pt x="2" y="5082"/>
                  </a:lnTo>
                  <a:lnTo>
                    <a:pt x="0" y="5323"/>
                  </a:lnTo>
                  <a:lnTo>
                    <a:pt x="2" y="5561"/>
                  </a:lnTo>
                  <a:lnTo>
                    <a:pt x="11" y="5796"/>
                  </a:lnTo>
                  <a:lnTo>
                    <a:pt x="25" y="6026"/>
                  </a:lnTo>
                  <a:lnTo>
                    <a:pt x="45" y="6253"/>
                  </a:lnTo>
                  <a:lnTo>
                    <a:pt x="71" y="6476"/>
                  </a:lnTo>
                  <a:lnTo>
                    <a:pt x="102" y="6694"/>
                  </a:lnTo>
                  <a:lnTo>
                    <a:pt x="139" y="6909"/>
                  </a:lnTo>
                  <a:lnTo>
                    <a:pt x="181" y="7120"/>
                  </a:lnTo>
                  <a:lnTo>
                    <a:pt x="230" y="7327"/>
                  </a:lnTo>
                  <a:lnTo>
                    <a:pt x="284" y="7530"/>
                  </a:lnTo>
                  <a:lnTo>
                    <a:pt x="345" y="7727"/>
                  </a:lnTo>
                  <a:lnTo>
                    <a:pt x="413" y="7917"/>
                  </a:lnTo>
                  <a:lnTo>
                    <a:pt x="485" y="8103"/>
                  </a:lnTo>
                  <a:lnTo>
                    <a:pt x="563" y="8282"/>
                  </a:lnTo>
                  <a:lnTo>
                    <a:pt x="647" y="8457"/>
                  </a:lnTo>
                  <a:lnTo>
                    <a:pt x="736" y="8626"/>
                  </a:lnTo>
                  <a:lnTo>
                    <a:pt x="831" y="8789"/>
                  </a:lnTo>
                  <a:lnTo>
                    <a:pt x="931" y="8947"/>
                  </a:lnTo>
                  <a:lnTo>
                    <a:pt x="1036" y="9099"/>
                  </a:lnTo>
                  <a:lnTo>
                    <a:pt x="1147" y="9246"/>
                  </a:lnTo>
                  <a:lnTo>
                    <a:pt x="1264" y="9388"/>
                  </a:lnTo>
                  <a:lnTo>
                    <a:pt x="1385" y="9522"/>
                  </a:lnTo>
                  <a:lnTo>
                    <a:pt x="1513" y="9651"/>
                  </a:lnTo>
                  <a:lnTo>
                    <a:pt x="1646" y="9773"/>
                  </a:lnTo>
                  <a:lnTo>
                    <a:pt x="1784" y="9889"/>
                  </a:lnTo>
                  <a:lnTo>
                    <a:pt x="1928" y="9998"/>
                  </a:lnTo>
                  <a:lnTo>
                    <a:pt x="2077" y="10101"/>
                  </a:lnTo>
                  <a:lnTo>
                    <a:pt x="2231" y="10198"/>
                  </a:lnTo>
                  <a:lnTo>
                    <a:pt x="2392" y="10288"/>
                  </a:lnTo>
                  <a:lnTo>
                    <a:pt x="2557" y="10372"/>
                  </a:lnTo>
                  <a:lnTo>
                    <a:pt x="2728" y="10449"/>
                  </a:lnTo>
                  <a:lnTo>
                    <a:pt x="2904" y="10518"/>
                  </a:lnTo>
                  <a:lnTo>
                    <a:pt x="3086" y="10578"/>
                  </a:lnTo>
                  <a:lnTo>
                    <a:pt x="3272" y="10631"/>
                  </a:lnTo>
                  <a:lnTo>
                    <a:pt x="3464" y="10676"/>
                  </a:lnTo>
                  <a:lnTo>
                    <a:pt x="3662" y="10712"/>
                  </a:lnTo>
                  <a:lnTo>
                    <a:pt x="3864" y="10740"/>
                  </a:lnTo>
                  <a:lnTo>
                    <a:pt x="4072" y="10760"/>
                  </a:lnTo>
                  <a:lnTo>
                    <a:pt x="4285" y="10773"/>
                  </a:lnTo>
                  <a:lnTo>
                    <a:pt x="4503" y="10777"/>
                  </a:lnTo>
                  <a:lnTo>
                    <a:pt x="4736" y="10773"/>
                  </a:lnTo>
                  <a:lnTo>
                    <a:pt x="4962" y="10760"/>
                  </a:lnTo>
                  <a:lnTo>
                    <a:pt x="5182" y="10740"/>
                  </a:lnTo>
                  <a:lnTo>
                    <a:pt x="5395" y="10712"/>
                  </a:lnTo>
                  <a:lnTo>
                    <a:pt x="5601" y="10676"/>
                  </a:lnTo>
                  <a:lnTo>
                    <a:pt x="5801" y="10631"/>
                  </a:lnTo>
                  <a:lnTo>
                    <a:pt x="5995" y="10578"/>
                  </a:lnTo>
                  <a:lnTo>
                    <a:pt x="6182" y="10518"/>
                  </a:lnTo>
                  <a:lnTo>
                    <a:pt x="6362" y="10449"/>
                  </a:lnTo>
                  <a:lnTo>
                    <a:pt x="6536" y="10372"/>
                  </a:lnTo>
                  <a:lnTo>
                    <a:pt x="6703" y="10286"/>
                  </a:lnTo>
                  <a:lnTo>
                    <a:pt x="6865" y="10194"/>
                  </a:lnTo>
                  <a:lnTo>
                    <a:pt x="7020" y="10095"/>
                  </a:lnTo>
                  <a:lnTo>
                    <a:pt x="7169" y="9991"/>
                  </a:lnTo>
                  <a:lnTo>
                    <a:pt x="7312" y="9880"/>
                  </a:lnTo>
                  <a:lnTo>
                    <a:pt x="7449" y="9764"/>
                  </a:lnTo>
                  <a:lnTo>
                    <a:pt x="7579" y="9641"/>
                  </a:lnTo>
                  <a:lnTo>
                    <a:pt x="7704" y="9512"/>
                  </a:lnTo>
                  <a:lnTo>
                    <a:pt x="7822" y="9377"/>
                  </a:lnTo>
                  <a:lnTo>
                    <a:pt x="7935" y="9236"/>
                  </a:lnTo>
                  <a:lnTo>
                    <a:pt x="8043" y="9086"/>
                  </a:lnTo>
                  <a:lnTo>
                    <a:pt x="8146" y="8932"/>
                  </a:lnTo>
                  <a:lnTo>
                    <a:pt x="8243" y="8773"/>
                  </a:lnTo>
                  <a:lnTo>
                    <a:pt x="8334" y="8608"/>
                  </a:lnTo>
                  <a:lnTo>
                    <a:pt x="8418" y="8438"/>
                  </a:lnTo>
                  <a:lnTo>
                    <a:pt x="8498" y="8262"/>
                  </a:lnTo>
                  <a:lnTo>
                    <a:pt x="8571" y="8082"/>
                  </a:lnTo>
                  <a:lnTo>
                    <a:pt x="8638" y="7896"/>
                  </a:lnTo>
                  <a:lnTo>
                    <a:pt x="8699" y="7705"/>
                  </a:lnTo>
                  <a:lnTo>
                    <a:pt x="8755" y="7509"/>
                  </a:lnTo>
                  <a:lnTo>
                    <a:pt x="8804" y="7306"/>
                  </a:lnTo>
                  <a:lnTo>
                    <a:pt x="8849" y="7099"/>
                  </a:lnTo>
                  <a:lnTo>
                    <a:pt x="8888" y="6889"/>
                  </a:lnTo>
                  <a:lnTo>
                    <a:pt x="8922" y="6676"/>
                  </a:lnTo>
                  <a:lnTo>
                    <a:pt x="8951" y="6459"/>
                  </a:lnTo>
                  <a:lnTo>
                    <a:pt x="8975" y="6239"/>
                  </a:lnTo>
                  <a:lnTo>
                    <a:pt x="8993" y="6015"/>
                  </a:lnTo>
                  <a:lnTo>
                    <a:pt x="9006" y="5788"/>
                  </a:lnTo>
                  <a:lnTo>
                    <a:pt x="9014" y="555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218603" y="5755676"/>
              <a:ext cx="11487" cy="15400"/>
            </a:xfrm>
            <a:custGeom>
              <a:avLst/>
              <a:pathLst>
                <a:path w="11487" h="15400">
                  <a:moveTo>
                    <a:pt x="0" y="15400"/>
                  </a:moveTo>
                  <a:lnTo>
                    <a:pt x="0" y="0"/>
                  </a:lnTo>
                  <a:lnTo>
                    <a:pt x="3224" y="0"/>
                  </a:lnTo>
                  <a:lnTo>
                    <a:pt x="3224" y="12908"/>
                  </a:lnTo>
                  <a:lnTo>
                    <a:pt x="11487" y="12908"/>
                  </a:lnTo>
                  <a:lnTo>
                    <a:pt x="11487" y="15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231697" y="5755446"/>
              <a:ext cx="15553" cy="15848"/>
            </a:xfrm>
            <a:custGeom>
              <a:avLst/>
              <a:pathLst>
                <a:path w="15553" h="15848">
                  <a:moveTo>
                    <a:pt x="15553" y="7858"/>
                  </a:moveTo>
                  <a:lnTo>
                    <a:pt x="15548" y="8216"/>
                  </a:lnTo>
                  <a:lnTo>
                    <a:pt x="15532" y="8567"/>
                  </a:lnTo>
                  <a:lnTo>
                    <a:pt x="15505" y="8911"/>
                  </a:lnTo>
                  <a:lnTo>
                    <a:pt x="15467" y="9249"/>
                  </a:lnTo>
                  <a:lnTo>
                    <a:pt x="15419" y="9580"/>
                  </a:lnTo>
                  <a:lnTo>
                    <a:pt x="15360" y="9904"/>
                  </a:lnTo>
                  <a:lnTo>
                    <a:pt x="15291" y="10223"/>
                  </a:lnTo>
                  <a:lnTo>
                    <a:pt x="15210" y="10534"/>
                  </a:lnTo>
                  <a:lnTo>
                    <a:pt x="15119" y="10839"/>
                  </a:lnTo>
                  <a:lnTo>
                    <a:pt x="15018" y="11137"/>
                  </a:lnTo>
                  <a:lnTo>
                    <a:pt x="14906" y="11428"/>
                  </a:lnTo>
                  <a:lnTo>
                    <a:pt x="14785" y="11711"/>
                  </a:lnTo>
                  <a:lnTo>
                    <a:pt x="14654" y="11984"/>
                  </a:lnTo>
                  <a:lnTo>
                    <a:pt x="14514" y="12250"/>
                  </a:lnTo>
                  <a:lnTo>
                    <a:pt x="14364" y="12506"/>
                  </a:lnTo>
                  <a:lnTo>
                    <a:pt x="14206" y="12755"/>
                  </a:lnTo>
                  <a:lnTo>
                    <a:pt x="14037" y="12994"/>
                  </a:lnTo>
                  <a:lnTo>
                    <a:pt x="13860" y="13225"/>
                  </a:lnTo>
                  <a:lnTo>
                    <a:pt x="13673" y="13448"/>
                  </a:lnTo>
                  <a:lnTo>
                    <a:pt x="13476" y="13662"/>
                  </a:lnTo>
                  <a:lnTo>
                    <a:pt x="13271" y="13867"/>
                  </a:lnTo>
                  <a:lnTo>
                    <a:pt x="13056" y="14063"/>
                  </a:lnTo>
                  <a:lnTo>
                    <a:pt x="12833" y="14249"/>
                  </a:lnTo>
                  <a:lnTo>
                    <a:pt x="12600" y="14425"/>
                  </a:lnTo>
                  <a:lnTo>
                    <a:pt x="12359" y="14591"/>
                  </a:lnTo>
                  <a:lnTo>
                    <a:pt x="12108" y="14748"/>
                  </a:lnTo>
                  <a:lnTo>
                    <a:pt x="11849" y="14896"/>
                  </a:lnTo>
                  <a:lnTo>
                    <a:pt x="11581" y="15033"/>
                  </a:lnTo>
                  <a:lnTo>
                    <a:pt x="11303" y="15161"/>
                  </a:lnTo>
                  <a:lnTo>
                    <a:pt x="11017" y="15280"/>
                  </a:lnTo>
                  <a:lnTo>
                    <a:pt x="10725" y="15388"/>
                  </a:lnTo>
                  <a:lnTo>
                    <a:pt x="10425" y="15485"/>
                  </a:lnTo>
                  <a:lnTo>
                    <a:pt x="10117" y="15570"/>
                  </a:lnTo>
                  <a:lnTo>
                    <a:pt x="9802" y="15644"/>
                  </a:lnTo>
                  <a:lnTo>
                    <a:pt x="9479" y="15706"/>
                  </a:lnTo>
                  <a:lnTo>
                    <a:pt x="9148" y="15757"/>
                  </a:lnTo>
                  <a:lnTo>
                    <a:pt x="8810" y="15797"/>
                  </a:lnTo>
                  <a:lnTo>
                    <a:pt x="8464" y="15826"/>
                  </a:lnTo>
                  <a:lnTo>
                    <a:pt x="8110" y="15843"/>
                  </a:lnTo>
                  <a:lnTo>
                    <a:pt x="7749" y="15848"/>
                  </a:lnTo>
                  <a:lnTo>
                    <a:pt x="7367" y="15842"/>
                  </a:lnTo>
                  <a:lnTo>
                    <a:pt x="6994" y="15825"/>
                  </a:lnTo>
                  <a:lnTo>
                    <a:pt x="6631" y="15795"/>
                  </a:lnTo>
                  <a:lnTo>
                    <a:pt x="6278" y="15754"/>
                  </a:lnTo>
                  <a:lnTo>
                    <a:pt x="5935" y="15701"/>
                  </a:lnTo>
                  <a:lnTo>
                    <a:pt x="5601" y="15636"/>
                  </a:lnTo>
                  <a:lnTo>
                    <a:pt x="5276" y="15559"/>
                  </a:lnTo>
                  <a:lnTo>
                    <a:pt x="4961" y="15471"/>
                  </a:lnTo>
                  <a:lnTo>
                    <a:pt x="4656" y="15370"/>
                  </a:lnTo>
                  <a:lnTo>
                    <a:pt x="4361" y="15258"/>
                  </a:lnTo>
                  <a:lnTo>
                    <a:pt x="4077" y="15133"/>
                  </a:lnTo>
                  <a:lnTo>
                    <a:pt x="3802" y="14999"/>
                  </a:lnTo>
                  <a:lnTo>
                    <a:pt x="3537" y="14856"/>
                  </a:lnTo>
                  <a:lnTo>
                    <a:pt x="3282" y="14704"/>
                  </a:lnTo>
                  <a:lnTo>
                    <a:pt x="3035" y="14542"/>
                  </a:lnTo>
                  <a:lnTo>
                    <a:pt x="2799" y="14371"/>
                  </a:lnTo>
                  <a:lnTo>
                    <a:pt x="2571" y="14191"/>
                  </a:lnTo>
                  <a:lnTo>
                    <a:pt x="2353" y="14002"/>
                  </a:lnTo>
                  <a:lnTo>
                    <a:pt x="2144" y="13804"/>
                  </a:lnTo>
                  <a:lnTo>
                    <a:pt x="1945" y="13597"/>
                  </a:lnTo>
                  <a:lnTo>
                    <a:pt x="1755" y="13378"/>
                  </a:lnTo>
                  <a:lnTo>
                    <a:pt x="1575" y="13152"/>
                  </a:lnTo>
                  <a:lnTo>
                    <a:pt x="1405" y="12919"/>
                  </a:lnTo>
                  <a:lnTo>
                    <a:pt x="1244" y="12677"/>
                  </a:lnTo>
                  <a:lnTo>
                    <a:pt x="1093" y="12427"/>
                  </a:lnTo>
                  <a:lnTo>
                    <a:pt x="951" y="12170"/>
                  </a:lnTo>
                  <a:lnTo>
                    <a:pt x="819" y="11904"/>
                  </a:lnTo>
                  <a:lnTo>
                    <a:pt x="696" y="11631"/>
                  </a:lnTo>
                  <a:lnTo>
                    <a:pt x="584" y="11350"/>
                  </a:lnTo>
                  <a:lnTo>
                    <a:pt x="480" y="11061"/>
                  </a:lnTo>
                  <a:lnTo>
                    <a:pt x="389" y="10765"/>
                  </a:lnTo>
                  <a:lnTo>
                    <a:pt x="307" y="10464"/>
                  </a:lnTo>
                  <a:lnTo>
                    <a:pt x="235" y="10157"/>
                  </a:lnTo>
                  <a:lnTo>
                    <a:pt x="173" y="9845"/>
                  </a:lnTo>
                  <a:lnTo>
                    <a:pt x="120" y="9528"/>
                  </a:lnTo>
                  <a:lnTo>
                    <a:pt x="76" y="9205"/>
                  </a:lnTo>
                  <a:lnTo>
                    <a:pt x="43" y="8876"/>
                  </a:lnTo>
                  <a:lnTo>
                    <a:pt x="19" y="8543"/>
                  </a:lnTo>
                  <a:lnTo>
                    <a:pt x="4" y="8203"/>
                  </a:lnTo>
                  <a:lnTo>
                    <a:pt x="0" y="7858"/>
                  </a:lnTo>
                  <a:lnTo>
                    <a:pt x="5" y="7501"/>
                  </a:lnTo>
                  <a:lnTo>
                    <a:pt x="20" y="7151"/>
                  </a:lnTo>
                  <a:lnTo>
                    <a:pt x="45" y="6808"/>
                  </a:lnTo>
                  <a:lnTo>
                    <a:pt x="80" y="6471"/>
                  </a:lnTo>
                  <a:lnTo>
                    <a:pt x="125" y="6142"/>
                  </a:lnTo>
                  <a:lnTo>
                    <a:pt x="181" y="5820"/>
                  </a:lnTo>
                  <a:lnTo>
                    <a:pt x="246" y="5505"/>
                  </a:lnTo>
                  <a:lnTo>
                    <a:pt x="321" y="5197"/>
                  </a:lnTo>
                  <a:lnTo>
                    <a:pt x="407" y="4895"/>
                  </a:lnTo>
                  <a:lnTo>
                    <a:pt x="502" y="4601"/>
                  </a:lnTo>
                  <a:lnTo>
                    <a:pt x="610" y="4315"/>
                  </a:lnTo>
                  <a:lnTo>
                    <a:pt x="727" y="4037"/>
                  </a:lnTo>
                  <a:lnTo>
                    <a:pt x="853" y="3768"/>
                  </a:lnTo>
                  <a:lnTo>
                    <a:pt x="988" y="3508"/>
                  </a:lnTo>
                  <a:lnTo>
                    <a:pt x="1134" y="3257"/>
                  </a:lnTo>
                  <a:lnTo>
                    <a:pt x="1288" y="3014"/>
                  </a:lnTo>
                  <a:lnTo>
                    <a:pt x="1452" y="2780"/>
                  </a:lnTo>
                  <a:lnTo>
                    <a:pt x="1625" y="2555"/>
                  </a:lnTo>
                  <a:lnTo>
                    <a:pt x="1808" y="2339"/>
                  </a:lnTo>
                  <a:lnTo>
                    <a:pt x="2000" y="2131"/>
                  </a:lnTo>
                  <a:lnTo>
                    <a:pt x="2203" y="1930"/>
                  </a:lnTo>
                  <a:lnTo>
                    <a:pt x="2416" y="1739"/>
                  </a:lnTo>
                  <a:lnTo>
                    <a:pt x="2637" y="1558"/>
                  </a:lnTo>
                  <a:lnTo>
                    <a:pt x="2867" y="1386"/>
                  </a:lnTo>
                  <a:lnTo>
                    <a:pt x="3106" y="1224"/>
                  </a:lnTo>
                  <a:lnTo>
                    <a:pt x="3355" y="1071"/>
                  </a:lnTo>
                  <a:lnTo>
                    <a:pt x="3612" y="928"/>
                  </a:lnTo>
                  <a:lnTo>
                    <a:pt x="3878" y="795"/>
                  </a:lnTo>
                  <a:lnTo>
                    <a:pt x="4153" y="671"/>
                  </a:lnTo>
                  <a:lnTo>
                    <a:pt x="4437" y="557"/>
                  </a:lnTo>
                  <a:lnTo>
                    <a:pt x="4732" y="451"/>
                  </a:lnTo>
                  <a:lnTo>
                    <a:pt x="5036" y="356"/>
                  </a:lnTo>
                  <a:lnTo>
                    <a:pt x="5348" y="273"/>
                  </a:lnTo>
                  <a:lnTo>
                    <a:pt x="5668" y="200"/>
                  </a:lnTo>
                  <a:lnTo>
                    <a:pt x="5997" y="139"/>
                  </a:lnTo>
                  <a:lnTo>
                    <a:pt x="6335" y="89"/>
                  </a:lnTo>
                  <a:lnTo>
                    <a:pt x="6681" y="50"/>
                  </a:lnTo>
                  <a:lnTo>
                    <a:pt x="7036" y="22"/>
                  </a:lnTo>
                  <a:lnTo>
                    <a:pt x="7399" y="5"/>
                  </a:lnTo>
                  <a:lnTo>
                    <a:pt x="7771" y="0"/>
                  </a:lnTo>
                  <a:lnTo>
                    <a:pt x="8142" y="5"/>
                  </a:lnTo>
                  <a:lnTo>
                    <a:pt x="8505" y="22"/>
                  </a:lnTo>
                  <a:lnTo>
                    <a:pt x="8860" y="50"/>
                  </a:lnTo>
                  <a:lnTo>
                    <a:pt x="9205" y="89"/>
                  </a:lnTo>
                  <a:lnTo>
                    <a:pt x="9542" y="139"/>
                  </a:lnTo>
                  <a:lnTo>
                    <a:pt x="9869" y="200"/>
                  </a:lnTo>
                  <a:lnTo>
                    <a:pt x="10189" y="273"/>
                  </a:lnTo>
                  <a:lnTo>
                    <a:pt x="10499" y="356"/>
                  </a:lnTo>
                  <a:lnTo>
                    <a:pt x="10801" y="451"/>
                  </a:lnTo>
                  <a:lnTo>
                    <a:pt x="11094" y="557"/>
                  </a:lnTo>
                  <a:lnTo>
                    <a:pt x="11380" y="673"/>
                  </a:lnTo>
                  <a:lnTo>
                    <a:pt x="11656" y="799"/>
                  </a:lnTo>
                  <a:lnTo>
                    <a:pt x="11924" y="934"/>
                  </a:lnTo>
                  <a:lnTo>
                    <a:pt x="12181" y="1078"/>
                  </a:lnTo>
                  <a:lnTo>
                    <a:pt x="12430" y="1232"/>
                  </a:lnTo>
                  <a:lnTo>
                    <a:pt x="12669" y="1395"/>
                  </a:lnTo>
                  <a:lnTo>
                    <a:pt x="12899" y="1568"/>
                  </a:lnTo>
                  <a:lnTo>
                    <a:pt x="13119" y="1750"/>
                  </a:lnTo>
                  <a:lnTo>
                    <a:pt x="13330" y="1941"/>
                  </a:lnTo>
                  <a:lnTo>
                    <a:pt x="13531" y="2142"/>
                  </a:lnTo>
                  <a:lnTo>
                    <a:pt x="13725" y="2352"/>
                  </a:lnTo>
                  <a:lnTo>
                    <a:pt x="13910" y="2570"/>
                  </a:lnTo>
                  <a:lnTo>
                    <a:pt x="14085" y="2797"/>
                  </a:lnTo>
                  <a:lnTo>
                    <a:pt x="14250" y="3032"/>
                  </a:lnTo>
                  <a:lnTo>
                    <a:pt x="14405" y="3276"/>
                  </a:lnTo>
                  <a:lnTo>
                    <a:pt x="14552" y="3528"/>
                  </a:lnTo>
                  <a:lnTo>
                    <a:pt x="14688" y="3789"/>
                  </a:lnTo>
                  <a:lnTo>
                    <a:pt x="14815" y="4059"/>
                  </a:lnTo>
                  <a:lnTo>
                    <a:pt x="14932" y="4336"/>
                  </a:lnTo>
                  <a:lnTo>
                    <a:pt x="15039" y="4623"/>
                  </a:lnTo>
                  <a:lnTo>
                    <a:pt x="15137" y="4915"/>
                  </a:lnTo>
                  <a:lnTo>
                    <a:pt x="15224" y="5214"/>
                  </a:lnTo>
                  <a:lnTo>
                    <a:pt x="15301" y="5520"/>
                  </a:lnTo>
                  <a:lnTo>
                    <a:pt x="15368" y="5833"/>
                  </a:lnTo>
                  <a:lnTo>
                    <a:pt x="15425" y="6153"/>
                  </a:lnTo>
                  <a:lnTo>
                    <a:pt x="15471" y="6480"/>
                  </a:lnTo>
                  <a:lnTo>
                    <a:pt x="15507" y="6814"/>
                  </a:lnTo>
                  <a:lnTo>
                    <a:pt x="15533" y="7155"/>
                  </a:lnTo>
                  <a:lnTo>
                    <a:pt x="15548" y="750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234943" y="5757982"/>
              <a:ext cx="9017" cy="10777"/>
            </a:xfrm>
            <a:custGeom>
              <a:avLst/>
              <a:pathLst>
                <a:path w="9017" h="10777">
                  <a:moveTo>
                    <a:pt x="9017" y="5323"/>
                  </a:moveTo>
                  <a:lnTo>
                    <a:pt x="9014" y="5082"/>
                  </a:lnTo>
                  <a:lnTo>
                    <a:pt x="9005" y="4847"/>
                  </a:lnTo>
                  <a:lnTo>
                    <a:pt x="8990" y="4616"/>
                  </a:lnTo>
                  <a:lnTo>
                    <a:pt x="8970" y="4390"/>
                  </a:lnTo>
                  <a:lnTo>
                    <a:pt x="8943" y="4169"/>
                  </a:lnTo>
                  <a:lnTo>
                    <a:pt x="8911" y="3953"/>
                  </a:lnTo>
                  <a:lnTo>
                    <a:pt x="8872" y="3742"/>
                  </a:lnTo>
                  <a:lnTo>
                    <a:pt x="8828" y="3535"/>
                  </a:lnTo>
                  <a:lnTo>
                    <a:pt x="8778" y="3333"/>
                  </a:lnTo>
                  <a:lnTo>
                    <a:pt x="8722" y="3136"/>
                  </a:lnTo>
                  <a:lnTo>
                    <a:pt x="8662" y="2943"/>
                  </a:lnTo>
                  <a:lnTo>
                    <a:pt x="8597" y="2754"/>
                  </a:lnTo>
                  <a:lnTo>
                    <a:pt x="8526" y="2572"/>
                  </a:lnTo>
                  <a:lnTo>
                    <a:pt x="8449" y="2395"/>
                  </a:lnTo>
                  <a:lnTo>
                    <a:pt x="8367" y="2224"/>
                  </a:lnTo>
                  <a:lnTo>
                    <a:pt x="8278" y="2058"/>
                  </a:lnTo>
                  <a:lnTo>
                    <a:pt x="8185" y="1899"/>
                  </a:lnTo>
                  <a:lnTo>
                    <a:pt x="8085" y="1744"/>
                  </a:lnTo>
                  <a:lnTo>
                    <a:pt x="7980" y="1596"/>
                  </a:lnTo>
                  <a:lnTo>
                    <a:pt x="7869" y="1453"/>
                  </a:lnTo>
                  <a:lnTo>
                    <a:pt x="7753" y="1317"/>
                  </a:lnTo>
                  <a:lnTo>
                    <a:pt x="7631" y="1187"/>
                  </a:lnTo>
                  <a:lnTo>
                    <a:pt x="7504" y="1063"/>
                  </a:lnTo>
                  <a:lnTo>
                    <a:pt x="7371" y="946"/>
                  </a:lnTo>
                  <a:lnTo>
                    <a:pt x="7233" y="836"/>
                  </a:lnTo>
                  <a:lnTo>
                    <a:pt x="7089" y="732"/>
                  </a:lnTo>
                  <a:lnTo>
                    <a:pt x="6940" y="635"/>
                  </a:lnTo>
                  <a:lnTo>
                    <a:pt x="6785" y="544"/>
                  </a:lnTo>
                  <a:lnTo>
                    <a:pt x="6625" y="460"/>
                  </a:lnTo>
                  <a:lnTo>
                    <a:pt x="6459" y="382"/>
                  </a:lnTo>
                  <a:lnTo>
                    <a:pt x="6290" y="309"/>
                  </a:lnTo>
                  <a:lnTo>
                    <a:pt x="6116" y="244"/>
                  </a:lnTo>
                  <a:lnTo>
                    <a:pt x="5936" y="187"/>
                  </a:lnTo>
                  <a:lnTo>
                    <a:pt x="5751" y="137"/>
                  </a:lnTo>
                  <a:lnTo>
                    <a:pt x="5560" y="95"/>
                  </a:lnTo>
                  <a:lnTo>
                    <a:pt x="5364" y="61"/>
                  </a:lnTo>
                  <a:lnTo>
                    <a:pt x="5162" y="34"/>
                  </a:lnTo>
                  <a:lnTo>
                    <a:pt x="4955" y="15"/>
                  </a:lnTo>
                  <a:lnTo>
                    <a:pt x="4743" y="3"/>
                  </a:lnTo>
                  <a:lnTo>
                    <a:pt x="4525" y="0"/>
                  </a:lnTo>
                  <a:lnTo>
                    <a:pt x="4302" y="3"/>
                  </a:lnTo>
                  <a:lnTo>
                    <a:pt x="4085" y="15"/>
                  </a:lnTo>
                  <a:lnTo>
                    <a:pt x="3874" y="34"/>
                  </a:lnTo>
                  <a:lnTo>
                    <a:pt x="3668" y="61"/>
                  </a:lnTo>
                  <a:lnTo>
                    <a:pt x="3467" y="95"/>
                  </a:lnTo>
                  <a:lnTo>
                    <a:pt x="3272" y="137"/>
                  </a:lnTo>
                  <a:lnTo>
                    <a:pt x="3082" y="187"/>
                  </a:lnTo>
                  <a:lnTo>
                    <a:pt x="2898" y="244"/>
                  </a:lnTo>
                  <a:lnTo>
                    <a:pt x="2719" y="309"/>
                  </a:lnTo>
                  <a:lnTo>
                    <a:pt x="2546" y="382"/>
                  </a:lnTo>
                  <a:lnTo>
                    <a:pt x="2381" y="460"/>
                  </a:lnTo>
                  <a:lnTo>
                    <a:pt x="2221" y="544"/>
                  </a:lnTo>
                  <a:lnTo>
                    <a:pt x="2066" y="635"/>
                  </a:lnTo>
                  <a:lnTo>
                    <a:pt x="1917" y="732"/>
                  </a:lnTo>
                  <a:lnTo>
                    <a:pt x="1773" y="836"/>
                  </a:lnTo>
                  <a:lnTo>
                    <a:pt x="1635" y="946"/>
                  </a:lnTo>
                  <a:lnTo>
                    <a:pt x="1502" y="1063"/>
                  </a:lnTo>
                  <a:lnTo>
                    <a:pt x="1375" y="1187"/>
                  </a:lnTo>
                  <a:lnTo>
                    <a:pt x="1253" y="1317"/>
                  </a:lnTo>
                  <a:lnTo>
                    <a:pt x="1136" y="1453"/>
                  </a:lnTo>
                  <a:lnTo>
                    <a:pt x="1025" y="1596"/>
                  </a:lnTo>
                  <a:lnTo>
                    <a:pt x="920" y="1744"/>
                  </a:lnTo>
                  <a:lnTo>
                    <a:pt x="821" y="1899"/>
                  </a:lnTo>
                  <a:lnTo>
                    <a:pt x="727" y="2058"/>
                  </a:lnTo>
                  <a:lnTo>
                    <a:pt x="639" y="2224"/>
                  </a:lnTo>
                  <a:lnTo>
                    <a:pt x="557" y="2395"/>
                  </a:lnTo>
                  <a:lnTo>
                    <a:pt x="480" y="2572"/>
                  </a:lnTo>
                  <a:lnTo>
                    <a:pt x="409" y="2754"/>
                  </a:lnTo>
                  <a:lnTo>
                    <a:pt x="343" y="2943"/>
                  </a:lnTo>
                  <a:lnTo>
                    <a:pt x="284" y="3136"/>
                  </a:lnTo>
                  <a:lnTo>
                    <a:pt x="230" y="3333"/>
                  </a:lnTo>
                  <a:lnTo>
                    <a:pt x="181" y="3535"/>
                  </a:lnTo>
                  <a:lnTo>
                    <a:pt x="139" y="3742"/>
                  </a:lnTo>
                  <a:lnTo>
                    <a:pt x="102" y="3953"/>
                  </a:lnTo>
                  <a:lnTo>
                    <a:pt x="71" y="4169"/>
                  </a:lnTo>
                  <a:lnTo>
                    <a:pt x="45" y="4390"/>
                  </a:lnTo>
                  <a:lnTo>
                    <a:pt x="25" y="4616"/>
                  </a:lnTo>
                  <a:lnTo>
                    <a:pt x="11" y="4847"/>
                  </a:lnTo>
                  <a:lnTo>
                    <a:pt x="2" y="5082"/>
                  </a:lnTo>
                  <a:lnTo>
                    <a:pt x="0" y="5323"/>
                  </a:lnTo>
                  <a:lnTo>
                    <a:pt x="2" y="5561"/>
                  </a:lnTo>
                  <a:lnTo>
                    <a:pt x="11" y="5796"/>
                  </a:lnTo>
                  <a:lnTo>
                    <a:pt x="25" y="6026"/>
                  </a:lnTo>
                  <a:lnTo>
                    <a:pt x="45" y="6253"/>
                  </a:lnTo>
                  <a:lnTo>
                    <a:pt x="71" y="6476"/>
                  </a:lnTo>
                  <a:lnTo>
                    <a:pt x="102" y="6694"/>
                  </a:lnTo>
                  <a:lnTo>
                    <a:pt x="139" y="6909"/>
                  </a:lnTo>
                  <a:lnTo>
                    <a:pt x="181" y="7120"/>
                  </a:lnTo>
                  <a:lnTo>
                    <a:pt x="230" y="7327"/>
                  </a:lnTo>
                  <a:lnTo>
                    <a:pt x="284" y="7530"/>
                  </a:lnTo>
                  <a:lnTo>
                    <a:pt x="345" y="7727"/>
                  </a:lnTo>
                  <a:lnTo>
                    <a:pt x="413" y="7917"/>
                  </a:lnTo>
                  <a:lnTo>
                    <a:pt x="485" y="8103"/>
                  </a:lnTo>
                  <a:lnTo>
                    <a:pt x="563" y="8282"/>
                  </a:lnTo>
                  <a:lnTo>
                    <a:pt x="647" y="8457"/>
                  </a:lnTo>
                  <a:lnTo>
                    <a:pt x="736" y="8626"/>
                  </a:lnTo>
                  <a:lnTo>
                    <a:pt x="831" y="8789"/>
                  </a:lnTo>
                  <a:lnTo>
                    <a:pt x="931" y="8947"/>
                  </a:lnTo>
                  <a:lnTo>
                    <a:pt x="1036" y="9099"/>
                  </a:lnTo>
                  <a:lnTo>
                    <a:pt x="1147" y="9246"/>
                  </a:lnTo>
                  <a:lnTo>
                    <a:pt x="1264" y="9388"/>
                  </a:lnTo>
                  <a:lnTo>
                    <a:pt x="1385" y="9522"/>
                  </a:lnTo>
                  <a:lnTo>
                    <a:pt x="1513" y="9651"/>
                  </a:lnTo>
                  <a:lnTo>
                    <a:pt x="1646" y="9773"/>
                  </a:lnTo>
                  <a:lnTo>
                    <a:pt x="1784" y="9889"/>
                  </a:lnTo>
                  <a:lnTo>
                    <a:pt x="1928" y="9998"/>
                  </a:lnTo>
                  <a:lnTo>
                    <a:pt x="2077" y="10101"/>
                  </a:lnTo>
                  <a:lnTo>
                    <a:pt x="2231" y="10198"/>
                  </a:lnTo>
                  <a:lnTo>
                    <a:pt x="2392" y="10288"/>
                  </a:lnTo>
                  <a:lnTo>
                    <a:pt x="2557" y="10372"/>
                  </a:lnTo>
                  <a:lnTo>
                    <a:pt x="2728" y="10449"/>
                  </a:lnTo>
                  <a:lnTo>
                    <a:pt x="2904" y="10518"/>
                  </a:lnTo>
                  <a:lnTo>
                    <a:pt x="3086" y="10578"/>
                  </a:lnTo>
                  <a:lnTo>
                    <a:pt x="3272" y="10631"/>
                  </a:lnTo>
                  <a:lnTo>
                    <a:pt x="3464" y="10676"/>
                  </a:lnTo>
                  <a:lnTo>
                    <a:pt x="3662" y="10712"/>
                  </a:lnTo>
                  <a:lnTo>
                    <a:pt x="3864" y="10740"/>
                  </a:lnTo>
                  <a:lnTo>
                    <a:pt x="4072" y="10760"/>
                  </a:lnTo>
                  <a:lnTo>
                    <a:pt x="4285" y="10773"/>
                  </a:lnTo>
                  <a:lnTo>
                    <a:pt x="4503" y="10777"/>
                  </a:lnTo>
                  <a:lnTo>
                    <a:pt x="4736" y="10773"/>
                  </a:lnTo>
                  <a:lnTo>
                    <a:pt x="4962" y="10760"/>
                  </a:lnTo>
                  <a:lnTo>
                    <a:pt x="5182" y="10740"/>
                  </a:lnTo>
                  <a:lnTo>
                    <a:pt x="5395" y="10712"/>
                  </a:lnTo>
                  <a:lnTo>
                    <a:pt x="5601" y="10676"/>
                  </a:lnTo>
                  <a:lnTo>
                    <a:pt x="5801" y="10631"/>
                  </a:lnTo>
                  <a:lnTo>
                    <a:pt x="5995" y="10578"/>
                  </a:lnTo>
                  <a:lnTo>
                    <a:pt x="6182" y="10518"/>
                  </a:lnTo>
                  <a:lnTo>
                    <a:pt x="6362" y="10449"/>
                  </a:lnTo>
                  <a:lnTo>
                    <a:pt x="6536" y="10372"/>
                  </a:lnTo>
                  <a:lnTo>
                    <a:pt x="6703" y="10286"/>
                  </a:lnTo>
                  <a:lnTo>
                    <a:pt x="6865" y="10194"/>
                  </a:lnTo>
                  <a:lnTo>
                    <a:pt x="7020" y="10095"/>
                  </a:lnTo>
                  <a:lnTo>
                    <a:pt x="7169" y="9991"/>
                  </a:lnTo>
                  <a:lnTo>
                    <a:pt x="7312" y="9880"/>
                  </a:lnTo>
                  <a:lnTo>
                    <a:pt x="7449" y="9764"/>
                  </a:lnTo>
                  <a:lnTo>
                    <a:pt x="7579" y="9641"/>
                  </a:lnTo>
                  <a:lnTo>
                    <a:pt x="7704" y="9512"/>
                  </a:lnTo>
                  <a:lnTo>
                    <a:pt x="7822" y="9377"/>
                  </a:lnTo>
                  <a:lnTo>
                    <a:pt x="7935" y="9236"/>
                  </a:lnTo>
                  <a:lnTo>
                    <a:pt x="8043" y="9086"/>
                  </a:lnTo>
                  <a:lnTo>
                    <a:pt x="8146" y="8932"/>
                  </a:lnTo>
                  <a:lnTo>
                    <a:pt x="8243" y="8773"/>
                  </a:lnTo>
                  <a:lnTo>
                    <a:pt x="8334" y="8608"/>
                  </a:lnTo>
                  <a:lnTo>
                    <a:pt x="8418" y="8438"/>
                  </a:lnTo>
                  <a:lnTo>
                    <a:pt x="8498" y="8262"/>
                  </a:lnTo>
                  <a:lnTo>
                    <a:pt x="8571" y="8082"/>
                  </a:lnTo>
                  <a:lnTo>
                    <a:pt x="8638" y="7896"/>
                  </a:lnTo>
                  <a:lnTo>
                    <a:pt x="8699" y="7705"/>
                  </a:lnTo>
                  <a:lnTo>
                    <a:pt x="8755" y="7509"/>
                  </a:lnTo>
                  <a:lnTo>
                    <a:pt x="8804" y="7306"/>
                  </a:lnTo>
                  <a:lnTo>
                    <a:pt x="8849" y="7099"/>
                  </a:lnTo>
                  <a:lnTo>
                    <a:pt x="8888" y="6889"/>
                  </a:lnTo>
                  <a:lnTo>
                    <a:pt x="8922" y="6676"/>
                  </a:lnTo>
                  <a:lnTo>
                    <a:pt x="8951" y="6459"/>
                  </a:lnTo>
                  <a:lnTo>
                    <a:pt x="8975" y="6239"/>
                  </a:lnTo>
                  <a:lnTo>
                    <a:pt x="8993" y="6015"/>
                  </a:lnTo>
                  <a:lnTo>
                    <a:pt x="9006" y="5788"/>
                  </a:lnTo>
                  <a:lnTo>
                    <a:pt x="9014" y="555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8249688" y="5755676"/>
              <a:ext cx="15652" cy="15400"/>
            </a:xfrm>
            <a:custGeom>
              <a:avLst/>
              <a:pathLst>
                <a:path w="15652" h="15400">
                  <a:moveTo>
                    <a:pt x="12788" y="15400"/>
                  </a:moveTo>
                  <a:lnTo>
                    <a:pt x="12897" y="2710"/>
                  </a:lnTo>
                  <a:lnTo>
                    <a:pt x="12851" y="2882"/>
                  </a:lnTo>
                  <a:lnTo>
                    <a:pt x="12806" y="3052"/>
                  </a:lnTo>
                  <a:lnTo>
                    <a:pt x="12761" y="3220"/>
                  </a:lnTo>
                  <a:lnTo>
                    <a:pt x="12717" y="3387"/>
                  </a:lnTo>
                  <a:lnTo>
                    <a:pt x="12673" y="3552"/>
                  </a:lnTo>
                  <a:lnTo>
                    <a:pt x="12630" y="3715"/>
                  </a:lnTo>
                  <a:lnTo>
                    <a:pt x="12586" y="3876"/>
                  </a:lnTo>
                  <a:lnTo>
                    <a:pt x="12544" y="4036"/>
                  </a:lnTo>
                  <a:lnTo>
                    <a:pt x="12502" y="4194"/>
                  </a:lnTo>
                  <a:lnTo>
                    <a:pt x="11749" y="6809"/>
                  </a:lnTo>
                  <a:lnTo>
                    <a:pt x="8973" y="15400"/>
                  </a:lnTo>
                  <a:lnTo>
                    <a:pt x="6678" y="15400"/>
                  </a:lnTo>
                  <a:lnTo>
                    <a:pt x="3191" y="4350"/>
                  </a:lnTo>
                  <a:lnTo>
                    <a:pt x="3147" y="4194"/>
                  </a:lnTo>
                  <a:lnTo>
                    <a:pt x="3103" y="4036"/>
                  </a:lnTo>
                  <a:lnTo>
                    <a:pt x="3058" y="3876"/>
                  </a:lnTo>
                  <a:lnTo>
                    <a:pt x="3013" y="3715"/>
                  </a:lnTo>
                  <a:lnTo>
                    <a:pt x="2967" y="3552"/>
                  </a:lnTo>
                  <a:lnTo>
                    <a:pt x="2921" y="3387"/>
                  </a:lnTo>
                  <a:lnTo>
                    <a:pt x="2874" y="3220"/>
                  </a:lnTo>
                  <a:lnTo>
                    <a:pt x="2827" y="3052"/>
                  </a:lnTo>
                  <a:lnTo>
                    <a:pt x="2780" y="2882"/>
                  </a:lnTo>
                  <a:lnTo>
                    <a:pt x="2863" y="6066"/>
                  </a:lnTo>
                  <a:lnTo>
                    <a:pt x="2863" y="15400"/>
                  </a:lnTo>
                  <a:lnTo>
                    <a:pt x="0" y="15400"/>
                  </a:lnTo>
                  <a:lnTo>
                    <a:pt x="0" y="0"/>
                  </a:lnTo>
                  <a:lnTo>
                    <a:pt x="4317" y="0"/>
                  </a:lnTo>
                  <a:lnTo>
                    <a:pt x="8645" y="8667"/>
                  </a:lnTo>
                  <a:lnTo>
                    <a:pt x="11356" y="0"/>
                  </a:lnTo>
                  <a:lnTo>
                    <a:pt x="15652" y="0"/>
                  </a:lnTo>
                  <a:lnTo>
                    <a:pt x="15652" y="15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8268335" y="5755676"/>
              <a:ext cx="13651" cy="15400"/>
            </a:xfrm>
            <a:custGeom>
              <a:avLst/>
              <a:pathLst>
                <a:path w="13651" h="15400">
                  <a:moveTo>
                    <a:pt x="13651" y="11006"/>
                  </a:moveTo>
                  <a:lnTo>
                    <a:pt x="13647" y="11237"/>
                  </a:lnTo>
                  <a:lnTo>
                    <a:pt x="13633" y="11461"/>
                  </a:lnTo>
                  <a:lnTo>
                    <a:pt x="13609" y="11678"/>
                  </a:lnTo>
                  <a:lnTo>
                    <a:pt x="13576" y="11889"/>
                  </a:lnTo>
                  <a:lnTo>
                    <a:pt x="13534" y="12094"/>
                  </a:lnTo>
                  <a:lnTo>
                    <a:pt x="13482" y="12292"/>
                  </a:lnTo>
                  <a:lnTo>
                    <a:pt x="13421" y="12483"/>
                  </a:lnTo>
                  <a:lnTo>
                    <a:pt x="13351" y="12668"/>
                  </a:lnTo>
                  <a:lnTo>
                    <a:pt x="13271" y="12846"/>
                  </a:lnTo>
                  <a:lnTo>
                    <a:pt x="13181" y="13017"/>
                  </a:lnTo>
                  <a:lnTo>
                    <a:pt x="13084" y="13181"/>
                  </a:lnTo>
                  <a:lnTo>
                    <a:pt x="12979" y="13338"/>
                  </a:lnTo>
                  <a:lnTo>
                    <a:pt x="12868" y="13489"/>
                  </a:lnTo>
                  <a:lnTo>
                    <a:pt x="12749" y="13635"/>
                  </a:lnTo>
                  <a:lnTo>
                    <a:pt x="12624" y="13774"/>
                  </a:lnTo>
                  <a:lnTo>
                    <a:pt x="12491" y="13908"/>
                  </a:lnTo>
                  <a:lnTo>
                    <a:pt x="12352" y="14036"/>
                  </a:lnTo>
                  <a:lnTo>
                    <a:pt x="12205" y="14158"/>
                  </a:lnTo>
                  <a:lnTo>
                    <a:pt x="12052" y="14274"/>
                  </a:lnTo>
                  <a:lnTo>
                    <a:pt x="11892" y="14384"/>
                  </a:lnTo>
                  <a:lnTo>
                    <a:pt x="11727" y="14486"/>
                  </a:lnTo>
                  <a:lnTo>
                    <a:pt x="11557" y="14583"/>
                  </a:lnTo>
                  <a:lnTo>
                    <a:pt x="11382" y="14674"/>
                  </a:lnTo>
                  <a:lnTo>
                    <a:pt x="11201" y="14760"/>
                  </a:lnTo>
                  <a:lnTo>
                    <a:pt x="11014" y="14840"/>
                  </a:lnTo>
                  <a:lnTo>
                    <a:pt x="10823" y="14915"/>
                  </a:lnTo>
                  <a:lnTo>
                    <a:pt x="10625" y="14984"/>
                  </a:lnTo>
                  <a:lnTo>
                    <a:pt x="10423" y="15048"/>
                  </a:lnTo>
                  <a:lnTo>
                    <a:pt x="10214" y="15107"/>
                  </a:lnTo>
                  <a:lnTo>
                    <a:pt x="10001" y="15160"/>
                  </a:lnTo>
                  <a:lnTo>
                    <a:pt x="9783" y="15205"/>
                  </a:lnTo>
                  <a:lnTo>
                    <a:pt x="9563" y="15246"/>
                  </a:lnTo>
                  <a:lnTo>
                    <a:pt x="9340" y="15282"/>
                  </a:lnTo>
                  <a:lnTo>
                    <a:pt x="9114" y="15314"/>
                  </a:lnTo>
                  <a:lnTo>
                    <a:pt x="8886" y="15340"/>
                  </a:lnTo>
                  <a:lnTo>
                    <a:pt x="8655" y="15362"/>
                  </a:lnTo>
                  <a:lnTo>
                    <a:pt x="8421" y="15378"/>
                  </a:lnTo>
                  <a:lnTo>
                    <a:pt x="8185" y="15391"/>
                  </a:lnTo>
                  <a:lnTo>
                    <a:pt x="7947" y="15398"/>
                  </a:lnTo>
                  <a:lnTo>
                    <a:pt x="7705" y="15400"/>
                  </a:lnTo>
                  <a:lnTo>
                    <a:pt x="0" y="15400"/>
                  </a:lnTo>
                  <a:lnTo>
                    <a:pt x="0" y="0"/>
                  </a:lnTo>
                  <a:lnTo>
                    <a:pt x="7049" y="0"/>
                  </a:lnTo>
                  <a:lnTo>
                    <a:pt x="7320" y="2"/>
                  </a:lnTo>
                  <a:lnTo>
                    <a:pt x="7584" y="9"/>
                  </a:lnTo>
                  <a:lnTo>
                    <a:pt x="7842" y="21"/>
                  </a:lnTo>
                  <a:lnTo>
                    <a:pt x="8094" y="38"/>
                  </a:lnTo>
                  <a:lnTo>
                    <a:pt x="8339" y="60"/>
                  </a:lnTo>
                  <a:lnTo>
                    <a:pt x="8579" y="86"/>
                  </a:lnTo>
                  <a:lnTo>
                    <a:pt x="8812" y="117"/>
                  </a:lnTo>
                  <a:lnTo>
                    <a:pt x="9040" y="153"/>
                  </a:lnTo>
                  <a:lnTo>
                    <a:pt x="9261" y="194"/>
                  </a:lnTo>
                  <a:lnTo>
                    <a:pt x="9476" y="240"/>
                  </a:lnTo>
                  <a:lnTo>
                    <a:pt x="9687" y="288"/>
                  </a:lnTo>
                  <a:lnTo>
                    <a:pt x="9891" y="342"/>
                  </a:lnTo>
                  <a:lnTo>
                    <a:pt x="10088" y="400"/>
                  </a:lnTo>
                  <a:lnTo>
                    <a:pt x="10279" y="464"/>
                  </a:lnTo>
                  <a:lnTo>
                    <a:pt x="10462" y="532"/>
                  </a:lnTo>
                  <a:lnTo>
                    <a:pt x="10639" y="606"/>
                  </a:lnTo>
                  <a:lnTo>
                    <a:pt x="10810" y="684"/>
                  </a:lnTo>
                  <a:lnTo>
                    <a:pt x="10973" y="768"/>
                  </a:lnTo>
                  <a:lnTo>
                    <a:pt x="11130" y="857"/>
                  </a:lnTo>
                  <a:lnTo>
                    <a:pt x="11279" y="950"/>
                  </a:lnTo>
                  <a:lnTo>
                    <a:pt x="11422" y="1049"/>
                  </a:lnTo>
                  <a:lnTo>
                    <a:pt x="11558" y="1153"/>
                  </a:lnTo>
                  <a:lnTo>
                    <a:pt x="12028" y="1618"/>
                  </a:lnTo>
                  <a:lnTo>
                    <a:pt x="12128" y="1747"/>
                  </a:lnTo>
                  <a:lnTo>
                    <a:pt x="12220" y="1881"/>
                  </a:lnTo>
                  <a:lnTo>
                    <a:pt x="12305" y="2020"/>
                  </a:lnTo>
                  <a:lnTo>
                    <a:pt x="12383" y="2164"/>
                  </a:lnTo>
                  <a:lnTo>
                    <a:pt x="12456" y="2311"/>
                  </a:lnTo>
                  <a:lnTo>
                    <a:pt x="12521" y="2463"/>
                  </a:lnTo>
                  <a:lnTo>
                    <a:pt x="12579" y="2620"/>
                  </a:lnTo>
                  <a:lnTo>
                    <a:pt x="12628" y="2783"/>
                  </a:lnTo>
                  <a:lnTo>
                    <a:pt x="12670" y="2951"/>
                  </a:lnTo>
                  <a:lnTo>
                    <a:pt x="12705" y="3124"/>
                  </a:lnTo>
                  <a:lnTo>
                    <a:pt x="12732" y="3302"/>
                  </a:lnTo>
                  <a:lnTo>
                    <a:pt x="12751" y="3486"/>
                  </a:lnTo>
                  <a:lnTo>
                    <a:pt x="12762" y="3675"/>
                  </a:lnTo>
                  <a:lnTo>
                    <a:pt x="12766" y="3869"/>
                  </a:lnTo>
                  <a:lnTo>
                    <a:pt x="12759" y="4127"/>
                  </a:lnTo>
                  <a:lnTo>
                    <a:pt x="12737" y="4377"/>
                  </a:lnTo>
                  <a:lnTo>
                    <a:pt x="12700" y="4619"/>
                  </a:lnTo>
                  <a:lnTo>
                    <a:pt x="12649" y="4853"/>
                  </a:lnTo>
                  <a:lnTo>
                    <a:pt x="12583" y="5079"/>
                  </a:lnTo>
                  <a:lnTo>
                    <a:pt x="12502" y="5297"/>
                  </a:lnTo>
                  <a:lnTo>
                    <a:pt x="12407" y="5507"/>
                  </a:lnTo>
                  <a:lnTo>
                    <a:pt x="12297" y="5709"/>
                  </a:lnTo>
                  <a:lnTo>
                    <a:pt x="12173" y="5902"/>
                  </a:lnTo>
                  <a:lnTo>
                    <a:pt x="12034" y="6088"/>
                  </a:lnTo>
                  <a:lnTo>
                    <a:pt x="11882" y="6261"/>
                  </a:lnTo>
                  <a:lnTo>
                    <a:pt x="11714" y="6423"/>
                  </a:lnTo>
                  <a:lnTo>
                    <a:pt x="11532" y="6573"/>
                  </a:lnTo>
                  <a:lnTo>
                    <a:pt x="11334" y="6712"/>
                  </a:lnTo>
                  <a:lnTo>
                    <a:pt x="11121" y="6839"/>
                  </a:lnTo>
                  <a:lnTo>
                    <a:pt x="10893" y="6955"/>
                  </a:lnTo>
                  <a:lnTo>
                    <a:pt x="10649" y="7059"/>
                  </a:lnTo>
                  <a:lnTo>
                    <a:pt x="10390" y="7151"/>
                  </a:lnTo>
                  <a:lnTo>
                    <a:pt x="10115" y="7232"/>
                  </a:lnTo>
                  <a:lnTo>
                    <a:pt x="9826" y="7301"/>
                  </a:lnTo>
                  <a:lnTo>
                    <a:pt x="10191" y="7352"/>
                  </a:lnTo>
                  <a:lnTo>
                    <a:pt x="10538" y="7418"/>
                  </a:lnTo>
                  <a:lnTo>
                    <a:pt x="10867" y="7499"/>
                  </a:lnTo>
                  <a:lnTo>
                    <a:pt x="11178" y="7595"/>
                  </a:lnTo>
                  <a:lnTo>
                    <a:pt x="11471" y="7705"/>
                  </a:lnTo>
                  <a:lnTo>
                    <a:pt x="11746" y="7831"/>
                  </a:lnTo>
                  <a:lnTo>
                    <a:pt x="12003" y="7971"/>
                  </a:lnTo>
                  <a:lnTo>
                    <a:pt x="12243" y="8126"/>
                  </a:lnTo>
                  <a:lnTo>
                    <a:pt x="12464" y="8296"/>
                  </a:lnTo>
                  <a:lnTo>
                    <a:pt x="12668" y="8481"/>
                  </a:lnTo>
                  <a:lnTo>
                    <a:pt x="12854" y="8678"/>
                  </a:lnTo>
                  <a:lnTo>
                    <a:pt x="13022" y="8887"/>
                  </a:lnTo>
                  <a:lnTo>
                    <a:pt x="13169" y="9108"/>
                  </a:lnTo>
                  <a:lnTo>
                    <a:pt x="13297" y="9342"/>
                  </a:lnTo>
                  <a:lnTo>
                    <a:pt x="13405" y="9588"/>
                  </a:lnTo>
                  <a:lnTo>
                    <a:pt x="13494" y="9847"/>
                  </a:lnTo>
                  <a:lnTo>
                    <a:pt x="13563" y="10118"/>
                  </a:lnTo>
                  <a:lnTo>
                    <a:pt x="13612" y="10402"/>
                  </a:lnTo>
                  <a:lnTo>
                    <a:pt x="13641" y="106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8271559" y="5758069"/>
              <a:ext cx="6295" cy="3814"/>
            </a:xfrm>
            <a:custGeom>
              <a:avLst/>
              <a:pathLst>
                <a:path w="6295" h="3814">
                  <a:moveTo>
                    <a:pt x="6295" y="1912"/>
                  </a:moveTo>
                  <a:lnTo>
                    <a:pt x="6289" y="1711"/>
                  </a:lnTo>
                  <a:lnTo>
                    <a:pt x="6269" y="1521"/>
                  </a:lnTo>
                  <a:lnTo>
                    <a:pt x="6235" y="1343"/>
                  </a:lnTo>
                  <a:lnTo>
                    <a:pt x="6189" y="1178"/>
                  </a:lnTo>
                  <a:lnTo>
                    <a:pt x="6129" y="1024"/>
                  </a:lnTo>
                  <a:lnTo>
                    <a:pt x="6055" y="883"/>
                  </a:lnTo>
                  <a:lnTo>
                    <a:pt x="5629" y="437"/>
                  </a:lnTo>
                  <a:lnTo>
                    <a:pt x="5491" y="354"/>
                  </a:lnTo>
                  <a:lnTo>
                    <a:pt x="5340" y="279"/>
                  </a:lnTo>
                  <a:lnTo>
                    <a:pt x="5177" y="214"/>
                  </a:lnTo>
                  <a:lnTo>
                    <a:pt x="5001" y="157"/>
                  </a:lnTo>
                  <a:lnTo>
                    <a:pt x="4812" y="109"/>
                  </a:lnTo>
                  <a:lnTo>
                    <a:pt x="4609" y="69"/>
                  </a:lnTo>
                  <a:lnTo>
                    <a:pt x="4394" y="39"/>
                  </a:lnTo>
                  <a:lnTo>
                    <a:pt x="4167" y="17"/>
                  </a:lnTo>
                  <a:lnTo>
                    <a:pt x="3926" y="4"/>
                  </a:lnTo>
                  <a:lnTo>
                    <a:pt x="3672" y="0"/>
                  </a:lnTo>
                  <a:lnTo>
                    <a:pt x="0" y="0"/>
                  </a:lnTo>
                  <a:lnTo>
                    <a:pt x="0" y="3814"/>
                  </a:lnTo>
                  <a:lnTo>
                    <a:pt x="3694" y="3814"/>
                  </a:lnTo>
                  <a:lnTo>
                    <a:pt x="3960" y="3809"/>
                  </a:lnTo>
                  <a:lnTo>
                    <a:pt x="4210" y="3795"/>
                  </a:lnTo>
                  <a:lnTo>
                    <a:pt x="4446" y="3772"/>
                  </a:lnTo>
                  <a:lnTo>
                    <a:pt x="4666" y="3739"/>
                  </a:lnTo>
                  <a:lnTo>
                    <a:pt x="4872" y="3697"/>
                  </a:lnTo>
                  <a:lnTo>
                    <a:pt x="5062" y="3645"/>
                  </a:lnTo>
                  <a:lnTo>
                    <a:pt x="5237" y="3584"/>
                  </a:lnTo>
                  <a:lnTo>
                    <a:pt x="5397" y="3513"/>
                  </a:lnTo>
                  <a:lnTo>
                    <a:pt x="5542" y="3433"/>
                  </a:lnTo>
                  <a:lnTo>
                    <a:pt x="5990" y="3013"/>
                  </a:lnTo>
                  <a:lnTo>
                    <a:pt x="6071" y="2884"/>
                  </a:lnTo>
                  <a:lnTo>
                    <a:pt x="6140" y="2746"/>
                  </a:lnTo>
                  <a:lnTo>
                    <a:pt x="6196" y="2598"/>
                  </a:lnTo>
                  <a:lnTo>
                    <a:pt x="6239" y="2441"/>
                  </a:lnTo>
                  <a:lnTo>
                    <a:pt x="6270" y="2274"/>
                  </a:lnTo>
                  <a:lnTo>
                    <a:pt x="6289" y="20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8271559" y="5764267"/>
              <a:ext cx="7189" cy="4415"/>
            </a:xfrm>
            <a:custGeom>
              <a:avLst/>
              <a:pathLst>
                <a:path w="7189" h="4415">
                  <a:moveTo>
                    <a:pt x="4346" y="4"/>
                  </a:moveTo>
                  <a:lnTo>
                    <a:pt x="4218" y="1"/>
                  </a:lnTo>
                  <a:lnTo>
                    <a:pt x="4087" y="0"/>
                  </a:lnTo>
                  <a:lnTo>
                    <a:pt x="0" y="0"/>
                  </a:lnTo>
                  <a:lnTo>
                    <a:pt x="0" y="4415"/>
                  </a:lnTo>
                  <a:lnTo>
                    <a:pt x="7189" y="2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8284501" y="5755676"/>
              <a:ext cx="3224" cy="15400"/>
            </a:xfrm>
            <a:custGeom>
              <a:avLst/>
              <a:pathLst>
                <a:path w="3224" h="15400">
                  <a:moveTo>
                    <a:pt x="0" y="15400"/>
                  </a:moveTo>
                  <a:lnTo>
                    <a:pt x="0" y="0"/>
                  </a:lnTo>
                  <a:lnTo>
                    <a:pt x="3224" y="0"/>
                  </a:lnTo>
                  <a:lnTo>
                    <a:pt x="3224" y="15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8289780" y="5755676"/>
              <a:ext cx="15018" cy="15400"/>
            </a:xfrm>
            <a:custGeom>
              <a:avLst/>
              <a:pathLst>
                <a:path w="15018" h="15400">
                  <a:moveTo>
                    <a:pt x="11826" y="15400"/>
                  </a:moveTo>
                  <a:lnTo>
                    <a:pt x="10460" y="11465"/>
                  </a:lnTo>
                  <a:lnTo>
                    <a:pt x="4590" y="11465"/>
                  </a:lnTo>
                  <a:lnTo>
                    <a:pt x="3224" y="15400"/>
                  </a:lnTo>
                  <a:lnTo>
                    <a:pt x="0" y="15400"/>
                  </a:lnTo>
                  <a:lnTo>
                    <a:pt x="5618" y="0"/>
                  </a:lnTo>
                  <a:lnTo>
                    <a:pt x="9421" y="0"/>
                  </a:lnTo>
                  <a:lnTo>
                    <a:pt x="15018" y="154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8295092" y="5760288"/>
              <a:ext cx="4426" cy="4426"/>
            </a:xfrm>
            <a:custGeom>
              <a:avLst/>
              <a:pathLst>
                <a:path w="4426" h="4426">
                  <a:moveTo>
                    <a:pt x="1519" y="0"/>
                  </a:moveTo>
                  <a:lnTo>
                    <a:pt x="0" y="4426"/>
                  </a:lnTo>
                  <a:lnTo>
                    <a:pt x="4426" y="44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8184956" y="5851604"/>
              <a:ext cx="22763" cy="24650"/>
            </a:xfrm>
            <a:custGeom>
              <a:avLst/>
              <a:pathLst>
                <a:path w="22763" h="24650">
                  <a:moveTo>
                    <a:pt x="12087" y="20706"/>
                  </a:moveTo>
                  <a:lnTo>
                    <a:pt x="12365" y="20702"/>
                  </a:lnTo>
                  <a:lnTo>
                    <a:pt x="12636" y="20691"/>
                  </a:lnTo>
                  <a:lnTo>
                    <a:pt x="12898" y="20671"/>
                  </a:lnTo>
                  <a:lnTo>
                    <a:pt x="13153" y="20644"/>
                  </a:lnTo>
                  <a:lnTo>
                    <a:pt x="13400" y="20609"/>
                  </a:lnTo>
                  <a:lnTo>
                    <a:pt x="13639" y="20566"/>
                  </a:lnTo>
                  <a:lnTo>
                    <a:pt x="13871" y="20515"/>
                  </a:lnTo>
                  <a:lnTo>
                    <a:pt x="14094" y="20456"/>
                  </a:lnTo>
                  <a:lnTo>
                    <a:pt x="14310" y="20390"/>
                  </a:lnTo>
                  <a:lnTo>
                    <a:pt x="14518" y="20315"/>
                  </a:lnTo>
                  <a:lnTo>
                    <a:pt x="14723" y="20231"/>
                  </a:lnTo>
                  <a:lnTo>
                    <a:pt x="14921" y="20143"/>
                  </a:lnTo>
                  <a:lnTo>
                    <a:pt x="15114" y="20049"/>
                  </a:lnTo>
                  <a:lnTo>
                    <a:pt x="15301" y="19951"/>
                  </a:lnTo>
                  <a:lnTo>
                    <a:pt x="15483" y="19848"/>
                  </a:lnTo>
                  <a:lnTo>
                    <a:pt x="15658" y="19740"/>
                  </a:lnTo>
                  <a:lnTo>
                    <a:pt x="15828" y="19627"/>
                  </a:lnTo>
                  <a:lnTo>
                    <a:pt x="15992" y="19510"/>
                  </a:lnTo>
                  <a:lnTo>
                    <a:pt x="16151" y="19388"/>
                  </a:lnTo>
                  <a:lnTo>
                    <a:pt x="16303" y="19261"/>
                  </a:lnTo>
                  <a:lnTo>
                    <a:pt x="16453" y="19130"/>
                  </a:lnTo>
                  <a:lnTo>
                    <a:pt x="16598" y="18996"/>
                  </a:lnTo>
                  <a:lnTo>
                    <a:pt x="16738" y="18858"/>
                  </a:lnTo>
                  <a:lnTo>
                    <a:pt x="16872" y="18717"/>
                  </a:lnTo>
                  <a:lnTo>
                    <a:pt x="17000" y="18573"/>
                  </a:lnTo>
                  <a:lnTo>
                    <a:pt x="17123" y="18425"/>
                  </a:lnTo>
                  <a:lnTo>
                    <a:pt x="17241" y="18273"/>
                  </a:lnTo>
                  <a:lnTo>
                    <a:pt x="17353" y="18119"/>
                  </a:lnTo>
                  <a:lnTo>
                    <a:pt x="17460" y="17961"/>
                  </a:lnTo>
                  <a:lnTo>
                    <a:pt x="17561" y="17799"/>
                  </a:lnTo>
                  <a:lnTo>
                    <a:pt x="17661" y="17636"/>
                  </a:lnTo>
                  <a:lnTo>
                    <a:pt x="17758" y="17472"/>
                  </a:lnTo>
                  <a:lnTo>
                    <a:pt x="17850" y="17308"/>
                  </a:lnTo>
                  <a:lnTo>
                    <a:pt x="17939" y="17144"/>
                  </a:lnTo>
                  <a:lnTo>
                    <a:pt x="18024" y="16979"/>
                  </a:lnTo>
                  <a:lnTo>
                    <a:pt x="18106" y="16814"/>
                  </a:lnTo>
                  <a:lnTo>
                    <a:pt x="18184" y="16648"/>
                  </a:lnTo>
                  <a:lnTo>
                    <a:pt x="18258" y="16483"/>
                  </a:lnTo>
                  <a:lnTo>
                    <a:pt x="18328" y="16317"/>
                  </a:lnTo>
                  <a:lnTo>
                    <a:pt x="18394" y="16150"/>
                  </a:lnTo>
                  <a:lnTo>
                    <a:pt x="22763" y="17799"/>
                  </a:lnTo>
                  <a:lnTo>
                    <a:pt x="22655" y="18057"/>
                  </a:lnTo>
                  <a:lnTo>
                    <a:pt x="22540" y="18314"/>
                  </a:lnTo>
                  <a:lnTo>
                    <a:pt x="22418" y="18570"/>
                  </a:lnTo>
                  <a:lnTo>
                    <a:pt x="22290" y="18825"/>
                  </a:lnTo>
                  <a:lnTo>
                    <a:pt x="22156" y="19078"/>
                  </a:lnTo>
                  <a:lnTo>
                    <a:pt x="22015" y="19331"/>
                  </a:lnTo>
                  <a:lnTo>
                    <a:pt x="21867" y="19583"/>
                  </a:lnTo>
                  <a:lnTo>
                    <a:pt x="21713" y="19834"/>
                  </a:lnTo>
                  <a:lnTo>
                    <a:pt x="21553" y="20084"/>
                  </a:lnTo>
                  <a:lnTo>
                    <a:pt x="21386" y="20332"/>
                  </a:lnTo>
                  <a:lnTo>
                    <a:pt x="21212" y="20578"/>
                  </a:lnTo>
                  <a:lnTo>
                    <a:pt x="21029" y="20817"/>
                  </a:lnTo>
                  <a:lnTo>
                    <a:pt x="20838" y="21051"/>
                  </a:lnTo>
                  <a:lnTo>
                    <a:pt x="20638" y="21279"/>
                  </a:lnTo>
                  <a:lnTo>
                    <a:pt x="20430" y="21501"/>
                  </a:lnTo>
                  <a:lnTo>
                    <a:pt x="20213" y="21717"/>
                  </a:lnTo>
                  <a:lnTo>
                    <a:pt x="19988" y="21928"/>
                  </a:lnTo>
                  <a:lnTo>
                    <a:pt x="19754" y="22133"/>
                  </a:lnTo>
                  <a:lnTo>
                    <a:pt x="19512" y="22332"/>
                  </a:lnTo>
                  <a:lnTo>
                    <a:pt x="19261" y="22525"/>
                  </a:lnTo>
                  <a:lnTo>
                    <a:pt x="19001" y="22712"/>
                  </a:lnTo>
                  <a:lnTo>
                    <a:pt x="18731" y="22892"/>
                  </a:lnTo>
                  <a:lnTo>
                    <a:pt x="18452" y="23064"/>
                  </a:lnTo>
                  <a:lnTo>
                    <a:pt x="18162" y="23230"/>
                  </a:lnTo>
                  <a:lnTo>
                    <a:pt x="17863" y="23388"/>
                  </a:lnTo>
                  <a:lnTo>
                    <a:pt x="17554" y="23539"/>
                  </a:lnTo>
                  <a:lnTo>
                    <a:pt x="17235" y="23683"/>
                  </a:lnTo>
                  <a:lnTo>
                    <a:pt x="16906" y="23820"/>
                  </a:lnTo>
                  <a:lnTo>
                    <a:pt x="16567" y="23950"/>
                  </a:lnTo>
                  <a:lnTo>
                    <a:pt x="16218" y="24072"/>
                  </a:lnTo>
                  <a:lnTo>
                    <a:pt x="15862" y="24182"/>
                  </a:lnTo>
                  <a:lnTo>
                    <a:pt x="15493" y="24281"/>
                  </a:lnTo>
                  <a:lnTo>
                    <a:pt x="15111" y="24367"/>
                  </a:lnTo>
                  <a:lnTo>
                    <a:pt x="14717" y="24442"/>
                  </a:lnTo>
                  <a:lnTo>
                    <a:pt x="14310" y="24506"/>
                  </a:lnTo>
                  <a:lnTo>
                    <a:pt x="13890" y="24558"/>
                  </a:lnTo>
                  <a:lnTo>
                    <a:pt x="13458" y="24598"/>
                  </a:lnTo>
                  <a:lnTo>
                    <a:pt x="13014" y="24627"/>
                  </a:lnTo>
                  <a:lnTo>
                    <a:pt x="12557" y="24645"/>
                  </a:lnTo>
                  <a:lnTo>
                    <a:pt x="12087" y="24650"/>
                  </a:lnTo>
                  <a:lnTo>
                    <a:pt x="11473" y="24641"/>
                  </a:lnTo>
                  <a:lnTo>
                    <a:pt x="10876" y="24614"/>
                  </a:lnTo>
                  <a:lnTo>
                    <a:pt x="10295" y="24568"/>
                  </a:lnTo>
                  <a:lnTo>
                    <a:pt x="9731" y="24504"/>
                  </a:lnTo>
                  <a:lnTo>
                    <a:pt x="9184" y="24421"/>
                  </a:lnTo>
                  <a:lnTo>
                    <a:pt x="8654" y="24320"/>
                  </a:lnTo>
                  <a:lnTo>
                    <a:pt x="8140" y="24201"/>
                  </a:lnTo>
                  <a:lnTo>
                    <a:pt x="7642" y="24063"/>
                  </a:lnTo>
                  <a:lnTo>
                    <a:pt x="7162" y="23907"/>
                  </a:lnTo>
                  <a:lnTo>
                    <a:pt x="6698" y="23732"/>
                  </a:lnTo>
                  <a:lnTo>
                    <a:pt x="6250" y="23538"/>
                  </a:lnTo>
                  <a:lnTo>
                    <a:pt x="5818" y="23330"/>
                  </a:lnTo>
                  <a:lnTo>
                    <a:pt x="5401" y="23107"/>
                  </a:lnTo>
                  <a:lnTo>
                    <a:pt x="5000" y="22870"/>
                  </a:lnTo>
                  <a:lnTo>
                    <a:pt x="4615" y="22619"/>
                  </a:lnTo>
                  <a:lnTo>
                    <a:pt x="4246" y="22353"/>
                  </a:lnTo>
                  <a:lnTo>
                    <a:pt x="3892" y="22073"/>
                  </a:lnTo>
                  <a:lnTo>
                    <a:pt x="3553" y="21779"/>
                  </a:lnTo>
                  <a:lnTo>
                    <a:pt x="3231" y="21471"/>
                  </a:lnTo>
                  <a:lnTo>
                    <a:pt x="2924" y="21148"/>
                  </a:lnTo>
                  <a:lnTo>
                    <a:pt x="2635" y="20809"/>
                  </a:lnTo>
                  <a:lnTo>
                    <a:pt x="2362" y="20457"/>
                  </a:lnTo>
                  <a:lnTo>
                    <a:pt x="2104" y="20094"/>
                  </a:lnTo>
                  <a:lnTo>
                    <a:pt x="1860" y="19718"/>
                  </a:lnTo>
                  <a:lnTo>
                    <a:pt x="1632" y="19329"/>
                  </a:lnTo>
                  <a:lnTo>
                    <a:pt x="1418" y="18929"/>
                  </a:lnTo>
                  <a:lnTo>
                    <a:pt x="1219" y="18516"/>
                  </a:lnTo>
                  <a:lnTo>
                    <a:pt x="1036" y="18091"/>
                  </a:lnTo>
                  <a:lnTo>
                    <a:pt x="867" y="17654"/>
                  </a:lnTo>
                  <a:lnTo>
                    <a:pt x="714" y="17204"/>
                  </a:lnTo>
                  <a:lnTo>
                    <a:pt x="578" y="16744"/>
                  </a:lnTo>
                  <a:lnTo>
                    <a:pt x="456" y="16276"/>
                  </a:lnTo>
                  <a:lnTo>
                    <a:pt x="349" y="15799"/>
                  </a:lnTo>
                  <a:lnTo>
                    <a:pt x="257" y="15314"/>
                  </a:lnTo>
                  <a:lnTo>
                    <a:pt x="178" y="14820"/>
                  </a:lnTo>
                  <a:lnTo>
                    <a:pt x="114" y="14317"/>
                  </a:lnTo>
                  <a:lnTo>
                    <a:pt x="64" y="13807"/>
                  </a:lnTo>
                  <a:lnTo>
                    <a:pt x="28" y="13287"/>
                  </a:lnTo>
                  <a:lnTo>
                    <a:pt x="7" y="12759"/>
                  </a:lnTo>
                  <a:lnTo>
                    <a:pt x="0" y="12223"/>
                  </a:lnTo>
                  <a:lnTo>
                    <a:pt x="7" y="11667"/>
                  </a:lnTo>
                  <a:lnTo>
                    <a:pt x="28" y="11123"/>
                  </a:lnTo>
                  <a:lnTo>
                    <a:pt x="64" y="10589"/>
                  </a:lnTo>
                  <a:lnTo>
                    <a:pt x="114" y="10066"/>
                  </a:lnTo>
                  <a:lnTo>
                    <a:pt x="178" y="9554"/>
                  </a:lnTo>
                  <a:lnTo>
                    <a:pt x="257" y="9053"/>
                  </a:lnTo>
                  <a:lnTo>
                    <a:pt x="349" y="8562"/>
                  </a:lnTo>
                  <a:lnTo>
                    <a:pt x="456" y="8083"/>
                  </a:lnTo>
                  <a:lnTo>
                    <a:pt x="578" y="7614"/>
                  </a:lnTo>
                  <a:lnTo>
                    <a:pt x="714" y="7157"/>
                  </a:lnTo>
                  <a:lnTo>
                    <a:pt x="867" y="6711"/>
                  </a:lnTo>
                  <a:lnTo>
                    <a:pt x="1035" y="6280"/>
                  </a:lnTo>
                  <a:lnTo>
                    <a:pt x="1218" y="5861"/>
                  </a:lnTo>
                  <a:lnTo>
                    <a:pt x="1415" y="5457"/>
                  </a:lnTo>
                  <a:lnTo>
                    <a:pt x="1627" y="5066"/>
                  </a:lnTo>
                  <a:lnTo>
                    <a:pt x="1854" y="4688"/>
                  </a:lnTo>
                  <a:lnTo>
                    <a:pt x="2095" y="4324"/>
                  </a:lnTo>
                  <a:lnTo>
                    <a:pt x="2351" y="3974"/>
                  </a:lnTo>
                  <a:lnTo>
                    <a:pt x="2622" y="3638"/>
                  </a:lnTo>
                  <a:lnTo>
                    <a:pt x="2907" y="3315"/>
                  </a:lnTo>
                  <a:lnTo>
                    <a:pt x="3207" y="3002"/>
                  </a:lnTo>
                  <a:lnTo>
                    <a:pt x="3522" y="2705"/>
                  </a:lnTo>
                  <a:lnTo>
                    <a:pt x="3853" y="2423"/>
                  </a:lnTo>
                  <a:lnTo>
                    <a:pt x="4199" y="2156"/>
                  </a:lnTo>
                  <a:lnTo>
                    <a:pt x="4560" y="1904"/>
                  </a:lnTo>
                  <a:lnTo>
                    <a:pt x="4936" y="1666"/>
                  </a:lnTo>
                  <a:lnTo>
                    <a:pt x="5328" y="1444"/>
                  </a:lnTo>
                  <a:lnTo>
                    <a:pt x="5736" y="1236"/>
                  </a:lnTo>
                  <a:lnTo>
                    <a:pt x="6158" y="1044"/>
                  </a:lnTo>
                  <a:lnTo>
                    <a:pt x="6596" y="867"/>
                  </a:lnTo>
                  <a:lnTo>
                    <a:pt x="7052" y="702"/>
                  </a:lnTo>
                  <a:lnTo>
                    <a:pt x="7525" y="554"/>
                  </a:lnTo>
                  <a:lnTo>
                    <a:pt x="8013" y="424"/>
                  </a:lnTo>
                  <a:lnTo>
                    <a:pt x="8516" y="312"/>
                  </a:lnTo>
                  <a:lnTo>
                    <a:pt x="9035" y="216"/>
                  </a:lnTo>
                  <a:lnTo>
                    <a:pt x="9570" y="138"/>
                  </a:lnTo>
                  <a:lnTo>
                    <a:pt x="10121" y="78"/>
                  </a:lnTo>
                  <a:lnTo>
                    <a:pt x="10687" y="34"/>
                  </a:lnTo>
                  <a:lnTo>
                    <a:pt x="11269" y="8"/>
                  </a:lnTo>
                  <a:lnTo>
                    <a:pt x="11866" y="0"/>
                  </a:lnTo>
                  <a:lnTo>
                    <a:pt x="12329" y="4"/>
                  </a:lnTo>
                  <a:lnTo>
                    <a:pt x="12781" y="19"/>
                  </a:lnTo>
                  <a:lnTo>
                    <a:pt x="13220" y="44"/>
                  </a:lnTo>
                  <a:lnTo>
                    <a:pt x="13648" y="78"/>
                  </a:lnTo>
                  <a:lnTo>
                    <a:pt x="14063" y="123"/>
                  </a:lnTo>
                  <a:lnTo>
                    <a:pt x="14467" y="177"/>
                  </a:lnTo>
                  <a:lnTo>
                    <a:pt x="14859" y="241"/>
                  </a:lnTo>
                  <a:lnTo>
                    <a:pt x="15239" y="315"/>
                  </a:lnTo>
                  <a:lnTo>
                    <a:pt x="15607" y="399"/>
                  </a:lnTo>
                  <a:lnTo>
                    <a:pt x="15963" y="493"/>
                  </a:lnTo>
                  <a:lnTo>
                    <a:pt x="16312" y="595"/>
                  </a:lnTo>
                  <a:lnTo>
                    <a:pt x="16651" y="706"/>
                  </a:lnTo>
                  <a:lnTo>
                    <a:pt x="16980" y="825"/>
                  </a:lnTo>
                  <a:lnTo>
                    <a:pt x="17299" y="952"/>
                  </a:lnTo>
                  <a:lnTo>
                    <a:pt x="17608" y="1088"/>
                  </a:lnTo>
                  <a:lnTo>
                    <a:pt x="17907" y="1231"/>
                  </a:lnTo>
                  <a:lnTo>
                    <a:pt x="18197" y="1383"/>
                  </a:lnTo>
                  <a:lnTo>
                    <a:pt x="18476" y="1542"/>
                  </a:lnTo>
                  <a:lnTo>
                    <a:pt x="18746" y="1710"/>
                  </a:lnTo>
                  <a:lnTo>
                    <a:pt x="19006" y="1887"/>
                  </a:lnTo>
                  <a:lnTo>
                    <a:pt x="19260" y="2067"/>
                  </a:lnTo>
                  <a:lnTo>
                    <a:pt x="19505" y="2254"/>
                  </a:lnTo>
                  <a:lnTo>
                    <a:pt x="19740" y="2448"/>
                  </a:lnTo>
                  <a:lnTo>
                    <a:pt x="19966" y="2648"/>
                  </a:lnTo>
                  <a:lnTo>
                    <a:pt x="20184" y="2856"/>
                  </a:lnTo>
                  <a:lnTo>
                    <a:pt x="20391" y="3070"/>
                  </a:lnTo>
                  <a:lnTo>
                    <a:pt x="20590" y="3291"/>
                  </a:lnTo>
                  <a:lnTo>
                    <a:pt x="20780" y="3519"/>
                  </a:lnTo>
                  <a:lnTo>
                    <a:pt x="20960" y="3753"/>
                  </a:lnTo>
                  <a:lnTo>
                    <a:pt x="21131" y="3995"/>
                  </a:lnTo>
                  <a:lnTo>
                    <a:pt x="21298" y="4239"/>
                  </a:lnTo>
                  <a:lnTo>
                    <a:pt x="21456" y="4488"/>
                  </a:lnTo>
                  <a:lnTo>
                    <a:pt x="21608" y="4742"/>
                  </a:lnTo>
                  <a:lnTo>
                    <a:pt x="21751" y="5001"/>
                  </a:lnTo>
                  <a:lnTo>
                    <a:pt x="21888" y="5265"/>
                  </a:lnTo>
                  <a:lnTo>
                    <a:pt x="22017" y="5535"/>
                  </a:lnTo>
                  <a:lnTo>
                    <a:pt x="22138" y="5809"/>
                  </a:lnTo>
                  <a:lnTo>
                    <a:pt x="22252" y="6089"/>
                  </a:lnTo>
                  <a:lnTo>
                    <a:pt x="22358" y="6374"/>
                  </a:lnTo>
                  <a:lnTo>
                    <a:pt x="22457" y="6664"/>
                  </a:lnTo>
                  <a:lnTo>
                    <a:pt x="18037" y="7871"/>
                  </a:lnTo>
                  <a:lnTo>
                    <a:pt x="17987" y="7718"/>
                  </a:lnTo>
                  <a:lnTo>
                    <a:pt x="17932" y="7568"/>
                  </a:lnTo>
                  <a:lnTo>
                    <a:pt x="17871" y="7418"/>
                  </a:lnTo>
                  <a:lnTo>
                    <a:pt x="17806" y="7270"/>
                  </a:lnTo>
                  <a:lnTo>
                    <a:pt x="17735" y="7123"/>
                  </a:lnTo>
                  <a:lnTo>
                    <a:pt x="17660" y="6977"/>
                  </a:lnTo>
                  <a:lnTo>
                    <a:pt x="17579" y="6833"/>
                  </a:lnTo>
                  <a:lnTo>
                    <a:pt x="17493" y="6690"/>
                  </a:lnTo>
                  <a:lnTo>
                    <a:pt x="17402" y="6549"/>
                  </a:lnTo>
                  <a:lnTo>
                    <a:pt x="17306" y="6409"/>
                  </a:lnTo>
                  <a:lnTo>
                    <a:pt x="17205" y="6268"/>
                  </a:lnTo>
                  <a:lnTo>
                    <a:pt x="17098" y="6130"/>
                  </a:lnTo>
                  <a:lnTo>
                    <a:pt x="16986" y="5996"/>
                  </a:lnTo>
                  <a:lnTo>
                    <a:pt x="16868" y="5865"/>
                  </a:lnTo>
                  <a:lnTo>
                    <a:pt x="16745" y="5737"/>
                  </a:lnTo>
                  <a:lnTo>
                    <a:pt x="16617" y="5613"/>
                  </a:lnTo>
                  <a:lnTo>
                    <a:pt x="16483" y="5492"/>
                  </a:lnTo>
                  <a:lnTo>
                    <a:pt x="16343" y="5375"/>
                  </a:lnTo>
                  <a:lnTo>
                    <a:pt x="16198" y="5261"/>
                  </a:lnTo>
                  <a:lnTo>
                    <a:pt x="16048" y="5151"/>
                  </a:lnTo>
                  <a:lnTo>
                    <a:pt x="15896" y="5044"/>
                  </a:lnTo>
                  <a:lnTo>
                    <a:pt x="15738" y="4942"/>
                  </a:lnTo>
                  <a:lnTo>
                    <a:pt x="15575" y="4844"/>
                  </a:lnTo>
                  <a:lnTo>
                    <a:pt x="15406" y="4751"/>
                  </a:lnTo>
                  <a:lnTo>
                    <a:pt x="15232" y="4662"/>
                  </a:lnTo>
                  <a:lnTo>
                    <a:pt x="15053" y="4577"/>
                  </a:lnTo>
                  <a:lnTo>
                    <a:pt x="14868" y="4497"/>
                  </a:lnTo>
                  <a:lnTo>
                    <a:pt x="14677" y="4422"/>
                  </a:lnTo>
                  <a:lnTo>
                    <a:pt x="14481" y="4350"/>
                  </a:lnTo>
                  <a:lnTo>
                    <a:pt x="14280" y="4284"/>
                  </a:lnTo>
                  <a:lnTo>
                    <a:pt x="14073" y="4219"/>
                  </a:lnTo>
                  <a:lnTo>
                    <a:pt x="13861" y="4161"/>
                  </a:lnTo>
                  <a:lnTo>
                    <a:pt x="13644" y="4110"/>
                  </a:lnTo>
                  <a:lnTo>
                    <a:pt x="13420" y="4066"/>
                  </a:lnTo>
                  <a:lnTo>
                    <a:pt x="13192" y="4029"/>
                  </a:lnTo>
                  <a:lnTo>
                    <a:pt x="12958" y="3998"/>
                  </a:lnTo>
                  <a:lnTo>
                    <a:pt x="12719" y="3974"/>
                  </a:lnTo>
                  <a:lnTo>
                    <a:pt x="12474" y="3957"/>
                  </a:lnTo>
                  <a:lnTo>
                    <a:pt x="12224" y="3947"/>
                  </a:lnTo>
                  <a:lnTo>
                    <a:pt x="11968" y="3944"/>
                  </a:lnTo>
                  <a:lnTo>
                    <a:pt x="11609" y="3950"/>
                  </a:lnTo>
                  <a:lnTo>
                    <a:pt x="11261" y="3967"/>
                  </a:lnTo>
                  <a:lnTo>
                    <a:pt x="10922" y="3997"/>
                  </a:lnTo>
                  <a:lnTo>
                    <a:pt x="10594" y="4039"/>
                  </a:lnTo>
                  <a:lnTo>
                    <a:pt x="10276" y="4092"/>
                  </a:lnTo>
                  <a:lnTo>
                    <a:pt x="9969" y="4158"/>
                  </a:lnTo>
                  <a:lnTo>
                    <a:pt x="9671" y="4235"/>
                  </a:lnTo>
                  <a:lnTo>
                    <a:pt x="9384" y="4324"/>
                  </a:lnTo>
                  <a:lnTo>
                    <a:pt x="9107" y="4426"/>
                  </a:lnTo>
                  <a:lnTo>
                    <a:pt x="8840" y="4539"/>
                  </a:lnTo>
                  <a:lnTo>
                    <a:pt x="8583" y="4659"/>
                  </a:lnTo>
                  <a:lnTo>
                    <a:pt x="8335" y="4790"/>
                  </a:lnTo>
                  <a:lnTo>
                    <a:pt x="8096" y="4931"/>
                  </a:lnTo>
                  <a:lnTo>
                    <a:pt x="7866" y="5083"/>
                  </a:lnTo>
                  <a:lnTo>
                    <a:pt x="7646" y="5244"/>
                  </a:lnTo>
                  <a:lnTo>
                    <a:pt x="7434" y="5416"/>
                  </a:lnTo>
                  <a:lnTo>
                    <a:pt x="7232" y="5598"/>
                  </a:lnTo>
                  <a:lnTo>
                    <a:pt x="7039" y="5790"/>
                  </a:lnTo>
                  <a:lnTo>
                    <a:pt x="6855" y="5992"/>
                  </a:lnTo>
                  <a:lnTo>
                    <a:pt x="6681" y="6205"/>
                  </a:lnTo>
                  <a:lnTo>
                    <a:pt x="6518" y="6427"/>
                  </a:lnTo>
                  <a:lnTo>
                    <a:pt x="6365" y="6658"/>
                  </a:lnTo>
                  <a:lnTo>
                    <a:pt x="6219" y="6897"/>
                  </a:lnTo>
                  <a:lnTo>
                    <a:pt x="6082" y="7146"/>
                  </a:lnTo>
                  <a:lnTo>
                    <a:pt x="5954" y="7403"/>
                  </a:lnTo>
                  <a:lnTo>
                    <a:pt x="5834" y="7670"/>
                  </a:lnTo>
                  <a:lnTo>
                    <a:pt x="5723" y="7945"/>
                  </a:lnTo>
                  <a:lnTo>
                    <a:pt x="5620" y="8228"/>
                  </a:lnTo>
                  <a:lnTo>
                    <a:pt x="5526" y="8521"/>
                  </a:lnTo>
                  <a:lnTo>
                    <a:pt x="5440" y="8823"/>
                  </a:lnTo>
                  <a:lnTo>
                    <a:pt x="5365" y="9129"/>
                  </a:lnTo>
                  <a:lnTo>
                    <a:pt x="5299" y="9443"/>
                  </a:lnTo>
                  <a:lnTo>
                    <a:pt x="5240" y="9764"/>
                  </a:lnTo>
                  <a:lnTo>
                    <a:pt x="5189" y="10093"/>
                  </a:lnTo>
                  <a:lnTo>
                    <a:pt x="5146" y="10429"/>
                  </a:lnTo>
                  <a:lnTo>
                    <a:pt x="5111" y="10773"/>
                  </a:lnTo>
                  <a:lnTo>
                    <a:pt x="5084" y="11124"/>
                  </a:lnTo>
                  <a:lnTo>
                    <a:pt x="5064" y="11483"/>
                  </a:lnTo>
                  <a:lnTo>
                    <a:pt x="5053" y="11849"/>
                  </a:lnTo>
                  <a:lnTo>
                    <a:pt x="5049" y="12223"/>
                  </a:lnTo>
                  <a:lnTo>
                    <a:pt x="5053" y="12594"/>
                  </a:lnTo>
                  <a:lnTo>
                    <a:pt x="5064" y="12959"/>
                  </a:lnTo>
                  <a:lnTo>
                    <a:pt x="5084" y="13317"/>
                  </a:lnTo>
                  <a:lnTo>
                    <a:pt x="5111" y="13670"/>
                  </a:lnTo>
                  <a:lnTo>
                    <a:pt x="5146" y="14017"/>
                  </a:lnTo>
                  <a:lnTo>
                    <a:pt x="5189" y="14357"/>
                  </a:lnTo>
                  <a:lnTo>
                    <a:pt x="5240" y="14691"/>
                  </a:lnTo>
                  <a:lnTo>
                    <a:pt x="5299" y="15019"/>
                  </a:lnTo>
                  <a:lnTo>
                    <a:pt x="5365" y="15341"/>
                  </a:lnTo>
                  <a:lnTo>
                    <a:pt x="5440" y="15657"/>
                  </a:lnTo>
                  <a:lnTo>
                    <a:pt x="5526" y="15962"/>
                  </a:lnTo>
                  <a:lnTo>
                    <a:pt x="5621" y="16259"/>
                  </a:lnTo>
                  <a:lnTo>
                    <a:pt x="5724" y="16547"/>
                  </a:lnTo>
                  <a:lnTo>
                    <a:pt x="5837" y="16827"/>
                  </a:lnTo>
                  <a:lnTo>
                    <a:pt x="5958" y="17098"/>
                  </a:lnTo>
                  <a:lnTo>
                    <a:pt x="6088" y="17361"/>
                  </a:lnTo>
                  <a:lnTo>
                    <a:pt x="6228" y="17615"/>
                  </a:lnTo>
                  <a:lnTo>
                    <a:pt x="6375" y="17860"/>
                  </a:lnTo>
                  <a:lnTo>
                    <a:pt x="6532" y="18098"/>
                  </a:lnTo>
                  <a:lnTo>
                    <a:pt x="6698" y="18326"/>
                  </a:lnTo>
                  <a:lnTo>
                    <a:pt x="6873" y="18546"/>
                  </a:lnTo>
                  <a:lnTo>
                    <a:pt x="7057" y="18755"/>
                  </a:lnTo>
                  <a:lnTo>
                    <a:pt x="7251" y="18955"/>
                  </a:lnTo>
                  <a:lnTo>
                    <a:pt x="7454" y="19145"/>
                  </a:lnTo>
                  <a:lnTo>
                    <a:pt x="7667" y="19325"/>
                  </a:lnTo>
                  <a:lnTo>
                    <a:pt x="7889" y="19495"/>
                  </a:lnTo>
                  <a:lnTo>
                    <a:pt x="8121" y="19655"/>
                  </a:lnTo>
                  <a:lnTo>
                    <a:pt x="8362" y="19806"/>
                  </a:lnTo>
                  <a:lnTo>
                    <a:pt x="8613" y="19947"/>
                  </a:lnTo>
                  <a:lnTo>
                    <a:pt x="8874" y="20077"/>
                  </a:lnTo>
                  <a:lnTo>
                    <a:pt x="9148" y="20197"/>
                  </a:lnTo>
                  <a:lnTo>
                    <a:pt x="9432" y="20304"/>
                  </a:lnTo>
                  <a:lnTo>
                    <a:pt x="9727" y="20398"/>
                  </a:lnTo>
                  <a:lnTo>
                    <a:pt x="10033" y="20480"/>
                  </a:lnTo>
                  <a:lnTo>
                    <a:pt x="10349" y="20549"/>
                  </a:lnTo>
                  <a:lnTo>
                    <a:pt x="10675" y="20606"/>
                  </a:lnTo>
                  <a:lnTo>
                    <a:pt x="11012" y="20650"/>
                  </a:lnTo>
                  <a:lnTo>
                    <a:pt x="11360" y="20681"/>
                  </a:lnTo>
                  <a:lnTo>
                    <a:pt x="11718" y="207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8210100" y="5851604"/>
              <a:ext cx="24191" cy="24650"/>
            </a:xfrm>
            <a:custGeom>
              <a:avLst/>
              <a:pathLst>
                <a:path w="24191" h="24650">
                  <a:moveTo>
                    <a:pt x="24191" y="12223"/>
                  </a:moveTo>
                  <a:lnTo>
                    <a:pt x="24183" y="12779"/>
                  </a:lnTo>
                  <a:lnTo>
                    <a:pt x="24158" y="13325"/>
                  </a:lnTo>
                  <a:lnTo>
                    <a:pt x="24116" y="13860"/>
                  </a:lnTo>
                  <a:lnTo>
                    <a:pt x="24058" y="14385"/>
                  </a:lnTo>
                  <a:lnTo>
                    <a:pt x="23983" y="14901"/>
                  </a:lnTo>
                  <a:lnTo>
                    <a:pt x="23892" y="15405"/>
                  </a:lnTo>
                  <a:lnTo>
                    <a:pt x="23783" y="15900"/>
                  </a:lnTo>
                  <a:lnTo>
                    <a:pt x="23658" y="16385"/>
                  </a:lnTo>
                  <a:lnTo>
                    <a:pt x="23517" y="16859"/>
                  </a:lnTo>
                  <a:lnTo>
                    <a:pt x="23358" y="17323"/>
                  </a:lnTo>
                  <a:lnTo>
                    <a:pt x="23184" y="17776"/>
                  </a:lnTo>
                  <a:lnTo>
                    <a:pt x="22996" y="18215"/>
                  </a:lnTo>
                  <a:lnTo>
                    <a:pt x="22793" y="18641"/>
                  </a:lnTo>
                  <a:lnTo>
                    <a:pt x="22575" y="19053"/>
                  </a:lnTo>
                  <a:lnTo>
                    <a:pt x="22343" y="19452"/>
                  </a:lnTo>
                  <a:lnTo>
                    <a:pt x="22096" y="19839"/>
                  </a:lnTo>
                  <a:lnTo>
                    <a:pt x="21834" y="20211"/>
                  </a:lnTo>
                  <a:lnTo>
                    <a:pt x="21558" y="20571"/>
                  </a:lnTo>
                  <a:lnTo>
                    <a:pt x="21267" y="20917"/>
                  </a:lnTo>
                  <a:lnTo>
                    <a:pt x="20961" y="21250"/>
                  </a:lnTo>
                  <a:lnTo>
                    <a:pt x="20642" y="21569"/>
                  </a:lnTo>
                  <a:lnTo>
                    <a:pt x="20308" y="21873"/>
                  </a:lnTo>
                  <a:lnTo>
                    <a:pt x="19960" y="22162"/>
                  </a:lnTo>
                  <a:lnTo>
                    <a:pt x="19599" y="22436"/>
                  </a:lnTo>
                  <a:lnTo>
                    <a:pt x="19223" y="22695"/>
                  </a:lnTo>
                  <a:lnTo>
                    <a:pt x="18833" y="22939"/>
                  </a:lnTo>
                  <a:lnTo>
                    <a:pt x="18430" y="23169"/>
                  </a:lnTo>
                  <a:lnTo>
                    <a:pt x="18013" y="23383"/>
                  </a:lnTo>
                  <a:lnTo>
                    <a:pt x="17581" y="23582"/>
                  </a:lnTo>
                  <a:lnTo>
                    <a:pt x="17136" y="23766"/>
                  </a:lnTo>
                  <a:lnTo>
                    <a:pt x="16681" y="23934"/>
                  </a:lnTo>
                  <a:lnTo>
                    <a:pt x="16215" y="24085"/>
                  </a:lnTo>
                  <a:lnTo>
                    <a:pt x="15736" y="24217"/>
                  </a:lnTo>
                  <a:lnTo>
                    <a:pt x="15246" y="24332"/>
                  </a:lnTo>
                  <a:lnTo>
                    <a:pt x="14743" y="24429"/>
                  </a:lnTo>
                  <a:lnTo>
                    <a:pt x="14229" y="24509"/>
                  </a:lnTo>
                  <a:lnTo>
                    <a:pt x="13703" y="24571"/>
                  </a:lnTo>
                  <a:lnTo>
                    <a:pt x="13165" y="24615"/>
                  </a:lnTo>
                  <a:lnTo>
                    <a:pt x="12615" y="24642"/>
                  </a:lnTo>
                  <a:lnTo>
                    <a:pt x="12053" y="24650"/>
                  </a:lnTo>
                  <a:lnTo>
                    <a:pt x="11459" y="24641"/>
                  </a:lnTo>
                  <a:lnTo>
                    <a:pt x="10879" y="24614"/>
                  </a:lnTo>
                  <a:lnTo>
                    <a:pt x="10315" y="24568"/>
                  </a:lnTo>
                  <a:lnTo>
                    <a:pt x="9765" y="24504"/>
                  </a:lnTo>
                  <a:lnTo>
                    <a:pt x="9231" y="24421"/>
                  </a:lnTo>
                  <a:lnTo>
                    <a:pt x="8711" y="24320"/>
                  </a:lnTo>
                  <a:lnTo>
                    <a:pt x="8207" y="24201"/>
                  </a:lnTo>
                  <a:lnTo>
                    <a:pt x="7717" y="24063"/>
                  </a:lnTo>
                  <a:lnTo>
                    <a:pt x="7242" y="23907"/>
                  </a:lnTo>
                  <a:lnTo>
                    <a:pt x="6783" y="23732"/>
                  </a:lnTo>
                  <a:lnTo>
                    <a:pt x="6341" y="23538"/>
                  </a:lnTo>
                  <a:lnTo>
                    <a:pt x="5914" y="23330"/>
                  </a:lnTo>
                  <a:lnTo>
                    <a:pt x="5502" y="23107"/>
                  </a:lnTo>
                  <a:lnTo>
                    <a:pt x="5104" y="22870"/>
                  </a:lnTo>
                  <a:lnTo>
                    <a:pt x="4721" y="22619"/>
                  </a:lnTo>
                  <a:lnTo>
                    <a:pt x="4353" y="22353"/>
                  </a:lnTo>
                  <a:lnTo>
                    <a:pt x="3999" y="22073"/>
                  </a:lnTo>
                  <a:lnTo>
                    <a:pt x="3660" y="21779"/>
                  </a:lnTo>
                  <a:lnTo>
                    <a:pt x="3336" y="21471"/>
                  </a:lnTo>
                  <a:lnTo>
                    <a:pt x="3026" y="21148"/>
                  </a:lnTo>
                  <a:lnTo>
                    <a:pt x="2730" y="20809"/>
                  </a:lnTo>
                  <a:lnTo>
                    <a:pt x="2450" y="20457"/>
                  </a:lnTo>
                  <a:lnTo>
                    <a:pt x="2185" y="20094"/>
                  </a:lnTo>
                  <a:lnTo>
                    <a:pt x="1935" y="19718"/>
                  </a:lnTo>
                  <a:lnTo>
                    <a:pt x="1700" y="19329"/>
                  </a:lnTo>
                  <a:lnTo>
                    <a:pt x="1479" y="18929"/>
                  </a:lnTo>
                  <a:lnTo>
                    <a:pt x="1274" y="18516"/>
                  </a:lnTo>
                  <a:lnTo>
                    <a:pt x="1083" y="18091"/>
                  </a:lnTo>
                  <a:lnTo>
                    <a:pt x="908" y="17654"/>
                  </a:lnTo>
                  <a:lnTo>
                    <a:pt x="748" y="17204"/>
                  </a:lnTo>
                  <a:lnTo>
                    <a:pt x="605" y="16744"/>
                  </a:lnTo>
                  <a:lnTo>
                    <a:pt x="478" y="16276"/>
                  </a:lnTo>
                  <a:lnTo>
                    <a:pt x="366" y="15799"/>
                  </a:lnTo>
                  <a:lnTo>
                    <a:pt x="269" y="15314"/>
                  </a:lnTo>
                  <a:lnTo>
                    <a:pt x="187" y="14820"/>
                  </a:lnTo>
                  <a:lnTo>
                    <a:pt x="119" y="14317"/>
                  </a:lnTo>
                  <a:lnTo>
                    <a:pt x="67" y="13807"/>
                  </a:lnTo>
                  <a:lnTo>
                    <a:pt x="29" y="13287"/>
                  </a:lnTo>
                  <a:lnTo>
                    <a:pt x="7" y="12759"/>
                  </a:lnTo>
                  <a:lnTo>
                    <a:pt x="0" y="12223"/>
                  </a:lnTo>
                  <a:lnTo>
                    <a:pt x="7" y="11667"/>
                  </a:lnTo>
                  <a:lnTo>
                    <a:pt x="31" y="11123"/>
                  </a:lnTo>
                  <a:lnTo>
                    <a:pt x="70" y="10589"/>
                  </a:lnTo>
                  <a:lnTo>
                    <a:pt x="125" y="10066"/>
                  </a:lnTo>
                  <a:lnTo>
                    <a:pt x="195" y="9554"/>
                  </a:lnTo>
                  <a:lnTo>
                    <a:pt x="281" y="9053"/>
                  </a:lnTo>
                  <a:lnTo>
                    <a:pt x="383" y="8562"/>
                  </a:lnTo>
                  <a:lnTo>
                    <a:pt x="500" y="8083"/>
                  </a:lnTo>
                  <a:lnTo>
                    <a:pt x="633" y="7614"/>
                  </a:lnTo>
                  <a:lnTo>
                    <a:pt x="782" y="7157"/>
                  </a:lnTo>
                  <a:lnTo>
                    <a:pt x="949" y="6711"/>
                  </a:lnTo>
                  <a:lnTo>
                    <a:pt x="1130" y="6280"/>
                  </a:lnTo>
                  <a:lnTo>
                    <a:pt x="1327" y="5861"/>
                  </a:lnTo>
                  <a:lnTo>
                    <a:pt x="1538" y="5457"/>
                  </a:lnTo>
                  <a:lnTo>
                    <a:pt x="1763" y="5066"/>
                  </a:lnTo>
                  <a:lnTo>
                    <a:pt x="2004" y="4688"/>
                  </a:lnTo>
                  <a:lnTo>
                    <a:pt x="2258" y="4324"/>
                  </a:lnTo>
                  <a:lnTo>
                    <a:pt x="2528" y="3974"/>
                  </a:lnTo>
                  <a:lnTo>
                    <a:pt x="2812" y="3638"/>
                  </a:lnTo>
                  <a:lnTo>
                    <a:pt x="3111" y="3315"/>
                  </a:lnTo>
                  <a:lnTo>
                    <a:pt x="3427" y="3002"/>
                  </a:lnTo>
                  <a:lnTo>
                    <a:pt x="3757" y="2705"/>
                  </a:lnTo>
                  <a:lnTo>
                    <a:pt x="4102" y="2423"/>
                  </a:lnTo>
                  <a:lnTo>
                    <a:pt x="4460" y="2156"/>
                  </a:lnTo>
                  <a:lnTo>
                    <a:pt x="4832" y="1904"/>
                  </a:lnTo>
                  <a:lnTo>
                    <a:pt x="5218" y="1666"/>
                  </a:lnTo>
                  <a:lnTo>
                    <a:pt x="5618" y="1444"/>
                  </a:lnTo>
                  <a:lnTo>
                    <a:pt x="6032" y="1236"/>
                  </a:lnTo>
                  <a:lnTo>
                    <a:pt x="6460" y="1044"/>
                  </a:lnTo>
                  <a:lnTo>
                    <a:pt x="6902" y="867"/>
                  </a:lnTo>
                  <a:lnTo>
                    <a:pt x="7361" y="702"/>
                  </a:lnTo>
                  <a:lnTo>
                    <a:pt x="7833" y="554"/>
                  </a:lnTo>
                  <a:lnTo>
                    <a:pt x="8318" y="424"/>
                  </a:lnTo>
                  <a:lnTo>
                    <a:pt x="8817" y="312"/>
                  </a:lnTo>
                  <a:lnTo>
                    <a:pt x="9329" y="216"/>
                  </a:lnTo>
                  <a:lnTo>
                    <a:pt x="9854" y="138"/>
                  </a:lnTo>
                  <a:lnTo>
                    <a:pt x="10392" y="78"/>
                  </a:lnTo>
                  <a:lnTo>
                    <a:pt x="10944" y="34"/>
                  </a:lnTo>
                  <a:lnTo>
                    <a:pt x="11509" y="8"/>
                  </a:lnTo>
                  <a:lnTo>
                    <a:pt x="12087" y="0"/>
                  </a:lnTo>
                  <a:lnTo>
                    <a:pt x="12665" y="8"/>
                  </a:lnTo>
                  <a:lnTo>
                    <a:pt x="13229" y="34"/>
                  </a:lnTo>
                  <a:lnTo>
                    <a:pt x="13780" y="78"/>
                  </a:lnTo>
                  <a:lnTo>
                    <a:pt x="14317" y="138"/>
                  </a:lnTo>
                  <a:lnTo>
                    <a:pt x="14841" y="216"/>
                  </a:lnTo>
                  <a:lnTo>
                    <a:pt x="15351" y="312"/>
                  </a:lnTo>
                  <a:lnTo>
                    <a:pt x="15848" y="424"/>
                  </a:lnTo>
                  <a:lnTo>
                    <a:pt x="16330" y="554"/>
                  </a:lnTo>
                  <a:lnTo>
                    <a:pt x="16800" y="702"/>
                  </a:lnTo>
                  <a:lnTo>
                    <a:pt x="17255" y="867"/>
                  </a:lnTo>
                  <a:lnTo>
                    <a:pt x="17700" y="1047"/>
                  </a:lnTo>
                  <a:lnTo>
                    <a:pt x="18130" y="1243"/>
                  </a:lnTo>
                  <a:lnTo>
                    <a:pt x="18546" y="1453"/>
                  </a:lnTo>
                  <a:lnTo>
                    <a:pt x="18947" y="1677"/>
                  </a:lnTo>
                  <a:lnTo>
                    <a:pt x="19333" y="1916"/>
                  </a:lnTo>
                  <a:lnTo>
                    <a:pt x="19705" y="2170"/>
                  </a:lnTo>
                  <a:lnTo>
                    <a:pt x="20062" y="2439"/>
                  </a:lnTo>
                  <a:lnTo>
                    <a:pt x="20405" y="2722"/>
                  </a:lnTo>
                  <a:lnTo>
                    <a:pt x="20733" y="3019"/>
                  </a:lnTo>
                  <a:lnTo>
                    <a:pt x="21046" y="3332"/>
                  </a:lnTo>
                  <a:lnTo>
                    <a:pt x="21348" y="3658"/>
                  </a:lnTo>
                  <a:lnTo>
                    <a:pt x="21635" y="3997"/>
                  </a:lnTo>
                  <a:lnTo>
                    <a:pt x="21907" y="4350"/>
                  </a:lnTo>
                  <a:lnTo>
                    <a:pt x="22164" y="4716"/>
                  </a:lnTo>
                  <a:lnTo>
                    <a:pt x="22406" y="5095"/>
                  </a:lnTo>
                  <a:lnTo>
                    <a:pt x="22633" y="5488"/>
                  </a:lnTo>
                  <a:lnTo>
                    <a:pt x="22846" y="5894"/>
                  </a:lnTo>
                  <a:lnTo>
                    <a:pt x="23043" y="6313"/>
                  </a:lnTo>
                  <a:lnTo>
                    <a:pt x="23225" y="6745"/>
                  </a:lnTo>
                  <a:lnTo>
                    <a:pt x="23392" y="7191"/>
                  </a:lnTo>
                  <a:lnTo>
                    <a:pt x="23544" y="7645"/>
                  </a:lnTo>
                  <a:lnTo>
                    <a:pt x="23680" y="8110"/>
                  </a:lnTo>
                  <a:lnTo>
                    <a:pt x="23800" y="8586"/>
                  </a:lnTo>
                  <a:lnTo>
                    <a:pt x="23904" y="9073"/>
                  </a:lnTo>
                  <a:lnTo>
                    <a:pt x="23992" y="9571"/>
                  </a:lnTo>
                  <a:lnTo>
                    <a:pt x="24064" y="10080"/>
                  </a:lnTo>
                  <a:lnTo>
                    <a:pt x="24120" y="10599"/>
                  </a:lnTo>
                  <a:lnTo>
                    <a:pt x="24159" y="11129"/>
                  </a:lnTo>
                  <a:lnTo>
                    <a:pt x="24183" y="11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8215149" y="5855548"/>
              <a:ext cx="14025" cy="16762"/>
            </a:xfrm>
            <a:custGeom>
              <a:avLst/>
              <a:pathLst>
                <a:path w="14025" h="16762">
                  <a:moveTo>
                    <a:pt x="14025" y="8279"/>
                  </a:moveTo>
                  <a:lnTo>
                    <a:pt x="14020" y="7905"/>
                  </a:lnTo>
                  <a:lnTo>
                    <a:pt x="14007" y="7539"/>
                  </a:lnTo>
                  <a:lnTo>
                    <a:pt x="13984" y="7180"/>
                  </a:lnTo>
                  <a:lnTo>
                    <a:pt x="13952" y="6829"/>
                  </a:lnTo>
                  <a:lnTo>
                    <a:pt x="13910" y="6485"/>
                  </a:lnTo>
                  <a:lnTo>
                    <a:pt x="13860" y="6149"/>
                  </a:lnTo>
                  <a:lnTo>
                    <a:pt x="13800" y="5820"/>
                  </a:lnTo>
                  <a:lnTo>
                    <a:pt x="13731" y="5499"/>
                  </a:lnTo>
                  <a:lnTo>
                    <a:pt x="13653" y="5185"/>
                  </a:lnTo>
                  <a:lnTo>
                    <a:pt x="13566" y="4879"/>
                  </a:lnTo>
                  <a:lnTo>
                    <a:pt x="13473" y="4577"/>
                  </a:lnTo>
                  <a:lnTo>
                    <a:pt x="13372" y="4284"/>
                  </a:lnTo>
                  <a:lnTo>
                    <a:pt x="13261" y="4000"/>
                  </a:lnTo>
                  <a:lnTo>
                    <a:pt x="13142" y="3725"/>
                  </a:lnTo>
                  <a:lnTo>
                    <a:pt x="13013" y="3459"/>
                  </a:lnTo>
                  <a:lnTo>
                    <a:pt x="12876" y="3202"/>
                  </a:lnTo>
                  <a:lnTo>
                    <a:pt x="12731" y="2953"/>
                  </a:lnTo>
                  <a:lnTo>
                    <a:pt x="12576" y="2713"/>
                  </a:lnTo>
                  <a:lnTo>
                    <a:pt x="12412" y="2483"/>
                  </a:lnTo>
                  <a:lnTo>
                    <a:pt x="12240" y="2261"/>
                  </a:lnTo>
                  <a:lnTo>
                    <a:pt x="12059" y="2048"/>
                  </a:lnTo>
                  <a:lnTo>
                    <a:pt x="11869" y="1846"/>
                  </a:lnTo>
                  <a:lnTo>
                    <a:pt x="11671" y="1654"/>
                  </a:lnTo>
                  <a:lnTo>
                    <a:pt x="11465" y="1472"/>
                  </a:lnTo>
                  <a:lnTo>
                    <a:pt x="11250" y="1300"/>
                  </a:lnTo>
                  <a:lnTo>
                    <a:pt x="11026" y="1139"/>
                  </a:lnTo>
                  <a:lnTo>
                    <a:pt x="10794" y="987"/>
                  </a:lnTo>
                  <a:lnTo>
                    <a:pt x="10554" y="846"/>
                  </a:lnTo>
                  <a:lnTo>
                    <a:pt x="10304" y="715"/>
                  </a:lnTo>
                  <a:lnTo>
                    <a:pt x="10047" y="595"/>
                  </a:lnTo>
                  <a:lnTo>
                    <a:pt x="9784" y="481"/>
                  </a:lnTo>
                  <a:lnTo>
                    <a:pt x="9513" y="380"/>
                  </a:lnTo>
                  <a:lnTo>
                    <a:pt x="9233" y="291"/>
                  </a:lnTo>
                  <a:lnTo>
                    <a:pt x="8945" y="214"/>
                  </a:lnTo>
                  <a:lnTo>
                    <a:pt x="8649" y="148"/>
                  </a:lnTo>
                  <a:lnTo>
                    <a:pt x="8343" y="95"/>
                  </a:lnTo>
                  <a:lnTo>
                    <a:pt x="8030" y="53"/>
                  </a:lnTo>
                  <a:lnTo>
                    <a:pt x="7708" y="23"/>
                  </a:lnTo>
                  <a:lnTo>
                    <a:pt x="7377" y="5"/>
                  </a:lnTo>
                  <a:lnTo>
                    <a:pt x="7038" y="0"/>
                  </a:lnTo>
                  <a:lnTo>
                    <a:pt x="6692" y="5"/>
                  </a:lnTo>
                  <a:lnTo>
                    <a:pt x="6354" y="23"/>
                  </a:lnTo>
                  <a:lnTo>
                    <a:pt x="6025" y="53"/>
                  </a:lnTo>
                  <a:lnTo>
                    <a:pt x="5705" y="95"/>
                  </a:lnTo>
                  <a:lnTo>
                    <a:pt x="5393" y="148"/>
                  </a:lnTo>
                  <a:lnTo>
                    <a:pt x="5089" y="214"/>
                  </a:lnTo>
                  <a:lnTo>
                    <a:pt x="4795" y="291"/>
                  </a:lnTo>
                  <a:lnTo>
                    <a:pt x="4508" y="380"/>
                  </a:lnTo>
                  <a:lnTo>
                    <a:pt x="4230" y="481"/>
                  </a:lnTo>
                  <a:lnTo>
                    <a:pt x="3961" y="595"/>
                  </a:lnTo>
                  <a:lnTo>
                    <a:pt x="3703" y="715"/>
                  </a:lnTo>
                  <a:lnTo>
                    <a:pt x="3454" y="846"/>
                  </a:lnTo>
                  <a:lnTo>
                    <a:pt x="3213" y="987"/>
                  </a:lnTo>
                  <a:lnTo>
                    <a:pt x="2981" y="1139"/>
                  </a:lnTo>
                  <a:lnTo>
                    <a:pt x="2758" y="1300"/>
                  </a:lnTo>
                  <a:lnTo>
                    <a:pt x="2543" y="1472"/>
                  </a:lnTo>
                  <a:lnTo>
                    <a:pt x="2336" y="1654"/>
                  </a:lnTo>
                  <a:lnTo>
                    <a:pt x="2138" y="1846"/>
                  </a:lnTo>
                  <a:lnTo>
                    <a:pt x="1949" y="2048"/>
                  </a:lnTo>
                  <a:lnTo>
                    <a:pt x="1768" y="2261"/>
                  </a:lnTo>
                  <a:lnTo>
                    <a:pt x="1595" y="2483"/>
                  </a:lnTo>
                  <a:lnTo>
                    <a:pt x="1432" y="2713"/>
                  </a:lnTo>
                  <a:lnTo>
                    <a:pt x="1277" y="2953"/>
                  </a:lnTo>
                  <a:lnTo>
                    <a:pt x="1131" y="3202"/>
                  </a:lnTo>
                  <a:lnTo>
                    <a:pt x="994" y="3459"/>
                  </a:lnTo>
                  <a:lnTo>
                    <a:pt x="866" y="3725"/>
                  </a:lnTo>
                  <a:lnTo>
                    <a:pt x="747" y="4000"/>
                  </a:lnTo>
                  <a:lnTo>
                    <a:pt x="636" y="4284"/>
                  </a:lnTo>
                  <a:lnTo>
                    <a:pt x="534" y="4577"/>
                  </a:lnTo>
                  <a:lnTo>
                    <a:pt x="442" y="4879"/>
                  </a:lnTo>
                  <a:lnTo>
                    <a:pt x="358" y="5185"/>
                  </a:lnTo>
                  <a:lnTo>
                    <a:pt x="282" y="5499"/>
                  </a:lnTo>
                  <a:lnTo>
                    <a:pt x="216" y="5820"/>
                  </a:lnTo>
                  <a:lnTo>
                    <a:pt x="159" y="6149"/>
                  </a:lnTo>
                  <a:lnTo>
                    <a:pt x="110" y="6485"/>
                  </a:lnTo>
                  <a:lnTo>
                    <a:pt x="70" y="6829"/>
                  </a:lnTo>
                  <a:lnTo>
                    <a:pt x="39" y="7180"/>
                  </a:lnTo>
                  <a:lnTo>
                    <a:pt x="17" y="7539"/>
                  </a:lnTo>
                  <a:lnTo>
                    <a:pt x="4" y="7905"/>
                  </a:lnTo>
                  <a:lnTo>
                    <a:pt x="0" y="8279"/>
                  </a:lnTo>
                  <a:lnTo>
                    <a:pt x="4" y="8650"/>
                  </a:lnTo>
                  <a:lnTo>
                    <a:pt x="17" y="9015"/>
                  </a:lnTo>
                  <a:lnTo>
                    <a:pt x="39" y="9373"/>
                  </a:lnTo>
                  <a:lnTo>
                    <a:pt x="70" y="9726"/>
                  </a:lnTo>
                  <a:lnTo>
                    <a:pt x="110" y="10072"/>
                  </a:lnTo>
                  <a:lnTo>
                    <a:pt x="159" y="10413"/>
                  </a:lnTo>
                  <a:lnTo>
                    <a:pt x="216" y="10747"/>
                  </a:lnTo>
                  <a:lnTo>
                    <a:pt x="282" y="11075"/>
                  </a:lnTo>
                  <a:lnTo>
                    <a:pt x="358" y="11397"/>
                  </a:lnTo>
                  <a:lnTo>
                    <a:pt x="442" y="11713"/>
                  </a:lnTo>
                  <a:lnTo>
                    <a:pt x="538" y="12018"/>
                  </a:lnTo>
                  <a:lnTo>
                    <a:pt x="642" y="12315"/>
                  </a:lnTo>
                  <a:lnTo>
                    <a:pt x="755" y="12603"/>
                  </a:lnTo>
                  <a:lnTo>
                    <a:pt x="877" y="12883"/>
                  </a:lnTo>
                  <a:lnTo>
                    <a:pt x="1007" y="13154"/>
                  </a:lnTo>
                  <a:lnTo>
                    <a:pt x="1145" y="13416"/>
                  </a:lnTo>
                  <a:lnTo>
                    <a:pt x="1292" y="13671"/>
                  </a:lnTo>
                  <a:lnTo>
                    <a:pt x="1448" y="13916"/>
                  </a:lnTo>
                  <a:lnTo>
                    <a:pt x="1612" y="14153"/>
                  </a:lnTo>
                  <a:lnTo>
                    <a:pt x="1785" y="14382"/>
                  </a:lnTo>
                  <a:lnTo>
                    <a:pt x="1966" y="14602"/>
                  </a:lnTo>
                  <a:lnTo>
                    <a:pt x="2155" y="14811"/>
                  </a:lnTo>
                  <a:lnTo>
                    <a:pt x="2353" y="15011"/>
                  </a:lnTo>
                  <a:lnTo>
                    <a:pt x="2560" y="15201"/>
                  </a:lnTo>
                  <a:lnTo>
                    <a:pt x="2775" y="15381"/>
                  </a:lnTo>
                  <a:lnTo>
                    <a:pt x="2998" y="15551"/>
                  </a:lnTo>
                  <a:lnTo>
                    <a:pt x="3230" y="15711"/>
                  </a:lnTo>
                  <a:lnTo>
                    <a:pt x="3471" y="15862"/>
                  </a:lnTo>
                  <a:lnTo>
                    <a:pt x="3720" y="16002"/>
                  </a:lnTo>
                  <a:lnTo>
                    <a:pt x="3978" y="16133"/>
                  </a:lnTo>
                  <a:lnTo>
                    <a:pt x="4244" y="16253"/>
                  </a:lnTo>
                  <a:lnTo>
                    <a:pt x="4518" y="16360"/>
                  </a:lnTo>
                  <a:lnTo>
                    <a:pt x="4800" y="16454"/>
                  </a:lnTo>
                  <a:lnTo>
                    <a:pt x="5090" y="16536"/>
                  </a:lnTo>
                  <a:lnTo>
                    <a:pt x="5389" y="16605"/>
                  </a:lnTo>
                  <a:lnTo>
                    <a:pt x="5695" y="16661"/>
                  </a:lnTo>
                  <a:lnTo>
                    <a:pt x="6010" y="16706"/>
                  </a:lnTo>
                  <a:lnTo>
                    <a:pt x="6333" y="16737"/>
                  </a:lnTo>
                  <a:lnTo>
                    <a:pt x="6664" y="16756"/>
                  </a:lnTo>
                  <a:lnTo>
                    <a:pt x="7004" y="16762"/>
                  </a:lnTo>
                  <a:lnTo>
                    <a:pt x="7366" y="16756"/>
                  </a:lnTo>
                  <a:lnTo>
                    <a:pt x="7718" y="16737"/>
                  </a:lnTo>
                  <a:lnTo>
                    <a:pt x="8060" y="16706"/>
                  </a:lnTo>
                  <a:lnTo>
                    <a:pt x="8391" y="16661"/>
                  </a:lnTo>
                  <a:lnTo>
                    <a:pt x="8712" y="16605"/>
                  </a:lnTo>
                  <a:lnTo>
                    <a:pt x="9023" y="16536"/>
                  </a:lnTo>
                  <a:lnTo>
                    <a:pt x="9324" y="16454"/>
                  </a:lnTo>
                  <a:lnTo>
                    <a:pt x="9615" y="16360"/>
                  </a:lnTo>
                  <a:lnTo>
                    <a:pt x="9896" y="16253"/>
                  </a:lnTo>
                  <a:lnTo>
                    <a:pt x="10166" y="16133"/>
                  </a:lnTo>
                  <a:lnTo>
                    <a:pt x="10426" y="15999"/>
                  </a:lnTo>
                  <a:lnTo>
                    <a:pt x="10677" y="15856"/>
                  </a:lnTo>
                  <a:lnTo>
                    <a:pt x="10919" y="15703"/>
                  </a:lnTo>
                  <a:lnTo>
                    <a:pt x="11151" y="15540"/>
                  </a:lnTo>
                  <a:lnTo>
                    <a:pt x="11373" y="15368"/>
                  </a:lnTo>
                  <a:lnTo>
                    <a:pt x="11586" y="15187"/>
                  </a:lnTo>
                  <a:lnTo>
                    <a:pt x="11789" y="14995"/>
                  </a:lnTo>
                  <a:lnTo>
                    <a:pt x="11983" y="14795"/>
                  </a:lnTo>
                  <a:lnTo>
                    <a:pt x="12167" y="14585"/>
                  </a:lnTo>
                  <a:lnTo>
                    <a:pt x="12342" y="14365"/>
                  </a:lnTo>
                  <a:lnTo>
                    <a:pt x="12511" y="14133"/>
                  </a:lnTo>
                  <a:lnTo>
                    <a:pt x="12670" y="13893"/>
                  </a:lnTo>
                  <a:lnTo>
                    <a:pt x="12821" y="13645"/>
                  </a:lnTo>
                  <a:lnTo>
                    <a:pt x="12962" y="13389"/>
                  </a:lnTo>
                  <a:lnTo>
                    <a:pt x="13094" y="13124"/>
                  </a:lnTo>
                  <a:lnTo>
                    <a:pt x="13217" y="12851"/>
                  </a:lnTo>
                  <a:lnTo>
                    <a:pt x="13331" y="12570"/>
                  </a:lnTo>
                  <a:lnTo>
                    <a:pt x="13435" y="12281"/>
                  </a:lnTo>
                  <a:lnTo>
                    <a:pt x="13531" y="11984"/>
                  </a:lnTo>
                  <a:lnTo>
                    <a:pt x="13617" y="11679"/>
                  </a:lnTo>
                  <a:lnTo>
                    <a:pt x="13695" y="11363"/>
                  </a:lnTo>
                  <a:lnTo>
                    <a:pt x="13764" y="11042"/>
                  </a:lnTo>
                  <a:lnTo>
                    <a:pt x="13825" y="10716"/>
                  </a:lnTo>
                  <a:lnTo>
                    <a:pt x="13878" y="10384"/>
                  </a:lnTo>
                  <a:lnTo>
                    <a:pt x="13923" y="10047"/>
                  </a:lnTo>
                  <a:lnTo>
                    <a:pt x="13960" y="9704"/>
                  </a:lnTo>
                  <a:lnTo>
                    <a:pt x="13988" y="9356"/>
                  </a:lnTo>
                  <a:lnTo>
                    <a:pt x="14009" y="9002"/>
                  </a:lnTo>
                  <a:lnTo>
                    <a:pt x="14021" y="864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8236757" y="5851604"/>
              <a:ext cx="20859" cy="24650"/>
            </a:xfrm>
            <a:custGeom>
              <a:avLst/>
              <a:pathLst>
                <a:path w="20859" h="24650">
                  <a:moveTo>
                    <a:pt x="20859" y="17408"/>
                  </a:moveTo>
                  <a:lnTo>
                    <a:pt x="20853" y="17732"/>
                  </a:lnTo>
                  <a:lnTo>
                    <a:pt x="20835" y="18049"/>
                  </a:lnTo>
                  <a:lnTo>
                    <a:pt x="20806" y="18361"/>
                  </a:lnTo>
                  <a:lnTo>
                    <a:pt x="20764" y="18668"/>
                  </a:lnTo>
                  <a:lnTo>
                    <a:pt x="20711" y="18968"/>
                  </a:lnTo>
                  <a:lnTo>
                    <a:pt x="20645" y="19263"/>
                  </a:lnTo>
                  <a:lnTo>
                    <a:pt x="20568" y="19551"/>
                  </a:lnTo>
                  <a:lnTo>
                    <a:pt x="20478" y="19834"/>
                  </a:lnTo>
                  <a:lnTo>
                    <a:pt x="20377" y="20112"/>
                  </a:lnTo>
                  <a:lnTo>
                    <a:pt x="20264" y="20383"/>
                  </a:lnTo>
                  <a:lnTo>
                    <a:pt x="20139" y="20645"/>
                  </a:lnTo>
                  <a:lnTo>
                    <a:pt x="20000" y="20899"/>
                  </a:lnTo>
                  <a:lnTo>
                    <a:pt x="19848" y="21145"/>
                  </a:lnTo>
                  <a:lnTo>
                    <a:pt x="19682" y="21384"/>
                  </a:lnTo>
                  <a:lnTo>
                    <a:pt x="19503" y="21616"/>
                  </a:lnTo>
                  <a:lnTo>
                    <a:pt x="19312" y="21840"/>
                  </a:lnTo>
                  <a:lnTo>
                    <a:pt x="19106" y="22056"/>
                  </a:lnTo>
                  <a:lnTo>
                    <a:pt x="18888" y="22266"/>
                  </a:lnTo>
                  <a:lnTo>
                    <a:pt x="18656" y="22467"/>
                  </a:lnTo>
                  <a:lnTo>
                    <a:pt x="18411" y="22661"/>
                  </a:lnTo>
                  <a:lnTo>
                    <a:pt x="18156" y="22848"/>
                  </a:lnTo>
                  <a:lnTo>
                    <a:pt x="17886" y="23025"/>
                  </a:lnTo>
                  <a:lnTo>
                    <a:pt x="17602" y="23194"/>
                  </a:lnTo>
                  <a:lnTo>
                    <a:pt x="17304" y="23355"/>
                  </a:lnTo>
                  <a:lnTo>
                    <a:pt x="16992" y="23507"/>
                  </a:lnTo>
                  <a:lnTo>
                    <a:pt x="16665" y="23651"/>
                  </a:lnTo>
                  <a:lnTo>
                    <a:pt x="16324" y="23786"/>
                  </a:lnTo>
                  <a:lnTo>
                    <a:pt x="15969" y="23913"/>
                  </a:lnTo>
                  <a:lnTo>
                    <a:pt x="15599" y="24031"/>
                  </a:lnTo>
                  <a:lnTo>
                    <a:pt x="15215" y="24140"/>
                  </a:lnTo>
                  <a:lnTo>
                    <a:pt x="14820" y="24237"/>
                  </a:lnTo>
                  <a:lnTo>
                    <a:pt x="14410" y="24324"/>
                  </a:lnTo>
                  <a:lnTo>
                    <a:pt x="13985" y="24401"/>
                  </a:lnTo>
                  <a:lnTo>
                    <a:pt x="13545" y="24467"/>
                  </a:lnTo>
                  <a:lnTo>
                    <a:pt x="13090" y="24523"/>
                  </a:lnTo>
                  <a:lnTo>
                    <a:pt x="12620" y="24569"/>
                  </a:lnTo>
                  <a:lnTo>
                    <a:pt x="12135" y="24605"/>
                  </a:lnTo>
                  <a:lnTo>
                    <a:pt x="11635" y="24630"/>
                  </a:lnTo>
                  <a:lnTo>
                    <a:pt x="11121" y="24645"/>
                  </a:lnTo>
                  <a:lnTo>
                    <a:pt x="10591" y="24650"/>
                  </a:lnTo>
                  <a:lnTo>
                    <a:pt x="10120" y="24646"/>
                  </a:lnTo>
                  <a:lnTo>
                    <a:pt x="9661" y="24633"/>
                  </a:lnTo>
                  <a:lnTo>
                    <a:pt x="9213" y="24612"/>
                  </a:lnTo>
                  <a:lnTo>
                    <a:pt x="8777" y="24582"/>
                  </a:lnTo>
                  <a:lnTo>
                    <a:pt x="8351" y="24544"/>
                  </a:lnTo>
                  <a:lnTo>
                    <a:pt x="7937" y="24497"/>
                  </a:lnTo>
                  <a:lnTo>
                    <a:pt x="7534" y="24442"/>
                  </a:lnTo>
                  <a:lnTo>
                    <a:pt x="7142" y="24378"/>
                  </a:lnTo>
                  <a:lnTo>
                    <a:pt x="6761" y="24306"/>
                  </a:lnTo>
                  <a:lnTo>
                    <a:pt x="6392" y="24225"/>
                  </a:lnTo>
                  <a:lnTo>
                    <a:pt x="6033" y="24136"/>
                  </a:lnTo>
                  <a:lnTo>
                    <a:pt x="5685" y="24039"/>
                  </a:lnTo>
                  <a:lnTo>
                    <a:pt x="5346" y="23934"/>
                  </a:lnTo>
                  <a:lnTo>
                    <a:pt x="5018" y="23820"/>
                  </a:lnTo>
                  <a:lnTo>
                    <a:pt x="4700" y="23698"/>
                  </a:lnTo>
                  <a:lnTo>
                    <a:pt x="4392" y="23569"/>
                  </a:lnTo>
                  <a:lnTo>
                    <a:pt x="4095" y="23430"/>
                  </a:lnTo>
                  <a:lnTo>
                    <a:pt x="3808" y="23284"/>
                  </a:lnTo>
                  <a:lnTo>
                    <a:pt x="3531" y="23130"/>
                  </a:lnTo>
                  <a:lnTo>
                    <a:pt x="3264" y="22967"/>
                  </a:lnTo>
                  <a:lnTo>
                    <a:pt x="3010" y="22797"/>
                  </a:lnTo>
                  <a:lnTo>
                    <a:pt x="2766" y="22619"/>
                  </a:lnTo>
                  <a:lnTo>
                    <a:pt x="2531" y="22432"/>
                  </a:lnTo>
                  <a:lnTo>
                    <a:pt x="2306" y="22238"/>
                  </a:lnTo>
                  <a:lnTo>
                    <a:pt x="2091" y="22037"/>
                  </a:lnTo>
                  <a:lnTo>
                    <a:pt x="1885" y="21827"/>
                  </a:lnTo>
                  <a:lnTo>
                    <a:pt x="1688" y="21610"/>
                  </a:lnTo>
                  <a:lnTo>
                    <a:pt x="1501" y="21384"/>
                  </a:lnTo>
                  <a:lnTo>
                    <a:pt x="1324" y="21151"/>
                  </a:lnTo>
                  <a:lnTo>
                    <a:pt x="1156" y="20910"/>
                  </a:lnTo>
                  <a:lnTo>
                    <a:pt x="1000" y="20659"/>
                  </a:lnTo>
                  <a:lnTo>
                    <a:pt x="854" y="20400"/>
                  </a:lnTo>
                  <a:lnTo>
                    <a:pt x="716" y="20134"/>
                  </a:lnTo>
                  <a:lnTo>
                    <a:pt x="587" y="19860"/>
                  </a:lnTo>
                  <a:lnTo>
                    <a:pt x="467" y="19580"/>
                  </a:lnTo>
                  <a:lnTo>
                    <a:pt x="356" y="19293"/>
                  </a:lnTo>
                  <a:lnTo>
                    <a:pt x="253" y="18998"/>
                  </a:lnTo>
                  <a:lnTo>
                    <a:pt x="160" y="18696"/>
                  </a:lnTo>
                  <a:lnTo>
                    <a:pt x="75" y="18387"/>
                  </a:lnTo>
                  <a:lnTo>
                    <a:pt x="0" y="18071"/>
                  </a:lnTo>
                  <a:lnTo>
                    <a:pt x="4845" y="17272"/>
                  </a:lnTo>
                  <a:lnTo>
                    <a:pt x="4887" y="17431"/>
                  </a:lnTo>
                  <a:lnTo>
                    <a:pt x="4934" y="17586"/>
                  </a:lnTo>
                  <a:lnTo>
                    <a:pt x="4984" y="17739"/>
                  </a:lnTo>
                  <a:lnTo>
                    <a:pt x="5038" y="17890"/>
                  </a:lnTo>
                  <a:lnTo>
                    <a:pt x="5095" y="18037"/>
                  </a:lnTo>
                  <a:lnTo>
                    <a:pt x="5157" y="18182"/>
                  </a:lnTo>
                  <a:lnTo>
                    <a:pt x="5222" y="18324"/>
                  </a:lnTo>
                  <a:lnTo>
                    <a:pt x="5291" y="18464"/>
                  </a:lnTo>
                  <a:lnTo>
                    <a:pt x="5363" y="18600"/>
                  </a:lnTo>
                  <a:lnTo>
                    <a:pt x="5440" y="18734"/>
                  </a:lnTo>
                  <a:lnTo>
                    <a:pt x="5521" y="18865"/>
                  </a:lnTo>
                  <a:lnTo>
                    <a:pt x="6250" y="19686"/>
                  </a:lnTo>
                  <a:lnTo>
                    <a:pt x="6378" y="19790"/>
                  </a:lnTo>
                  <a:lnTo>
                    <a:pt x="6511" y="19890"/>
                  </a:lnTo>
                  <a:lnTo>
                    <a:pt x="6653" y="19983"/>
                  </a:lnTo>
                  <a:lnTo>
                    <a:pt x="6802" y="20073"/>
                  </a:lnTo>
                  <a:lnTo>
                    <a:pt x="6958" y="20158"/>
                  </a:lnTo>
                  <a:lnTo>
                    <a:pt x="7120" y="20238"/>
                  </a:lnTo>
                  <a:lnTo>
                    <a:pt x="7289" y="20315"/>
                  </a:lnTo>
                  <a:lnTo>
                    <a:pt x="7463" y="20388"/>
                  </a:lnTo>
                  <a:lnTo>
                    <a:pt x="7645" y="20457"/>
                  </a:lnTo>
                  <a:lnTo>
                    <a:pt x="7833" y="20521"/>
                  </a:lnTo>
                  <a:lnTo>
                    <a:pt x="8027" y="20582"/>
                  </a:lnTo>
                  <a:lnTo>
                    <a:pt x="8228" y="20638"/>
                  </a:lnTo>
                  <a:lnTo>
                    <a:pt x="8439" y="20687"/>
                  </a:lnTo>
                  <a:lnTo>
                    <a:pt x="8660" y="20730"/>
                  </a:lnTo>
                  <a:lnTo>
                    <a:pt x="8888" y="20768"/>
                  </a:lnTo>
                  <a:lnTo>
                    <a:pt x="9125" y="20801"/>
                  </a:lnTo>
                  <a:lnTo>
                    <a:pt x="9371" y="20830"/>
                  </a:lnTo>
                  <a:lnTo>
                    <a:pt x="9625" y="20852"/>
                  </a:lnTo>
                  <a:lnTo>
                    <a:pt x="9888" y="20870"/>
                  </a:lnTo>
                  <a:lnTo>
                    <a:pt x="10159" y="20883"/>
                  </a:lnTo>
                  <a:lnTo>
                    <a:pt x="10439" y="20891"/>
                  </a:lnTo>
                  <a:lnTo>
                    <a:pt x="10727" y="20893"/>
                  </a:lnTo>
                  <a:lnTo>
                    <a:pt x="11225" y="20886"/>
                  </a:lnTo>
                  <a:lnTo>
                    <a:pt x="11699" y="20863"/>
                  </a:lnTo>
                  <a:lnTo>
                    <a:pt x="12148" y="20824"/>
                  </a:lnTo>
                  <a:lnTo>
                    <a:pt x="12574" y="20771"/>
                  </a:lnTo>
                  <a:lnTo>
                    <a:pt x="12975" y="20702"/>
                  </a:lnTo>
                  <a:lnTo>
                    <a:pt x="13352" y="20618"/>
                  </a:lnTo>
                  <a:lnTo>
                    <a:pt x="13706" y="20518"/>
                  </a:lnTo>
                  <a:lnTo>
                    <a:pt x="14035" y="20404"/>
                  </a:lnTo>
                  <a:lnTo>
                    <a:pt x="14339" y="20274"/>
                  </a:lnTo>
                  <a:lnTo>
                    <a:pt x="14620" y="20128"/>
                  </a:lnTo>
                  <a:lnTo>
                    <a:pt x="14878" y="19963"/>
                  </a:lnTo>
                  <a:lnTo>
                    <a:pt x="15110" y="19781"/>
                  </a:lnTo>
                  <a:lnTo>
                    <a:pt x="15314" y="19581"/>
                  </a:lnTo>
                  <a:lnTo>
                    <a:pt x="15490" y="19364"/>
                  </a:lnTo>
                  <a:lnTo>
                    <a:pt x="15640" y="19129"/>
                  </a:lnTo>
                  <a:lnTo>
                    <a:pt x="15763" y="18878"/>
                  </a:lnTo>
                  <a:lnTo>
                    <a:pt x="15858" y="18609"/>
                  </a:lnTo>
                  <a:lnTo>
                    <a:pt x="15926" y="18322"/>
                  </a:lnTo>
                  <a:lnTo>
                    <a:pt x="15967" y="18018"/>
                  </a:lnTo>
                  <a:lnTo>
                    <a:pt x="15980" y="17697"/>
                  </a:lnTo>
                  <a:lnTo>
                    <a:pt x="15975" y="17504"/>
                  </a:lnTo>
                  <a:lnTo>
                    <a:pt x="15958" y="17317"/>
                  </a:lnTo>
                  <a:lnTo>
                    <a:pt x="15931" y="17138"/>
                  </a:lnTo>
                  <a:lnTo>
                    <a:pt x="15893" y="16965"/>
                  </a:lnTo>
                  <a:lnTo>
                    <a:pt x="15844" y="16800"/>
                  </a:lnTo>
                  <a:lnTo>
                    <a:pt x="15784" y="16642"/>
                  </a:lnTo>
                  <a:lnTo>
                    <a:pt x="15714" y="16492"/>
                  </a:lnTo>
                  <a:lnTo>
                    <a:pt x="15632" y="16348"/>
                  </a:lnTo>
                  <a:lnTo>
                    <a:pt x="15539" y="16211"/>
                  </a:lnTo>
                  <a:lnTo>
                    <a:pt x="15078" y="15725"/>
                  </a:lnTo>
                  <a:lnTo>
                    <a:pt x="14944" y="15614"/>
                  </a:lnTo>
                  <a:lnTo>
                    <a:pt x="14803" y="15508"/>
                  </a:lnTo>
                  <a:lnTo>
                    <a:pt x="14655" y="15407"/>
                  </a:lnTo>
                  <a:lnTo>
                    <a:pt x="14500" y="15310"/>
                  </a:lnTo>
                  <a:lnTo>
                    <a:pt x="14337" y="15217"/>
                  </a:lnTo>
                  <a:lnTo>
                    <a:pt x="14168" y="15129"/>
                  </a:lnTo>
                  <a:lnTo>
                    <a:pt x="13991" y="15045"/>
                  </a:lnTo>
                  <a:lnTo>
                    <a:pt x="13808" y="14965"/>
                  </a:lnTo>
                  <a:lnTo>
                    <a:pt x="13620" y="14887"/>
                  </a:lnTo>
                  <a:lnTo>
                    <a:pt x="13426" y="14813"/>
                  </a:lnTo>
                  <a:lnTo>
                    <a:pt x="13227" y="14740"/>
                  </a:lnTo>
                  <a:lnTo>
                    <a:pt x="13022" y="14671"/>
                  </a:lnTo>
                  <a:lnTo>
                    <a:pt x="12812" y="14604"/>
                  </a:lnTo>
                  <a:lnTo>
                    <a:pt x="12596" y="14540"/>
                  </a:lnTo>
                  <a:lnTo>
                    <a:pt x="12375" y="14479"/>
                  </a:lnTo>
                  <a:lnTo>
                    <a:pt x="12149" y="14421"/>
                  </a:lnTo>
                  <a:lnTo>
                    <a:pt x="11917" y="14365"/>
                  </a:lnTo>
                  <a:lnTo>
                    <a:pt x="11681" y="14311"/>
                  </a:lnTo>
                  <a:lnTo>
                    <a:pt x="11444" y="14257"/>
                  </a:lnTo>
                  <a:lnTo>
                    <a:pt x="11204" y="14203"/>
                  </a:lnTo>
                  <a:lnTo>
                    <a:pt x="10962" y="14150"/>
                  </a:lnTo>
                  <a:lnTo>
                    <a:pt x="10718" y="14097"/>
                  </a:lnTo>
                  <a:lnTo>
                    <a:pt x="10473" y="14045"/>
                  </a:lnTo>
                  <a:lnTo>
                    <a:pt x="10225" y="13993"/>
                  </a:lnTo>
                  <a:lnTo>
                    <a:pt x="9975" y="13941"/>
                  </a:lnTo>
                  <a:lnTo>
                    <a:pt x="9723" y="13889"/>
                  </a:lnTo>
                  <a:lnTo>
                    <a:pt x="9469" y="13838"/>
                  </a:lnTo>
                  <a:lnTo>
                    <a:pt x="9265" y="13790"/>
                  </a:lnTo>
                  <a:lnTo>
                    <a:pt x="9061" y="13742"/>
                  </a:lnTo>
                  <a:lnTo>
                    <a:pt x="8857" y="13694"/>
                  </a:lnTo>
                  <a:lnTo>
                    <a:pt x="8653" y="13645"/>
                  </a:lnTo>
                  <a:lnTo>
                    <a:pt x="8449" y="13596"/>
                  </a:lnTo>
                  <a:lnTo>
                    <a:pt x="8245" y="13546"/>
                  </a:lnTo>
                  <a:lnTo>
                    <a:pt x="8041" y="13496"/>
                  </a:lnTo>
                  <a:lnTo>
                    <a:pt x="7837" y="13446"/>
                  </a:lnTo>
                  <a:lnTo>
                    <a:pt x="7633" y="13396"/>
                  </a:lnTo>
                  <a:lnTo>
                    <a:pt x="7429" y="13345"/>
                  </a:lnTo>
                  <a:lnTo>
                    <a:pt x="7226" y="13293"/>
                  </a:lnTo>
                  <a:lnTo>
                    <a:pt x="7024" y="13239"/>
                  </a:lnTo>
                  <a:lnTo>
                    <a:pt x="6824" y="13183"/>
                  </a:lnTo>
                  <a:lnTo>
                    <a:pt x="6626" y="13125"/>
                  </a:lnTo>
                  <a:lnTo>
                    <a:pt x="6430" y="13064"/>
                  </a:lnTo>
                  <a:lnTo>
                    <a:pt x="6235" y="13002"/>
                  </a:lnTo>
                  <a:lnTo>
                    <a:pt x="6042" y="12938"/>
                  </a:lnTo>
                  <a:lnTo>
                    <a:pt x="5851" y="12872"/>
                  </a:lnTo>
                  <a:lnTo>
                    <a:pt x="5662" y="12803"/>
                  </a:lnTo>
                  <a:lnTo>
                    <a:pt x="5474" y="12733"/>
                  </a:lnTo>
                  <a:lnTo>
                    <a:pt x="5291" y="12660"/>
                  </a:lnTo>
                  <a:lnTo>
                    <a:pt x="5111" y="12585"/>
                  </a:lnTo>
                  <a:lnTo>
                    <a:pt x="4934" y="12507"/>
                  </a:lnTo>
                  <a:lnTo>
                    <a:pt x="4758" y="12426"/>
                  </a:lnTo>
                  <a:lnTo>
                    <a:pt x="4585" y="12342"/>
                  </a:lnTo>
                  <a:lnTo>
                    <a:pt x="4415" y="12256"/>
                  </a:lnTo>
                  <a:lnTo>
                    <a:pt x="4247" y="12167"/>
                  </a:lnTo>
                  <a:lnTo>
                    <a:pt x="4081" y="12075"/>
                  </a:lnTo>
                  <a:lnTo>
                    <a:pt x="3918" y="11980"/>
                  </a:lnTo>
                  <a:lnTo>
                    <a:pt x="3757" y="11883"/>
                  </a:lnTo>
                  <a:lnTo>
                    <a:pt x="3599" y="11782"/>
                  </a:lnTo>
                  <a:lnTo>
                    <a:pt x="3445" y="11677"/>
                  </a:lnTo>
                  <a:lnTo>
                    <a:pt x="3296" y="11567"/>
                  </a:lnTo>
                  <a:lnTo>
                    <a:pt x="3150" y="11453"/>
                  </a:lnTo>
                  <a:lnTo>
                    <a:pt x="3009" y="11335"/>
                  </a:lnTo>
                  <a:lnTo>
                    <a:pt x="2871" y="11212"/>
                  </a:lnTo>
                  <a:lnTo>
                    <a:pt x="2738" y="11084"/>
                  </a:lnTo>
                  <a:lnTo>
                    <a:pt x="2609" y="10953"/>
                  </a:lnTo>
                  <a:lnTo>
                    <a:pt x="2484" y="10817"/>
                  </a:lnTo>
                  <a:lnTo>
                    <a:pt x="2363" y="10676"/>
                  </a:lnTo>
                  <a:lnTo>
                    <a:pt x="2249" y="10527"/>
                  </a:lnTo>
                  <a:lnTo>
                    <a:pt x="2141" y="10374"/>
                  </a:lnTo>
                  <a:lnTo>
                    <a:pt x="2037" y="10216"/>
                  </a:lnTo>
                  <a:lnTo>
                    <a:pt x="1938" y="10053"/>
                  </a:lnTo>
                  <a:lnTo>
                    <a:pt x="1844" y="9885"/>
                  </a:lnTo>
                  <a:lnTo>
                    <a:pt x="1755" y="9713"/>
                  </a:lnTo>
                  <a:lnTo>
                    <a:pt x="1670" y="9536"/>
                  </a:lnTo>
                  <a:lnTo>
                    <a:pt x="1590" y="9354"/>
                  </a:lnTo>
                  <a:lnTo>
                    <a:pt x="1515" y="9167"/>
                  </a:lnTo>
                  <a:lnTo>
                    <a:pt x="1445" y="8976"/>
                  </a:lnTo>
                  <a:lnTo>
                    <a:pt x="1383" y="8779"/>
                  </a:lnTo>
                  <a:lnTo>
                    <a:pt x="1328" y="8575"/>
                  </a:lnTo>
                  <a:lnTo>
                    <a:pt x="1280" y="8364"/>
                  </a:lnTo>
                  <a:lnTo>
                    <a:pt x="1238" y="8146"/>
                  </a:lnTo>
                  <a:lnTo>
                    <a:pt x="1202" y="7922"/>
                  </a:lnTo>
                  <a:lnTo>
                    <a:pt x="1173" y="7691"/>
                  </a:lnTo>
                  <a:lnTo>
                    <a:pt x="1151" y="7453"/>
                  </a:lnTo>
                  <a:lnTo>
                    <a:pt x="1134" y="7208"/>
                  </a:lnTo>
                  <a:lnTo>
                    <a:pt x="1125" y="6956"/>
                  </a:lnTo>
                  <a:lnTo>
                    <a:pt x="1122" y="6698"/>
                  </a:lnTo>
                  <a:lnTo>
                    <a:pt x="1129" y="6346"/>
                  </a:lnTo>
                  <a:lnTo>
                    <a:pt x="1150" y="6004"/>
                  </a:lnTo>
                  <a:lnTo>
                    <a:pt x="1186" y="5673"/>
                  </a:lnTo>
                  <a:lnTo>
                    <a:pt x="1236" y="5351"/>
                  </a:lnTo>
                  <a:lnTo>
                    <a:pt x="1300" y="5040"/>
                  </a:lnTo>
                  <a:lnTo>
                    <a:pt x="1379" y="4739"/>
                  </a:lnTo>
                  <a:lnTo>
                    <a:pt x="1471" y="4449"/>
                  </a:lnTo>
                  <a:lnTo>
                    <a:pt x="1579" y="4168"/>
                  </a:lnTo>
                  <a:lnTo>
                    <a:pt x="1700" y="3898"/>
                  </a:lnTo>
                  <a:lnTo>
                    <a:pt x="1836" y="3638"/>
                  </a:lnTo>
                  <a:lnTo>
                    <a:pt x="1984" y="3387"/>
                  </a:lnTo>
                  <a:lnTo>
                    <a:pt x="2143" y="3147"/>
                  </a:lnTo>
                  <a:lnTo>
                    <a:pt x="2313" y="2915"/>
                  </a:lnTo>
                  <a:lnTo>
                    <a:pt x="2494" y="2694"/>
                  </a:lnTo>
                  <a:lnTo>
                    <a:pt x="2686" y="2482"/>
                  </a:lnTo>
                  <a:lnTo>
                    <a:pt x="2888" y="2279"/>
                  </a:lnTo>
                  <a:lnTo>
                    <a:pt x="3102" y="2086"/>
                  </a:lnTo>
                  <a:lnTo>
                    <a:pt x="3326" y="1902"/>
                  </a:lnTo>
                  <a:lnTo>
                    <a:pt x="3561" y="1728"/>
                  </a:lnTo>
                  <a:lnTo>
                    <a:pt x="3808" y="1564"/>
                  </a:lnTo>
                  <a:lnTo>
                    <a:pt x="4067" y="1405"/>
                  </a:lnTo>
                  <a:lnTo>
                    <a:pt x="4337" y="1255"/>
                  </a:lnTo>
                  <a:lnTo>
                    <a:pt x="4616" y="1114"/>
                  </a:lnTo>
                  <a:lnTo>
                    <a:pt x="4904" y="981"/>
                  </a:lnTo>
                  <a:lnTo>
                    <a:pt x="5202" y="858"/>
                  </a:lnTo>
                  <a:lnTo>
                    <a:pt x="5509" y="743"/>
                  </a:lnTo>
                  <a:lnTo>
                    <a:pt x="5826" y="638"/>
                  </a:lnTo>
                  <a:lnTo>
                    <a:pt x="6152" y="541"/>
                  </a:lnTo>
                  <a:lnTo>
                    <a:pt x="6488" y="453"/>
                  </a:lnTo>
                  <a:lnTo>
                    <a:pt x="6834" y="374"/>
                  </a:lnTo>
                  <a:lnTo>
                    <a:pt x="7187" y="302"/>
                  </a:lnTo>
                  <a:lnTo>
                    <a:pt x="7547" y="239"/>
                  </a:lnTo>
                  <a:lnTo>
                    <a:pt x="7913" y="183"/>
                  </a:lnTo>
                  <a:lnTo>
                    <a:pt x="8286" y="134"/>
                  </a:lnTo>
                  <a:lnTo>
                    <a:pt x="8666" y="93"/>
                  </a:lnTo>
                  <a:lnTo>
                    <a:pt x="9051" y="59"/>
                  </a:lnTo>
                  <a:lnTo>
                    <a:pt x="9444" y="33"/>
                  </a:lnTo>
                  <a:lnTo>
                    <a:pt x="9842" y="14"/>
                  </a:lnTo>
                  <a:lnTo>
                    <a:pt x="10247" y="3"/>
                  </a:lnTo>
                  <a:lnTo>
                    <a:pt x="10659" y="0"/>
                  </a:lnTo>
                  <a:lnTo>
                    <a:pt x="11121" y="3"/>
                  </a:lnTo>
                  <a:lnTo>
                    <a:pt x="11570" y="14"/>
                  </a:lnTo>
                  <a:lnTo>
                    <a:pt x="12005" y="33"/>
                  </a:lnTo>
                  <a:lnTo>
                    <a:pt x="12427" y="59"/>
                  </a:lnTo>
                  <a:lnTo>
                    <a:pt x="12835" y="93"/>
                  </a:lnTo>
                  <a:lnTo>
                    <a:pt x="13229" y="134"/>
                  </a:lnTo>
                  <a:lnTo>
                    <a:pt x="13610" y="183"/>
                  </a:lnTo>
                  <a:lnTo>
                    <a:pt x="13977" y="239"/>
                  </a:lnTo>
                  <a:lnTo>
                    <a:pt x="14331" y="302"/>
                  </a:lnTo>
                  <a:lnTo>
                    <a:pt x="14671" y="374"/>
                  </a:lnTo>
                  <a:lnTo>
                    <a:pt x="15002" y="449"/>
                  </a:lnTo>
                  <a:lnTo>
                    <a:pt x="15322" y="532"/>
                  </a:lnTo>
                  <a:lnTo>
                    <a:pt x="15630" y="623"/>
                  </a:lnTo>
                  <a:lnTo>
                    <a:pt x="15928" y="722"/>
                  </a:lnTo>
                  <a:lnTo>
                    <a:pt x="16214" y="828"/>
                  </a:lnTo>
                  <a:lnTo>
                    <a:pt x="16489" y="943"/>
                  </a:lnTo>
                  <a:lnTo>
                    <a:pt x="16752" y="1065"/>
                  </a:lnTo>
                  <a:lnTo>
                    <a:pt x="17005" y="1195"/>
                  </a:lnTo>
                  <a:lnTo>
                    <a:pt x="17246" y="1333"/>
                  </a:lnTo>
                  <a:lnTo>
                    <a:pt x="17476" y="1479"/>
                  </a:lnTo>
                  <a:lnTo>
                    <a:pt x="17699" y="1632"/>
                  </a:lnTo>
                  <a:lnTo>
                    <a:pt x="17912" y="1793"/>
                  </a:lnTo>
                  <a:lnTo>
                    <a:pt x="18115" y="1963"/>
                  </a:lnTo>
                  <a:lnTo>
                    <a:pt x="18309" y="2140"/>
                  </a:lnTo>
                  <a:lnTo>
                    <a:pt x="18492" y="2324"/>
                  </a:lnTo>
                  <a:lnTo>
                    <a:pt x="18666" y="2517"/>
                  </a:lnTo>
                  <a:lnTo>
                    <a:pt x="18829" y="2717"/>
                  </a:lnTo>
                  <a:lnTo>
                    <a:pt x="18983" y="2926"/>
                  </a:lnTo>
                  <a:lnTo>
                    <a:pt x="19127" y="3142"/>
                  </a:lnTo>
                  <a:lnTo>
                    <a:pt x="19261" y="3366"/>
                  </a:lnTo>
                  <a:lnTo>
                    <a:pt x="19390" y="3594"/>
                  </a:lnTo>
                  <a:lnTo>
                    <a:pt x="19512" y="3830"/>
                  </a:lnTo>
                  <a:lnTo>
                    <a:pt x="19627" y="4074"/>
                  </a:lnTo>
                  <a:lnTo>
                    <a:pt x="19735" y="4326"/>
                  </a:lnTo>
                  <a:lnTo>
                    <a:pt x="19835" y="4585"/>
                  </a:lnTo>
                  <a:lnTo>
                    <a:pt x="19928" y="4853"/>
                  </a:lnTo>
                  <a:lnTo>
                    <a:pt x="20015" y="5128"/>
                  </a:lnTo>
                  <a:lnTo>
                    <a:pt x="20094" y="5411"/>
                  </a:lnTo>
                  <a:lnTo>
                    <a:pt x="20165" y="5702"/>
                  </a:lnTo>
                  <a:lnTo>
                    <a:pt x="20230" y="6001"/>
                  </a:lnTo>
                  <a:lnTo>
                    <a:pt x="15368" y="6664"/>
                  </a:lnTo>
                  <a:lnTo>
                    <a:pt x="15285" y="6362"/>
                  </a:lnTo>
                  <a:lnTo>
                    <a:pt x="15187" y="6076"/>
                  </a:lnTo>
                  <a:lnTo>
                    <a:pt x="15073" y="5804"/>
                  </a:lnTo>
                  <a:lnTo>
                    <a:pt x="14944" y="5549"/>
                  </a:lnTo>
                  <a:lnTo>
                    <a:pt x="14799" y="5308"/>
                  </a:lnTo>
                  <a:lnTo>
                    <a:pt x="14638" y="5083"/>
                  </a:lnTo>
                  <a:lnTo>
                    <a:pt x="14461" y="4873"/>
                  </a:lnTo>
                  <a:lnTo>
                    <a:pt x="14269" y="4678"/>
                  </a:lnTo>
                  <a:lnTo>
                    <a:pt x="14061" y="4499"/>
                  </a:lnTo>
                  <a:lnTo>
                    <a:pt x="13838" y="4335"/>
                  </a:lnTo>
                  <a:lnTo>
                    <a:pt x="13600" y="4186"/>
                  </a:lnTo>
                  <a:lnTo>
                    <a:pt x="13342" y="4053"/>
                  </a:lnTo>
                  <a:lnTo>
                    <a:pt x="13064" y="3936"/>
                  </a:lnTo>
                  <a:lnTo>
                    <a:pt x="12766" y="3834"/>
                  </a:lnTo>
                  <a:lnTo>
                    <a:pt x="12448" y="3748"/>
                  </a:lnTo>
                  <a:lnTo>
                    <a:pt x="12110" y="3678"/>
                  </a:lnTo>
                  <a:lnTo>
                    <a:pt x="11752" y="3623"/>
                  </a:lnTo>
                  <a:lnTo>
                    <a:pt x="11374" y="3584"/>
                  </a:lnTo>
                  <a:lnTo>
                    <a:pt x="10975" y="3560"/>
                  </a:lnTo>
                  <a:lnTo>
                    <a:pt x="10557" y="3553"/>
                  </a:lnTo>
                  <a:lnTo>
                    <a:pt x="10296" y="3555"/>
                  </a:lnTo>
                  <a:lnTo>
                    <a:pt x="10044" y="3562"/>
                  </a:lnTo>
                  <a:lnTo>
                    <a:pt x="9801" y="3574"/>
                  </a:lnTo>
                  <a:lnTo>
                    <a:pt x="9567" y="3591"/>
                  </a:lnTo>
                  <a:lnTo>
                    <a:pt x="9341" y="3612"/>
                  </a:lnTo>
                  <a:lnTo>
                    <a:pt x="9125" y="3638"/>
                  </a:lnTo>
                  <a:lnTo>
                    <a:pt x="8917" y="3669"/>
                  </a:lnTo>
                  <a:lnTo>
                    <a:pt x="8718" y="3705"/>
                  </a:lnTo>
                  <a:lnTo>
                    <a:pt x="8528" y="3745"/>
                  </a:lnTo>
                  <a:lnTo>
                    <a:pt x="8347" y="3791"/>
                  </a:lnTo>
                  <a:lnTo>
                    <a:pt x="8177" y="3837"/>
                  </a:lnTo>
                  <a:lnTo>
                    <a:pt x="8014" y="3886"/>
                  </a:lnTo>
                  <a:lnTo>
                    <a:pt x="7857" y="3939"/>
                  </a:lnTo>
                  <a:lnTo>
                    <a:pt x="7708" y="3995"/>
                  </a:lnTo>
                  <a:lnTo>
                    <a:pt x="7565" y="4054"/>
                  </a:lnTo>
                  <a:lnTo>
                    <a:pt x="7429" y="4117"/>
                  </a:lnTo>
                  <a:lnTo>
                    <a:pt x="6001" y="6409"/>
                  </a:lnTo>
                  <a:lnTo>
                    <a:pt x="6005" y="6582"/>
                  </a:lnTo>
                  <a:lnTo>
                    <a:pt x="6018" y="6750"/>
                  </a:lnTo>
                  <a:lnTo>
                    <a:pt x="6039" y="6912"/>
                  </a:lnTo>
                  <a:lnTo>
                    <a:pt x="6069" y="7067"/>
                  </a:lnTo>
                  <a:lnTo>
                    <a:pt x="6107" y="7216"/>
                  </a:lnTo>
                  <a:lnTo>
                    <a:pt x="6154" y="7359"/>
                  </a:lnTo>
                  <a:lnTo>
                    <a:pt x="6209" y="7496"/>
                  </a:lnTo>
                  <a:lnTo>
                    <a:pt x="7058" y="8483"/>
                  </a:lnTo>
                  <a:lnTo>
                    <a:pt x="7187" y="8573"/>
                  </a:lnTo>
                  <a:lnTo>
                    <a:pt x="7323" y="8660"/>
                  </a:lnTo>
                  <a:lnTo>
                    <a:pt x="7466" y="8743"/>
                  </a:lnTo>
                  <a:lnTo>
                    <a:pt x="7616" y="8823"/>
                  </a:lnTo>
                  <a:lnTo>
                    <a:pt x="7772" y="8897"/>
                  </a:lnTo>
                  <a:lnTo>
                    <a:pt x="7933" y="8968"/>
                  </a:lnTo>
                  <a:lnTo>
                    <a:pt x="8101" y="9038"/>
                  </a:lnTo>
                  <a:lnTo>
                    <a:pt x="8274" y="9106"/>
                  </a:lnTo>
                  <a:lnTo>
                    <a:pt x="8453" y="9171"/>
                  </a:lnTo>
                  <a:lnTo>
                    <a:pt x="8638" y="9235"/>
                  </a:lnTo>
                  <a:lnTo>
                    <a:pt x="8828" y="9296"/>
                  </a:lnTo>
                  <a:lnTo>
                    <a:pt x="9025" y="9356"/>
                  </a:lnTo>
                  <a:lnTo>
                    <a:pt x="9227" y="9413"/>
                  </a:lnTo>
                  <a:lnTo>
                    <a:pt x="9435" y="9469"/>
                  </a:lnTo>
                  <a:lnTo>
                    <a:pt x="9651" y="9520"/>
                  </a:lnTo>
                  <a:lnTo>
                    <a:pt x="9871" y="9572"/>
                  </a:lnTo>
                  <a:lnTo>
                    <a:pt x="10096" y="9623"/>
                  </a:lnTo>
                  <a:lnTo>
                    <a:pt x="10324" y="9676"/>
                  </a:lnTo>
                  <a:lnTo>
                    <a:pt x="10557" y="9728"/>
                  </a:lnTo>
                  <a:lnTo>
                    <a:pt x="10794" y="9781"/>
                  </a:lnTo>
                  <a:lnTo>
                    <a:pt x="11034" y="9834"/>
                  </a:lnTo>
                  <a:lnTo>
                    <a:pt x="11279" y="9888"/>
                  </a:lnTo>
                  <a:lnTo>
                    <a:pt x="11528" y="9942"/>
                  </a:lnTo>
                  <a:lnTo>
                    <a:pt x="11781" y="9996"/>
                  </a:lnTo>
                  <a:lnTo>
                    <a:pt x="12005" y="10044"/>
                  </a:lnTo>
                  <a:lnTo>
                    <a:pt x="12229" y="10092"/>
                  </a:lnTo>
                  <a:lnTo>
                    <a:pt x="12453" y="10142"/>
                  </a:lnTo>
                  <a:lnTo>
                    <a:pt x="12676" y="10192"/>
                  </a:lnTo>
                  <a:lnTo>
                    <a:pt x="12899" y="10242"/>
                  </a:lnTo>
                  <a:lnTo>
                    <a:pt x="13121" y="10294"/>
                  </a:lnTo>
                  <a:lnTo>
                    <a:pt x="13343" y="10346"/>
                  </a:lnTo>
                  <a:lnTo>
                    <a:pt x="13565" y="10398"/>
                  </a:lnTo>
                  <a:lnTo>
                    <a:pt x="13787" y="10452"/>
                  </a:lnTo>
                  <a:lnTo>
                    <a:pt x="14008" y="10506"/>
                  </a:lnTo>
                  <a:lnTo>
                    <a:pt x="14228" y="10558"/>
                  </a:lnTo>
                  <a:lnTo>
                    <a:pt x="14446" y="10612"/>
                  </a:lnTo>
                  <a:lnTo>
                    <a:pt x="14662" y="10668"/>
                  </a:lnTo>
                  <a:lnTo>
                    <a:pt x="14876" y="10726"/>
                  </a:lnTo>
                  <a:lnTo>
                    <a:pt x="15088" y="10786"/>
                  </a:lnTo>
                  <a:lnTo>
                    <a:pt x="15297" y="10849"/>
                  </a:lnTo>
                  <a:lnTo>
                    <a:pt x="15505" y="10913"/>
                  </a:lnTo>
                  <a:lnTo>
                    <a:pt x="15711" y="10979"/>
                  </a:lnTo>
                  <a:lnTo>
                    <a:pt x="15914" y="11048"/>
                  </a:lnTo>
                  <a:lnTo>
                    <a:pt x="16116" y="11118"/>
                  </a:lnTo>
                  <a:lnTo>
                    <a:pt x="16315" y="11191"/>
                  </a:lnTo>
                  <a:lnTo>
                    <a:pt x="16512" y="11267"/>
                  </a:lnTo>
                  <a:lnTo>
                    <a:pt x="16706" y="11346"/>
                  </a:lnTo>
                  <a:lnTo>
                    <a:pt x="16897" y="11428"/>
                  </a:lnTo>
                  <a:lnTo>
                    <a:pt x="17085" y="11513"/>
                  </a:lnTo>
                  <a:lnTo>
                    <a:pt x="17271" y="11601"/>
                  </a:lnTo>
                  <a:lnTo>
                    <a:pt x="17454" y="11693"/>
                  </a:lnTo>
                  <a:lnTo>
                    <a:pt x="17634" y="11787"/>
                  </a:lnTo>
                  <a:lnTo>
                    <a:pt x="17811" y="11884"/>
                  </a:lnTo>
                  <a:lnTo>
                    <a:pt x="17986" y="11985"/>
                  </a:lnTo>
                  <a:lnTo>
                    <a:pt x="18157" y="12089"/>
                  </a:lnTo>
                  <a:lnTo>
                    <a:pt x="18323" y="12198"/>
                  </a:lnTo>
                  <a:lnTo>
                    <a:pt x="18485" y="12312"/>
                  </a:lnTo>
                  <a:lnTo>
                    <a:pt x="18642" y="12431"/>
                  </a:lnTo>
                  <a:lnTo>
                    <a:pt x="18794" y="12554"/>
                  </a:lnTo>
                  <a:lnTo>
                    <a:pt x="18941" y="12683"/>
                  </a:lnTo>
                  <a:lnTo>
                    <a:pt x="19083" y="12816"/>
                  </a:lnTo>
                  <a:lnTo>
                    <a:pt x="19221" y="12953"/>
                  </a:lnTo>
                  <a:lnTo>
                    <a:pt x="19354" y="13096"/>
                  </a:lnTo>
                  <a:lnTo>
                    <a:pt x="19482" y="13243"/>
                  </a:lnTo>
                  <a:lnTo>
                    <a:pt x="19609" y="13392"/>
                  </a:lnTo>
                  <a:lnTo>
                    <a:pt x="19729" y="13547"/>
                  </a:lnTo>
                  <a:lnTo>
                    <a:pt x="19844" y="13708"/>
                  </a:lnTo>
                  <a:lnTo>
                    <a:pt x="19953" y="13874"/>
                  </a:lnTo>
                  <a:lnTo>
                    <a:pt x="20056" y="14046"/>
                  </a:lnTo>
                  <a:lnTo>
                    <a:pt x="20153" y="14224"/>
                  </a:lnTo>
                  <a:lnTo>
                    <a:pt x="20245" y="14408"/>
                  </a:lnTo>
                  <a:lnTo>
                    <a:pt x="20331" y="14598"/>
                  </a:lnTo>
                  <a:lnTo>
                    <a:pt x="20411" y="14793"/>
                  </a:lnTo>
                  <a:lnTo>
                    <a:pt x="20485" y="14994"/>
                  </a:lnTo>
                  <a:lnTo>
                    <a:pt x="20556" y="15202"/>
                  </a:lnTo>
                  <a:lnTo>
                    <a:pt x="20620" y="15417"/>
                  </a:lnTo>
                  <a:lnTo>
                    <a:pt x="20676" y="15640"/>
                  </a:lnTo>
                  <a:lnTo>
                    <a:pt x="20725" y="15870"/>
                  </a:lnTo>
                  <a:lnTo>
                    <a:pt x="20766" y="16108"/>
                  </a:lnTo>
                  <a:lnTo>
                    <a:pt x="20799" y="16353"/>
                  </a:lnTo>
                  <a:lnTo>
                    <a:pt x="20826" y="16605"/>
                  </a:lnTo>
                  <a:lnTo>
                    <a:pt x="20844" y="16866"/>
                  </a:lnTo>
                  <a:lnTo>
                    <a:pt x="20856" y="171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8259367" y="5851961"/>
              <a:ext cx="20502" cy="23953"/>
            </a:xfrm>
            <a:custGeom>
              <a:avLst/>
              <a:pathLst>
                <a:path w="20502" h="23953">
                  <a:moveTo>
                    <a:pt x="12750" y="3876"/>
                  </a:moveTo>
                  <a:lnTo>
                    <a:pt x="12750" y="23953"/>
                  </a:lnTo>
                  <a:lnTo>
                    <a:pt x="7735" y="23953"/>
                  </a:lnTo>
                  <a:lnTo>
                    <a:pt x="7735" y="3876"/>
                  </a:lnTo>
                  <a:lnTo>
                    <a:pt x="0" y="3876"/>
                  </a:lnTo>
                  <a:lnTo>
                    <a:pt x="0" y="0"/>
                  </a:lnTo>
                  <a:lnTo>
                    <a:pt x="20502" y="0"/>
                  </a:lnTo>
                  <a:lnTo>
                    <a:pt x="20502" y="387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8281111" y="5851961"/>
              <a:ext cx="23358" cy="23953"/>
            </a:xfrm>
            <a:custGeom>
              <a:avLst/>
              <a:pathLst>
                <a:path w="23358" h="23953">
                  <a:moveTo>
                    <a:pt x="18394" y="23953"/>
                  </a:moveTo>
                  <a:lnTo>
                    <a:pt x="16269" y="17833"/>
                  </a:lnTo>
                  <a:lnTo>
                    <a:pt x="7140" y="17833"/>
                  </a:lnTo>
                  <a:lnTo>
                    <a:pt x="5015" y="23953"/>
                  </a:lnTo>
                  <a:lnTo>
                    <a:pt x="0" y="23953"/>
                  </a:lnTo>
                  <a:lnTo>
                    <a:pt x="8738" y="0"/>
                  </a:lnTo>
                  <a:lnTo>
                    <a:pt x="14654" y="0"/>
                  </a:lnTo>
                  <a:lnTo>
                    <a:pt x="23358" y="239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8289374" y="5859135"/>
              <a:ext cx="6885" cy="6885"/>
            </a:xfrm>
            <a:custGeom>
              <a:avLst/>
              <a:pathLst>
                <a:path w="6885" h="6885">
                  <a:moveTo>
                    <a:pt x="2363" y="0"/>
                  </a:moveTo>
                  <a:lnTo>
                    <a:pt x="0" y="6885"/>
                  </a:lnTo>
                  <a:lnTo>
                    <a:pt x="6885" y="688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8204234" y="5902098"/>
              <a:ext cx="22100" cy="23953"/>
            </a:xfrm>
            <a:custGeom>
              <a:avLst/>
              <a:pathLst>
                <a:path w="22100" h="23953">
                  <a:moveTo>
                    <a:pt x="16456" y="23953"/>
                  </a:moveTo>
                  <a:lnTo>
                    <a:pt x="10897" y="14858"/>
                  </a:lnTo>
                  <a:lnTo>
                    <a:pt x="5015" y="14858"/>
                  </a:lnTo>
                  <a:lnTo>
                    <a:pt x="5015" y="23953"/>
                  </a:lnTo>
                  <a:lnTo>
                    <a:pt x="0" y="23953"/>
                  </a:lnTo>
                  <a:lnTo>
                    <a:pt x="0" y="0"/>
                  </a:lnTo>
                  <a:lnTo>
                    <a:pt x="11968" y="0"/>
                  </a:lnTo>
                  <a:lnTo>
                    <a:pt x="12411" y="5"/>
                  </a:lnTo>
                  <a:lnTo>
                    <a:pt x="12842" y="20"/>
                  </a:lnTo>
                  <a:lnTo>
                    <a:pt x="13262" y="45"/>
                  </a:lnTo>
                  <a:lnTo>
                    <a:pt x="13671" y="81"/>
                  </a:lnTo>
                  <a:lnTo>
                    <a:pt x="14068" y="127"/>
                  </a:lnTo>
                  <a:lnTo>
                    <a:pt x="14453" y="183"/>
                  </a:lnTo>
                  <a:lnTo>
                    <a:pt x="14826" y="249"/>
                  </a:lnTo>
                  <a:lnTo>
                    <a:pt x="15189" y="326"/>
                  </a:lnTo>
                  <a:lnTo>
                    <a:pt x="15539" y="413"/>
                  </a:lnTo>
                  <a:lnTo>
                    <a:pt x="15878" y="510"/>
                  </a:lnTo>
                  <a:lnTo>
                    <a:pt x="16209" y="613"/>
                  </a:lnTo>
                  <a:lnTo>
                    <a:pt x="16529" y="724"/>
                  </a:lnTo>
                  <a:lnTo>
                    <a:pt x="16837" y="845"/>
                  </a:lnTo>
                  <a:lnTo>
                    <a:pt x="17135" y="975"/>
                  </a:lnTo>
                  <a:lnTo>
                    <a:pt x="17421" y="1113"/>
                  </a:lnTo>
                  <a:lnTo>
                    <a:pt x="17696" y="1260"/>
                  </a:lnTo>
                  <a:lnTo>
                    <a:pt x="17959" y="1416"/>
                  </a:lnTo>
                  <a:lnTo>
                    <a:pt x="18212" y="1581"/>
                  </a:lnTo>
                  <a:lnTo>
                    <a:pt x="18453" y="1755"/>
                  </a:lnTo>
                  <a:lnTo>
                    <a:pt x="18683" y="1938"/>
                  </a:lnTo>
                  <a:lnTo>
                    <a:pt x="18902" y="2125"/>
                  </a:lnTo>
                  <a:lnTo>
                    <a:pt x="19109" y="2321"/>
                  </a:lnTo>
                  <a:lnTo>
                    <a:pt x="19304" y="2525"/>
                  </a:lnTo>
                  <a:lnTo>
                    <a:pt x="19488" y="2737"/>
                  </a:lnTo>
                  <a:lnTo>
                    <a:pt x="19661" y="2958"/>
                  </a:lnTo>
                  <a:lnTo>
                    <a:pt x="19822" y="3186"/>
                  </a:lnTo>
                  <a:lnTo>
                    <a:pt x="19971" y="3423"/>
                  </a:lnTo>
                  <a:lnTo>
                    <a:pt x="20109" y="3668"/>
                  </a:lnTo>
                  <a:lnTo>
                    <a:pt x="20235" y="3921"/>
                  </a:lnTo>
                  <a:lnTo>
                    <a:pt x="20349" y="4182"/>
                  </a:lnTo>
                  <a:lnTo>
                    <a:pt x="20456" y="4447"/>
                  </a:lnTo>
                  <a:lnTo>
                    <a:pt x="20551" y="4719"/>
                  </a:lnTo>
                  <a:lnTo>
                    <a:pt x="20635" y="4998"/>
                  </a:lnTo>
                  <a:lnTo>
                    <a:pt x="20708" y="5283"/>
                  </a:lnTo>
                  <a:lnTo>
                    <a:pt x="20770" y="5576"/>
                  </a:lnTo>
                  <a:lnTo>
                    <a:pt x="20821" y="5875"/>
                  </a:lnTo>
                  <a:lnTo>
                    <a:pt x="20860" y="6181"/>
                  </a:lnTo>
                  <a:lnTo>
                    <a:pt x="20888" y="6494"/>
                  </a:lnTo>
                  <a:lnTo>
                    <a:pt x="20905" y="6813"/>
                  </a:lnTo>
                  <a:lnTo>
                    <a:pt x="20910" y="7140"/>
                  </a:lnTo>
                  <a:lnTo>
                    <a:pt x="20906" y="7406"/>
                  </a:lnTo>
                  <a:lnTo>
                    <a:pt x="20894" y="7668"/>
                  </a:lnTo>
                  <a:lnTo>
                    <a:pt x="20874" y="7926"/>
                  </a:lnTo>
                  <a:lnTo>
                    <a:pt x="20845" y="8179"/>
                  </a:lnTo>
                  <a:lnTo>
                    <a:pt x="20808" y="8428"/>
                  </a:lnTo>
                  <a:lnTo>
                    <a:pt x="20763" y="8672"/>
                  </a:lnTo>
                  <a:lnTo>
                    <a:pt x="20710" y="8912"/>
                  </a:lnTo>
                  <a:lnTo>
                    <a:pt x="20649" y="9147"/>
                  </a:lnTo>
                  <a:lnTo>
                    <a:pt x="20580" y="9378"/>
                  </a:lnTo>
                  <a:lnTo>
                    <a:pt x="20502" y="9605"/>
                  </a:lnTo>
                  <a:lnTo>
                    <a:pt x="20421" y="9823"/>
                  </a:lnTo>
                  <a:lnTo>
                    <a:pt x="20333" y="10037"/>
                  </a:lnTo>
                  <a:lnTo>
                    <a:pt x="20239" y="10246"/>
                  </a:lnTo>
                  <a:lnTo>
                    <a:pt x="20138" y="10451"/>
                  </a:lnTo>
                  <a:lnTo>
                    <a:pt x="20031" y="10650"/>
                  </a:lnTo>
                  <a:lnTo>
                    <a:pt x="19917" y="10845"/>
                  </a:lnTo>
                  <a:lnTo>
                    <a:pt x="19797" y="11035"/>
                  </a:lnTo>
                  <a:lnTo>
                    <a:pt x="19670" y="11221"/>
                  </a:lnTo>
                  <a:lnTo>
                    <a:pt x="19537" y="11401"/>
                  </a:lnTo>
                  <a:lnTo>
                    <a:pt x="19397" y="11577"/>
                  </a:lnTo>
                  <a:lnTo>
                    <a:pt x="19255" y="11748"/>
                  </a:lnTo>
                  <a:lnTo>
                    <a:pt x="19108" y="11913"/>
                  </a:lnTo>
                  <a:lnTo>
                    <a:pt x="18955" y="12073"/>
                  </a:lnTo>
                  <a:lnTo>
                    <a:pt x="18796" y="12227"/>
                  </a:lnTo>
                  <a:lnTo>
                    <a:pt x="18632" y="12376"/>
                  </a:lnTo>
                  <a:lnTo>
                    <a:pt x="18463" y="12519"/>
                  </a:lnTo>
                  <a:lnTo>
                    <a:pt x="18288" y="12658"/>
                  </a:lnTo>
                  <a:lnTo>
                    <a:pt x="18108" y="12790"/>
                  </a:lnTo>
                  <a:lnTo>
                    <a:pt x="17922" y="12917"/>
                  </a:lnTo>
                  <a:lnTo>
                    <a:pt x="17731" y="13039"/>
                  </a:lnTo>
                  <a:lnTo>
                    <a:pt x="17536" y="13152"/>
                  </a:lnTo>
                  <a:lnTo>
                    <a:pt x="17337" y="13258"/>
                  </a:lnTo>
                  <a:lnTo>
                    <a:pt x="17134" y="13358"/>
                  </a:lnTo>
                  <a:lnTo>
                    <a:pt x="16929" y="13452"/>
                  </a:lnTo>
                  <a:lnTo>
                    <a:pt x="16720" y="13541"/>
                  </a:lnTo>
                  <a:lnTo>
                    <a:pt x="16507" y="13622"/>
                  </a:lnTo>
                  <a:lnTo>
                    <a:pt x="16291" y="13698"/>
                  </a:lnTo>
                  <a:lnTo>
                    <a:pt x="16072" y="13768"/>
                  </a:lnTo>
                  <a:lnTo>
                    <a:pt x="15849" y="13832"/>
                  </a:lnTo>
                  <a:lnTo>
                    <a:pt x="15623" y="13889"/>
                  </a:lnTo>
                  <a:lnTo>
                    <a:pt x="22100" y="239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8209250" y="5905991"/>
              <a:ext cx="10846" cy="7072"/>
            </a:xfrm>
            <a:custGeom>
              <a:avLst/>
              <a:pathLst>
                <a:path w="10846" h="7072">
                  <a:moveTo>
                    <a:pt x="10846" y="3451"/>
                  </a:moveTo>
                  <a:lnTo>
                    <a:pt x="10834" y="3109"/>
                  </a:lnTo>
                  <a:lnTo>
                    <a:pt x="10800" y="2786"/>
                  </a:lnTo>
                  <a:lnTo>
                    <a:pt x="10742" y="2481"/>
                  </a:lnTo>
                  <a:lnTo>
                    <a:pt x="10661" y="2194"/>
                  </a:lnTo>
                  <a:lnTo>
                    <a:pt x="10557" y="1925"/>
                  </a:lnTo>
                  <a:lnTo>
                    <a:pt x="10430" y="1674"/>
                  </a:lnTo>
                  <a:lnTo>
                    <a:pt x="10279" y="1441"/>
                  </a:lnTo>
                  <a:lnTo>
                    <a:pt x="10106" y="1226"/>
                  </a:lnTo>
                  <a:lnTo>
                    <a:pt x="9910" y="1029"/>
                  </a:lnTo>
                  <a:lnTo>
                    <a:pt x="9690" y="850"/>
                  </a:lnTo>
                  <a:lnTo>
                    <a:pt x="9452" y="688"/>
                  </a:lnTo>
                  <a:lnTo>
                    <a:pt x="9195" y="544"/>
                  </a:lnTo>
                  <a:lnTo>
                    <a:pt x="8918" y="416"/>
                  </a:lnTo>
                  <a:lnTo>
                    <a:pt x="8621" y="306"/>
                  </a:lnTo>
                  <a:lnTo>
                    <a:pt x="8304" y="212"/>
                  </a:lnTo>
                  <a:lnTo>
                    <a:pt x="7968" y="136"/>
                  </a:lnTo>
                  <a:lnTo>
                    <a:pt x="7612" y="76"/>
                  </a:lnTo>
                  <a:lnTo>
                    <a:pt x="7236" y="34"/>
                  </a:lnTo>
                  <a:lnTo>
                    <a:pt x="6841" y="8"/>
                  </a:lnTo>
                  <a:lnTo>
                    <a:pt x="6426" y="0"/>
                  </a:lnTo>
                  <a:lnTo>
                    <a:pt x="0" y="0"/>
                  </a:lnTo>
                  <a:lnTo>
                    <a:pt x="0" y="7072"/>
                  </a:lnTo>
                  <a:lnTo>
                    <a:pt x="6562" y="7072"/>
                  </a:lnTo>
                  <a:lnTo>
                    <a:pt x="6783" y="7069"/>
                  </a:lnTo>
                  <a:lnTo>
                    <a:pt x="6998" y="7062"/>
                  </a:lnTo>
                  <a:lnTo>
                    <a:pt x="7206" y="7049"/>
                  </a:lnTo>
                  <a:lnTo>
                    <a:pt x="7408" y="7031"/>
                  </a:lnTo>
                  <a:lnTo>
                    <a:pt x="7603" y="7008"/>
                  </a:lnTo>
                  <a:lnTo>
                    <a:pt x="7792" y="6980"/>
                  </a:lnTo>
                  <a:lnTo>
                    <a:pt x="7974" y="6947"/>
                  </a:lnTo>
                  <a:lnTo>
                    <a:pt x="8150" y="6909"/>
                  </a:lnTo>
                  <a:lnTo>
                    <a:pt x="8320" y="6865"/>
                  </a:lnTo>
                  <a:lnTo>
                    <a:pt x="8483" y="6817"/>
                  </a:lnTo>
                  <a:lnTo>
                    <a:pt x="8643" y="6760"/>
                  </a:lnTo>
                  <a:lnTo>
                    <a:pt x="8797" y="6700"/>
                  </a:lnTo>
                  <a:lnTo>
                    <a:pt x="8945" y="6635"/>
                  </a:lnTo>
                  <a:lnTo>
                    <a:pt x="9087" y="6567"/>
                  </a:lnTo>
                  <a:lnTo>
                    <a:pt x="9222" y="6494"/>
                  </a:lnTo>
                  <a:lnTo>
                    <a:pt x="10478" y="5171"/>
                  </a:lnTo>
                  <a:lnTo>
                    <a:pt x="10537" y="5044"/>
                  </a:lnTo>
                  <a:lnTo>
                    <a:pt x="10591" y="4913"/>
                  </a:lnTo>
                  <a:lnTo>
                    <a:pt x="10639" y="4779"/>
                  </a:lnTo>
                  <a:lnTo>
                    <a:pt x="10683" y="4642"/>
                  </a:lnTo>
                  <a:lnTo>
                    <a:pt x="10721" y="4503"/>
                  </a:lnTo>
                  <a:lnTo>
                    <a:pt x="10754" y="4361"/>
                  </a:lnTo>
                  <a:lnTo>
                    <a:pt x="10782" y="4216"/>
                  </a:lnTo>
                  <a:lnTo>
                    <a:pt x="10805" y="4068"/>
                  </a:lnTo>
                  <a:lnTo>
                    <a:pt x="10823" y="3918"/>
                  </a:lnTo>
                  <a:lnTo>
                    <a:pt x="10836" y="3765"/>
                  </a:lnTo>
                  <a:lnTo>
                    <a:pt x="10843" y="360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229378" y="5902098"/>
              <a:ext cx="5015" cy="23953"/>
            </a:xfrm>
            <a:custGeom>
              <a:avLst/>
              <a:pathLst>
                <a:path w="5015" h="23953">
                  <a:moveTo>
                    <a:pt x="0" y="23953"/>
                  </a:moveTo>
                  <a:lnTo>
                    <a:pt x="0" y="0"/>
                  </a:lnTo>
                  <a:lnTo>
                    <a:pt x="5015" y="0"/>
                  </a:lnTo>
                  <a:lnTo>
                    <a:pt x="5015" y="239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238151" y="5901741"/>
              <a:ext cx="22763" cy="24650"/>
            </a:xfrm>
            <a:custGeom>
              <a:avLst/>
              <a:pathLst>
                <a:path w="22763" h="24650">
                  <a:moveTo>
                    <a:pt x="12087" y="20706"/>
                  </a:moveTo>
                  <a:lnTo>
                    <a:pt x="12365" y="20702"/>
                  </a:lnTo>
                  <a:lnTo>
                    <a:pt x="12636" y="20691"/>
                  </a:lnTo>
                  <a:lnTo>
                    <a:pt x="12898" y="20671"/>
                  </a:lnTo>
                  <a:lnTo>
                    <a:pt x="13153" y="20644"/>
                  </a:lnTo>
                  <a:lnTo>
                    <a:pt x="13400" y="20609"/>
                  </a:lnTo>
                  <a:lnTo>
                    <a:pt x="13639" y="20566"/>
                  </a:lnTo>
                  <a:lnTo>
                    <a:pt x="13871" y="20515"/>
                  </a:lnTo>
                  <a:lnTo>
                    <a:pt x="14094" y="20456"/>
                  </a:lnTo>
                  <a:lnTo>
                    <a:pt x="14310" y="20390"/>
                  </a:lnTo>
                  <a:lnTo>
                    <a:pt x="14518" y="20315"/>
                  </a:lnTo>
                  <a:lnTo>
                    <a:pt x="14723" y="20231"/>
                  </a:lnTo>
                  <a:lnTo>
                    <a:pt x="14921" y="20143"/>
                  </a:lnTo>
                  <a:lnTo>
                    <a:pt x="15114" y="20049"/>
                  </a:lnTo>
                  <a:lnTo>
                    <a:pt x="15301" y="19951"/>
                  </a:lnTo>
                  <a:lnTo>
                    <a:pt x="15483" y="19848"/>
                  </a:lnTo>
                  <a:lnTo>
                    <a:pt x="15658" y="19740"/>
                  </a:lnTo>
                  <a:lnTo>
                    <a:pt x="15828" y="19627"/>
                  </a:lnTo>
                  <a:lnTo>
                    <a:pt x="15992" y="19510"/>
                  </a:lnTo>
                  <a:lnTo>
                    <a:pt x="16151" y="19388"/>
                  </a:lnTo>
                  <a:lnTo>
                    <a:pt x="16303" y="19261"/>
                  </a:lnTo>
                  <a:lnTo>
                    <a:pt x="16453" y="19130"/>
                  </a:lnTo>
                  <a:lnTo>
                    <a:pt x="16598" y="18996"/>
                  </a:lnTo>
                  <a:lnTo>
                    <a:pt x="16738" y="18858"/>
                  </a:lnTo>
                  <a:lnTo>
                    <a:pt x="16872" y="18717"/>
                  </a:lnTo>
                  <a:lnTo>
                    <a:pt x="17000" y="18573"/>
                  </a:lnTo>
                  <a:lnTo>
                    <a:pt x="17123" y="18425"/>
                  </a:lnTo>
                  <a:lnTo>
                    <a:pt x="17241" y="18273"/>
                  </a:lnTo>
                  <a:lnTo>
                    <a:pt x="17353" y="18119"/>
                  </a:lnTo>
                  <a:lnTo>
                    <a:pt x="17460" y="17961"/>
                  </a:lnTo>
                  <a:lnTo>
                    <a:pt x="17561" y="17799"/>
                  </a:lnTo>
                  <a:lnTo>
                    <a:pt x="17661" y="17636"/>
                  </a:lnTo>
                  <a:lnTo>
                    <a:pt x="17758" y="17472"/>
                  </a:lnTo>
                  <a:lnTo>
                    <a:pt x="17850" y="17308"/>
                  </a:lnTo>
                  <a:lnTo>
                    <a:pt x="17939" y="17144"/>
                  </a:lnTo>
                  <a:lnTo>
                    <a:pt x="18024" y="16979"/>
                  </a:lnTo>
                  <a:lnTo>
                    <a:pt x="18106" y="16814"/>
                  </a:lnTo>
                  <a:lnTo>
                    <a:pt x="18184" y="16648"/>
                  </a:lnTo>
                  <a:lnTo>
                    <a:pt x="18258" y="16483"/>
                  </a:lnTo>
                  <a:lnTo>
                    <a:pt x="18328" y="16317"/>
                  </a:lnTo>
                  <a:lnTo>
                    <a:pt x="18394" y="16150"/>
                  </a:lnTo>
                  <a:lnTo>
                    <a:pt x="22763" y="17799"/>
                  </a:lnTo>
                  <a:lnTo>
                    <a:pt x="22655" y="18057"/>
                  </a:lnTo>
                  <a:lnTo>
                    <a:pt x="22540" y="18314"/>
                  </a:lnTo>
                  <a:lnTo>
                    <a:pt x="22418" y="18570"/>
                  </a:lnTo>
                  <a:lnTo>
                    <a:pt x="22290" y="18825"/>
                  </a:lnTo>
                  <a:lnTo>
                    <a:pt x="22156" y="19078"/>
                  </a:lnTo>
                  <a:lnTo>
                    <a:pt x="22015" y="19331"/>
                  </a:lnTo>
                  <a:lnTo>
                    <a:pt x="21867" y="19583"/>
                  </a:lnTo>
                  <a:lnTo>
                    <a:pt x="21713" y="19834"/>
                  </a:lnTo>
                  <a:lnTo>
                    <a:pt x="21553" y="20084"/>
                  </a:lnTo>
                  <a:lnTo>
                    <a:pt x="21386" y="20332"/>
                  </a:lnTo>
                  <a:lnTo>
                    <a:pt x="21212" y="20578"/>
                  </a:lnTo>
                  <a:lnTo>
                    <a:pt x="21029" y="20817"/>
                  </a:lnTo>
                  <a:lnTo>
                    <a:pt x="20838" y="21051"/>
                  </a:lnTo>
                  <a:lnTo>
                    <a:pt x="20638" y="21279"/>
                  </a:lnTo>
                  <a:lnTo>
                    <a:pt x="20430" y="21501"/>
                  </a:lnTo>
                  <a:lnTo>
                    <a:pt x="20213" y="21717"/>
                  </a:lnTo>
                  <a:lnTo>
                    <a:pt x="19988" y="21928"/>
                  </a:lnTo>
                  <a:lnTo>
                    <a:pt x="19754" y="22133"/>
                  </a:lnTo>
                  <a:lnTo>
                    <a:pt x="19512" y="22332"/>
                  </a:lnTo>
                  <a:lnTo>
                    <a:pt x="19261" y="22525"/>
                  </a:lnTo>
                  <a:lnTo>
                    <a:pt x="19001" y="22712"/>
                  </a:lnTo>
                  <a:lnTo>
                    <a:pt x="18731" y="22892"/>
                  </a:lnTo>
                  <a:lnTo>
                    <a:pt x="18452" y="23064"/>
                  </a:lnTo>
                  <a:lnTo>
                    <a:pt x="18162" y="23230"/>
                  </a:lnTo>
                  <a:lnTo>
                    <a:pt x="17863" y="23388"/>
                  </a:lnTo>
                  <a:lnTo>
                    <a:pt x="17554" y="23539"/>
                  </a:lnTo>
                  <a:lnTo>
                    <a:pt x="17235" y="23683"/>
                  </a:lnTo>
                  <a:lnTo>
                    <a:pt x="16906" y="23820"/>
                  </a:lnTo>
                  <a:lnTo>
                    <a:pt x="16567" y="23950"/>
                  </a:lnTo>
                  <a:lnTo>
                    <a:pt x="16218" y="24072"/>
                  </a:lnTo>
                  <a:lnTo>
                    <a:pt x="15862" y="24182"/>
                  </a:lnTo>
                  <a:lnTo>
                    <a:pt x="15493" y="24281"/>
                  </a:lnTo>
                  <a:lnTo>
                    <a:pt x="15111" y="24367"/>
                  </a:lnTo>
                  <a:lnTo>
                    <a:pt x="14717" y="24442"/>
                  </a:lnTo>
                  <a:lnTo>
                    <a:pt x="14310" y="24506"/>
                  </a:lnTo>
                  <a:lnTo>
                    <a:pt x="13890" y="24558"/>
                  </a:lnTo>
                  <a:lnTo>
                    <a:pt x="13458" y="24598"/>
                  </a:lnTo>
                  <a:lnTo>
                    <a:pt x="13014" y="24627"/>
                  </a:lnTo>
                  <a:lnTo>
                    <a:pt x="12557" y="24645"/>
                  </a:lnTo>
                  <a:lnTo>
                    <a:pt x="12087" y="24650"/>
                  </a:lnTo>
                  <a:lnTo>
                    <a:pt x="11473" y="24641"/>
                  </a:lnTo>
                  <a:lnTo>
                    <a:pt x="10876" y="24614"/>
                  </a:lnTo>
                  <a:lnTo>
                    <a:pt x="10295" y="24568"/>
                  </a:lnTo>
                  <a:lnTo>
                    <a:pt x="9731" y="24504"/>
                  </a:lnTo>
                  <a:lnTo>
                    <a:pt x="9184" y="24421"/>
                  </a:lnTo>
                  <a:lnTo>
                    <a:pt x="8654" y="24320"/>
                  </a:lnTo>
                  <a:lnTo>
                    <a:pt x="8140" y="24201"/>
                  </a:lnTo>
                  <a:lnTo>
                    <a:pt x="7642" y="24063"/>
                  </a:lnTo>
                  <a:lnTo>
                    <a:pt x="7162" y="23907"/>
                  </a:lnTo>
                  <a:lnTo>
                    <a:pt x="6698" y="23732"/>
                  </a:lnTo>
                  <a:lnTo>
                    <a:pt x="6250" y="23538"/>
                  </a:lnTo>
                  <a:lnTo>
                    <a:pt x="5818" y="23330"/>
                  </a:lnTo>
                  <a:lnTo>
                    <a:pt x="5401" y="23107"/>
                  </a:lnTo>
                  <a:lnTo>
                    <a:pt x="5000" y="22870"/>
                  </a:lnTo>
                  <a:lnTo>
                    <a:pt x="4615" y="22619"/>
                  </a:lnTo>
                  <a:lnTo>
                    <a:pt x="4246" y="22353"/>
                  </a:lnTo>
                  <a:lnTo>
                    <a:pt x="3892" y="22073"/>
                  </a:lnTo>
                  <a:lnTo>
                    <a:pt x="3553" y="21779"/>
                  </a:lnTo>
                  <a:lnTo>
                    <a:pt x="3231" y="21471"/>
                  </a:lnTo>
                  <a:lnTo>
                    <a:pt x="2924" y="21148"/>
                  </a:lnTo>
                  <a:lnTo>
                    <a:pt x="2635" y="20809"/>
                  </a:lnTo>
                  <a:lnTo>
                    <a:pt x="2362" y="20457"/>
                  </a:lnTo>
                  <a:lnTo>
                    <a:pt x="2104" y="20094"/>
                  </a:lnTo>
                  <a:lnTo>
                    <a:pt x="1860" y="19718"/>
                  </a:lnTo>
                  <a:lnTo>
                    <a:pt x="1632" y="19329"/>
                  </a:lnTo>
                  <a:lnTo>
                    <a:pt x="1418" y="18929"/>
                  </a:lnTo>
                  <a:lnTo>
                    <a:pt x="1219" y="18516"/>
                  </a:lnTo>
                  <a:lnTo>
                    <a:pt x="1036" y="18091"/>
                  </a:lnTo>
                  <a:lnTo>
                    <a:pt x="867" y="17654"/>
                  </a:lnTo>
                  <a:lnTo>
                    <a:pt x="714" y="17204"/>
                  </a:lnTo>
                  <a:lnTo>
                    <a:pt x="578" y="16744"/>
                  </a:lnTo>
                  <a:lnTo>
                    <a:pt x="456" y="16276"/>
                  </a:lnTo>
                  <a:lnTo>
                    <a:pt x="349" y="15799"/>
                  </a:lnTo>
                  <a:lnTo>
                    <a:pt x="257" y="15314"/>
                  </a:lnTo>
                  <a:lnTo>
                    <a:pt x="178" y="14820"/>
                  </a:lnTo>
                  <a:lnTo>
                    <a:pt x="114" y="14317"/>
                  </a:lnTo>
                  <a:lnTo>
                    <a:pt x="64" y="13807"/>
                  </a:lnTo>
                  <a:lnTo>
                    <a:pt x="28" y="13287"/>
                  </a:lnTo>
                  <a:lnTo>
                    <a:pt x="7" y="12759"/>
                  </a:lnTo>
                  <a:lnTo>
                    <a:pt x="0" y="12223"/>
                  </a:lnTo>
                  <a:lnTo>
                    <a:pt x="7" y="11667"/>
                  </a:lnTo>
                  <a:lnTo>
                    <a:pt x="28" y="11123"/>
                  </a:lnTo>
                  <a:lnTo>
                    <a:pt x="64" y="10589"/>
                  </a:lnTo>
                  <a:lnTo>
                    <a:pt x="114" y="10066"/>
                  </a:lnTo>
                  <a:lnTo>
                    <a:pt x="178" y="9554"/>
                  </a:lnTo>
                  <a:lnTo>
                    <a:pt x="257" y="9053"/>
                  </a:lnTo>
                  <a:lnTo>
                    <a:pt x="349" y="8562"/>
                  </a:lnTo>
                  <a:lnTo>
                    <a:pt x="456" y="8083"/>
                  </a:lnTo>
                  <a:lnTo>
                    <a:pt x="578" y="7614"/>
                  </a:lnTo>
                  <a:lnTo>
                    <a:pt x="714" y="7157"/>
                  </a:lnTo>
                  <a:lnTo>
                    <a:pt x="867" y="6711"/>
                  </a:lnTo>
                  <a:lnTo>
                    <a:pt x="1035" y="6280"/>
                  </a:lnTo>
                  <a:lnTo>
                    <a:pt x="1218" y="5861"/>
                  </a:lnTo>
                  <a:lnTo>
                    <a:pt x="1415" y="5457"/>
                  </a:lnTo>
                  <a:lnTo>
                    <a:pt x="1627" y="5066"/>
                  </a:lnTo>
                  <a:lnTo>
                    <a:pt x="1854" y="4688"/>
                  </a:lnTo>
                  <a:lnTo>
                    <a:pt x="2095" y="4324"/>
                  </a:lnTo>
                  <a:lnTo>
                    <a:pt x="2351" y="3974"/>
                  </a:lnTo>
                  <a:lnTo>
                    <a:pt x="2622" y="3638"/>
                  </a:lnTo>
                  <a:lnTo>
                    <a:pt x="2907" y="3315"/>
                  </a:lnTo>
                  <a:lnTo>
                    <a:pt x="3207" y="3002"/>
                  </a:lnTo>
                  <a:lnTo>
                    <a:pt x="3522" y="2705"/>
                  </a:lnTo>
                  <a:lnTo>
                    <a:pt x="3853" y="2423"/>
                  </a:lnTo>
                  <a:lnTo>
                    <a:pt x="4199" y="2156"/>
                  </a:lnTo>
                  <a:lnTo>
                    <a:pt x="4560" y="1904"/>
                  </a:lnTo>
                  <a:lnTo>
                    <a:pt x="4936" y="1666"/>
                  </a:lnTo>
                  <a:lnTo>
                    <a:pt x="5328" y="1444"/>
                  </a:lnTo>
                  <a:lnTo>
                    <a:pt x="5736" y="1236"/>
                  </a:lnTo>
                  <a:lnTo>
                    <a:pt x="6158" y="1044"/>
                  </a:lnTo>
                  <a:lnTo>
                    <a:pt x="6596" y="867"/>
                  </a:lnTo>
                  <a:lnTo>
                    <a:pt x="7052" y="702"/>
                  </a:lnTo>
                  <a:lnTo>
                    <a:pt x="7525" y="554"/>
                  </a:lnTo>
                  <a:lnTo>
                    <a:pt x="8013" y="424"/>
                  </a:lnTo>
                  <a:lnTo>
                    <a:pt x="8516" y="312"/>
                  </a:lnTo>
                  <a:lnTo>
                    <a:pt x="9035" y="216"/>
                  </a:lnTo>
                  <a:lnTo>
                    <a:pt x="9570" y="138"/>
                  </a:lnTo>
                  <a:lnTo>
                    <a:pt x="10121" y="78"/>
                  </a:lnTo>
                  <a:lnTo>
                    <a:pt x="10687" y="34"/>
                  </a:lnTo>
                  <a:lnTo>
                    <a:pt x="11269" y="8"/>
                  </a:lnTo>
                  <a:lnTo>
                    <a:pt x="11866" y="0"/>
                  </a:lnTo>
                  <a:lnTo>
                    <a:pt x="12329" y="4"/>
                  </a:lnTo>
                  <a:lnTo>
                    <a:pt x="12781" y="19"/>
                  </a:lnTo>
                  <a:lnTo>
                    <a:pt x="13220" y="44"/>
                  </a:lnTo>
                  <a:lnTo>
                    <a:pt x="13648" y="78"/>
                  </a:lnTo>
                  <a:lnTo>
                    <a:pt x="14063" y="123"/>
                  </a:lnTo>
                  <a:lnTo>
                    <a:pt x="14467" y="177"/>
                  </a:lnTo>
                  <a:lnTo>
                    <a:pt x="14859" y="241"/>
                  </a:lnTo>
                  <a:lnTo>
                    <a:pt x="15239" y="315"/>
                  </a:lnTo>
                  <a:lnTo>
                    <a:pt x="15607" y="399"/>
                  </a:lnTo>
                  <a:lnTo>
                    <a:pt x="15963" y="493"/>
                  </a:lnTo>
                  <a:lnTo>
                    <a:pt x="16312" y="595"/>
                  </a:lnTo>
                  <a:lnTo>
                    <a:pt x="16651" y="706"/>
                  </a:lnTo>
                  <a:lnTo>
                    <a:pt x="16980" y="825"/>
                  </a:lnTo>
                  <a:lnTo>
                    <a:pt x="17299" y="952"/>
                  </a:lnTo>
                  <a:lnTo>
                    <a:pt x="17608" y="1088"/>
                  </a:lnTo>
                  <a:lnTo>
                    <a:pt x="17907" y="1231"/>
                  </a:lnTo>
                  <a:lnTo>
                    <a:pt x="18197" y="1383"/>
                  </a:lnTo>
                  <a:lnTo>
                    <a:pt x="18476" y="1542"/>
                  </a:lnTo>
                  <a:lnTo>
                    <a:pt x="18746" y="1710"/>
                  </a:lnTo>
                  <a:lnTo>
                    <a:pt x="19006" y="1887"/>
                  </a:lnTo>
                  <a:lnTo>
                    <a:pt x="19260" y="2067"/>
                  </a:lnTo>
                  <a:lnTo>
                    <a:pt x="19505" y="2254"/>
                  </a:lnTo>
                  <a:lnTo>
                    <a:pt x="19740" y="2448"/>
                  </a:lnTo>
                  <a:lnTo>
                    <a:pt x="19966" y="2648"/>
                  </a:lnTo>
                  <a:lnTo>
                    <a:pt x="20184" y="2856"/>
                  </a:lnTo>
                  <a:lnTo>
                    <a:pt x="20391" y="3070"/>
                  </a:lnTo>
                  <a:lnTo>
                    <a:pt x="20590" y="3291"/>
                  </a:lnTo>
                  <a:lnTo>
                    <a:pt x="20780" y="3519"/>
                  </a:lnTo>
                  <a:lnTo>
                    <a:pt x="20960" y="3753"/>
                  </a:lnTo>
                  <a:lnTo>
                    <a:pt x="21131" y="3995"/>
                  </a:lnTo>
                  <a:lnTo>
                    <a:pt x="21298" y="4239"/>
                  </a:lnTo>
                  <a:lnTo>
                    <a:pt x="21456" y="4488"/>
                  </a:lnTo>
                  <a:lnTo>
                    <a:pt x="21608" y="4742"/>
                  </a:lnTo>
                  <a:lnTo>
                    <a:pt x="21751" y="5001"/>
                  </a:lnTo>
                  <a:lnTo>
                    <a:pt x="21888" y="5265"/>
                  </a:lnTo>
                  <a:lnTo>
                    <a:pt x="22017" y="5535"/>
                  </a:lnTo>
                  <a:lnTo>
                    <a:pt x="22138" y="5809"/>
                  </a:lnTo>
                  <a:lnTo>
                    <a:pt x="22252" y="6089"/>
                  </a:lnTo>
                  <a:lnTo>
                    <a:pt x="22358" y="6374"/>
                  </a:lnTo>
                  <a:lnTo>
                    <a:pt x="22457" y="6664"/>
                  </a:lnTo>
                  <a:lnTo>
                    <a:pt x="18037" y="7871"/>
                  </a:lnTo>
                  <a:lnTo>
                    <a:pt x="17987" y="7718"/>
                  </a:lnTo>
                  <a:lnTo>
                    <a:pt x="17932" y="7568"/>
                  </a:lnTo>
                  <a:lnTo>
                    <a:pt x="17871" y="7418"/>
                  </a:lnTo>
                  <a:lnTo>
                    <a:pt x="17806" y="7270"/>
                  </a:lnTo>
                  <a:lnTo>
                    <a:pt x="17735" y="7123"/>
                  </a:lnTo>
                  <a:lnTo>
                    <a:pt x="17660" y="6977"/>
                  </a:lnTo>
                  <a:lnTo>
                    <a:pt x="17579" y="6833"/>
                  </a:lnTo>
                  <a:lnTo>
                    <a:pt x="17493" y="6690"/>
                  </a:lnTo>
                  <a:lnTo>
                    <a:pt x="17402" y="6549"/>
                  </a:lnTo>
                  <a:lnTo>
                    <a:pt x="17306" y="6409"/>
                  </a:lnTo>
                  <a:lnTo>
                    <a:pt x="17205" y="6268"/>
                  </a:lnTo>
                  <a:lnTo>
                    <a:pt x="17098" y="6130"/>
                  </a:lnTo>
                  <a:lnTo>
                    <a:pt x="16986" y="5996"/>
                  </a:lnTo>
                  <a:lnTo>
                    <a:pt x="16868" y="5865"/>
                  </a:lnTo>
                  <a:lnTo>
                    <a:pt x="16745" y="5737"/>
                  </a:lnTo>
                  <a:lnTo>
                    <a:pt x="16617" y="5613"/>
                  </a:lnTo>
                  <a:lnTo>
                    <a:pt x="16483" y="5492"/>
                  </a:lnTo>
                  <a:lnTo>
                    <a:pt x="16343" y="5375"/>
                  </a:lnTo>
                  <a:lnTo>
                    <a:pt x="16198" y="5261"/>
                  </a:lnTo>
                  <a:lnTo>
                    <a:pt x="16048" y="5151"/>
                  </a:lnTo>
                  <a:lnTo>
                    <a:pt x="15896" y="5044"/>
                  </a:lnTo>
                  <a:lnTo>
                    <a:pt x="15738" y="4942"/>
                  </a:lnTo>
                  <a:lnTo>
                    <a:pt x="15575" y="4844"/>
                  </a:lnTo>
                  <a:lnTo>
                    <a:pt x="15406" y="4751"/>
                  </a:lnTo>
                  <a:lnTo>
                    <a:pt x="15232" y="4662"/>
                  </a:lnTo>
                  <a:lnTo>
                    <a:pt x="15053" y="4577"/>
                  </a:lnTo>
                  <a:lnTo>
                    <a:pt x="14868" y="4497"/>
                  </a:lnTo>
                  <a:lnTo>
                    <a:pt x="14677" y="4422"/>
                  </a:lnTo>
                  <a:lnTo>
                    <a:pt x="14481" y="4350"/>
                  </a:lnTo>
                  <a:lnTo>
                    <a:pt x="14280" y="4284"/>
                  </a:lnTo>
                  <a:lnTo>
                    <a:pt x="14073" y="4219"/>
                  </a:lnTo>
                  <a:lnTo>
                    <a:pt x="13861" y="4161"/>
                  </a:lnTo>
                  <a:lnTo>
                    <a:pt x="13644" y="4110"/>
                  </a:lnTo>
                  <a:lnTo>
                    <a:pt x="13420" y="4066"/>
                  </a:lnTo>
                  <a:lnTo>
                    <a:pt x="13192" y="4029"/>
                  </a:lnTo>
                  <a:lnTo>
                    <a:pt x="12958" y="3998"/>
                  </a:lnTo>
                  <a:lnTo>
                    <a:pt x="12719" y="3974"/>
                  </a:lnTo>
                  <a:lnTo>
                    <a:pt x="12474" y="3957"/>
                  </a:lnTo>
                  <a:lnTo>
                    <a:pt x="12224" y="3947"/>
                  </a:lnTo>
                  <a:lnTo>
                    <a:pt x="11968" y="3944"/>
                  </a:lnTo>
                  <a:lnTo>
                    <a:pt x="11609" y="3950"/>
                  </a:lnTo>
                  <a:lnTo>
                    <a:pt x="11261" y="3967"/>
                  </a:lnTo>
                  <a:lnTo>
                    <a:pt x="10922" y="3997"/>
                  </a:lnTo>
                  <a:lnTo>
                    <a:pt x="10594" y="4039"/>
                  </a:lnTo>
                  <a:lnTo>
                    <a:pt x="10276" y="4092"/>
                  </a:lnTo>
                  <a:lnTo>
                    <a:pt x="9969" y="4158"/>
                  </a:lnTo>
                  <a:lnTo>
                    <a:pt x="9671" y="4235"/>
                  </a:lnTo>
                  <a:lnTo>
                    <a:pt x="9384" y="4324"/>
                  </a:lnTo>
                  <a:lnTo>
                    <a:pt x="9107" y="4426"/>
                  </a:lnTo>
                  <a:lnTo>
                    <a:pt x="8840" y="4539"/>
                  </a:lnTo>
                  <a:lnTo>
                    <a:pt x="8583" y="4659"/>
                  </a:lnTo>
                  <a:lnTo>
                    <a:pt x="8335" y="4790"/>
                  </a:lnTo>
                  <a:lnTo>
                    <a:pt x="8096" y="4931"/>
                  </a:lnTo>
                  <a:lnTo>
                    <a:pt x="7866" y="5083"/>
                  </a:lnTo>
                  <a:lnTo>
                    <a:pt x="7646" y="5244"/>
                  </a:lnTo>
                  <a:lnTo>
                    <a:pt x="7434" y="5416"/>
                  </a:lnTo>
                  <a:lnTo>
                    <a:pt x="7232" y="5598"/>
                  </a:lnTo>
                  <a:lnTo>
                    <a:pt x="7039" y="5790"/>
                  </a:lnTo>
                  <a:lnTo>
                    <a:pt x="6855" y="5992"/>
                  </a:lnTo>
                  <a:lnTo>
                    <a:pt x="6681" y="6205"/>
                  </a:lnTo>
                  <a:lnTo>
                    <a:pt x="6518" y="6427"/>
                  </a:lnTo>
                  <a:lnTo>
                    <a:pt x="6365" y="6658"/>
                  </a:lnTo>
                  <a:lnTo>
                    <a:pt x="6219" y="6897"/>
                  </a:lnTo>
                  <a:lnTo>
                    <a:pt x="6082" y="7146"/>
                  </a:lnTo>
                  <a:lnTo>
                    <a:pt x="5954" y="7403"/>
                  </a:lnTo>
                  <a:lnTo>
                    <a:pt x="5834" y="7670"/>
                  </a:lnTo>
                  <a:lnTo>
                    <a:pt x="5723" y="7945"/>
                  </a:lnTo>
                  <a:lnTo>
                    <a:pt x="5620" y="8228"/>
                  </a:lnTo>
                  <a:lnTo>
                    <a:pt x="5526" y="8521"/>
                  </a:lnTo>
                  <a:lnTo>
                    <a:pt x="5440" y="8823"/>
                  </a:lnTo>
                  <a:lnTo>
                    <a:pt x="5365" y="9129"/>
                  </a:lnTo>
                  <a:lnTo>
                    <a:pt x="5299" y="9443"/>
                  </a:lnTo>
                  <a:lnTo>
                    <a:pt x="5240" y="9764"/>
                  </a:lnTo>
                  <a:lnTo>
                    <a:pt x="5189" y="10093"/>
                  </a:lnTo>
                  <a:lnTo>
                    <a:pt x="5146" y="10429"/>
                  </a:lnTo>
                  <a:lnTo>
                    <a:pt x="5111" y="10773"/>
                  </a:lnTo>
                  <a:lnTo>
                    <a:pt x="5084" y="11124"/>
                  </a:lnTo>
                  <a:lnTo>
                    <a:pt x="5064" y="11483"/>
                  </a:lnTo>
                  <a:lnTo>
                    <a:pt x="5053" y="11849"/>
                  </a:lnTo>
                  <a:lnTo>
                    <a:pt x="5049" y="12223"/>
                  </a:lnTo>
                  <a:lnTo>
                    <a:pt x="5053" y="12594"/>
                  </a:lnTo>
                  <a:lnTo>
                    <a:pt x="5064" y="12959"/>
                  </a:lnTo>
                  <a:lnTo>
                    <a:pt x="5084" y="13317"/>
                  </a:lnTo>
                  <a:lnTo>
                    <a:pt x="5111" y="13670"/>
                  </a:lnTo>
                  <a:lnTo>
                    <a:pt x="5146" y="14017"/>
                  </a:lnTo>
                  <a:lnTo>
                    <a:pt x="5189" y="14357"/>
                  </a:lnTo>
                  <a:lnTo>
                    <a:pt x="5240" y="14691"/>
                  </a:lnTo>
                  <a:lnTo>
                    <a:pt x="5299" y="15019"/>
                  </a:lnTo>
                  <a:lnTo>
                    <a:pt x="5365" y="15341"/>
                  </a:lnTo>
                  <a:lnTo>
                    <a:pt x="5440" y="15657"/>
                  </a:lnTo>
                  <a:lnTo>
                    <a:pt x="5526" y="15962"/>
                  </a:lnTo>
                  <a:lnTo>
                    <a:pt x="5621" y="16259"/>
                  </a:lnTo>
                  <a:lnTo>
                    <a:pt x="5724" y="16547"/>
                  </a:lnTo>
                  <a:lnTo>
                    <a:pt x="5837" y="16827"/>
                  </a:lnTo>
                  <a:lnTo>
                    <a:pt x="5958" y="17098"/>
                  </a:lnTo>
                  <a:lnTo>
                    <a:pt x="6088" y="17361"/>
                  </a:lnTo>
                  <a:lnTo>
                    <a:pt x="6228" y="17615"/>
                  </a:lnTo>
                  <a:lnTo>
                    <a:pt x="6375" y="17860"/>
                  </a:lnTo>
                  <a:lnTo>
                    <a:pt x="6532" y="18098"/>
                  </a:lnTo>
                  <a:lnTo>
                    <a:pt x="6698" y="18326"/>
                  </a:lnTo>
                  <a:lnTo>
                    <a:pt x="6873" y="18546"/>
                  </a:lnTo>
                  <a:lnTo>
                    <a:pt x="7057" y="18755"/>
                  </a:lnTo>
                  <a:lnTo>
                    <a:pt x="7251" y="18955"/>
                  </a:lnTo>
                  <a:lnTo>
                    <a:pt x="7454" y="19145"/>
                  </a:lnTo>
                  <a:lnTo>
                    <a:pt x="7667" y="19325"/>
                  </a:lnTo>
                  <a:lnTo>
                    <a:pt x="7889" y="19495"/>
                  </a:lnTo>
                  <a:lnTo>
                    <a:pt x="8121" y="19655"/>
                  </a:lnTo>
                  <a:lnTo>
                    <a:pt x="8362" y="19806"/>
                  </a:lnTo>
                  <a:lnTo>
                    <a:pt x="8613" y="19947"/>
                  </a:lnTo>
                  <a:lnTo>
                    <a:pt x="8874" y="20077"/>
                  </a:lnTo>
                  <a:lnTo>
                    <a:pt x="9148" y="20197"/>
                  </a:lnTo>
                  <a:lnTo>
                    <a:pt x="9432" y="20304"/>
                  </a:lnTo>
                  <a:lnTo>
                    <a:pt x="9727" y="20398"/>
                  </a:lnTo>
                  <a:lnTo>
                    <a:pt x="10033" y="20480"/>
                  </a:lnTo>
                  <a:lnTo>
                    <a:pt x="10349" y="20549"/>
                  </a:lnTo>
                  <a:lnTo>
                    <a:pt x="10675" y="20606"/>
                  </a:lnTo>
                  <a:lnTo>
                    <a:pt x="11012" y="20650"/>
                  </a:lnTo>
                  <a:lnTo>
                    <a:pt x="11360" y="20681"/>
                  </a:lnTo>
                  <a:lnTo>
                    <a:pt x="11718" y="207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262734" y="5902098"/>
              <a:ext cx="23358" cy="23953"/>
            </a:xfrm>
            <a:custGeom>
              <a:avLst/>
              <a:pathLst>
                <a:path w="23358" h="23953">
                  <a:moveTo>
                    <a:pt x="18394" y="23953"/>
                  </a:moveTo>
                  <a:lnTo>
                    <a:pt x="16269" y="17833"/>
                  </a:lnTo>
                  <a:lnTo>
                    <a:pt x="7140" y="17833"/>
                  </a:lnTo>
                  <a:lnTo>
                    <a:pt x="5015" y="23953"/>
                  </a:lnTo>
                  <a:lnTo>
                    <a:pt x="0" y="23953"/>
                  </a:lnTo>
                  <a:lnTo>
                    <a:pt x="8738" y="0"/>
                  </a:lnTo>
                  <a:lnTo>
                    <a:pt x="14654" y="0"/>
                  </a:lnTo>
                  <a:lnTo>
                    <a:pt x="23358" y="239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270996" y="5909272"/>
              <a:ext cx="6885" cy="6885"/>
            </a:xfrm>
            <a:custGeom>
              <a:avLst/>
              <a:pathLst>
                <a:path w="6885" h="6885">
                  <a:moveTo>
                    <a:pt x="2363" y="0"/>
                  </a:moveTo>
                  <a:lnTo>
                    <a:pt x="0" y="6885"/>
                  </a:lnTo>
                  <a:lnTo>
                    <a:pt x="6885" y="688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319632" y="5380788"/>
              <a:ext cx="16616" cy="17993"/>
            </a:xfrm>
            <a:custGeom>
              <a:avLst/>
              <a:pathLst>
                <a:path w="16616" h="17993">
                  <a:moveTo>
                    <a:pt x="8823" y="15114"/>
                  </a:moveTo>
                  <a:lnTo>
                    <a:pt x="9026" y="15111"/>
                  </a:lnTo>
                  <a:lnTo>
                    <a:pt x="9223" y="15103"/>
                  </a:lnTo>
                  <a:lnTo>
                    <a:pt x="9415" y="15089"/>
                  </a:lnTo>
                  <a:lnTo>
                    <a:pt x="9601" y="15069"/>
                  </a:lnTo>
                  <a:lnTo>
                    <a:pt x="9781" y="15043"/>
                  </a:lnTo>
                  <a:lnTo>
                    <a:pt x="9956" y="15011"/>
                  </a:lnTo>
                  <a:lnTo>
                    <a:pt x="10125" y="14974"/>
                  </a:lnTo>
                  <a:lnTo>
                    <a:pt x="10288" y="14932"/>
                  </a:lnTo>
                  <a:lnTo>
                    <a:pt x="10445" y="14883"/>
                  </a:lnTo>
                  <a:lnTo>
                    <a:pt x="10597" y="14829"/>
                  </a:lnTo>
                  <a:lnTo>
                    <a:pt x="10746" y="14767"/>
                  </a:lnTo>
                  <a:lnTo>
                    <a:pt x="10892" y="14703"/>
                  </a:lnTo>
                  <a:lnTo>
                    <a:pt x="11032" y="14634"/>
                  </a:lnTo>
                  <a:lnTo>
                    <a:pt x="11169" y="14563"/>
                  </a:lnTo>
                  <a:lnTo>
                    <a:pt x="11301" y="14488"/>
                  </a:lnTo>
                  <a:lnTo>
                    <a:pt x="13427" y="11788"/>
                  </a:lnTo>
                  <a:lnTo>
                    <a:pt x="16616" y="12992"/>
                  </a:lnTo>
                  <a:lnTo>
                    <a:pt x="16536" y="13180"/>
                  </a:lnTo>
                  <a:lnTo>
                    <a:pt x="16452" y="13368"/>
                  </a:lnTo>
                  <a:lnTo>
                    <a:pt x="16364" y="13555"/>
                  </a:lnTo>
                  <a:lnTo>
                    <a:pt x="16270" y="13741"/>
                  </a:lnTo>
                  <a:lnTo>
                    <a:pt x="16172" y="13926"/>
                  </a:lnTo>
                  <a:lnTo>
                    <a:pt x="16069" y="14111"/>
                  </a:lnTo>
                  <a:lnTo>
                    <a:pt x="15962" y="14294"/>
                  </a:lnTo>
                  <a:lnTo>
                    <a:pt x="15849" y="14477"/>
                  </a:lnTo>
                  <a:lnTo>
                    <a:pt x="15732" y="14660"/>
                  </a:lnTo>
                  <a:lnTo>
                    <a:pt x="15611" y="14841"/>
                  </a:lnTo>
                  <a:lnTo>
                    <a:pt x="15483" y="15020"/>
                  </a:lnTo>
                  <a:lnTo>
                    <a:pt x="15350" y="15195"/>
                  </a:lnTo>
                  <a:lnTo>
                    <a:pt x="15210" y="15366"/>
                  </a:lnTo>
                  <a:lnTo>
                    <a:pt x="15065" y="15532"/>
                  </a:lnTo>
                  <a:lnTo>
                    <a:pt x="14913" y="15694"/>
                  </a:lnTo>
                  <a:lnTo>
                    <a:pt x="14754" y="15852"/>
                  </a:lnTo>
                  <a:lnTo>
                    <a:pt x="14590" y="16006"/>
                  </a:lnTo>
                  <a:lnTo>
                    <a:pt x="14419" y="16156"/>
                  </a:lnTo>
                  <a:lnTo>
                    <a:pt x="14242" y="16301"/>
                  </a:lnTo>
                  <a:lnTo>
                    <a:pt x="14059" y="16442"/>
                  </a:lnTo>
                  <a:lnTo>
                    <a:pt x="13870" y="16578"/>
                  </a:lnTo>
                  <a:lnTo>
                    <a:pt x="13673" y="16710"/>
                  </a:lnTo>
                  <a:lnTo>
                    <a:pt x="13469" y="16836"/>
                  </a:lnTo>
                  <a:lnTo>
                    <a:pt x="13257" y="16956"/>
                  </a:lnTo>
                  <a:lnTo>
                    <a:pt x="13039" y="17072"/>
                  </a:lnTo>
                  <a:lnTo>
                    <a:pt x="12813" y="17182"/>
                  </a:lnTo>
                  <a:lnTo>
                    <a:pt x="12580" y="17287"/>
                  </a:lnTo>
                  <a:lnTo>
                    <a:pt x="12340" y="17387"/>
                  </a:lnTo>
                  <a:lnTo>
                    <a:pt x="12093" y="17482"/>
                  </a:lnTo>
                  <a:lnTo>
                    <a:pt x="11838" y="17571"/>
                  </a:lnTo>
                  <a:lnTo>
                    <a:pt x="11578" y="17651"/>
                  </a:lnTo>
                  <a:lnTo>
                    <a:pt x="11308" y="17723"/>
                  </a:lnTo>
                  <a:lnTo>
                    <a:pt x="11030" y="17786"/>
                  </a:lnTo>
                  <a:lnTo>
                    <a:pt x="10742" y="17841"/>
                  </a:lnTo>
                  <a:lnTo>
                    <a:pt x="10445" y="17888"/>
                  </a:lnTo>
                  <a:lnTo>
                    <a:pt x="10139" y="17926"/>
                  </a:lnTo>
                  <a:lnTo>
                    <a:pt x="9824" y="17955"/>
                  </a:lnTo>
                  <a:lnTo>
                    <a:pt x="9499" y="17976"/>
                  </a:lnTo>
                  <a:lnTo>
                    <a:pt x="9165" y="17989"/>
                  </a:lnTo>
                  <a:lnTo>
                    <a:pt x="8823" y="17993"/>
                  </a:lnTo>
                  <a:lnTo>
                    <a:pt x="8375" y="17986"/>
                  </a:lnTo>
                  <a:lnTo>
                    <a:pt x="7939" y="17966"/>
                  </a:lnTo>
                  <a:lnTo>
                    <a:pt x="7515" y="17933"/>
                  </a:lnTo>
                  <a:lnTo>
                    <a:pt x="7103" y="17886"/>
                  </a:lnTo>
                  <a:lnTo>
                    <a:pt x="6704" y="17826"/>
                  </a:lnTo>
                  <a:lnTo>
                    <a:pt x="6316" y="17752"/>
                  </a:lnTo>
                  <a:lnTo>
                    <a:pt x="5941" y="17665"/>
                  </a:lnTo>
                  <a:lnTo>
                    <a:pt x="5578" y="17564"/>
                  </a:lnTo>
                  <a:lnTo>
                    <a:pt x="5227" y="17450"/>
                  </a:lnTo>
                  <a:lnTo>
                    <a:pt x="4889" y="17323"/>
                  </a:lnTo>
                  <a:lnTo>
                    <a:pt x="4562" y="17181"/>
                  </a:lnTo>
                  <a:lnTo>
                    <a:pt x="4247" y="17029"/>
                  </a:lnTo>
                  <a:lnTo>
                    <a:pt x="3942" y="16867"/>
                  </a:lnTo>
                  <a:lnTo>
                    <a:pt x="3650" y="16694"/>
                  </a:lnTo>
                  <a:lnTo>
                    <a:pt x="3369" y="16510"/>
                  </a:lnTo>
                  <a:lnTo>
                    <a:pt x="3099" y="16316"/>
                  </a:lnTo>
                  <a:lnTo>
                    <a:pt x="2841" y="16112"/>
                  </a:lnTo>
                  <a:lnTo>
                    <a:pt x="2594" y="15897"/>
                  </a:lnTo>
                  <a:lnTo>
                    <a:pt x="2358" y="15672"/>
                  </a:lnTo>
                  <a:lnTo>
                    <a:pt x="2134" y="15437"/>
                  </a:lnTo>
                  <a:lnTo>
                    <a:pt x="1923" y="15189"/>
                  </a:lnTo>
                  <a:lnTo>
                    <a:pt x="1724" y="14933"/>
                  </a:lnTo>
                  <a:lnTo>
                    <a:pt x="1535" y="14667"/>
                  </a:lnTo>
                  <a:lnTo>
                    <a:pt x="1358" y="14392"/>
                  </a:lnTo>
                  <a:lnTo>
                    <a:pt x="1191" y="14109"/>
                  </a:lnTo>
                  <a:lnTo>
                    <a:pt x="1035" y="13817"/>
                  </a:lnTo>
                  <a:lnTo>
                    <a:pt x="890" y="13515"/>
                  </a:lnTo>
                  <a:lnTo>
                    <a:pt x="756" y="13205"/>
                  </a:lnTo>
                  <a:lnTo>
                    <a:pt x="633" y="12886"/>
                  </a:lnTo>
                  <a:lnTo>
                    <a:pt x="521" y="12558"/>
                  </a:lnTo>
                  <a:lnTo>
                    <a:pt x="422" y="12222"/>
                  </a:lnTo>
                  <a:lnTo>
                    <a:pt x="333" y="11880"/>
                  </a:lnTo>
                  <a:lnTo>
                    <a:pt x="255" y="11532"/>
                  </a:lnTo>
                  <a:lnTo>
                    <a:pt x="187" y="11178"/>
                  </a:lnTo>
                  <a:lnTo>
                    <a:pt x="130" y="10817"/>
                  </a:lnTo>
                  <a:lnTo>
                    <a:pt x="83" y="10451"/>
                  </a:lnTo>
                  <a:lnTo>
                    <a:pt x="46" y="10078"/>
                  </a:lnTo>
                  <a:lnTo>
                    <a:pt x="20" y="9699"/>
                  </a:lnTo>
                  <a:lnTo>
                    <a:pt x="5" y="9313"/>
                  </a:lnTo>
                  <a:lnTo>
                    <a:pt x="0" y="8922"/>
                  </a:lnTo>
                  <a:lnTo>
                    <a:pt x="5" y="8516"/>
                  </a:lnTo>
                  <a:lnTo>
                    <a:pt x="20" y="8119"/>
                  </a:lnTo>
                  <a:lnTo>
                    <a:pt x="46" y="7729"/>
                  </a:lnTo>
                  <a:lnTo>
                    <a:pt x="83" y="7347"/>
                  </a:lnTo>
                  <a:lnTo>
                    <a:pt x="130" y="6974"/>
                  </a:lnTo>
                  <a:lnTo>
                    <a:pt x="187" y="6608"/>
                  </a:lnTo>
                  <a:lnTo>
                    <a:pt x="255" y="6250"/>
                  </a:lnTo>
                  <a:lnTo>
                    <a:pt x="333" y="5900"/>
                  </a:lnTo>
                  <a:lnTo>
                    <a:pt x="422" y="5558"/>
                  </a:lnTo>
                  <a:lnTo>
                    <a:pt x="521" y="5224"/>
                  </a:lnTo>
                  <a:lnTo>
                    <a:pt x="633" y="4899"/>
                  </a:lnTo>
                  <a:lnTo>
                    <a:pt x="755" y="4584"/>
                  </a:lnTo>
                  <a:lnTo>
                    <a:pt x="889" y="4278"/>
                  </a:lnTo>
                  <a:lnTo>
                    <a:pt x="1033" y="3983"/>
                  </a:lnTo>
                  <a:lnTo>
                    <a:pt x="1188" y="3698"/>
                  </a:lnTo>
                  <a:lnTo>
                    <a:pt x="1353" y="3422"/>
                  </a:lnTo>
                  <a:lnTo>
                    <a:pt x="1529" y="3156"/>
                  </a:lnTo>
                  <a:lnTo>
                    <a:pt x="1716" y="2901"/>
                  </a:lnTo>
                  <a:lnTo>
                    <a:pt x="1913" y="2655"/>
                  </a:lnTo>
                  <a:lnTo>
                    <a:pt x="2122" y="2419"/>
                  </a:lnTo>
                  <a:lnTo>
                    <a:pt x="2341" y="2192"/>
                  </a:lnTo>
                  <a:lnTo>
                    <a:pt x="2571" y="1975"/>
                  </a:lnTo>
                  <a:lnTo>
                    <a:pt x="2812" y="1769"/>
                  </a:lnTo>
                  <a:lnTo>
                    <a:pt x="3065" y="1574"/>
                  </a:lnTo>
                  <a:lnTo>
                    <a:pt x="3328" y="1389"/>
                  </a:lnTo>
                  <a:lnTo>
                    <a:pt x="3603" y="1216"/>
                  </a:lnTo>
                  <a:lnTo>
                    <a:pt x="3889" y="1054"/>
                  </a:lnTo>
                  <a:lnTo>
                    <a:pt x="4186" y="902"/>
                  </a:lnTo>
                  <a:lnTo>
                    <a:pt x="4495" y="762"/>
                  </a:lnTo>
                  <a:lnTo>
                    <a:pt x="4814" y="632"/>
                  </a:lnTo>
                  <a:lnTo>
                    <a:pt x="5148" y="512"/>
                  </a:lnTo>
                  <a:lnTo>
                    <a:pt x="5492" y="405"/>
                  </a:lnTo>
                  <a:lnTo>
                    <a:pt x="5849" y="310"/>
                  </a:lnTo>
                  <a:lnTo>
                    <a:pt x="6216" y="227"/>
                  </a:lnTo>
                  <a:lnTo>
                    <a:pt x="6595" y="158"/>
                  </a:lnTo>
                  <a:lnTo>
                    <a:pt x="6986" y="101"/>
                  </a:lnTo>
                  <a:lnTo>
                    <a:pt x="7387" y="56"/>
                  </a:lnTo>
                  <a:lnTo>
                    <a:pt x="7801" y="25"/>
                  </a:lnTo>
                  <a:lnTo>
                    <a:pt x="8225" y="6"/>
                  </a:lnTo>
                  <a:lnTo>
                    <a:pt x="8661" y="0"/>
                  </a:lnTo>
                  <a:lnTo>
                    <a:pt x="8999" y="3"/>
                  </a:lnTo>
                  <a:lnTo>
                    <a:pt x="9329" y="14"/>
                  </a:lnTo>
                  <a:lnTo>
                    <a:pt x="9650" y="32"/>
                  </a:lnTo>
                  <a:lnTo>
                    <a:pt x="9962" y="57"/>
                  </a:lnTo>
                  <a:lnTo>
                    <a:pt x="10265" y="89"/>
                  </a:lnTo>
                  <a:lnTo>
                    <a:pt x="10560" y="129"/>
                  </a:lnTo>
                  <a:lnTo>
                    <a:pt x="10846" y="176"/>
                  </a:lnTo>
                  <a:lnTo>
                    <a:pt x="11123" y="230"/>
                  </a:lnTo>
                  <a:lnTo>
                    <a:pt x="11392" y="291"/>
                  </a:lnTo>
                  <a:lnTo>
                    <a:pt x="11652" y="359"/>
                  </a:lnTo>
                  <a:lnTo>
                    <a:pt x="11906" y="434"/>
                  </a:lnTo>
                  <a:lnTo>
                    <a:pt x="12154" y="515"/>
                  </a:lnTo>
                  <a:lnTo>
                    <a:pt x="12394" y="602"/>
                  </a:lnTo>
                  <a:lnTo>
                    <a:pt x="12627" y="695"/>
                  </a:lnTo>
                  <a:lnTo>
                    <a:pt x="12853" y="794"/>
                  </a:lnTo>
                  <a:lnTo>
                    <a:pt x="13071" y="898"/>
                  </a:lnTo>
                  <a:lnTo>
                    <a:pt x="13282" y="1009"/>
                  </a:lnTo>
                  <a:lnTo>
                    <a:pt x="13487" y="1126"/>
                  </a:lnTo>
                  <a:lnTo>
                    <a:pt x="13684" y="1248"/>
                  </a:lnTo>
                  <a:lnTo>
                    <a:pt x="13873" y="1377"/>
                  </a:lnTo>
                  <a:lnTo>
                    <a:pt x="14059" y="1508"/>
                  </a:lnTo>
                  <a:lnTo>
                    <a:pt x="14237" y="1645"/>
                  </a:lnTo>
                  <a:lnTo>
                    <a:pt x="14409" y="1786"/>
                  </a:lnTo>
                  <a:lnTo>
                    <a:pt x="14574" y="1933"/>
                  </a:lnTo>
                  <a:lnTo>
                    <a:pt x="14733" y="2084"/>
                  </a:lnTo>
                  <a:lnTo>
                    <a:pt x="14884" y="2241"/>
                  </a:lnTo>
                  <a:lnTo>
                    <a:pt x="15029" y="2402"/>
                  </a:lnTo>
                  <a:lnTo>
                    <a:pt x="15168" y="2568"/>
                  </a:lnTo>
                  <a:lnTo>
                    <a:pt x="15299" y="2740"/>
                  </a:lnTo>
                  <a:lnTo>
                    <a:pt x="15424" y="2916"/>
                  </a:lnTo>
                  <a:lnTo>
                    <a:pt x="15546" y="3094"/>
                  </a:lnTo>
                  <a:lnTo>
                    <a:pt x="15662" y="3276"/>
                  </a:lnTo>
                  <a:lnTo>
                    <a:pt x="15772" y="3461"/>
                  </a:lnTo>
                  <a:lnTo>
                    <a:pt x="15877" y="3650"/>
                  </a:lnTo>
                  <a:lnTo>
                    <a:pt x="15977" y="3843"/>
                  </a:lnTo>
                  <a:lnTo>
                    <a:pt x="16071" y="4040"/>
                  </a:lnTo>
                  <a:lnTo>
                    <a:pt x="16159" y="4240"/>
                  </a:lnTo>
                  <a:lnTo>
                    <a:pt x="16242" y="4445"/>
                  </a:lnTo>
                  <a:lnTo>
                    <a:pt x="16320" y="4652"/>
                  </a:lnTo>
                  <a:lnTo>
                    <a:pt x="16392" y="4864"/>
                  </a:lnTo>
                  <a:lnTo>
                    <a:pt x="11245" y="3468"/>
                  </a:lnTo>
                  <a:lnTo>
                    <a:pt x="11118" y="3403"/>
                  </a:lnTo>
                  <a:lnTo>
                    <a:pt x="10987" y="3341"/>
                  </a:lnTo>
                  <a:lnTo>
                    <a:pt x="10852" y="3283"/>
                  </a:lnTo>
                  <a:lnTo>
                    <a:pt x="10713" y="3227"/>
                  </a:lnTo>
                  <a:lnTo>
                    <a:pt x="10570" y="3175"/>
                  </a:lnTo>
                  <a:lnTo>
                    <a:pt x="10423" y="3127"/>
                  </a:lnTo>
                  <a:lnTo>
                    <a:pt x="10273" y="3080"/>
                  </a:lnTo>
                  <a:lnTo>
                    <a:pt x="10118" y="3037"/>
                  </a:lnTo>
                  <a:lnTo>
                    <a:pt x="9959" y="3000"/>
                  </a:lnTo>
                  <a:lnTo>
                    <a:pt x="9796" y="2968"/>
                  </a:lnTo>
                  <a:lnTo>
                    <a:pt x="9629" y="2941"/>
                  </a:lnTo>
                  <a:lnTo>
                    <a:pt x="9458" y="2918"/>
                  </a:lnTo>
                  <a:lnTo>
                    <a:pt x="9284" y="2901"/>
                  </a:lnTo>
                  <a:lnTo>
                    <a:pt x="9105" y="2888"/>
                  </a:lnTo>
                  <a:lnTo>
                    <a:pt x="8922" y="2881"/>
                  </a:lnTo>
                  <a:lnTo>
                    <a:pt x="8736" y="2878"/>
                  </a:lnTo>
                  <a:lnTo>
                    <a:pt x="8474" y="2883"/>
                  </a:lnTo>
                  <a:lnTo>
                    <a:pt x="8220" y="2896"/>
                  </a:lnTo>
                  <a:lnTo>
                    <a:pt x="7973" y="2918"/>
                  </a:lnTo>
                  <a:lnTo>
                    <a:pt x="7733" y="2948"/>
                  </a:lnTo>
                  <a:lnTo>
                    <a:pt x="7501" y="2987"/>
                  </a:lnTo>
                  <a:lnTo>
                    <a:pt x="7276" y="3035"/>
                  </a:lnTo>
                  <a:lnTo>
                    <a:pt x="7059" y="3091"/>
                  </a:lnTo>
                  <a:lnTo>
                    <a:pt x="6850" y="3156"/>
                  </a:lnTo>
                  <a:lnTo>
                    <a:pt x="6647" y="3230"/>
                  </a:lnTo>
                  <a:lnTo>
                    <a:pt x="6452" y="3313"/>
                  </a:lnTo>
                  <a:lnTo>
                    <a:pt x="6265" y="3401"/>
                  </a:lnTo>
                  <a:lnTo>
                    <a:pt x="6084" y="3496"/>
                  </a:lnTo>
                  <a:lnTo>
                    <a:pt x="5909" y="3599"/>
                  </a:lnTo>
                  <a:lnTo>
                    <a:pt x="5742" y="3710"/>
                  </a:lnTo>
                  <a:lnTo>
                    <a:pt x="5581" y="3828"/>
                  </a:lnTo>
                  <a:lnTo>
                    <a:pt x="5426" y="3953"/>
                  </a:lnTo>
                  <a:lnTo>
                    <a:pt x="5279" y="4086"/>
                  </a:lnTo>
                  <a:lnTo>
                    <a:pt x="5138" y="4226"/>
                  </a:lnTo>
                  <a:lnTo>
                    <a:pt x="5004" y="4374"/>
                  </a:lnTo>
                  <a:lnTo>
                    <a:pt x="4876" y="4529"/>
                  </a:lnTo>
                  <a:lnTo>
                    <a:pt x="4758" y="4691"/>
                  </a:lnTo>
                  <a:lnTo>
                    <a:pt x="4646" y="4860"/>
                  </a:lnTo>
                  <a:lnTo>
                    <a:pt x="4539" y="5035"/>
                  </a:lnTo>
                  <a:lnTo>
                    <a:pt x="4440" y="5216"/>
                  </a:lnTo>
                  <a:lnTo>
                    <a:pt x="4346" y="5404"/>
                  </a:lnTo>
                  <a:lnTo>
                    <a:pt x="4258" y="5598"/>
                  </a:lnTo>
                  <a:lnTo>
                    <a:pt x="4177" y="5799"/>
                  </a:lnTo>
                  <a:lnTo>
                    <a:pt x="4102" y="6006"/>
                  </a:lnTo>
                  <a:lnTo>
                    <a:pt x="4033" y="6220"/>
                  </a:lnTo>
                  <a:lnTo>
                    <a:pt x="3971" y="6440"/>
                  </a:lnTo>
                  <a:lnTo>
                    <a:pt x="3916" y="6664"/>
                  </a:lnTo>
                  <a:lnTo>
                    <a:pt x="3868" y="6893"/>
                  </a:lnTo>
                  <a:lnTo>
                    <a:pt x="3825" y="7127"/>
                  </a:lnTo>
                  <a:lnTo>
                    <a:pt x="3788" y="7367"/>
                  </a:lnTo>
                  <a:lnTo>
                    <a:pt x="3756" y="7613"/>
                  </a:lnTo>
                  <a:lnTo>
                    <a:pt x="3731" y="7864"/>
                  </a:lnTo>
                  <a:lnTo>
                    <a:pt x="3711" y="8120"/>
                  </a:lnTo>
                  <a:lnTo>
                    <a:pt x="3697" y="8382"/>
                  </a:lnTo>
                  <a:lnTo>
                    <a:pt x="3688" y="8649"/>
                  </a:lnTo>
                  <a:lnTo>
                    <a:pt x="3685" y="8922"/>
                  </a:lnTo>
                  <a:lnTo>
                    <a:pt x="3688" y="9193"/>
                  </a:lnTo>
                  <a:lnTo>
                    <a:pt x="3697" y="9459"/>
                  </a:lnTo>
                  <a:lnTo>
                    <a:pt x="3711" y="9721"/>
                  </a:lnTo>
                  <a:lnTo>
                    <a:pt x="3731" y="9978"/>
                  </a:lnTo>
                  <a:lnTo>
                    <a:pt x="3756" y="10231"/>
                  </a:lnTo>
                  <a:lnTo>
                    <a:pt x="3788" y="10480"/>
                  </a:lnTo>
                  <a:lnTo>
                    <a:pt x="3825" y="10723"/>
                  </a:lnTo>
                  <a:lnTo>
                    <a:pt x="3868" y="10963"/>
                  </a:lnTo>
                  <a:lnTo>
                    <a:pt x="3916" y="11198"/>
                  </a:lnTo>
                  <a:lnTo>
                    <a:pt x="3971" y="11429"/>
                  </a:lnTo>
                  <a:lnTo>
                    <a:pt x="4033" y="11651"/>
                  </a:lnTo>
                  <a:lnTo>
                    <a:pt x="4103" y="11868"/>
                  </a:lnTo>
                  <a:lnTo>
                    <a:pt x="4178" y="12078"/>
                  </a:lnTo>
                  <a:lnTo>
                    <a:pt x="4260" y="12282"/>
                  </a:lnTo>
                  <a:lnTo>
                    <a:pt x="4349" y="12480"/>
                  </a:lnTo>
                  <a:lnTo>
                    <a:pt x="4444" y="12672"/>
                  </a:lnTo>
                  <a:lnTo>
                    <a:pt x="4546" y="12858"/>
                  </a:lnTo>
                  <a:lnTo>
                    <a:pt x="4654" y="13037"/>
                  </a:lnTo>
                  <a:lnTo>
                    <a:pt x="4768" y="13210"/>
                  </a:lnTo>
                  <a:lnTo>
                    <a:pt x="4889" y="13377"/>
                  </a:lnTo>
                  <a:lnTo>
                    <a:pt x="5016" y="13537"/>
                  </a:lnTo>
                  <a:lnTo>
                    <a:pt x="5151" y="13690"/>
                  </a:lnTo>
                  <a:lnTo>
                    <a:pt x="5292" y="13836"/>
                  </a:lnTo>
                  <a:lnTo>
                    <a:pt x="5441" y="13975"/>
                  </a:lnTo>
                  <a:lnTo>
                    <a:pt x="5596" y="14106"/>
                  </a:lnTo>
                  <a:lnTo>
                    <a:pt x="5758" y="14230"/>
                  </a:lnTo>
                  <a:lnTo>
                    <a:pt x="5928" y="14347"/>
                  </a:lnTo>
                  <a:lnTo>
                    <a:pt x="6104" y="14457"/>
                  </a:lnTo>
                  <a:lnTo>
                    <a:pt x="6287" y="14560"/>
                  </a:lnTo>
                  <a:lnTo>
                    <a:pt x="6477" y="14655"/>
                  </a:lnTo>
                  <a:lnTo>
                    <a:pt x="6677" y="14742"/>
                  </a:lnTo>
                  <a:lnTo>
                    <a:pt x="6885" y="14820"/>
                  </a:lnTo>
                  <a:lnTo>
                    <a:pt x="7100" y="14889"/>
                  </a:lnTo>
                  <a:lnTo>
                    <a:pt x="7323" y="14949"/>
                  </a:lnTo>
                  <a:lnTo>
                    <a:pt x="7554" y="14999"/>
                  </a:lnTo>
                  <a:lnTo>
                    <a:pt x="7792" y="15041"/>
                  </a:lnTo>
                  <a:lnTo>
                    <a:pt x="8038" y="15073"/>
                  </a:lnTo>
                  <a:lnTo>
                    <a:pt x="8292" y="15096"/>
                  </a:lnTo>
                  <a:lnTo>
                    <a:pt x="8553" y="1511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338643" y="5381049"/>
              <a:ext cx="16132" cy="17484"/>
            </a:xfrm>
            <a:custGeom>
              <a:avLst/>
              <a:pathLst>
                <a:path w="16132" h="17484">
                  <a:moveTo>
                    <a:pt x="12012" y="17484"/>
                  </a:moveTo>
                  <a:lnTo>
                    <a:pt x="7954" y="10845"/>
                  </a:lnTo>
                  <a:lnTo>
                    <a:pt x="3660" y="10845"/>
                  </a:lnTo>
                  <a:lnTo>
                    <a:pt x="3660" y="17484"/>
                  </a:lnTo>
                  <a:lnTo>
                    <a:pt x="0" y="17484"/>
                  </a:lnTo>
                  <a:lnTo>
                    <a:pt x="0" y="0"/>
                  </a:lnTo>
                  <a:lnTo>
                    <a:pt x="8736" y="0"/>
                  </a:lnTo>
                  <a:lnTo>
                    <a:pt x="9059" y="3"/>
                  </a:lnTo>
                  <a:lnTo>
                    <a:pt x="9374" y="14"/>
                  </a:lnTo>
                  <a:lnTo>
                    <a:pt x="9681" y="33"/>
                  </a:lnTo>
                  <a:lnTo>
                    <a:pt x="9979" y="59"/>
                  </a:lnTo>
                  <a:lnTo>
                    <a:pt x="10268" y="93"/>
                  </a:lnTo>
                  <a:lnTo>
                    <a:pt x="10550" y="134"/>
                  </a:lnTo>
                  <a:lnTo>
                    <a:pt x="10822" y="182"/>
                  </a:lnTo>
                  <a:lnTo>
                    <a:pt x="11087" y="238"/>
                  </a:lnTo>
                  <a:lnTo>
                    <a:pt x="11342" y="301"/>
                  </a:lnTo>
                  <a:lnTo>
                    <a:pt x="11590" y="372"/>
                  </a:lnTo>
                  <a:lnTo>
                    <a:pt x="11832" y="447"/>
                  </a:lnTo>
                  <a:lnTo>
                    <a:pt x="12065" y="529"/>
                  </a:lnTo>
                  <a:lnTo>
                    <a:pt x="12290" y="617"/>
                  </a:lnTo>
                  <a:lnTo>
                    <a:pt x="12507" y="711"/>
                  </a:lnTo>
                  <a:lnTo>
                    <a:pt x="12716" y="812"/>
                  </a:lnTo>
                  <a:lnTo>
                    <a:pt x="12917" y="920"/>
                  </a:lnTo>
                  <a:lnTo>
                    <a:pt x="13109" y="1034"/>
                  </a:lnTo>
                  <a:lnTo>
                    <a:pt x="13293" y="1154"/>
                  </a:lnTo>
                  <a:lnTo>
                    <a:pt x="13470" y="1281"/>
                  </a:lnTo>
                  <a:lnTo>
                    <a:pt x="13637" y="1414"/>
                  </a:lnTo>
                  <a:lnTo>
                    <a:pt x="13797" y="1551"/>
                  </a:lnTo>
                  <a:lnTo>
                    <a:pt x="13948" y="1694"/>
                  </a:lnTo>
                  <a:lnTo>
                    <a:pt x="14091" y="1843"/>
                  </a:lnTo>
                  <a:lnTo>
                    <a:pt x="14225" y="1998"/>
                  </a:lnTo>
                  <a:lnTo>
                    <a:pt x="14351" y="2159"/>
                  </a:lnTo>
                  <a:lnTo>
                    <a:pt x="14468" y="2326"/>
                  </a:lnTo>
                  <a:lnTo>
                    <a:pt x="14577" y="2498"/>
                  </a:lnTo>
                  <a:lnTo>
                    <a:pt x="14678" y="2677"/>
                  </a:lnTo>
                  <a:lnTo>
                    <a:pt x="14770" y="2862"/>
                  </a:lnTo>
                  <a:lnTo>
                    <a:pt x="14854" y="3052"/>
                  </a:lnTo>
                  <a:lnTo>
                    <a:pt x="14931" y="3246"/>
                  </a:lnTo>
                  <a:lnTo>
                    <a:pt x="15001" y="3444"/>
                  </a:lnTo>
                  <a:lnTo>
                    <a:pt x="15062" y="3648"/>
                  </a:lnTo>
                  <a:lnTo>
                    <a:pt x="15116" y="3856"/>
                  </a:lnTo>
                  <a:lnTo>
                    <a:pt x="15161" y="4070"/>
                  </a:lnTo>
                  <a:lnTo>
                    <a:pt x="15198" y="4288"/>
                  </a:lnTo>
                  <a:lnTo>
                    <a:pt x="15226" y="4512"/>
                  </a:lnTo>
                  <a:lnTo>
                    <a:pt x="15247" y="4740"/>
                  </a:lnTo>
                  <a:lnTo>
                    <a:pt x="15259" y="4973"/>
                  </a:lnTo>
                  <a:lnTo>
                    <a:pt x="15263" y="5211"/>
                  </a:lnTo>
                  <a:lnTo>
                    <a:pt x="15260" y="5406"/>
                  </a:lnTo>
                  <a:lnTo>
                    <a:pt x="15251" y="5597"/>
                  </a:lnTo>
                  <a:lnTo>
                    <a:pt x="15236" y="5785"/>
                  </a:lnTo>
                  <a:lnTo>
                    <a:pt x="15215" y="5970"/>
                  </a:lnTo>
                  <a:lnTo>
                    <a:pt x="15189" y="6151"/>
                  </a:lnTo>
                  <a:lnTo>
                    <a:pt x="15156" y="6330"/>
                  </a:lnTo>
                  <a:lnTo>
                    <a:pt x="15117" y="6505"/>
                  </a:lnTo>
                  <a:lnTo>
                    <a:pt x="15072" y="6677"/>
                  </a:lnTo>
                  <a:lnTo>
                    <a:pt x="15022" y="6845"/>
                  </a:lnTo>
                  <a:lnTo>
                    <a:pt x="14965" y="7011"/>
                  </a:lnTo>
                  <a:lnTo>
                    <a:pt x="14906" y="7170"/>
                  </a:lnTo>
                  <a:lnTo>
                    <a:pt x="14842" y="7327"/>
                  </a:lnTo>
                  <a:lnTo>
                    <a:pt x="14773" y="7479"/>
                  </a:lnTo>
                  <a:lnTo>
                    <a:pt x="14699" y="7628"/>
                  </a:lnTo>
                  <a:lnTo>
                    <a:pt x="14621" y="7774"/>
                  </a:lnTo>
                  <a:lnTo>
                    <a:pt x="14538" y="7916"/>
                  </a:lnTo>
                  <a:lnTo>
                    <a:pt x="14450" y="8055"/>
                  </a:lnTo>
                  <a:lnTo>
                    <a:pt x="14358" y="8190"/>
                  </a:lnTo>
                  <a:lnTo>
                    <a:pt x="14261" y="8322"/>
                  </a:lnTo>
                  <a:lnTo>
                    <a:pt x="13477" y="9138"/>
                  </a:lnTo>
                  <a:lnTo>
                    <a:pt x="13349" y="9239"/>
                  </a:lnTo>
                  <a:lnTo>
                    <a:pt x="13218" y="9336"/>
                  </a:lnTo>
                  <a:lnTo>
                    <a:pt x="13082" y="9429"/>
                  </a:lnTo>
                  <a:lnTo>
                    <a:pt x="12943" y="9518"/>
                  </a:lnTo>
                  <a:lnTo>
                    <a:pt x="12800" y="9600"/>
                  </a:lnTo>
                  <a:lnTo>
                    <a:pt x="12655" y="9677"/>
                  </a:lnTo>
                  <a:lnTo>
                    <a:pt x="12507" y="9751"/>
                  </a:lnTo>
                  <a:lnTo>
                    <a:pt x="12357" y="9819"/>
                  </a:lnTo>
                  <a:lnTo>
                    <a:pt x="12204" y="9884"/>
                  </a:lnTo>
                  <a:lnTo>
                    <a:pt x="12049" y="9943"/>
                  </a:lnTo>
                  <a:lnTo>
                    <a:pt x="11891" y="9999"/>
                  </a:lnTo>
                  <a:lnTo>
                    <a:pt x="11731" y="10050"/>
                  </a:lnTo>
                  <a:lnTo>
                    <a:pt x="11569" y="10096"/>
                  </a:lnTo>
                  <a:lnTo>
                    <a:pt x="11404" y="10138"/>
                  </a:lnTo>
                  <a:lnTo>
                    <a:pt x="16132" y="17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342304" y="5383890"/>
              <a:ext cx="7917" cy="5162"/>
            </a:xfrm>
            <a:custGeom>
              <a:avLst/>
              <a:pathLst>
                <a:path w="7917" h="5162">
                  <a:moveTo>
                    <a:pt x="7917" y="2519"/>
                  </a:moveTo>
                  <a:lnTo>
                    <a:pt x="7908" y="2270"/>
                  </a:lnTo>
                  <a:lnTo>
                    <a:pt x="7883" y="2034"/>
                  </a:lnTo>
                  <a:lnTo>
                    <a:pt x="7841" y="1811"/>
                  </a:lnTo>
                  <a:lnTo>
                    <a:pt x="7782" y="1601"/>
                  </a:lnTo>
                  <a:lnTo>
                    <a:pt x="7706" y="1405"/>
                  </a:lnTo>
                  <a:lnTo>
                    <a:pt x="7613" y="1222"/>
                  </a:lnTo>
                  <a:lnTo>
                    <a:pt x="7503" y="1051"/>
                  </a:lnTo>
                  <a:lnTo>
                    <a:pt x="7377" y="894"/>
                  </a:lnTo>
                  <a:lnTo>
                    <a:pt x="7233" y="751"/>
                  </a:lnTo>
                  <a:lnTo>
                    <a:pt x="7073" y="620"/>
                  </a:lnTo>
                  <a:lnTo>
                    <a:pt x="6899" y="502"/>
                  </a:lnTo>
                  <a:lnTo>
                    <a:pt x="6712" y="397"/>
                  </a:lnTo>
                  <a:lnTo>
                    <a:pt x="6509" y="304"/>
                  </a:lnTo>
                  <a:lnTo>
                    <a:pt x="6293" y="223"/>
                  </a:lnTo>
                  <a:lnTo>
                    <a:pt x="6062" y="155"/>
                  </a:lnTo>
                  <a:lnTo>
                    <a:pt x="5816" y="99"/>
                  </a:lnTo>
                  <a:lnTo>
                    <a:pt x="5556" y="55"/>
                  </a:lnTo>
                  <a:lnTo>
                    <a:pt x="5282" y="24"/>
                  </a:lnTo>
                  <a:lnTo>
                    <a:pt x="4993" y="6"/>
                  </a:lnTo>
                  <a:lnTo>
                    <a:pt x="4690" y="0"/>
                  </a:lnTo>
                  <a:lnTo>
                    <a:pt x="0" y="0"/>
                  </a:lnTo>
                  <a:lnTo>
                    <a:pt x="0" y="5162"/>
                  </a:lnTo>
                  <a:lnTo>
                    <a:pt x="4790" y="5162"/>
                  </a:lnTo>
                  <a:lnTo>
                    <a:pt x="4951" y="5160"/>
                  </a:lnTo>
                  <a:lnTo>
                    <a:pt x="5108" y="5154"/>
                  </a:lnTo>
                  <a:lnTo>
                    <a:pt x="5260" y="5145"/>
                  </a:lnTo>
                  <a:lnTo>
                    <a:pt x="5407" y="5132"/>
                  </a:lnTo>
                  <a:lnTo>
                    <a:pt x="5550" y="5115"/>
                  </a:lnTo>
                  <a:lnTo>
                    <a:pt x="5687" y="5095"/>
                  </a:lnTo>
                  <a:lnTo>
                    <a:pt x="5821" y="50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356339" y="5380788"/>
              <a:ext cx="17658" cy="17993"/>
            </a:xfrm>
            <a:custGeom>
              <a:avLst/>
              <a:pathLst>
                <a:path w="17658" h="17993">
                  <a:moveTo>
                    <a:pt x="17658" y="8922"/>
                  </a:moveTo>
                  <a:lnTo>
                    <a:pt x="17652" y="9328"/>
                  </a:lnTo>
                  <a:lnTo>
                    <a:pt x="17634" y="9726"/>
                  </a:lnTo>
                  <a:lnTo>
                    <a:pt x="17603" y="10117"/>
                  </a:lnTo>
                  <a:lnTo>
                    <a:pt x="17561" y="10500"/>
                  </a:lnTo>
                  <a:lnTo>
                    <a:pt x="17506" y="10876"/>
                  </a:lnTo>
                  <a:lnTo>
                    <a:pt x="17439" y="11245"/>
                  </a:lnTo>
                  <a:lnTo>
                    <a:pt x="17360" y="11606"/>
                  </a:lnTo>
                  <a:lnTo>
                    <a:pt x="17269" y="11960"/>
                  </a:lnTo>
                  <a:lnTo>
                    <a:pt x="17166" y="12306"/>
                  </a:lnTo>
                  <a:lnTo>
                    <a:pt x="17050" y="12645"/>
                  </a:lnTo>
                  <a:lnTo>
                    <a:pt x="16923" y="12975"/>
                  </a:lnTo>
                  <a:lnTo>
                    <a:pt x="16785" y="13295"/>
                  </a:lnTo>
                  <a:lnTo>
                    <a:pt x="16637" y="13606"/>
                  </a:lnTo>
                  <a:lnTo>
                    <a:pt x="16478" y="13907"/>
                  </a:lnTo>
                  <a:lnTo>
                    <a:pt x="16309" y="14199"/>
                  </a:lnTo>
                  <a:lnTo>
                    <a:pt x="16128" y="14481"/>
                  </a:lnTo>
                  <a:lnTo>
                    <a:pt x="15937" y="14753"/>
                  </a:lnTo>
                  <a:lnTo>
                    <a:pt x="15736" y="15015"/>
                  </a:lnTo>
                  <a:lnTo>
                    <a:pt x="15523" y="15268"/>
                  </a:lnTo>
                  <a:lnTo>
                    <a:pt x="15300" y="15511"/>
                  </a:lnTo>
                  <a:lnTo>
                    <a:pt x="15067" y="15744"/>
                  </a:lnTo>
                  <a:lnTo>
                    <a:pt x="14823" y="15966"/>
                  </a:lnTo>
                  <a:lnTo>
                    <a:pt x="14570" y="16177"/>
                  </a:lnTo>
                  <a:lnTo>
                    <a:pt x="14306" y="16377"/>
                  </a:lnTo>
                  <a:lnTo>
                    <a:pt x="14031" y="16566"/>
                  </a:lnTo>
                  <a:lnTo>
                    <a:pt x="13747" y="16744"/>
                  </a:lnTo>
                  <a:lnTo>
                    <a:pt x="13453" y="16912"/>
                  </a:lnTo>
                  <a:lnTo>
                    <a:pt x="13148" y="17068"/>
                  </a:lnTo>
                  <a:lnTo>
                    <a:pt x="12833" y="17213"/>
                  </a:lnTo>
                  <a:lnTo>
                    <a:pt x="12508" y="17348"/>
                  </a:lnTo>
                  <a:lnTo>
                    <a:pt x="12176" y="17470"/>
                  </a:lnTo>
                  <a:lnTo>
                    <a:pt x="11836" y="17580"/>
                  </a:lnTo>
                  <a:lnTo>
                    <a:pt x="11486" y="17677"/>
                  </a:lnTo>
                  <a:lnTo>
                    <a:pt x="11128" y="17761"/>
                  </a:lnTo>
                  <a:lnTo>
                    <a:pt x="10762" y="17832"/>
                  </a:lnTo>
                  <a:lnTo>
                    <a:pt x="10386" y="17890"/>
                  </a:lnTo>
                  <a:lnTo>
                    <a:pt x="10002" y="17935"/>
                  </a:lnTo>
                  <a:lnTo>
                    <a:pt x="9609" y="17967"/>
                  </a:lnTo>
                  <a:lnTo>
                    <a:pt x="9208" y="17987"/>
                  </a:lnTo>
                  <a:lnTo>
                    <a:pt x="8798" y="17993"/>
                  </a:lnTo>
                  <a:lnTo>
                    <a:pt x="8364" y="17986"/>
                  </a:lnTo>
                  <a:lnTo>
                    <a:pt x="7941" y="17966"/>
                  </a:lnTo>
                  <a:lnTo>
                    <a:pt x="7529" y="17933"/>
                  </a:lnTo>
                  <a:lnTo>
                    <a:pt x="7128" y="17886"/>
                  </a:lnTo>
                  <a:lnTo>
                    <a:pt x="6738" y="17826"/>
                  </a:lnTo>
                  <a:lnTo>
                    <a:pt x="6359" y="17752"/>
                  </a:lnTo>
                  <a:lnTo>
                    <a:pt x="5990" y="17665"/>
                  </a:lnTo>
                  <a:lnTo>
                    <a:pt x="5633" y="17564"/>
                  </a:lnTo>
                  <a:lnTo>
                    <a:pt x="5286" y="17450"/>
                  </a:lnTo>
                  <a:lnTo>
                    <a:pt x="4951" y="17323"/>
                  </a:lnTo>
                  <a:lnTo>
                    <a:pt x="4629" y="17181"/>
                  </a:lnTo>
                  <a:lnTo>
                    <a:pt x="4317" y="17029"/>
                  </a:lnTo>
                  <a:lnTo>
                    <a:pt x="4016" y="16867"/>
                  </a:lnTo>
                  <a:lnTo>
                    <a:pt x="3726" y="16694"/>
                  </a:lnTo>
                  <a:lnTo>
                    <a:pt x="3446" y="16510"/>
                  </a:lnTo>
                  <a:lnTo>
                    <a:pt x="3177" y="16316"/>
                  </a:lnTo>
                  <a:lnTo>
                    <a:pt x="2919" y="16112"/>
                  </a:lnTo>
                  <a:lnTo>
                    <a:pt x="2671" y="15897"/>
                  </a:lnTo>
                  <a:lnTo>
                    <a:pt x="2435" y="15672"/>
                  </a:lnTo>
                  <a:lnTo>
                    <a:pt x="2208" y="15437"/>
                  </a:lnTo>
                  <a:lnTo>
                    <a:pt x="1993" y="15189"/>
                  </a:lnTo>
                  <a:lnTo>
                    <a:pt x="1788" y="14933"/>
                  </a:lnTo>
                  <a:lnTo>
                    <a:pt x="1595" y="14667"/>
                  </a:lnTo>
                  <a:lnTo>
                    <a:pt x="1412" y="14392"/>
                  </a:lnTo>
                  <a:lnTo>
                    <a:pt x="1240" y="14109"/>
                  </a:lnTo>
                  <a:lnTo>
                    <a:pt x="1080" y="13817"/>
                  </a:lnTo>
                  <a:lnTo>
                    <a:pt x="930" y="13515"/>
                  </a:lnTo>
                  <a:lnTo>
                    <a:pt x="791" y="13205"/>
                  </a:lnTo>
                  <a:lnTo>
                    <a:pt x="663" y="12886"/>
                  </a:lnTo>
                  <a:lnTo>
                    <a:pt x="546" y="12558"/>
                  </a:lnTo>
                  <a:lnTo>
                    <a:pt x="442" y="12222"/>
                  </a:lnTo>
                  <a:lnTo>
                    <a:pt x="349" y="11880"/>
                  </a:lnTo>
                  <a:lnTo>
                    <a:pt x="267" y="11532"/>
                  </a:lnTo>
                  <a:lnTo>
                    <a:pt x="196" y="11178"/>
                  </a:lnTo>
                  <a:lnTo>
                    <a:pt x="136" y="10817"/>
                  </a:lnTo>
                  <a:lnTo>
                    <a:pt x="87" y="10451"/>
                  </a:lnTo>
                  <a:lnTo>
                    <a:pt x="49" y="10078"/>
                  </a:lnTo>
                  <a:lnTo>
                    <a:pt x="21" y="9699"/>
                  </a:lnTo>
                  <a:lnTo>
                    <a:pt x="5" y="9313"/>
                  </a:lnTo>
                  <a:lnTo>
                    <a:pt x="0" y="8922"/>
                  </a:lnTo>
                  <a:lnTo>
                    <a:pt x="5" y="8516"/>
                  </a:lnTo>
                  <a:lnTo>
                    <a:pt x="22" y="8119"/>
                  </a:lnTo>
                  <a:lnTo>
                    <a:pt x="51" y="7729"/>
                  </a:lnTo>
                  <a:lnTo>
                    <a:pt x="91" y="7347"/>
                  </a:lnTo>
                  <a:lnTo>
                    <a:pt x="142" y="6974"/>
                  </a:lnTo>
                  <a:lnTo>
                    <a:pt x="205" y="6608"/>
                  </a:lnTo>
                  <a:lnTo>
                    <a:pt x="279" y="6250"/>
                  </a:lnTo>
                  <a:lnTo>
                    <a:pt x="365" y="5900"/>
                  </a:lnTo>
                  <a:lnTo>
                    <a:pt x="462" y="5558"/>
                  </a:lnTo>
                  <a:lnTo>
                    <a:pt x="570" y="5224"/>
                  </a:lnTo>
                  <a:lnTo>
                    <a:pt x="692" y="4899"/>
                  </a:lnTo>
                  <a:lnTo>
                    <a:pt x="825" y="4584"/>
                  </a:lnTo>
                  <a:lnTo>
                    <a:pt x="968" y="4278"/>
                  </a:lnTo>
                  <a:lnTo>
                    <a:pt x="1122" y="3983"/>
                  </a:lnTo>
                  <a:lnTo>
                    <a:pt x="1287" y="3698"/>
                  </a:lnTo>
                  <a:lnTo>
                    <a:pt x="1462" y="3422"/>
                  </a:lnTo>
                  <a:lnTo>
                    <a:pt x="1648" y="3156"/>
                  </a:lnTo>
                  <a:lnTo>
                    <a:pt x="1845" y="2901"/>
                  </a:lnTo>
                  <a:lnTo>
                    <a:pt x="2052" y="2655"/>
                  </a:lnTo>
                  <a:lnTo>
                    <a:pt x="2270" y="2419"/>
                  </a:lnTo>
                  <a:lnTo>
                    <a:pt x="2501" y="2192"/>
                  </a:lnTo>
                  <a:lnTo>
                    <a:pt x="2742" y="1975"/>
                  </a:lnTo>
                  <a:lnTo>
                    <a:pt x="2994" y="1769"/>
                  </a:lnTo>
                  <a:lnTo>
                    <a:pt x="3255" y="1574"/>
                  </a:lnTo>
                  <a:lnTo>
                    <a:pt x="3527" y="1389"/>
                  </a:lnTo>
                  <a:lnTo>
                    <a:pt x="3809" y="1216"/>
                  </a:lnTo>
                  <a:lnTo>
                    <a:pt x="4101" y="1054"/>
                  </a:lnTo>
                  <a:lnTo>
                    <a:pt x="4403" y="902"/>
                  </a:lnTo>
                  <a:lnTo>
                    <a:pt x="4715" y="762"/>
                  </a:lnTo>
                  <a:lnTo>
                    <a:pt x="5038" y="632"/>
                  </a:lnTo>
                  <a:lnTo>
                    <a:pt x="5373" y="512"/>
                  </a:lnTo>
                  <a:lnTo>
                    <a:pt x="5717" y="405"/>
                  </a:lnTo>
                  <a:lnTo>
                    <a:pt x="6072" y="310"/>
                  </a:lnTo>
                  <a:lnTo>
                    <a:pt x="6436" y="227"/>
                  </a:lnTo>
                  <a:lnTo>
                    <a:pt x="6809" y="158"/>
                  </a:lnTo>
                  <a:lnTo>
                    <a:pt x="7193" y="101"/>
                  </a:lnTo>
                  <a:lnTo>
                    <a:pt x="7586" y="56"/>
                  </a:lnTo>
                  <a:lnTo>
                    <a:pt x="7988" y="25"/>
                  </a:lnTo>
                  <a:lnTo>
                    <a:pt x="8401" y="6"/>
                  </a:lnTo>
                  <a:lnTo>
                    <a:pt x="8823" y="0"/>
                  </a:lnTo>
                  <a:lnTo>
                    <a:pt x="9245" y="6"/>
                  </a:lnTo>
                  <a:lnTo>
                    <a:pt x="9657" y="25"/>
                  </a:lnTo>
                  <a:lnTo>
                    <a:pt x="10059" y="56"/>
                  </a:lnTo>
                  <a:lnTo>
                    <a:pt x="10451" y="101"/>
                  </a:lnTo>
                  <a:lnTo>
                    <a:pt x="10833" y="158"/>
                  </a:lnTo>
                  <a:lnTo>
                    <a:pt x="11205" y="227"/>
                  </a:lnTo>
                  <a:lnTo>
                    <a:pt x="11568" y="310"/>
                  </a:lnTo>
                  <a:lnTo>
                    <a:pt x="11920" y="405"/>
                  </a:lnTo>
                  <a:lnTo>
                    <a:pt x="12263" y="512"/>
                  </a:lnTo>
                  <a:lnTo>
                    <a:pt x="12595" y="632"/>
                  </a:lnTo>
                  <a:lnTo>
                    <a:pt x="12920" y="764"/>
                  </a:lnTo>
                  <a:lnTo>
                    <a:pt x="13234" y="907"/>
                  </a:lnTo>
                  <a:lnTo>
                    <a:pt x="13537" y="1060"/>
                  </a:lnTo>
                  <a:lnTo>
                    <a:pt x="13830" y="1224"/>
                  </a:lnTo>
                  <a:lnTo>
                    <a:pt x="14112" y="1399"/>
                  </a:lnTo>
                  <a:lnTo>
                    <a:pt x="14384" y="1584"/>
                  </a:lnTo>
                  <a:lnTo>
                    <a:pt x="14644" y="1780"/>
                  </a:lnTo>
                  <a:lnTo>
                    <a:pt x="14894" y="1986"/>
                  </a:lnTo>
                  <a:lnTo>
                    <a:pt x="15134" y="2204"/>
                  </a:lnTo>
                  <a:lnTo>
                    <a:pt x="15362" y="2432"/>
                  </a:lnTo>
                  <a:lnTo>
                    <a:pt x="15583" y="2670"/>
                  </a:lnTo>
                  <a:lnTo>
                    <a:pt x="15792" y="2918"/>
                  </a:lnTo>
                  <a:lnTo>
                    <a:pt x="15991" y="3175"/>
                  </a:lnTo>
                  <a:lnTo>
                    <a:pt x="16178" y="3442"/>
                  </a:lnTo>
                  <a:lnTo>
                    <a:pt x="16355" y="3719"/>
                  </a:lnTo>
                  <a:lnTo>
                    <a:pt x="16521" y="4006"/>
                  </a:lnTo>
                  <a:lnTo>
                    <a:pt x="16676" y="4302"/>
                  </a:lnTo>
                  <a:lnTo>
                    <a:pt x="16820" y="4608"/>
                  </a:lnTo>
                  <a:lnTo>
                    <a:pt x="16953" y="4923"/>
                  </a:lnTo>
                  <a:lnTo>
                    <a:pt x="17075" y="5249"/>
                  </a:lnTo>
                  <a:lnTo>
                    <a:pt x="17186" y="5580"/>
                  </a:lnTo>
                  <a:lnTo>
                    <a:pt x="17285" y="5920"/>
                  </a:lnTo>
                  <a:lnTo>
                    <a:pt x="17372" y="6267"/>
                  </a:lnTo>
                  <a:lnTo>
                    <a:pt x="17448" y="6623"/>
                  </a:lnTo>
                  <a:lnTo>
                    <a:pt x="17512" y="6986"/>
                  </a:lnTo>
                  <a:lnTo>
                    <a:pt x="17565" y="7357"/>
                  </a:lnTo>
                  <a:lnTo>
                    <a:pt x="17606" y="7737"/>
                  </a:lnTo>
                  <a:lnTo>
                    <a:pt x="17635" y="8124"/>
                  </a:lnTo>
                  <a:lnTo>
                    <a:pt x="17652" y="851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360025" y="5383667"/>
              <a:ext cx="10237" cy="12235"/>
            </a:xfrm>
            <a:custGeom>
              <a:avLst/>
              <a:pathLst>
                <a:path w="10237" h="12235">
                  <a:moveTo>
                    <a:pt x="10237" y="6043"/>
                  </a:moveTo>
                  <a:lnTo>
                    <a:pt x="10234" y="5770"/>
                  </a:lnTo>
                  <a:lnTo>
                    <a:pt x="10224" y="5503"/>
                  </a:lnTo>
                  <a:lnTo>
                    <a:pt x="10207" y="5241"/>
                  </a:lnTo>
                  <a:lnTo>
                    <a:pt x="10184" y="4985"/>
                  </a:lnTo>
                  <a:lnTo>
                    <a:pt x="10154" y="4734"/>
                  </a:lnTo>
                  <a:lnTo>
                    <a:pt x="10117" y="4488"/>
                  </a:lnTo>
                  <a:lnTo>
                    <a:pt x="10073" y="4248"/>
                  </a:lnTo>
                  <a:lnTo>
                    <a:pt x="10023" y="4014"/>
                  </a:lnTo>
                  <a:lnTo>
                    <a:pt x="9966" y="3785"/>
                  </a:lnTo>
                  <a:lnTo>
                    <a:pt x="9902" y="3561"/>
                  </a:lnTo>
                  <a:lnTo>
                    <a:pt x="9834" y="3341"/>
                  </a:lnTo>
                  <a:lnTo>
                    <a:pt x="9760" y="3127"/>
                  </a:lnTo>
                  <a:lnTo>
                    <a:pt x="9680" y="2920"/>
                  </a:lnTo>
                  <a:lnTo>
                    <a:pt x="9592" y="2719"/>
                  </a:lnTo>
                  <a:lnTo>
                    <a:pt x="9499" y="2525"/>
                  </a:lnTo>
                  <a:lnTo>
                    <a:pt x="9399" y="2337"/>
                  </a:lnTo>
                  <a:lnTo>
                    <a:pt x="9292" y="2156"/>
                  </a:lnTo>
                  <a:lnTo>
                    <a:pt x="9180" y="1981"/>
                  </a:lnTo>
                  <a:lnTo>
                    <a:pt x="9060" y="1812"/>
                  </a:lnTo>
                  <a:lnTo>
                    <a:pt x="8934" y="1650"/>
                  </a:lnTo>
                  <a:lnTo>
                    <a:pt x="8802" y="1495"/>
                  </a:lnTo>
                  <a:lnTo>
                    <a:pt x="8664" y="1347"/>
                  </a:lnTo>
                  <a:lnTo>
                    <a:pt x="8519" y="1207"/>
                  </a:lnTo>
                  <a:lnTo>
                    <a:pt x="8368" y="1074"/>
                  </a:lnTo>
                  <a:lnTo>
                    <a:pt x="8211" y="949"/>
                  </a:lnTo>
                  <a:lnTo>
                    <a:pt x="8048" y="831"/>
                  </a:lnTo>
                  <a:lnTo>
                    <a:pt x="7879" y="720"/>
                  </a:lnTo>
                  <a:lnTo>
                    <a:pt x="7703" y="617"/>
                  </a:lnTo>
                  <a:lnTo>
                    <a:pt x="7521" y="522"/>
                  </a:lnTo>
                  <a:lnTo>
                    <a:pt x="7333" y="434"/>
                  </a:lnTo>
                  <a:lnTo>
                    <a:pt x="7142" y="351"/>
                  </a:lnTo>
                  <a:lnTo>
                    <a:pt x="6944" y="277"/>
                  </a:lnTo>
                  <a:lnTo>
                    <a:pt x="6740" y="212"/>
                  </a:lnTo>
                  <a:lnTo>
                    <a:pt x="6529" y="156"/>
                  </a:lnTo>
                  <a:lnTo>
                    <a:pt x="6313" y="108"/>
                  </a:lnTo>
                  <a:lnTo>
                    <a:pt x="6090" y="69"/>
                  </a:lnTo>
                  <a:lnTo>
                    <a:pt x="5861" y="39"/>
                  </a:lnTo>
                  <a:lnTo>
                    <a:pt x="5626" y="17"/>
                  </a:lnTo>
                  <a:lnTo>
                    <a:pt x="5385" y="4"/>
                  </a:lnTo>
                  <a:lnTo>
                    <a:pt x="5137" y="0"/>
                  </a:lnTo>
                  <a:lnTo>
                    <a:pt x="4884" y="4"/>
                  </a:lnTo>
                  <a:lnTo>
                    <a:pt x="4638" y="17"/>
                  </a:lnTo>
                  <a:lnTo>
                    <a:pt x="4398" y="39"/>
                  </a:lnTo>
                  <a:lnTo>
                    <a:pt x="4164" y="69"/>
                  </a:lnTo>
                  <a:lnTo>
                    <a:pt x="3936" y="108"/>
                  </a:lnTo>
                  <a:lnTo>
                    <a:pt x="3715" y="156"/>
                  </a:lnTo>
                  <a:lnTo>
                    <a:pt x="3500" y="212"/>
                  </a:lnTo>
                  <a:lnTo>
                    <a:pt x="3290" y="277"/>
                  </a:lnTo>
                  <a:lnTo>
                    <a:pt x="3088" y="351"/>
                  </a:lnTo>
                  <a:lnTo>
                    <a:pt x="2891" y="434"/>
                  </a:lnTo>
                  <a:lnTo>
                    <a:pt x="2703" y="522"/>
                  </a:lnTo>
                  <a:lnTo>
                    <a:pt x="2521" y="617"/>
                  </a:lnTo>
                  <a:lnTo>
                    <a:pt x="2346" y="720"/>
                  </a:lnTo>
                  <a:lnTo>
                    <a:pt x="2176" y="831"/>
                  </a:lnTo>
                  <a:lnTo>
                    <a:pt x="2013" y="949"/>
                  </a:lnTo>
                  <a:lnTo>
                    <a:pt x="1856" y="1074"/>
                  </a:lnTo>
                  <a:lnTo>
                    <a:pt x="1705" y="1207"/>
                  </a:lnTo>
                  <a:lnTo>
                    <a:pt x="1561" y="1347"/>
                  </a:lnTo>
                  <a:lnTo>
                    <a:pt x="1422" y="1495"/>
                  </a:lnTo>
                  <a:lnTo>
                    <a:pt x="1290" y="1650"/>
                  </a:lnTo>
                  <a:lnTo>
                    <a:pt x="1164" y="1812"/>
                  </a:lnTo>
                  <a:lnTo>
                    <a:pt x="1045" y="1981"/>
                  </a:lnTo>
                  <a:lnTo>
                    <a:pt x="932" y="2156"/>
                  </a:lnTo>
                  <a:lnTo>
                    <a:pt x="825" y="2337"/>
                  </a:lnTo>
                  <a:lnTo>
                    <a:pt x="725" y="2525"/>
                  </a:lnTo>
                  <a:lnTo>
                    <a:pt x="632" y="2719"/>
                  </a:lnTo>
                  <a:lnTo>
                    <a:pt x="545" y="2920"/>
                  </a:lnTo>
                  <a:lnTo>
                    <a:pt x="464" y="3127"/>
                  </a:lnTo>
                  <a:lnTo>
                    <a:pt x="390" y="3341"/>
                  </a:lnTo>
                  <a:lnTo>
                    <a:pt x="322" y="3561"/>
                  </a:lnTo>
                  <a:lnTo>
                    <a:pt x="261" y="3785"/>
                  </a:lnTo>
                  <a:lnTo>
                    <a:pt x="206" y="4014"/>
                  </a:lnTo>
                  <a:lnTo>
                    <a:pt x="158" y="4248"/>
                  </a:lnTo>
                  <a:lnTo>
                    <a:pt x="116" y="4488"/>
                  </a:lnTo>
                  <a:lnTo>
                    <a:pt x="80" y="4734"/>
                  </a:lnTo>
                  <a:lnTo>
                    <a:pt x="51" y="4985"/>
                  </a:lnTo>
                  <a:lnTo>
                    <a:pt x="29" y="5241"/>
                  </a:lnTo>
                  <a:lnTo>
                    <a:pt x="12" y="5503"/>
                  </a:lnTo>
                  <a:lnTo>
                    <a:pt x="3" y="5770"/>
                  </a:lnTo>
                  <a:lnTo>
                    <a:pt x="0" y="6043"/>
                  </a:lnTo>
                  <a:lnTo>
                    <a:pt x="3" y="6314"/>
                  </a:lnTo>
                  <a:lnTo>
                    <a:pt x="12" y="6580"/>
                  </a:lnTo>
                  <a:lnTo>
                    <a:pt x="29" y="6842"/>
                  </a:lnTo>
                  <a:lnTo>
                    <a:pt x="51" y="7099"/>
                  </a:lnTo>
                  <a:lnTo>
                    <a:pt x="80" y="7352"/>
                  </a:lnTo>
                  <a:lnTo>
                    <a:pt x="116" y="7601"/>
                  </a:lnTo>
                  <a:lnTo>
                    <a:pt x="158" y="7844"/>
                  </a:lnTo>
                  <a:lnTo>
                    <a:pt x="206" y="8084"/>
                  </a:lnTo>
                  <a:lnTo>
                    <a:pt x="261" y="8319"/>
                  </a:lnTo>
                  <a:lnTo>
                    <a:pt x="322" y="8550"/>
                  </a:lnTo>
                  <a:lnTo>
                    <a:pt x="392" y="8772"/>
                  </a:lnTo>
                  <a:lnTo>
                    <a:pt x="469" y="8989"/>
                  </a:lnTo>
                  <a:lnTo>
                    <a:pt x="551" y="9199"/>
                  </a:lnTo>
                  <a:lnTo>
                    <a:pt x="640" y="9403"/>
                  </a:lnTo>
                  <a:lnTo>
                    <a:pt x="735" y="9601"/>
                  </a:lnTo>
                  <a:lnTo>
                    <a:pt x="836" y="9793"/>
                  </a:lnTo>
                  <a:lnTo>
                    <a:pt x="943" y="9979"/>
                  </a:lnTo>
                  <a:lnTo>
                    <a:pt x="1057" y="10158"/>
                  </a:lnTo>
                  <a:lnTo>
                    <a:pt x="1177" y="10331"/>
                  </a:lnTo>
                  <a:lnTo>
                    <a:pt x="1302" y="10498"/>
                  </a:lnTo>
                  <a:lnTo>
                    <a:pt x="1435" y="10658"/>
                  </a:lnTo>
                  <a:lnTo>
                    <a:pt x="1573" y="10811"/>
                  </a:lnTo>
                  <a:lnTo>
                    <a:pt x="1718" y="10957"/>
                  </a:lnTo>
                  <a:lnTo>
                    <a:pt x="1868" y="11096"/>
                  </a:lnTo>
                  <a:lnTo>
                    <a:pt x="2025" y="11227"/>
                  </a:lnTo>
                  <a:lnTo>
                    <a:pt x="2189" y="11351"/>
                  </a:lnTo>
                  <a:lnTo>
                    <a:pt x="2358" y="11468"/>
                  </a:lnTo>
                  <a:lnTo>
                    <a:pt x="2534" y="11578"/>
                  </a:lnTo>
                  <a:lnTo>
                    <a:pt x="2715" y="11681"/>
                  </a:lnTo>
                  <a:lnTo>
                    <a:pt x="2903" y="11776"/>
                  </a:lnTo>
                  <a:lnTo>
                    <a:pt x="3097" y="11863"/>
                  </a:lnTo>
                  <a:lnTo>
                    <a:pt x="3297" y="11941"/>
                  </a:lnTo>
                  <a:lnTo>
                    <a:pt x="3503" y="12010"/>
                  </a:lnTo>
                  <a:lnTo>
                    <a:pt x="3715" y="12070"/>
                  </a:lnTo>
                  <a:lnTo>
                    <a:pt x="3933" y="12120"/>
                  </a:lnTo>
                  <a:lnTo>
                    <a:pt x="4157" y="12162"/>
                  </a:lnTo>
                  <a:lnTo>
                    <a:pt x="4387" y="12194"/>
                  </a:lnTo>
                  <a:lnTo>
                    <a:pt x="4623" y="12217"/>
                  </a:lnTo>
                  <a:lnTo>
                    <a:pt x="4864" y="12231"/>
                  </a:lnTo>
                  <a:lnTo>
                    <a:pt x="5112" y="12235"/>
                  </a:lnTo>
                  <a:lnTo>
                    <a:pt x="5377" y="12231"/>
                  </a:lnTo>
                  <a:lnTo>
                    <a:pt x="5633" y="12217"/>
                  </a:lnTo>
                  <a:lnTo>
                    <a:pt x="5883" y="12194"/>
                  </a:lnTo>
                  <a:lnTo>
                    <a:pt x="6125" y="12162"/>
                  </a:lnTo>
                  <a:lnTo>
                    <a:pt x="6359" y="12120"/>
                  </a:lnTo>
                  <a:lnTo>
                    <a:pt x="6586" y="12070"/>
                  </a:lnTo>
                  <a:lnTo>
                    <a:pt x="6806" y="12010"/>
                  </a:lnTo>
                  <a:lnTo>
                    <a:pt x="7018" y="11941"/>
                  </a:lnTo>
                  <a:lnTo>
                    <a:pt x="7223" y="11863"/>
                  </a:lnTo>
                  <a:lnTo>
                    <a:pt x="7420" y="11776"/>
                  </a:lnTo>
                  <a:lnTo>
                    <a:pt x="7610" y="11678"/>
                  </a:lnTo>
                  <a:lnTo>
                    <a:pt x="7794" y="11574"/>
                  </a:lnTo>
                  <a:lnTo>
                    <a:pt x="7970" y="11462"/>
                  </a:lnTo>
                  <a:lnTo>
                    <a:pt x="8139" y="11343"/>
                  </a:lnTo>
                  <a:lnTo>
                    <a:pt x="8301" y="11218"/>
                  </a:lnTo>
                  <a:lnTo>
                    <a:pt x="8457" y="11085"/>
                  </a:lnTo>
                  <a:lnTo>
                    <a:pt x="8605" y="10946"/>
                  </a:lnTo>
                  <a:lnTo>
                    <a:pt x="8747" y="10799"/>
                  </a:lnTo>
                  <a:lnTo>
                    <a:pt x="8881" y="10646"/>
                  </a:lnTo>
                  <a:lnTo>
                    <a:pt x="9009" y="10485"/>
                  </a:lnTo>
                  <a:lnTo>
                    <a:pt x="9132" y="10316"/>
                  </a:lnTo>
                  <a:lnTo>
                    <a:pt x="9248" y="10141"/>
                  </a:lnTo>
                  <a:lnTo>
                    <a:pt x="9358" y="9960"/>
                  </a:lnTo>
                  <a:lnTo>
                    <a:pt x="9461" y="9773"/>
                  </a:lnTo>
                  <a:lnTo>
                    <a:pt x="9558" y="9580"/>
                  </a:lnTo>
                  <a:lnTo>
                    <a:pt x="9648" y="9381"/>
                  </a:lnTo>
                  <a:lnTo>
                    <a:pt x="9731" y="9176"/>
                  </a:lnTo>
                  <a:lnTo>
                    <a:pt x="9807" y="8965"/>
                  </a:lnTo>
                  <a:lnTo>
                    <a:pt x="9877" y="8748"/>
                  </a:lnTo>
                  <a:lnTo>
                    <a:pt x="9939" y="8525"/>
                  </a:lnTo>
                  <a:lnTo>
                    <a:pt x="9996" y="8294"/>
                  </a:lnTo>
                  <a:lnTo>
                    <a:pt x="10047" y="8060"/>
                  </a:lnTo>
                  <a:lnTo>
                    <a:pt x="10091" y="7822"/>
                  </a:lnTo>
                  <a:lnTo>
                    <a:pt x="10130" y="7580"/>
                  </a:lnTo>
                  <a:lnTo>
                    <a:pt x="10163" y="7333"/>
                  </a:lnTo>
                  <a:lnTo>
                    <a:pt x="10190" y="7083"/>
                  </a:lnTo>
                  <a:lnTo>
                    <a:pt x="10210" y="6829"/>
                  </a:lnTo>
                  <a:lnTo>
                    <a:pt x="10225" y="6571"/>
                  </a:lnTo>
                  <a:lnTo>
                    <a:pt x="10234" y="630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375698" y="5381049"/>
              <a:ext cx="17050" cy="17484"/>
            </a:xfrm>
            <a:custGeom>
              <a:avLst/>
              <a:pathLst>
                <a:path w="17050" h="17484">
                  <a:moveTo>
                    <a:pt x="13427" y="17484"/>
                  </a:moveTo>
                  <a:lnTo>
                    <a:pt x="11875" y="13017"/>
                  </a:lnTo>
                  <a:lnTo>
                    <a:pt x="5211" y="13017"/>
                  </a:lnTo>
                  <a:lnTo>
                    <a:pt x="3660" y="17484"/>
                  </a:lnTo>
                  <a:lnTo>
                    <a:pt x="0" y="17484"/>
                  </a:lnTo>
                  <a:lnTo>
                    <a:pt x="6378" y="0"/>
                  </a:lnTo>
                  <a:lnTo>
                    <a:pt x="10696" y="0"/>
                  </a:lnTo>
                  <a:lnTo>
                    <a:pt x="17050" y="17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381729" y="5386285"/>
              <a:ext cx="5025" cy="5025"/>
            </a:xfrm>
            <a:custGeom>
              <a:avLst/>
              <a:pathLst>
                <a:path w="5025" h="5025">
                  <a:moveTo>
                    <a:pt x="1724" y="0"/>
                  </a:moveTo>
                  <a:lnTo>
                    <a:pt x="0" y="5025"/>
                  </a:lnTo>
                  <a:lnTo>
                    <a:pt x="5025" y="50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393704" y="5381049"/>
              <a:ext cx="14965" cy="17484"/>
            </a:xfrm>
            <a:custGeom>
              <a:avLst/>
              <a:pathLst>
                <a:path w="14965" h="17484">
                  <a:moveTo>
                    <a:pt x="9307" y="2829"/>
                  </a:moveTo>
                  <a:lnTo>
                    <a:pt x="9307" y="17484"/>
                  </a:lnTo>
                  <a:lnTo>
                    <a:pt x="5646" y="17484"/>
                  </a:lnTo>
                  <a:lnTo>
                    <a:pt x="5646" y="2829"/>
                  </a:lnTo>
                  <a:lnTo>
                    <a:pt x="0" y="2829"/>
                  </a:lnTo>
                  <a:lnTo>
                    <a:pt x="0" y="0"/>
                  </a:lnTo>
                  <a:lnTo>
                    <a:pt x="14965" y="0"/>
                  </a:lnTo>
                  <a:lnTo>
                    <a:pt x="14965" y="28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410643" y="5381049"/>
              <a:ext cx="3660" cy="17484"/>
            </a:xfrm>
            <a:custGeom>
              <a:avLst/>
              <a:pathLst>
                <a:path w="3660" h="17484">
                  <a:moveTo>
                    <a:pt x="0" y="17484"/>
                  </a:moveTo>
                  <a:lnTo>
                    <a:pt x="0" y="0"/>
                  </a:lnTo>
                  <a:lnTo>
                    <a:pt x="3660" y="0"/>
                  </a:lnTo>
                  <a:lnTo>
                    <a:pt x="3660" y="17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416637" y="5381049"/>
              <a:ext cx="17050" cy="17484"/>
            </a:xfrm>
            <a:custGeom>
              <a:avLst/>
              <a:pathLst>
                <a:path w="17050" h="17484">
                  <a:moveTo>
                    <a:pt x="13427" y="17484"/>
                  </a:moveTo>
                  <a:lnTo>
                    <a:pt x="11875" y="13017"/>
                  </a:lnTo>
                  <a:lnTo>
                    <a:pt x="5211" y="13017"/>
                  </a:lnTo>
                  <a:lnTo>
                    <a:pt x="3660" y="17484"/>
                  </a:lnTo>
                  <a:lnTo>
                    <a:pt x="0" y="17484"/>
                  </a:lnTo>
                  <a:lnTo>
                    <a:pt x="6378" y="0"/>
                  </a:lnTo>
                  <a:lnTo>
                    <a:pt x="10696" y="0"/>
                  </a:lnTo>
                  <a:lnTo>
                    <a:pt x="17050" y="17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422668" y="5386285"/>
              <a:ext cx="5025" cy="5025"/>
            </a:xfrm>
            <a:custGeom>
              <a:avLst/>
              <a:pathLst>
                <a:path w="5025" h="5025">
                  <a:moveTo>
                    <a:pt x="1724" y="0"/>
                  </a:moveTo>
                  <a:lnTo>
                    <a:pt x="0" y="5025"/>
                  </a:lnTo>
                  <a:lnTo>
                    <a:pt x="5025" y="50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216217" y="4956122"/>
              <a:ext cx="25135" cy="27218"/>
            </a:xfrm>
            <a:custGeom>
              <a:avLst/>
              <a:pathLst>
                <a:path w="25135" h="27218">
                  <a:moveTo>
                    <a:pt x="13346" y="22863"/>
                  </a:moveTo>
                  <a:lnTo>
                    <a:pt x="13653" y="22859"/>
                  </a:lnTo>
                  <a:lnTo>
                    <a:pt x="13952" y="22846"/>
                  </a:lnTo>
                  <a:lnTo>
                    <a:pt x="14242" y="22824"/>
                  </a:lnTo>
                  <a:lnTo>
                    <a:pt x="14523" y="22794"/>
                  </a:lnTo>
                  <a:lnTo>
                    <a:pt x="14796" y="22755"/>
                  </a:lnTo>
                  <a:lnTo>
                    <a:pt x="15060" y="22708"/>
                  </a:lnTo>
                  <a:lnTo>
                    <a:pt x="15316" y="22652"/>
                  </a:lnTo>
                  <a:lnTo>
                    <a:pt x="15563" y="22587"/>
                  </a:lnTo>
                  <a:lnTo>
                    <a:pt x="15801" y="22513"/>
                  </a:lnTo>
                  <a:lnTo>
                    <a:pt x="16030" y="22431"/>
                  </a:lnTo>
                  <a:lnTo>
                    <a:pt x="16256" y="22339"/>
                  </a:lnTo>
                  <a:lnTo>
                    <a:pt x="16476" y="22241"/>
                  </a:lnTo>
                  <a:lnTo>
                    <a:pt x="16689" y="22138"/>
                  </a:lnTo>
                  <a:lnTo>
                    <a:pt x="16895" y="22029"/>
                  </a:lnTo>
                  <a:lnTo>
                    <a:pt x="17096" y="21915"/>
                  </a:lnTo>
                  <a:lnTo>
                    <a:pt x="17290" y="21796"/>
                  </a:lnTo>
                  <a:lnTo>
                    <a:pt x="17477" y="21672"/>
                  </a:lnTo>
                  <a:lnTo>
                    <a:pt x="17658" y="21542"/>
                  </a:lnTo>
                  <a:lnTo>
                    <a:pt x="17833" y="21408"/>
                  </a:lnTo>
                  <a:lnTo>
                    <a:pt x="18001" y="21268"/>
                  </a:lnTo>
                  <a:lnTo>
                    <a:pt x="18167" y="21123"/>
                  </a:lnTo>
                  <a:lnTo>
                    <a:pt x="18327" y="20975"/>
                  </a:lnTo>
                  <a:lnTo>
                    <a:pt x="18481" y="20823"/>
                  </a:lnTo>
                  <a:lnTo>
                    <a:pt x="18629" y="20667"/>
                  </a:lnTo>
                  <a:lnTo>
                    <a:pt x="18771" y="20507"/>
                  </a:lnTo>
                  <a:lnTo>
                    <a:pt x="18907" y="20344"/>
                  </a:lnTo>
                  <a:lnTo>
                    <a:pt x="19037" y="20177"/>
                  </a:lnTo>
                  <a:lnTo>
                    <a:pt x="19161" y="20006"/>
                  </a:lnTo>
                  <a:lnTo>
                    <a:pt x="19279" y="19832"/>
                  </a:lnTo>
                  <a:lnTo>
                    <a:pt x="19390" y="19653"/>
                  </a:lnTo>
                  <a:lnTo>
                    <a:pt x="19501" y="19473"/>
                  </a:lnTo>
                  <a:lnTo>
                    <a:pt x="19607" y="19292"/>
                  </a:lnTo>
                  <a:lnTo>
                    <a:pt x="19710" y="19111"/>
                  </a:lnTo>
                  <a:lnTo>
                    <a:pt x="19808" y="18929"/>
                  </a:lnTo>
                  <a:lnTo>
                    <a:pt x="19902" y="18748"/>
                  </a:lnTo>
                  <a:lnTo>
                    <a:pt x="19992" y="18565"/>
                  </a:lnTo>
                  <a:lnTo>
                    <a:pt x="20078" y="18383"/>
                  </a:lnTo>
                  <a:lnTo>
                    <a:pt x="20159" y="18200"/>
                  </a:lnTo>
                  <a:lnTo>
                    <a:pt x="20237" y="18016"/>
                  </a:lnTo>
                  <a:lnTo>
                    <a:pt x="20310" y="17832"/>
                  </a:lnTo>
                  <a:lnTo>
                    <a:pt x="25135" y="19653"/>
                  </a:lnTo>
                  <a:lnTo>
                    <a:pt x="25015" y="19938"/>
                  </a:lnTo>
                  <a:lnTo>
                    <a:pt x="24888" y="20222"/>
                  </a:lnTo>
                  <a:lnTo>
                    <a:pt x="24753" y="20504"/>
                  </a:lnTo>
                  <a:lnTo>
                    <a:pt x="24612" y="20786"/>
                  </a:lnTo>
                  <a:lnTo>
                    <a:pt x="24463" y="21066"/>
                  </a:lnTo>
                  <a:lnTo>
                    <a:pt x="24308" y="21345"/>
                  </a:lnTo>
                  <a:lnTo>
                    <a:pt x="24145" y="21623"/>
                  </a:lnTo>
                  <a:lnTo>
                    <a:pt x="23975" y="21900"/>
                  </a:lnTo>
                  <a:lnTo>
                    <a:pt x="23798" y="22176"/>
                  </a:lnTo>
                  <a:lnTo>
                    <a:pt x="23614" y="22450"/>
                  </a:lnTo>
                  <a:lnTo>
                    <a:pt x="23422" y="22721"/>
                  </a:lnTo>
                  <a:lnTo>
                    <a:pt x="23220" y="22986"/>
                  </a:lnTo>
                  <a:lnTo>
                    <a:pt x="23009" y="23244"/>
                  </a:lnTo>
                  <a:lnTo>
                    <a:pt x="22788" y="23495"/>
                  </a:lnTo>
                  <a:lnTo>
                    <a:pt x="22558" y="23741"/>
                  </a:lnTo>
                  <a:lnTo>
                    <a:pt x="22319" y="23980"/>
                  </a:lnTo>
                  <a:lnTo>
                    <a:pt x="22070" y="24212"/>
                  </a:lnTo>
                  <a:lnTo>
                    <a:pt x="21812" y="24439"/>
                  </a:lnTo>
                  <a:lnTo>
                    <a:pt x="21545" y="24658"/>
                  </a:lnTo>
                  <a:lnTo>
                    <a:pt x="21268" y="24872"/>
                  </a:lnTo>
                  <a:lnTo>
                    <a:pt x="20981" y="25078"/>
                  </a:lnTo>
                  <a:lnTo>
                    <a:pt x="20683" y="25276"/>
                  </a:lnTo>
                  <a:lnTo>
                    <a:pt x="20374" y="25467"/>
                  </a:lnTo>
                  <a:lnTo>
                    <a:pt x="20054" y="25650"/>
                  </a:lnTo>
                  <a:lnTo>
                    <a:pt x="19724" y="25824"/>
                  </a:lnTo>
                  <a:lnTo>
                    <a:pt x="19382" y="25991"/>
                  </a:lnTo>
                  <a:lnTo>
                    <a:pt x="19030" y="26150"/>
                  </a:lnTo>
                  <a:lnTo>
                    <a:pt x="18667" y="26301"/>
                  </a:lnTo>
                  <a:lnTo>
                    <a:pt x="18293" y="26445"/>
                  </a:lnTo>
                  <a:lnTo>
                    <a:pt x="17908" y="26580"/>
                  </a:lnTo>
                  <a:lnTo>
                    <a:pt x="17514" y="26701"/>
                  </a:lnTo>
                  <a:lnTo>
                    <a:pt x="17106" y="26810"/>
                  </a:lnTo>
                  <a:lnTo>
                    <a:pt x="16685" y="26905"/>
                  </a:lnTo>
                  <a:lnTo>
                    <a:pt x="16250" y="26988"/>
                  </a:lnTo>
                  <a:lnTo>
                    <a:pt x="15800" y="27059"/>
                  </a:lnTo>
                  <a:lnTo>
                    <a:pt x="15337" y="27116"/>
                  </a:lnTo>
                  <a:lnTo>
                    <a:pt x="14860" y="27161"/>
                  </a:lnTo>
                  <a:lnTo>
                    <a:pt x="14369" y="27193"/>
                  </a:lnTo>
                  <a:lnTo>
                    <a:pt x="13865" y="27212"/>
                  </a:lnTo>
                  <a:lnTo>
                    <a:pt x="13346" y="27218"/>
                  </a:lnTo>
                  <a:lnTo>
                    <a:pt x="12668" y="27208"/>
                  </a:lnTo>
                  <a:lnTo>
                    <a:pt x="12009" y="27178"/>
                  </a:lnTo>
                  <a:lnTo>
                    <a:pt x="11368" y="27127"/>
                  </a:lnTo>
                  <a:lnTo>
                    <a:pt x="10745" y="27056"/>
                  </a:lnTo>
                  <a:lnTo>
                    <a:pt x="10141" y="26965"/>
                  </a:lnTo>
                  <a:lnTo>
                    <a:pt x="9555" y="26853"/>
                  </a:lnTo>
                  <a:lnTo>
                    <a:pt x="8987" y="26722"/>
                  </a:lnTo>
                  <a:lnTo>
                    <a:pt x="8438" y="26569"/>
                  </a:lnTo>
                  <a:lnTo>
                    <a:pt x="7908" y="26397"/>
                  </a:lnTo>
                  <a:lnTo>
                    <a:pt x="7395" y="26205"/>
                  </a:lnTo>
                  <a:lnTo>
                    <a:pt x="6901" y="25990"/>
                  </a:lnTo>
                  <a:lnTo>
                    <a:pt x="6424" y="25760"/>
                  </a:lnTo>
                  <a:lnTo>
                    <a:pt x="5964" y="25514"/>
                  </a:lnTo>
                  <a:lnTo>
                    <a:pt x="5521" y="25252"/>
                  </a:lnTo>
                  <a:lnTo>
                    <a:pt x="5096" y="24975"/>
                  </a:lnTo>
                  <a:lnTo>
                    <a:pt x="4688" y="24682"/>
                  </a:lnTo>
                  <a:lnTo>
                    <a:pt x="4297" y="24373"/>
                  </a:lnTo>
                  <a:lnTo>
                    <a:pt x="3923" y="24048"/>
                  </a:lnTo>
                  <a:lnTo>
                    <a:pt x="3567" y="23708"/>
                  </a:lnTo>
                  <a:lnTo>
                    <a:pt x="3228" y="23351"/>
                  </a:lnTo>
                  <a:lnTo>
                    <a:pt x="2910" y="22977"/>
                  </a:lnTo>
                  <a:lnTo>
                    <a:pt x="2608" y="22588"/>
                  </a:lnTo>
                  <a:lnTo>
                    <a:pt x="2323" y="22187"/>
                  </a:lnTo>
                  <a:lnTo>
                    <a:pt x="2054" y="21771"/>
                  </a:lnTo>
                  <a:lnTo>
                    <a:pt x="1802" y="21343"/>
                  </a:lnTo>
                  <a:lnTo>
                    <a:pt x="1566" y="20900"/>
                  </a:lnTo>
                  <a:lnTo>
                    <a:pt x="1347" y="20445"/>
                  </a:lnTo>
                  <a:lnTo>
                    <a:pt x="1144" y="19975"/>
                  </a:lnTo>
                  <a:lnTo>
                    <a:pt x="958" y="19493"/>
                  </a:lnTo>
                  <a:lnTo>
                    <a:pt x="788" y="18996"/>
                  </a:lnTo>
                  <a:lnTo>
                    <a:pt x="638" y="18489"/>
                  </a:lnTo>
                  <a:lnTo>
                    <a:pt x="504" y="17971"/>
                  </a:lnTo>
                  <a:lnTo>
                    <a:pt x="386" y="17445"/>
                  </a:lnTo>
                  <a:lnTo>
                    <a:pt x="283" y="16909"/>
                  </a:lnTo>
                  <a:lnTo>
                    <a:pt x="197" y="16364"/>
                  </a:lnTo>
                  <a:lnTo>
                    <a:pt x="126" y="15809"/>
                  </a:lnTo>
                  <a:lnTo>
                    <a:pt x="70" y="15245"/>
                  </a:lnTo>
                  <a:lnTo>
                    <a:pt x="31" y="14671"/>
                  </a:lnTo>
                  <a:lnTo>
                    <a:pt x="7" y="14088"/>
                  </a:lnTo>
                  <a:lnTo>
                    <a:pt x="0" y="13496"/>
                  </a:lnTo>
                  <a:lnTo>
                    <a:pt x="7" y="12883"/>
                  </a:lnTo>
                  <a:lnTo>
                    <a:pt x="31" y="12281"/>
                  </a:lnTo>
                  <a:lnTo>
                    <a:pt x="70" y="11692"/>
                  </a:lnTo>
                  <a:lnTo>
                    <a:pt x="126" y="11114"/>
                  </a:lnTo>
                  <a:lnTo>
                    <a:pt x="197" y="10549"/>
                  </a:lnTo>
                  <a:lnTo>
                    <a:pt x="283" y="9996"/>
                  </a:lnTo>
                  <a:lnTo>
                    <a:pt x="386" y="9454"/>
                  </a:lnTo>
                  <a:lnTo>
                    <a:pt x="504" y="8925"/>
                  </a:lnTo>
                  <a:lnTo>
                    <a:pt x="638" y="8408"/>
                  </a:lnTo>
                  <a:lnTo>
                    <a:pt x="788" y="7902"/>
                  </a:lnTo>
                  <a:lnTo>
                    <a:pt x="957" y="7410"/>
                  </a:lnTo>
                  <a:lnTo>
                    <a:pt x="1143" y="6934"/>
                  </a:lnTo>
                  <a:lnTo>
                    <a:pt x="1345" y="6472"/>
                  </a:lnTo>
                  <a:lnTo>
                    <a:pt x="1563" y="6025"/>
                  </a:lnTo>
                  <a:lnTo>
                    <a:pt x="1797" y="5593"/>
                  </a:lnTo>
                  <a:lnTo>
                    <a:pt x="2047" y="5177"/>
                  </a:lnTo>
                  <a:lnTo>
                    <a:pt x="2313" y="4775"/>
                  </a:lnTo>
                  <a:lnTo>
                    <a:pt x="2596" y="4388"/>
                  </a:lnTo>
                  <a:lnTo>
                    <a:pt x="2895" y="4017"/>
                  </a:lnTo>
                  <a:lnTo>
                    <a:pt x="3209" y="3660"/>
                  </a:lnTo>
                  <a:lnTo>
                    <a:pt x="3541" y="3315"/>
                  </a:lnTo>
                  <a:lnTo>
                    <a:pt x="3889" y="2987"/>
                  </a:lnTo>
                  <a:lnTo>
                    <a:pt x="4254" y="2676"/>
                  </a:lnTo>
                  <a:lnTo>
                    <a:pt x="4636" y="2380"/>
                  </a:lnTo>
                  <a:lnTo>
                    <a:pt x="5035" y="2102"/>
                  </a:lnTo>
                  <a:lnTo>
                    <a:pt x="5451" y="1840"/>
                  </a:lnTo>
                  <a:lnTo>
                    <a:pt x="5883" y="1594"/>
                  </a:lnTo>
                  <a:lnTo>
                    <a:pt x="6333" y="1365"/>
                  </a:lnTo>
                  <a:lnTo>
                    <a:pt x="6799" y="1153"/>
                  </a:lnTo>
                  <a:lnTo>
                    <a:pt x="7283" y="957"/>
                  </a:lnTo>
                  <a:lnTo>
                    <a:pt x="7787" y="775"/>
                  </a:lnTo>
                  <a:lnTo>
                    <a:pt x="8309" y="612"/>
                  </a:lnTo>
                  <a:lnTo>
                    <a:pt x="8847" y="469"/>
                  </a:lnTo>
                  <a:lnTo>
                    <a:pt x="9403" y="344"/>
                  </a:lnTo>
                  <a:lnTo>
                    <a:pt x="9977" y="239"/>
                  </a:lnTo>
                  <a:lnTo>
                    <a:pt x="10567" y="153"/>
                  </a:lnTo>
                  <a:lnTo>
                    <a:pt x="11175" y="86"/>
                  </a:lnTo>
                  <a:lnTo>
                    <a:pt x="11800" y="38"/>
                  </a:lnTo>
                  <a:lnTo>
                    <a:pt x="12442" y="9"/>
                  </a:lnTo>
                  <a:lnTo>
                    <a:pt x="13102" y="0"/>
                  </a:lnTo>
                  <a:lnTo>
                    <a:pt x="13614" y="5"/>
                  </a:lnTo>
                  <a:lnTo>
                    <a:pt x="14112" y="21"/>
                  </a:lnTo>
                  <a:lnTo>
                    <a:pt x="14597" y="48"/>
                  </a:lnTo>
                  <a:lnTo>
                    <a:pt x="15069" y="87"/>
                  </a:lnTo>
                  <a:lnTo>
                    <a:pt x="15528" y="136"/>
                  </a:lnTo>
                  <a:lnTo>
                    <a:pt x="15974" y="195"/>
                  </a:lnTo>
                  <a:lnTo>
                    <a:pt x="16407" y="266"/>
                  </a:lnTo>
                  <a:lnTo>
                    <a:pt x="16826" y="348"/>
                  </a:lnTo>
                  <a:lnTo>
                    <a:pt x="17233" y="440"/>
                  </a:lnTo>
                  <a:lnTo>
                    <a:pt x="17626" y="544"/>
                  </a:lnTo>
                  <a:lnTo>
                    <a:pt x="18011" y="657"/>
                  </a:lnTo>
                  <a:lnTo>
                    <a:pt x="18385" y="780"/>
                  </a:lnTo>
                  <a:lnTo>
                    <a:pt x="18748" y="911"/>
                  </a:lnTo>
                  <a:lnTo>
                    <a:pt x="19101" y="1051"/>
                  </a:lnTo>
                  <a:lnTo>
                    <a:pt x="19442" y="1201"/>
                  </a:lnTo>
                  <a:lnTo>
                    <a:pt x="19773" y="1359"/>
                  </a:lnTo>
                  <a:lnTo>
                    <a:pt x="20092" y="1527"/>
                  </a:lnTo>
                  <a:lnTo>
                    <a:pt x="20401" y="1703"/>
                  </a:lnTo>
                  <a:lnTo>
                    <a:pt x="20699" y="1889"/>
                  </a:lnTo>
                  <a:lnTo>
                    <a:pt x="20986" y="2083"/>
                  </a:lnTo>
                  <a:lnTo>
                    <a:pt x="21266" y="2282"/>
                  </a:lnTo>
                  <a:lnTo>
                    <a:pt x="21536" y="2489"/>
                  </a:lnTo>
                  <a:lnTo>
                    <a:pt x="21796" y="2703"/>
                  </a:lnTo>
                  <a:lnTo>
                    <a:pt x="22046" y="2924"/>
                  </a:lnTo>
                  <a:lnTo>
                    <a:pt x="22286" y="3153"/>
                  </a:lnTo>
                  <a:lnTo>
                    <a:pt x="22516" y="3390"/>
                  </a:lnTo>
                  <a:lnTo>
                    <a:pt x="22735" y="3634"/>
                  </a:lnTo>
                  <a:lnTo>
                    <a:pt x="22944" y="3885"/>
                  </a:lnTo>
                  <a:lnTo>
                    <a:pt x="23143" y="4144"/>
                  </a:lnTo>
                  <a:lnTo>
                    <a:pt x="23333" y="4411"/>
                  </a:lnTo>
                  <a:lnTo>
                    <a:pt x="23516" y="4680"/>
                  </a:lnTo>
                  <a:lnTo>
                    <a:pt x="23691" y="4955"/>
                  </a:lnTo>
                  <a:lnTo>
                    <a:pt x="23858" y="5236"/>
                  </a:lnTo>
                  <a:lnTo>
                    <a:pt x="24017" y="5522"/>
                  </a:lnTo>
                  <a:lnTo>
                    <a:pt x="24168" y="5814"/>
                  </a:lnTo>
                  <a:lnTo>
                    <a:pt x="24310" y="6112"/>
                  </a:lnTo>
                  <a:lnTo>
                    <a:pt x="24444" y="6415"/>
                  </a:lnTo>
                  <a:lnTo>
                    <a:pt x="24570" y="6723"/>
                  </a:lnTo>
                  <a:lnTo>
                    <a:pt x="24687" y="7038"/>
                  </a:lnTo>
                  <a:lnTo>
                    <a:pt x="24797" y="7358"/>
                  </a:lnTo>
                  <a:lnTo>
                    <a:pt x="19916" y="8691"/>
                  </a:lnTo>
                  <a:lnTo>
                    <a:pt x="19861" y="8523"/>
                  </a:lnTo>
                  <a:lnTo>
                    <a:pt x="19800" y="8356"/>
                  </a:lnTo>
                  <a:lnTo>
                    <a:pt x="19733" y="8191"/>
                  </a:lnTo>
                  <a:lnTo>
                    <a:pt x="19661" y="8027"/>
                  </a:lnTo>
                  <a:lnTo>
                    <a:pt x="19583" y="7865"/>
                  </a:lnTo>
                  <a:lnTo>
                    <a:pt x="19499" y="7704"/>
                  </a:lnTo>
                  <a:lnTo>
                    <a:pt x="19410" y="7545"/>
                  </a:lnTo>
                  <a:lnTo>
                    <a:pt x="19315" y="7387"/>
                  </a:lnTo>
                  <a:lnTo>
                    <a:pt x="19215" y="7231"/>
                  </a:lnTo>
                  <a:lnTo>
                    <a:pt x="19109" y="7076"/>
                  </a:lnTo>
                  <a:lnTo>
                    <a:pt x="18997" y="6921"/>
                  </a:lnTo>
                  <a:lnTo>
                    <a:pt x="18879" y="6769"/>
                  </a:lnTo>
                  <a:lnTo>
                    <a:pt x="18755" y="6620"/>
                  </a:lnTo>
                  <a:lnTo>
                    <a:pt x="18625" y="6476"/>
                  </a:lnTo>
                  <a:lnTo>
                    <a:pt x="18489" y="6335"/>
                  </a:lnTo>
                  <a:lnTo>
                    <a:pt x="18348" y="6198"/>
                  </a:lnTo>
                  <a:lnTo>
                    <a:pt x="18200" y="6065"/>
                  </a:lnTo>
                  <a:lnTo>
                    <a:pt x="18046" y="5935"/>
                  </a:lnTo>
                  <a:lnTo>
                    <a:pt x="17886" y="5809"/>
                  </a:lnTo>
                  <a:lnTo>
                    <a:pt x="17720" y="5687"/>
                  </a:lnTo>
                  <a:lnTo>
                    <a:pt x="17552" y="5570"/>
                  </a:lnTo>
                  <a:lnTo>
                    <a:pt x="17377" y="5457"/>
                  </a:lnTo>
                  <a:lnTo>
                    <a:pt x="17197" y="5349"/>
                  </a:lnTo>
                  <a:lnTo>
                    <a:pt x="17011" y="5246"/>
                  </a:lnTo>
                  <a:lnTo>
                    <a:pt x="16819" y="5148"/>
                  </a:lnTo>
                  <a:lnTo>
                    <a:pt x="16621" y="5054"/>
                  </a:lnTo>
                  <a:lnTo>
                    <a:pt x="16416" y="4966"/>
                  </a:lnTo>
                  <a:lnTo>
                    <a:pt x="16206" y="4882"/>
                  </a:lnTo>
                  <a:lnTo>
                    <a:pt x="15990" y="4804"/>
                  </a:lnTo>
                  <a:lnTo>
                    <a:pt x="15768" y="4730"/>
                  </a:lnTo>
                  <a:lnTo>
                    <a:pt x="15539" y="4659"/>
                  </a:lnTo>
                  <a:lnTo>
                    <a:pt x="15305" y="4595"/>
                  </a:lnTo>
                  <a:lnTo>
                    <a:pt x="15065" y="4538"/>
                  </a:lnTo>
                  <a:lnTo>
                    <a:pt x="14818" y="4490"/>
                  </a:lnTo>
                  <a:lnTo>
                    <a:pt x="14566" y="4448"/>
                  </a:lnTo>
                  <a:lnTo>
                    <a:pt x="14308" y="4415"/>
                  </a:lnTo>
                  <a:lnTo>
                    <a:pt x="14044" y="4388"/>
                  </a:lnTo>
                  <a:lnTo>
                    <a:pt x="13773" y="4370"/>
                  </a:lnTo>
                  <a:lnTo>
                    <a:pt x="13497" y="4358"/>
                  </a:lnTo>
                  <a:lnTo>
                    <a:pt x="13215" y="4354"/>
                  </a:lnTo>
                  <a:lnTo>
                    <a:pt x="12819" y="4361"/>
                  </a:lnTo>
                  <a:lnTo>
                    <a:pt x="12434" y="4381"/>
                  </a:lnTo>
                  <a:lnTo>
                    <a:pt x="12060" y="4414"/>
                  </a:lnTo>
                  <a:lnTo>
                    <a:pt x="11698" y="4460"/>
                  </a:lnTo>
                  <a:lnTo>
                    <a:pt x="11347" y="4519"/>
                  </a:lnTo>
                  <a:lnTo>
                    <a:pt x="11007" y="4591"/>
                  </a:lnTo>
                  <a:lnTo>
                    <a:pt x="10679" y="4676"/>
                  </a:lnTo>
                  <a:lnTo>
                    <a:pt x="10361" y="4775"/>
                  </a:lnTo>
                  <a:lnTo>
                    <a:pt x="10055" y="4887"/>
                  </a:lnTo>
                  <a:lnTo>
                    <a:pt x="9761" y="5011"/>
                  </a:lnTo>
                  <a:lnTo>
                    <a:pt x="9477" y="5145"/>
                  </a:lnTo>
                  <a:lnTo>
                    <a:pt x="9203" y="5289"/>
                  </a:lnTo>
                  <a:lnTo>
                    <a:pt x="8939" y="5445"/>
                  </a:lnTo>
                  <a:lnTo>
                    <a:pt x="8685" y="5612"/>
                  </a:lnTo>
                  <a:lnTo>
                    <a:pt x="8442" y="5791"/>
                  </a:lnTo>
                  <a:lnTo>
                    <a:pt x="8209" y="5980"/>
                  </a:lnTo>
                  <a:lnTo>
                    <a:pt x="7985" y="6181"/>
                  </a:lnTo>
                  <a:lnTo>
                    <a:pt x="7772" y="6393"/>
                  </a:lnTo>
                  <a:lnTo>
                    <a:pt x="7569" y="6616"/>
                  </a:lnTo>
                  <a:lnTo>
                    <a:pt x="7377" y="6851"/>
                  </a:lnTo>
                  <a:lnTo>
                    <a:pt x="7197" y="7096"/>
                  </a:lnTo>
                  <a:lnTo>
                    <a:pt x="7028" y="7351"/>
                  </a:lnTo>
                  <a:lnTo>
                    <a:pt x="6867" y="7616"/>
                  </a:lnTo>
                  <a:lnTo>
                    <a:pt x="6716" y="7890"/>
                  </a:lnTo>
                  <a:lnTo>
                    <a:pt x="6574" y="8174"/>
                  </a:lnTo>
                  <a:lnTo>
                    <a:pt x="6442" y="8468"/>
                  </a:lnTo>
                  <a:lnTo>
                    <a:pt x="6319" y="8772"/>
                  </a:lnTo>
                  <a:lnTo>
                    <a:pt x="6205" y="9086"/>
                  </a:lnTo>
                  <a:lnTo>
                    <a:pt x="6101" y="9409"/>
                  </a:lnTo>
                  <a:lnTo>
                    <a:pt x="6006" y="9742"/>
                  </a:lnTo>
                  <a:lnTo>
                    <a:pt x="5924" y="10080"/>
                  </a:lnTo>
                  <a:lnTo>
                    <a:pt x="5851" y="10427"/>
                  </a:lnTo>
                  <a:lnTo>
                    <a:pt x="5786" y="10781"/>
                  </a:lnTo>
                  <a:lnTo>
                    <a:pt x="5730" y="11145"/>
                  </a:lnTo>
                  <a:lnTo>
                    <a:pt x="5683" y="11516"/>
                  </a:lnTo>
                  <a:lnTo>
                    <a:pt x="5644" y="11895"/>
                  </a:lnTo>
                  <a:lnTo>
                    <a:pt x="5613" y="12283"/>
                  </a:lnTo>
                  <a:lnTo>
                    <a:pt x="5592" y="12679"/>
                  </a:lnTo>
                  <a:lnTo>
                    <a:pt x="5579" y="13084"/>
                  </a:lnTo>
                  <a:lnTo>
                    <a:pt x="5575" y="13496"/>
                  </a:lnTo>
                  <a:lnTo>
                    <a:pt x="5579" y="13906"/>
                  </a:lnTo>
                  <a:lnTo>
                    <a:pt x="5592" y="14309"/>
                  </a:lnTo>
                  <a:lnTo>
                    <a:pt x="5613" y="14705"/>
                  </a:lnTo>
                  <a:lnTo>
                    <a:pt x="5644" y="15094"/>
                  </a:lnTo>
                  <a:lnTo>
                    <a:pt x="5683" y="15477"/>
                  </a:lnTo>
                  <a:lnTo>
                    <a:pt x="5730" y="15852"/>
                  </a:lnTo>
                  <a:lnTo>
                    <a:pt x="5786" y="16221"/>
                  </a:lnTo>
                  <a:lnTo>
                    <a:pt x="5851" y="16584"/>
                  </a:lnTo>
                  <a:lnTo>
                    <a:pt x="5924" y="16939"/>
                  </a:lnTo>
                  <a:lnTo>
                    <a:pt x="6006" y="17288"/>
                  </a:lnTo>
                  <a:lnTo>
                    <a:pt x="6101" y="17625"/>
                  </a:lnTo>
                  <a:lnTo>
                    <a:pt x="6206" y="17953"/>
                  </a:lnTo>
                  <a:lnTo>
                    <a:pt x="6321" y="18271"/>
                  </a:lnTo>
                  <a:lnTo>
                    <a:pt x="6445" y="18580"/>
                  </a:lnTo>
                  <a:lnTo>
                    <a:pt x="6579" y="18879"/>
                  </a:lnTo>
                  <a:lnTo>
                    <a:pt x="6723" y="19169"/>
                  </a:lnTo>
                  <a:lnTo>
                    <a:pt x="6876" y="19450"/>
                  </a:lnTo>
                  <a:lnTo>
                    <a:pt x="7040" y="19721"/>
                  </a:lnTo>
                  <a:lnTo>
                    <a:pt x="7213" y="19983"/>
                  </a:lnTo>
                  <a:lnTo>
                    <a:pt x="7395" y="20235"/>
                  </a:lnTo>
                  <a:lnTo>
                    <a:pt x="7588" y="20478"/>
                  </a:lnTo>
                  <a:lnTo>
                    <a:pt x="7792" y="20709"/>
                  </a:lnTo>
                  <a:lnTo>
                    <a:pt x="8006" y="20930"/>
                  </a:lnTo>
                  <a:lnTo>
                    <a:pt x="8230" y="21139"/>
                  </a:lnTo>
                  <a:lnTo>
                    <a:pt x="8465" y="21338"/>
                  </a:lnTo>
                  <a:lnTo>
                    <a:pt x="8711" y="21526"/>
                  </a:lnTo>
                  <a:lnTo>
                    <a:pt x="8967" y="21703"/>
                  </a:lnTo>
                  <a:lnTo>
                    <a:pt x="9234" y="21869"/>
                  </a:lnTo>
                  <a:lnTo>
                    <a:pt x="9511" y="22024"/>
                  </a:lnTo>
                  <a:lnTo>
                    <a:pt x="9798" y="22169"/>
                  </a:lnTo>
                  <a:lnTo>
                    <a:pt x="10101" y="22301"/>
                  </a:lnTo>
                  <a:lnTo>
                    <a:pt x="10415" y="22419"/>
                  </a:lnTo>
                  <a:lnTo>
                    <a:pt x="10740" y="22523"/>
                  </a:lnTo>
                  <a:lnTo>
                    <a:pt x="11078" y="22613"/>
                  </a:lnTo>
                  <a:lnTo>
                    <a:pt x="11427" y="22690"/>
                  </a:lnTo>
                  <a:lnTo>
                    <a:pt x="11787" y="22752"/>
                  </a:lnTo>
                  <a:lnTo>
                    <a:pt x="12160" y="22801"/>
                  </a:lnTo>
                  <a:lnTo>
                    <a:pt x="12543" y="22835"/>
                  </a:lnTo>
                  <a:lnTo>
                    <a:pt x="12939" y="228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243548" y="4956516"/>
              <a:ext cx="21230" cy="26449"/>
            </a:xfrm>
            <a:custGeom>
              <a:avLst/>
              <a:pathLst>
                <a:path w="21230" h="26449">
                  <a:moveTo>
                    <a:pt x="21230" y="26449"/>
                  </a:moveTo>
                  <a:lnTo>
                    <a:pt x="0" y="26449"/>
                  </a:lnTo>
                  <a:lnTo>
                    <a:pt x="0" y="22525"/>
                  </a:lnTo>
                  <a:lnTo>
                    <a:pt x="14303" y="4336"/>
                  </a:lnTo>
                  <a:lnTo>
                    <a:pt x="1426" y="4336"/>
                  </a:lnTo>
                  <a:lnTo>
                    <a:pt x="1426" y="0"/>
                  </a:lnTo>
                  <a:lnTo>
                    <a:pt x="20460" y="0"/>
                  </a:lnTo>
                  <a:lnTo>
                    <a:pt x="20460" y="3848"/>
                  </a:lnTo>
                  <a:lnTo>
                    <a:pt x="6157" y="22112"/>
                  </a:lnTo>
                  <a:lnTo>
                    <a:pt x="21230" y="2211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268458" y="4956516"/>
              <a:ext cx="21568" cy="26449"/>
            </a:xfrm>
            <a:custGeom>
              <a:avLst/>
              <a:pathLst>
                <a:path w="21568" h="26449">
                  <a:moveTo>
                    <a:pt x="0" y="26449"/>
                  </a:moveTo>
                  <a:lnTo>
                    <a:pt x="0" y="0"/>
                  </a:lnTo>
                  <a:lnTo>
                    <a:pt x="20798" y="0"/>
                  </a:lnTo>
                  <a:lnTo>
                    <a:pt x="20798" y="4279"/>
                  </a:lnTo>
                  <a:lnTo>
                    <a:pt x="5537" y="4279"/>
                  </a:lnTo>
                  <a:lnTo>
                    <a:pt x="5537" y="10925"/>
                  </a:lnTo>
                  <a:lnTo>
                    <a:pt x="19653" y="10925"/>
                  </a:lnTo>
                  <a:lnTo>
                    <a:pt x="19653" y="15204"/>
                  </a:lnTo>
                  <a:lnTo>
                    <a:pt x="5537" y="15204"/>
                  </a:lnTo>
                  <a:lnTo>
                    <a:pt x="5537" y="22169"/>
                  </a:lnTo>
                  <a:lnTo>
                    <a:pt x="21568" y="22169"/>
                  </a:lnTo>
                  <a:lnTo>
                    <a:pt x="21568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293105" y="4956122"/>
              <a:ext cx="25135" cy="27218"/>
            </a:xfrm>
            <a:custGeom>
              <a:avLst/>
              <a:pathLst>
                <a:path w="25135" h="27218">
                  <a:moveTo>
                    <a:pt x="13346" y="22863"/>
                  </a:moveTo>
                  <a:lnTo>
                    <a:pt x="13653" y="22859"/>
                  </a:lnTo>
                  <a:lnTo>
                    <a:pt x="13952" y="22846"/>
                  </a:lnTo>
                  <a:lnTo>
                    <a:pt x="14242" y="22824"/>
                  </a:lnTo>
                  <a:lnTo>
                    <a:pt x="14523" y="22794"/>
                  </a:lnTo>
                  <a:lnTo>
                    <a:pt x="14796" y="22755"/>
                  </a:lnTo>
                  <a:lnTo>
                    <a:pt x="15060" y="22708"/>
                  </a:lnTo>
                  <a:lnTo>
                    <a:pt x="15316" y="22652"/>
                  </a:lnTo>
                  <a:lnTo>
                    <a:pt x="15563" y="22587"/>
                  </a:lnTo>
                  <a:lnTo>
                    <a:pt x="15801" y="22513"/>
                  </a:lnTo>
                  <a:lnTo>
                    <a:pt x="16030" y="22431"/>
                  </a:lnTo>
                  <a:lnTo>
                    <a:pt x="16256" y="22339"/>
                  </a:lnTo>
                  <a:lnTo>
                    <a:pt x="16476" y="22241"/>
                  </a:lnTo>
                  <a:lnTo>
                    <a:pt x="16689" y="22138"/>
                  </a:lnTo>
                  <a:lnTo>
                    <a:pt x="16895" y="22029"/>
                  </a:lnTo>
                  <a:lnTo>
                    <a:pt x="17096" y="21915"/>
                  </a:lnTo>
                  <a:lnTo>
                    <a:pt x="17290" y="21796"/>
                  </a:lnTo>
                  <a:lnTo>
                    <a:pt x="17477" y="21672"/>
                  </a:lnTo>
                  <a:lnTo>
                    <a:pt x="17658" y="21542"/>
                  </a:lnTo>
                  <a:lnTo>
                    <a:pt x="17833" y="21408"/>
                  </a:lnTo>
                  <a:lnTo>
                    <a:pt x="18001" y="21268"/>
                  </a:lnTo>
                  <a:lnTo>
                    <a:pt x="18167" y="21123"/>
                  </a:lnTo>
                  <a:lnTo>
                    <a:pt x="18327" y="20975"/>
                  </a:lnTo>
                  <a:lnTo>
                    <a:pt x="18481" y="20823"/>
                  </a:lnTo>
                  <a:lnTo>
                    <a:pt x="18629" y="20667"/>
                  </a:lnTo>
                  <a:lnTo>
                    <a:pt x="18771" y="20507"/>
                  </a:lnTo>
                  <a:lnTo>
                    <a:pt x="18907" y="20344"/>
                  </a:lnTo>
                  <a:lnTo>
                    <a:pt x="19037" y="20177"/>
                  </a:lnTo>
                  <a:lnTo>
                    <a:pt x="19161" y="20006"/>
                  </a:lnTo>
                  <a:lnTo>
                    <a:pt x="19279" y="19832"/>
                  </a:lnTo>
                  <a:lnTo>
                    <a:pt x="19390" y="19653"/>
                  </a:lnTo>
                  <a:lnTo>
                    <a:pt x="19501" y="19473"/>
                  </a:lnTo>
                  <a:lnTo>
                    <a:pt x="19607" y="19292"/>
                  </a:lnTo>
                  <a:lnTo>
                    <a:pt x="19710" y="19111"/>
                  </a:lnTo>
                  <a:lnTo>
                    <a:pt x="19808" y="18929"/>
                  </a:lnTo>
                  <a:lnTo>
                    <a:pt x="19902" y="18748"/>
                  </a:lnTo>
                  <a:lnTo>
                    <a:pt x="19992" y="18565"/>
                  </a:lnTo>
                  <a:lnTo>
                    <a:pt x="20078" y="18383"/>
                  </a:lnTo>
                  <a:lnTo>
                    <a:pt x="20159" y="18200"/>
                  </a:lnTo>
                  <a:lnTo>
                    <a:pt x="20237" y="18016"/>
                  </a:lnTo>
                  <a:lnTo>
                    <a:pt x="20310" y="17832"/>
                  </a:lnTo>
                  <a:lnTo>
                    <a:pt x="25135" y="19653"/>
                  </a:lnTo>
                  <a:lnTo>
                    <a:pt x="25015" y="19938"/>
                  </a:lnTo>
                  <a:lnTo>
                    <a:pt x="24888" y="20222"/>
                  </a:lnTo>
                  <a:lnTo>
                    <a:pt x="24753" y="20504"/>
                  </a:lnTo>
                  <a:lnTo>
                    <a:pt x="24612" y="20786"/>
                  </a:lnTo>
                  <a:lnTo>
                    <a:pt x="24463" y="21066"/>
                  </a:lnTo>
                  <a:lnTo>
                    <a:pt x="24308" y="21345"/>
                  </a:lnTo>
                  <a:lnTo>
                    <a:pt x="24145" y="21623"/>
                  </a:lnTo>
                  <a:lnTo>
                    <a:pt x="23975" y="21900"/>
                  </a:lnTo>
                  <a:lnTo>
                    <a:pt x="23798" y="22176"/>
                  </a:lnTo>
                  <a:lnTo>
                    <a:pt x="23614" y="22450"/>
                  </a:lnTo>
                  <a:lnTo>
                    <a:pt x="23422" y="22721"/>
                  </a:lnTo>
                  <a:lnTo>
                    <a:pt x="23220" y="22986"/>
                  </a:lnTo>
                  <a:lnTo>
                    <a:pt x="23009" y="23244"/>
                  </a:lnTo>
                  <a:lnTo>
                    <a:pt x="22788" y="23495"/>
                  </a:lnTo>
                  <a:lnTo>
                    <a:pt x="22558" y="23741"/>
                  </a:lnTo>
                  <a:lnTo>
                    <a:pt x="22319" y="23980"/>
                  </a:lnTo>
                  <a:lnTo>
                    <a:pt x="22070" y="24212"/>
                  </a:lnTo>
                  <a:lnTo>
                    <a:pt x="21812" y="24439"/>
                  </a:lnTo>
                  <a:lnTo>
                    <a:pt x="21545" y="24658"/>
                  </a:lnTo>
                  <a:lnTo>
                    <a:pt x="21268" y="24872"/>
                  </a:lnTo>
                  <a:lnTo>
                    <a:pt x="20981" y="25078"/>
                  </a:lnTo>
                  <a:lnTo>
                    <a:pt x="20683" y="25276"/>
                  </a:lnTo>
                  <a:lnTo>
                    <a:pt x="20374" y="25467"/>
                  </a:lnTo>
                  <a:lnTo>
                    <a:pt x="20054" y="25650"/>
                  </a:lnTo>
                  <a:lnTo>
                    <a:pt x="19724" y="25824"/>
                  </a:lnTo>
                  <a:lnTo>
                    <a:pt x="19382" y="25991"/>
                  </a:lnTo>
                  <a:lnTo>
                    <a:pt x="19030" y="26150"/>
                  </a:lnTo>
                  <a:lnTo>
                    <a:pt x="18667" y="26301"/>
                  </a:lnTo>
                  <a:lnTo>
                    <a:pt x="18293" y="26445"/>
                  </a:lnTo>
                  <a:lnTo>
                    <a:pt x="17908" y="26580"/>
                  </a:lnTo>
                  <a:lnTo>
                    <a:pt x="17514" y="26701"/>
                  </a:lnTo>
                  <a:lnTo>
                    <a:pt x="17106" y="26810"/>
                  </a:lnTo>
                  <a:lnTo>
                    <a:pt x="16685" y="26905"/>
                  </a:lnTo>
                  <a:lnTo>
                    <a:pt x="16250" y="26988"/>
                  </a:lnTo>
                  <a:lnTo>
                    <a:pt x="15800" y="27059"/>
                  </a:lnTo>
                  <a:lnTo>
                    <a:pt x="15337" y="27116"/>
                  </a:lnTo>
                  <a:lnTo>
                    <a:pt x="14860" y="27161"/>
                  </a:lnTo>
                  <a:lnTo>
                    <a:pt x="14369" y="27193"/>
                  </a:lnTo>
                  <a:lnTo>
                    <a:pt x="13865" y="27212"/>
                  </a:lnTo>
                  <a:lnTo>
                    <a:pt x="13346" y="27218"/>
                  </a:lnTo>
                  <a:lnTo>
                    <a:pt x="12668" y="27208"/>
                  </a:lnTo>
                  <a:lnTo>
                    <a:pt x="12009" y="27178"/>
                  </a:lnTo>
                  <a:lnTo>
                    <a:pt x="11368" y="27127"/>
                  </a:lnTo>
                  <a:lnTo>
                    <a:pt x="10745" y="27056"/>
                  </a:lnTo>
                  <a:lnTo>
                    <a:pt x="10141" y="26965"/>
                  </a:lnTo>
                  <a:lnTo>
                    <a:pt x="9555" y="26853"/>
                  </a:lnTo>
                  <a:lnTo>
                    <a:pt x="8987" y="26722"/>
                  </a:lnTo>
                  <a:lnTo>
                    <a:pt x="8438" y="26569"/>
                  </a:lnTo>
                  <a:lnTo>
                    <a:pt x="7908" y="26397"/>
                  </a:lnTo>
                  <a:lnTo>
                    <a:pt x="7395" y="26205"/>
                  </a:lnTo>
                  <a:lnTo>
                    <a:pt x="6901" y="25990"/>
                  </a:lnTo>
                  <a:lnTo>
                    <a:pt x="6424" y="25760"/>
                  </a:lnTo>
                  <a:lnTo>
                    <a:pt x="5964" y="25514"/>
                  </a:lnTo>
                  <a:lnTo>
                    <a:pt x="5521" y="25252"/>
                  </a:lnTo>
                  <a:lnTo>
                    <a:pt x="5096" y="24975"/>
                  </a:lnTo>
                  <a:lnTo>
                    <a:pt x="4688" y="24682"/>
                  </a:lnTo>
                  <a:lnTo>
                    <a:pt x="4297" y="24373"/>
                  </a:lnTo>
                  <a:lnTo>
                    <a:pt x="3923" y="24048"/>
                  </a:lnTo>
                  <a:lnTo>
                    <a:pt x="3567" y="23708"/>
                  </a:lnTo>
                  <a:lnTo>
                    <a:pt x="3228" y="23351"/>
                  </a:lnTo>
                  <a:lnTo>
                    <a:pt x="2910" y="22977"/>
                  </a:lnTo>
                  <a:lnTo>
                    <a:pt x="2608" y="22588"/>
                  </a:lnTo>
                  <a:lnTo>
                    <a:pt x="2323" y="22187"/>
                  </a:lnTo>
                  <a:lnTo>
                    <a:pt x="2054" y="21771"/>
                  </a:lnTo>
                  <a:lnTo>
                    <a:pt x="1802" y="21343"/>
                  </a:lnTo>
                  <a:lnTo>
                    <a:pt x="1566" y="20900"/>
                  </a:lnTo>
                  <a:lnTo>
                    <a:pt x="1347" y="20445"/>
                  </a:lnTo>
                  <a:lnTo>
                    <a:pt x="1144" y="19975"/>
                  </a:lnTo>
                  <a:lnTo>
                    <a:pt x="958" y="19493"/>
                  </a:lnTo>
                  <a:lnTo>
                    <a:pt x="788" y="18996"/>
                  </a:lnTo>
                  <a:lnTo>
                    <a:pt x="638" y="18489"/>
                  </a:lnTo>
                  <a:lnTo>
                    <a:pt x="504" y="17971"/>
                  </a:lnTo>
                  <a:lnTo>
                    <a:pt x="386" y="17445"/>
                  </a:lnTo>
                  <a:lnTo>
                    <a:pt x="283" y="16909"/>
                  </a:lnTo>
                  <a:lnTo>
                    <a:pt x="197" y="16364"/>
                  </a:lnTo>
                  <a:lnTo>
                    <a:pt x="126" y="15809"/>
                  </a:lnTo>
                  <a:lnTo>
                    <a:pt x="70" y="15245"/>
                  </a:lnTo>
                  <a:lnTo>
                    <a:pt x="31" y="14671"/>
                  </a:lnTo>
                  <a:lnTo>
                    <a:pt x="7" y="14088"/>
                  </a:lnTo>
                  <a:lnTo>
                    <a:pt x="0" y="13496"/>
                  </a:lnTo>
                  <a:lnTo>
                    <a:pt x="7" y="12883"/>
                  </a:lnTo>
                  <a:lnTo>
                    <a:pt x="31" y="12281"/>
                  </a:lnTo>
                  <a:lnTo>
                    <a:pt x="70" y="11692"/>
                  </a:lnTo>
                  <a:lnTo>
                    <a:pt x="126" y="11114"/>
                  </a:lnTo>
                  <a:lnTo>
                    <a:pt x="197" y="10549"/>
                  </a:lnTo>
                  <a:lnTo>
                    <a:pt x="283" y="9996"/>
                  </a:lnTo>
                  <a:lnTo>
                    <a:pt x="386" y="9454"/>
                  </a:lnTo>
                  <a:lnTo>
                    <a:pt x="504" y="8925"/>
                  </a:lnTo>
                  <a:lnTo>
                    <a:pt x="638" y="8408"/>
                  </a:lnTo>
                  <a:lnTo>
                    <a:pt x="788" y="7902"/>
                  </a:lnTo>
                  <a:lnTo>
                    <a:pt x="957" y="7410"/>
                  </a:lnTo>
                  <a:lnTo>
                    <a:pt x="1143" y="6934"/>
                  </a:lnTo>
                  <a:lnTo>
                    <a:pt x="1345" y="6472"/>
                  </a:lnTo>
                  <a:lnTo>
                    <a:pt x="1563" y="6025"/>
                  </a:lnTo>
                  <a:lnTo>
                    <a:pt x="1797" y="5593"/>
                  </a:lnTo>
                  <a:lnTo>
                    <a:pt x="2047" y="5177"/>
                  </a:lnTo>
                  <a:lnTo>
                    <a:pt x="2313" y="4775"/>
                  </a:lnTo>
                  <a:lnTo>
                    <a:pt x="2596" y="4388"/>
                  </a:lnTo>
                  <a:lnTo>
                    <a:pt x="2895" y="4017"/>
                  </a:lnTo>
                  <a:lnTo>
                    <a:pt x="3209" y="3660"/>
                  </a:lnTo>
                  <a:lnTo>
                    <a:pt x="3541" y="3315"/>
                  </a:lnTo>
                  <a:lnTo>
                    <a:pt x="3889" y="2987"/>
                  </a:lnTo>
                  <a:lnTo>
                    <a:pt x="4254" y="2676"/>
                  </a:lnTo>
                  <a:lnTo>
                    <a:pt x="4636" y="2380"/>
                  </a:lnTo>
                  <a:lnTo>
                    <a:pt x="5035" y="2102"/>
                  </a:lnTo>
                  <a:lnTo>
                    <a:pt x="5451" y="1840"/>
                  </a:lnTo>
                  <a:lnTo>
                    <a:pt x="5883" y="1594"/>
                  </a:lnTo>
                  <a:lnTo>
                    <a:pt x="6333" y="1365"/>
                  </a:lnTo>
                  <a:lnTo>
                    <a:pt x="6799" y="1153"/>
                  </a:lnTo>
                  <a:lnTo>
                    <a:pt x="7283" y="957"/>
                  </a:lnTo>
                  <a:lnTo>
                    <a:pt x="7787" y="775"/>
                  </a:lnTo>
                  <a:lnTo>
                    <a:pt x="8309" y="612"/>
                  </a:lnTo>
                  <a:lnTo>
                    <a:pt x="8847" y="469"/>
                  </a:lnTo>
                  <a:lnTo>
                    <a:pt x="9403" y="344"/>
                  </a:lnTo>
                  <a:lnTo>
                    <a:pt x="9977" y="239"/>
                  </a:lnTo>
                  <a:lnTo>
                    <a:pt x="10567" y="153"/>
                  </a:lnTo>
                  <a:lnTo>
                    <a:pt x="11175" y="86"/>
                  </a:lnTo>
                  <a:lnTo>
                    <a:pt x="11800" y="38"/>
                  </a:lnTo>
                  <a:lnTo>
                    <a:pt x="12442" y="9"/>
                  </a:lnTo>
                  <a:lnTo>
                    <a:pt x="13102" y="0"/>
                  </a:lnTo>
                  <a:lnTo>
                    <a:pt x="13614" y="5"/>
                  </a:lnTo>
                  <a:lnTo>
                    <a:pt x="14112" y="21"/>
                  </a:lnTo>
                  <a:lnTo>
                    <a:pt x="14597" y="48"/>
                  </a:lnTo>
                  <a:lnTo>
                    <a:pt x="15069" y="87"/>
                  </a:lnTo>
                  <a:lnTo>
                    <a:pt x="15528" y="136"/>
                  </a:lnTo>
                  <a:lnTo>
                    <a:pt x="15974" y="195"/>
                  </a:lnTo>
                  <a:lnTo>
                    <a:pt x="16407" y="266"/>
                  </a:lnTo>
                  <a:lnTo>
                    <a:pt x="16826" y="348"/>
                  </a:lnTo>
                  <a:lnTo>
                    <a:pt x="17233" y="440"/>
                  </a:lnTo>
                  <a:lnTo>
                    <a:pt x="17626" y="544"/>
                  </a:lnTo>
                  <a:lnTo>
                    <a:pt x="18011" y="657"/>
                  </a:lnTo>
                  <a:lnTo>
                    <a:pt x="18385" y="780"/>
                  </a:lnTo>
                  <a:lnTo>
                    <a:pt x="18748" y="911"/>
                  </a:lnTo>
                  <a:lnTo>
                    <a:pt x="19101" y="1051"/>
                  </a:lnTo>
                  <a:lnTo>
                    <a:pt x="19442" y="1201"/>
                  </a:lnTo>
                  <a:lnTo>
                    <a:pt x="19773" y="1359"/>
                  </a:lnTo>
                  <a:lnTo>
                    <a:pt x="20092" y="1527"/>
                  </a:lnTo>
                  <a:lnTo>
                    <a:pt x="20401" y="1703"/>
                  </a:lnTo>
                  <a:lnTo>
                    <a:pt x="20699" y="1889"/>
                  </a:lnTo>
                  <a:lnTo>
                    <a:pt x="20986" y="2083"/>
                  </a:lnTo>
                  <a:lnTo>
                    <a:pt x="21266" y="2282"/>
                  </a:lnTo>
                  <a:lnTo>
                    <a:pt x="21536" y="2489"/>
                  </a:lnTo>
                  <a:lnTo>
                    <a:pt x="21796" y="2703"/>
                  </a:lnTo>
                  <a:lnTo>
                    <a:pt x="22046" y="2924"/>
                  </a:lnTo>
                  <a:lnTo>
                    <a:pt x="22286" y="3153"/>
                  </a:lnTo>
                  <a:lnTo>
                    <a:pt x="22516" y="3390"/>
                  </a:lnTo>
                  <a:lnTo>
                    <a:pt x="22735" y="3634"/>
                  </a:lnTo>
                  <a:lnTo>
                    <a:pt x="22944" y="3885"/>
                  </a:lnTo>
                  <a:lnTo>
                    <a:pt x="23143" y="4144"/>
                  </a:lnTo>
                  <a:lnTo>
                    <a:pt x="23333" y="4411"/>
                  </a:lnTo>
                  <a:lnTo>
                    <a:pt x="23516" y="4680"/>
                  </a:lnTo>
                  <a:lnTo>
                    <a:pt x="23691" y="4955"/>
                  </a:lnTo>
                  <a:lnTo>
                    <a:pt x="23858" y="5236"/>
                  </a:lnTo>
                  <a:lnTo>
                    <a:pt x="24017" y="5522"/>
                  </a:lnTo>
                  <a:lnTo>
                    <a:pt x="24168" y="5814"/>
                  </a:lnTo>
                  <a:lnTo>
                    <a:pt x="24310" y="6112"/>
                  </a:lnTo>
                  <a:lnTo>
                    <a:pt x="24444" y="6415"/>
                  </a:lnTo>
                  <a:lnTo>
                    <a:pt x="24570" y="6723"/>
                  </a:lnTo>
                  <a:lnTo>
                    <a:pt x="24687" y="7038"/>
                  </a:lnTo>
                  <a:lnTo>
                    <a:pt x="24797" y="7358"/>
                  </a:lnTo>
                  <a:lnTo>
                    <a:pt x="19916" y="8691"/>
                  </a:lnTo>
                  <a:lnTo>
                    <a:pt x="19861" y="8523"/>
                  </a:lnTo>
                  <a:lnTo>
                    <a:pt x="19800" y="8356"/>
                  </a:lnTo>
                  <a:lnTo>
                    <a:pt x="19733" y="8191"/>
                  </a:lnTo>
                  <a:lnTo>
                    <a:pt x="19661" y="8027"/>
                  </a:lnTo>
                  <a:lnTo>
                    <a:pt x="19583" y="7865"/>
                  </a:lnTo>
                  <a:lnTo>
                    <a:pt x="19499" y="7704"/>
                  </a:lnTo>
                  <a:lnTo>
                    <a:pt x="19410" y="7545"/>
                  </a:lnTo>
                  <a:lnTo>
                    <a:pt x="19315" y="7387"/>
                  </a:lnTo>
                  <a:lnTo>
                    <a:pt x="19215" y="7231"/>
                  </a:lnTo>
                  <a:lnTo>
                    <a:pt x="19109" y="7076"/>
                  </a:lnTo>
                  <a:lnTo>
                    <a:pt x="18997" y="6921"/>
                  </a:lnTo>
                  <a:lnTo>
                    <a:pt x="18879" y="6769"/>
                  </a:lnTo>
                  <a:lnTo>
                    <a:pt x="18755" y="6620"/>
                  </a:lnTo>
                  <a:lnTo>
                    <a:pt x="18625" y="6476"/>
                  </a:lnTo>
                  <a:lnTo>
                    <a:pt x="18489" y="6335"/>
                  </a:lnTo>
                  <a:lnTo>
                    <a:pt x="18348" y="6198"/>
                  </a:lnTo>
                  <a:lnTo>
                    <a:pt x="18200" y="6065"/>
                  </a:lnTo>
                  <a:lnTo>
                    <a:pt x="18046" y="5935"/>
                  </a:lnTo>
                  <a:lnTo>
                    <a:pt x="17886" y="5809"/>
                  </a:lnTo>
                  <a:lnTo>
                    <a:pt x="17720" y="5687"/>
                  </a:lnTo>
                  <a:lnTo>
                    <a:pt x="17552" y="5570"/>
                  </a:lnTo>
                  <a:lnTo>
                    <a:pt x="17377" y="5457"/>
                  </a:lnTo>
                  <a:lnTo>
                    <a:pt x="17197" y="5349"/>
                  </a:lnTo>
                  <a:lnTo>
                    <a:pt x="17011" y="5246"/>
                  </a:lnTo>
                  <a:lnTo>
                    <a:pt x="16819" y="5148"/>
                  </a:lnTo>
                  <a:lnTo>
                    <a:pt x="16621" y="5054"/>
                  </a:lnTo>
                  <a:lnTo>
                    <a:pt x="16416" y="4966"/>
                  </a:lnTo>
                  <a:lnTo>
                    <a:pt x="16206" y="4882"/>
                  </a:lnTo>
                  <a:lnTo>
                    <a:pt x="15990" y="4804"/>
                  </a:lnTo>
                  <a:lnTo>
                    <a:pt x="15768" y="4730"/>
                  </a:lnTo>
                  <a:lnTo>
                    <a:pt x="15539" y="4659"/>
                  </a:lnTo>
                  <a:lnTo>
                    <a:pt x="15305" y="4595"/>
                  </a:lnTo>
                  <a:lnTo>
                    <a:pt x="15065" y="4538"/>
                  </a:lnTo>
                  <a:lnTo>
                    <a:pt x="14818" y="4490"/>
                  </a:lnTo>
                  <a:lnTo>
                    <a:pt x="14566" y="4448"/>
                  </a:lnTo>
                  <a:lnTo>
                    <a:pt x="14308" y="4415"/>
                  </a:lnTo>
                  <a:lnTo>
                    <a:pt x="14044" y="4388"/>
                  </a:lnTo>
                  <a:lnTo>
                    <a:pt x="13773" y="4370"/>
                  </a:lnTo>
                  <a:lnTo>
                    <a:pt x="13497" y="4358"/>
                  </a:lnTo>
                  <a:lnTo>
                    <a:pt x="13215" y="4354"/>
                  </a:lnTo>
                  <a:lnTo>
                    <a:pt x="12819" y="4361"/>
                  </a:lnTo>
                  <a:lnTo>
                    <a:pt x="12434" y="4381"/>
                  </a:lnTo>
                  <a:lnTo>
                    <a:pt x="12060" y="4414"/>
                  </a:lnTo>
                  <a:lnTo>
                    <a:pt x="11698" y="4460"/>
                  </a:lnTo>
                  <a:lnTo>
                    <a:pt x="11347" y="4519"/>
                  </a:lnTo>
                  <a:lnTo>
                    <a:pt x="11007" y="4591"/>
                  </a:lnTo>
                  <a:lnTo>
                    <a:pt x="10679" y="4676"/>
                  </a:lnTo>
                  <a:lnTo>
                    <a:pt x="10361" y="4775"/>
                  </a:lnTo>
                  <a:lnTo>
                    <a:pt x="10055" y="4887"/>
                  </a:lnTo>
                  <a:lnTo>
                    <a:pt x="9761" y="5011"/>
                  </a:lnTo>
                  <a:lnTo>
                    <a:pt x="9477" y="5145"/>
                  </a:lnTo>
                  <a:lnTo>
                    <a:pt x="9203" y="5289"/>
                  </a:lnTo>
                  <a:lnTo>
                    <a:pt x="8939" y="5445"/>
                  </a:lnTo>
                  <a:lnTo>
                    <a:pt x="8685" y="5612"/>
                  </a:lnTo>
                  <a:lnTo>
                    <a:pt x="8442" y="5791"/>
                  </a:lnTo>
                  <a:lnTo>
                    <a:pt x="8209" y="5980"/>
                  </a:lnTo>
                  <a:lnTo>
                    <a:pt x="7985" y="6181"/>
                  </a:lnTo>
                  <a:lnTo>
                    <a:pt x="7772" y="6393"/>
                  </a:lnTo>
                  <a:lnTo>
                    <a:pt x="7569" y="6616"/>
                  </a:lnTo>
                  <a:lnTo>
                    <a:pt x="7377" y="6851"/>
                  </a:lnTo>
                  <a:lnTo>
                    <a:pt x="7197" y="7096"/>
                  </a:lnTo>
                  <a:lnTo>
                    <a:pt x="7028" y="7351"/>
                  </a:lnTo>
                  <a:lnTo>
                    <a:pt x="6867" y="7616"/>
                  </a:lnTo>
                  <a:lnTo>
                    <a:pt x="6716" y="7890"/>
                  </a:lnTo>
                  <a:lnTo>
                    <a:pt x="6574" y="8174"/>
                  </a:lnTo>
                  <a:lnTo>
                    <a:pt x="6442" y="8468"/>
                  </a:lnTo>
                  <a:lnTo>
                    <a:pt x="6319" y="8772"/>
                  </a:lnTo>
                  <a:lnTo>
                    <a:pt x="6205" y="9086"/>
                  </a:lnTo>
                  <a:lnTo>
                    <a:pt x="6101" y="9409"/>
                  </a:lnTo>
                  <a:lnTo>
                    <a:pt x="6006" y="9742"/>
                  </a:lnTo>
                  <a:lnTo>
                    <a:pt x="5924" y="10080"/>
                  </a:lnTo>
                  <a:lnTo>
                    <a:pt x="5851" y="10427"/>
                  </a:lnTo>
                  <a:lnTo>
                    <a:pt x="5786" y="10781"/>
                  </a:lnTo>
                  <a:lnTo>
                    <a:pt x="5730" y="11145"/>
                  </a:lnTo>
                  <a:lnTo>
                    <a:pt x="5683" y="11516"/>
                  </a:lnTo>
                  <a:lnTo>
                    <a:pt x="5644" y="11895"/>
                  </a:lnTo>
                  <a:lnTo>
                    <a:pt x="5613" y="12283"/>
                  </a:lnTo>
                  <a:lnTo>
                    <a:pt x="5592" y="12679"/>
                  </a:lnTo>
                  <a:lnTo>
                    <a:pt x="5579" y="13084"/>
                  </a:lnTo>
                  <a:lnTo>
                    <a:pt x="5575" y="13496"/>
                  </a:lnTo>
                  <a:lnTo>
                    <a:pt x="5579" y="13906"/>
                  </a:lnTo>
                  <a:lnTo>
                    <a:pt x="5592" y="14309"/>
                  </a:lnTo>
                  <a:lnTo>
                    <a:pt x="5613" y="14705"/>
                  </a:lnTo>
                  <a:lnTo>
                    <a:pt x="5644" y="15094"/>
                  </a:lnTo>
                  <a:lnTo>
                    <a:pt x="5683" y="15477"/>
                  </a:lnTo>
                  <a:lnTo>
                    <a:pt x="5730" y="15852"/>
                  </a:lnTo>
                  <a:lnTo>
                    <a:pt x="5786" y="16221"/>
                  </a:lnTo>
                  <a:lnTo>
                    <a:pt x="5851" y="16584"/>
                  </a:lnTo>
                  <a:lnTo>
                    <a:pt x="5924" y="16939"/>
                  </a:lnTo>
                  <a:lnTo>
                    <a:pt x="6006" y="17288"/>
                  </a:lnTo>
                  <a:lnTo>
                    <a:pt x="6101" y="17625"/>
                  </a:lnTo>
                  <a:lnTo>
                    <a:pt x="6206" y="17953"/>
                  </a:lnTo>
                  <a:lnTo>
                    <a:pt x="6321" y="18271"/>
                  </a:lnTo>
                  <a:lnTo>
                    <a:pt x="6445" y="18580"/>
                  </a:lnTo>
                  <a:lnTo>
                    <a:pt x="6579" y="18879"/>
                  </a:lnTo>
                  <a:lnTo>
                    <a:pt x="6723" y="19169"/>
                  </a:lnTo>
                  <a:lnTo>
                    <a:pt x="6876" y="19450"/>
                  </a:lnTo>
                  <a:lnTo>
                    <a:pt x="7040" y="19721"/>
                  </a:lnTo>
                  <a:lnTo>
                    <a:pt x="7213" y="19983"/>
                  </a:lnTo>
                  <a:lnTo>
                    <a:pt x="7395" y="20235"/>
                  </a:lnTo>
                  <a:lnTo>
                    <a:pt x="7588" y="20478"/>
                  </a:lnTo>
                  <a:lnTo>
                    <a:pt x="7792" y="20709"/>
                  </a:lnTo>
                  <a:lnTo>
                    <a:pt x="8006" y="20930"/>
                  </a:lnTo>
                  <a:lnTo>
                    <a:pt x="8230" y="21139"/>
                  </a:lnTo>
                  <a:lnTo>
                    <a:pt x="8465" y="21338"/>
                  </a:lnTo>
                  <a:lnTo>
                    <a:pt x="8711" y="21526"/>
                  </a:lnTo>
                  <a:lnTo>
                    <a:pt x="8967" y="21703"/>
                  </a:lnTo>
                  <a:lnTo>
                    <a:pt x="9234" y="21869"/>
                  </a:lnTo>
                  <a:lnTo>
                    <a:pt x="9511" y="22024"/>
                  </a:lnTo>
                  <a:lnTo>
                    <a:pt x="9798" y="22169"/>
                  </a:lnTo>
                  <a:lnTo>
                    <a:pt x="10101" y="22301"/>
                  </a:lnTo>
                  <a:lnTo>
                    <a:pt x="10415" y="22419"/>
                  </a:lnTo>
                  <a:lnTo>
                    <a:pt x="10740" y="22523"/>
                  </a:lnTo>
                  <a:lnTo>
                    <a:pt x="11078" y="22613"/>
                  </a:lnTo>
                  <a:lnTo>
                    <a:pt x="11427" y="22690"/>
                  </a:lnTo>
                  <a:lnTo>
                    <a:pt x="11787" y="22752"/>
                  </a:lnTo>
                  <a:lnTo>
                    <a:pt x="12160" y="22801"/>
                  </a:lnTo>
                  <a:lnTo>
                    <a:pt x="12543" y="22835"/>
                  </a:lnTo>
                  <a:lnTo>
                    <a:pt x="12939" y="228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321863" y="4956516"/>
              <a:ext cx="22600" cy="26449"/>
            </a:xfrm>
            <a:custGeom>
              <a:avLst/>
              <a:pathLst>
                <a:path w="22600" h="26449">
                  <a:moveTo>
                    <a:pt x="17063" y="26449"/>
                  </a:moveTo>
                  <a:lnTo>
                    <a:pt x="17063" y="15111"/>
                  </a:lnTo>
                  <a:lnTo>
                    <a:pt x="5537" y="15111"/>
                  </a:lnTo>
                  <a:lnTo>
                    <a:pt x="5537" y="26449"/>
                  </a:lnTo>
                  <a:lnTo>
                    <a:pt x="0" y="26449"/>
                  </a:lnTo>
                  <a:lnTo>
                    <a:pt x="0" y="0"/>
                  </a:lnTo>
                  <a:lnTo>
                    <a:pt x="5537" y="0"/>
                  </a:lnTo>
                  <a:lnTo>
                    <a:pt x="5537" y="10530"/>
                  </a:lnTo>
                  <a:lnTo>
                    <a:pt x="17063" y="10530"/>
                  </a:lnTo>
                  <a:lnTo>
                    <a:pt x="17063" y="0"/>
                  </a:lnTo>
                  <a:lnTo>
                    <a:pt x="22600" y="0"/>
                  </a:lnTo>
                  <a:lnTo>
                    <a:pt x="22600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185168" y="5011876"/>
              <a:ext cx="24402" cy="26449"/>
            </a:xfrm>
            <a:custGeom>
              <a:avLst/>
              <a:pathLst>
                <a:path w="24402" h="26449">
                  <a:moveTo>
                    <a:pt x="18170" y="26449"/>
                  </a:moveTo>
                  <a:lnTo>
                    <a:pt x="12032" y="16406"/>
                  </a:lnTo>
                  <a:lnTo>
                    <a:pt x="5537" y="16406"/>
                  </a:lnTo>
                  <a:lnTo>
                    <a:pt x="5537" y="26449"/>
                  </a:lnTo>
                  <a:lnTo>
                    <a:pt x="0" y="26449"/>
                  </a:lnTo>
                  <a:lnTo>
                    <a:pt x="0" y="0"/>
                  </a:lnTo>
                  <a:lnTo>
                    <a:pt x="13215" y="0"/>
                  </a:lnTo>
                  <a:lnTo>
                    <a:pt x="13704" y="5"/>
                  </a:lnTo>
                  <a:lnTo>
                    <a:pt x="14180" y="22"/>
                  </a:lnTo>
                  <a:lnTo>
                    <a:pt x="14644" y="50"/>
                  </a:lnTo>
                  <a:lnTo>
                    <a:pt x="15095" y="90"/>
                  </a:lnTo>
                  <a:lnTo>
                    <a:pt x="15533" y="140"/>
                  </a:lnTo>
                  <a:lnTo>
                    <a:pt x="15958" y="202"/>
                  </a:lnTo>
                  <a:lnTo>
                    <a:pt x="16371" y="275"/>
                  </a:lnTo>
                  <a:lnTo>
                    <a:pt x="16771" y="360"/>
                  </a:lnTo>
                  <a:lnTo>
                    <a:pt x="17158" y="456"/>
                  </a:lnTo>
                  <a:lnTo>
                    <a:pt x="17532" y="563"/>
                  </a:lnTo>
                  <a:lnTo>
                    <a:pt x="17898" y="676"/>
                  </a:lnTo>
                  <a:lnTo>
                    <a:pt x="18251" y="800"/>
                  </a:lnTo>
                  <a:lnTo>
                    <a:pt x="18591" y="933"/>
                  </a:lnTo>
                  <a:lnTo>
                    <a:pt x="18920" y="1076"/>
                  </a:lnTo>
                  <a:lnTo>
                    <a:pt x="19236" y="1229"/>
                  </a:lnTo>
                  <a:lnTo>
                    <a:pt x="19539" y="1392"/>
                  </a:lnTo>
                  <a:lnTo>
                    <a:pt x="19830" y="1564"/>
                  </a:lnTo>
                  <a:lnTo>
                    <a:pt x="20109" y="1746"/>
                  </a:lnTo>
                  <a:lnTo>
                    <a:pt x="20375" y="1938"/>
                  </a:lnTo>
                  <a:lnTo>
                    <a:pt x="20629" y="2139"/>
                  </a:lnTo>
                  <a:lnTo>
                    <a:pt x="20871" y="2347"/>
                  </a:lnTo>
                  <a:lnTo>
                    <a:pt x="21099" y="2563"/>
                  </a:lnTo>
                  <a:lnTo>
                    <a:pt x="21315" y="2788"/>
                  </a:lnTo>
                  <a:lnTo>
                    <a:pt x="21518" y="3022"/>
                  </a:lnTo>
                  <a:lnTo>
                    <a:pt x="21709" y="3266"/>
                  </a:lnTo>
                  <a:lnTo>
                    <a:pt x="21886" y="3518"/>
                  </a:lnTo>
                  <a:lnTo>
                    <a:pt x="22051" y="3779"/>
                  </a:lnTo>
                  <a:lnTo>
                    <a:pt x="22203" y="4050"/>
                  </a:lnTo>
                  <a:lnTo>
                    <a:pt x="22342" y="4329"/>
                  </a:lnTo>
                  <a:lnTo>
                    <a:pt x="22469" y="4617"/>
                  </a:lnTo>
                  <a:lnTo>
                    <a:pt x="22587" y="4910"/>
                  </a:lnTo>
                  <a:lnTo>
                    <a:pt x="22692" y="5210"/>
                  </a:lnTo>
                  <a:lnTo>
                    <a:pt x="22785" y="5518"/>
                  </a:lnTo>
                  <a:lnTo>
                    <a:pt x="22865" y="5834"/>
                  </a:lnTo>
                  <a:lnTo>
                    <a:pt x="22934" y="6157"/>
                  </a:lnTo>
                  <a:lnTo>
                    <a:pt x="22989" y="6487"/>
                  </a:lnTo>
                  <a:lnTo>
                    <a:pt x="23033" y="6825"/>
                  </a:lnTo>
                  <a:lnTo>
                    <a:pt x="23064" y="7170"/>
                  </a:lnTo>
                  <a:lnTo>
                    <a:pt x="23082" y="7523"/>
                  </a:lnTo>
                  <a:lnTo>
                    <a:pt x="23088" y="7884"/>
                  </a:lnTo>
                  <a:lnTo>
                    <a:pt x="23084" y="8178"/>
                  </a:lnTo>
                  <a:lnTo>
                    <a:pt x="23070" y="8467"/>
                  </a:lnTo>
                  <a:lnTo>
                    <a:pt x="23048" y="8751"/>
                  </a:lnTo>
                  <a:lnTo>
                    <a:pt x="23016" y="9031"/>
                  </a:lnTo>
                  <a:lnTo>
                    <a:pt x="22976" y="9305"/>
                  </a:lnTo>
                  <a:lnTo>
                    <a:pt x="22926" y="9575"/>
                  </a:lnTo>
                  <a:lnTo>
                    <a:pt x="22868" y="9840"/>
                  </a:lnTo>
                  <a:lnTo>
                    <a:pt x="22800" y="10100"/>
                  </a:lnTo>
                  <a:lnTo>
                    <a:pt x="22724" y="10355"/>
                  </a:lnTo>
                  <a:lnTo>
                    <a:pt x="22638" y="10605"/>
                  </a:lnTo>
                  <a:lnTo>
                    <a:pt x="22548" y="10847"/>
                  </a:lnTo>
                  <a:lnTo>
                    <a:pt x="22451" y="11083"/>
                  </a:lnTo>
                  <a:lnTo>
                    <a:pt x="22347" y="11314"/>
                  </a:lnTo>
                  <a:lnTo>
                    <a:pt x="22235" y="11539"/>
                  </a:lnTo>
                  <a:lnTo>
                    <a:pt x="22117" y="11760"/>
                  </a:lnTo>
                  <a:lnTo>
                    <a:pt x="21991" y="11975"/>
                  </a:lnTo>
                  <a:lnTo>
                    <a:pt x="21859" y="12185"/>
                  </a:lnTo>
                  <a:lnTo>
                    <a:pt x="21719" y="12389"/>
                  </a:lnTo>
                  <a:lnTo>
                    <a:pt x="21572" y="12589"/>
                  </a:lnTo>
                  <a:lnTo>
                    <a:pt x="21418" y="12783"/>
                  </a:lnTo>
                  <a:lnTo>
                    <a:pt x="21261" y="12971"/>
                  </a:lnTo>
                  <a:lnTo>
                    <a:pt x="21098" y="13154"/>
                  </a:lnTo>
                  <a:lnTo>
                    <a:pt x="20929" y="13330"/>
                  </a:lnTo>
                  <a:lnTo>
                    <a:pt x="20754" y="13501"/>
                  </a:lnTo>
                  <a:lnTo>
                    <a:pt x="20573" y="13665"/>
                  </a:lnTo>
                  <a:lnTo>
                    <a:pt x="20386" y="13824"/>
                  </a:lnTo>
                  <a:lnTo>
                    <a:pt x="20193" y="13976"/>
                  </a:lnTo>
                  <a:lnTo>
                    <a:pt x="19994" y="14122"/>
                  </a:lnTo>
                  <a:lnTo>
                    <a:pt x="19789" y="14263"/>
                  </a:lnTo>
                  <a:lnTo>
                    <a:pt x="19578" y="14397"/>
                  </a:lnTo>
                  <a:lnTo>
                    <a:pt x="19362" y="14522"/>
                  </a:lnTo>
                  <a:lnTo>
                    <a:pt x="19143" y="14639"/>
                  </a:lnTo>
                  <a:lnTo>
                    <a:pt x="18919" y="14750"/>
                  </a:lnTo>
                  <a:lnTo>
                    <a:pt x="18692" y="14854"/>
                  </a:lnTo>
                  <a:lnTo>
                    <a:pt x="18461" y="14951"/>
                  </a:lnTo>
                  <a:lnTo>
                    <a:pt x="18227" y="15041"/>
                  </a:lnTo>
                  <a:lnTo>
                    <a:pt x="17988" y="15125"/>
                  </a:lnTo>
                  <a:lnTo>
                    <a:pt x="17746" y="15202"/>
                  </a:lnTo>
                  <a:lnTo>
                    <a:pt x="17500" y="15272"/>
                  </a:lnTo>
                  <a:lnTo>
                    <a:pt x="17251" y="15336"/>
                  </a:lnTo>
                  <a:lnTo>
                    <a:pt x="24402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8190706" y="5016175"/>
              <a:ext cx="11976" cy="7808"/>
            </a:xfrm>
            <a:custGeom>
              <a:avLst/>
              <a:pathLst>
                <a:path w="11976" h="7808">
                  <a:moveTo>
                    <a:pt x="11976" y="3810"/>
                  </a:moveTo>
                  <a:lnTo>
                    <a:pt x="11963" y="3433"/>
                  </a:lnTo>
                  <a:lnTo>
                    <a:pt x="11925" y="3077"/>
                  </a:lnTo>
                  <a:lnTo>
                    <a:pt x="11861" y="2740"/>
                  </a:lnTo>
                  <a:lnTo>
                    <a:pt x="11771" y="2423"/>
                  </a:lnTo>
                  <a:lnTo>
                    <a:pt x="11657" y="2125"/>
                  </a:lnTo>
                  <a:lnTo>
                    <a:pt x="11516" y="1848"/>
                  </a:lnTo>
                  <a:lnTo>
                    <a:pt x="11350" y="1591"/>
                  </a:lnTo>
                  <a:lnTo>
                    <a:pt x="11159" y="1353"/>
                  </a:lnTo>
                  <a:lnTo>
                    <a:pt x="10942" y="1136"/>
                  </a:lnTo>
                  <a:lnTo>
                    <a:pt x="10699" y="938"/>
                  </a:lnTo>
                  <a:lnTo>
                    <a:pt x="10437" y="760"/>
                  </a:lnTo>
                  <a:lnTo>
                    <a:pt x="10153" y="600"/>
                  </a:lnTo>
                  <a:lnTo>
                    <a:pt x="9847" y="459"/>
                  </a:lnTo>
                  <a:lnTo>
                    <a:pt x="9519" y="337"/>
                  </a:lnTo>
                  <a:lnTo>
                    <a:pt x="9169" y="234"/>
                  </a:lnTo>
                  <a:lnTo>
                    <a:pt x="8798" y="150"/>
                  </a:lnTo>
                  <a:lnTo>
                    <a:pt x="8405" y="84"/>
                  </a:lnTo>
                  <a:lnTo>
                    <a:pt x="7990" y="37"/>
                  </a:lnTo>
                  <a:lnTo>
                    <a:pt x="7554" y="9"/>
                  </a:lnTo>
                  <a:lnTo>
                    <a:pt x="7095" y="0"/>
                  </a:lnTo>
                  <a:lnTo>
                    <a:pt x="0" y="0"/>
                  </a:lnTo>
                  <a:lnTo>
                    <a:pt x="0" y="7808"/>
                  </a:lnTo>
                  <a:lnTo>
                    <a:pt x="7245" y="7808"/>
                  </a:lnTo>
                  <a:lnTo>
                    <a:pt x="7490" y="7806"/>
                  </a:lnTo>
                  <a:lnTo>
                    <a:pt x="7727" y="7797"/>
                  </a:lnTo>
                  <a:lnTo>
                    <a:pt x="7957" y="7783"/>
                  </a:lnTo>
                  <a:lnTo>
                    <a:pt x="8179" y="7763"/>
                  </a:lnTo>
                  <a:lnTo>
                    <a:pt x="8395" y="7738"/>
                  </a:lnTo>
                  <a:lnTo>
                    <a:pt x="8604" y="7707"/>
                  </a:lnTo>
                  <a:lnTo>
                    <a:pt x="8805" y="7670"/>
                  </a:lnTo>
                  <a:lnTo>
                    <a:pt x="8999" y="7628"/>
                  </a:lnTo>
                  <a:lnTo>
                    <a:pt x="9186" y="7580"/>
                  </a:lnTo>
                  <a:lnTo>
                    <a:pt x="9366" y="7527"/>
                  </a:lnTo>
                  <a:lnTo>
                    <a:pt x="9543" y="7465"/>
                  </a:lnTo>
                  <a:lnTo>
                    <a:pt x="9713" y="7398"/>
                  </a:lnTo>
                  <a:lnTo>
                    <a:pt x="9877" y="7326"/>
                  </a:lnTo>
                  <a:lnTo>
                    <a:pt x="10033" y="7251"/>
                  </a:lnTo>
                  <a:lnTo>
                    <a:pt x="10183" y="7170"/>
                  </a:lnTo>
                  <a:lnTo>
                    <a:pt x="10326" y="7085"/>
                  </a:lnTo>
                  <a:lnTo>
                    <a:pt x="10462" y="6996"/>
                  </a:lnTo>
                  <a:lnTo>
                    <a:pt x="11337" y="6110"/>
                  </a:lnTo>
                  <a:lnTo>
                    <a:pt x="11421" y="5980"/>
                  </a:lnTo>
                  <a:lnTo>
                    <a:pt x="11498" y="5847"/>
                  </a:lnTo>
                  <a:lnTo>
                    <a:pt x="11570" y="5710"/>
                  </a:lnTo>
                  <a:lnTo>
                    <a:pt x="11635" y="5569"/>
                  </a:lnTo>
                  <a:lnTo>
                    <a:pt x="11694" y="5424"/>
                  </a:lnTo>
                  <a:lnTo>
                    <a:pt x="11748" y="5277"/>
                  </a:lnTo>
                  <a:lnTo>
                    <a:pt x="11796" y="5126"/>
                  </a:lnTo>
                  <a:lnTo>
                    <a:pt x="11838" y="4972"/>
                  </a:lnTo>
                  <a:lnTo>
                    <a:pt x="11874" y="4815"/>
                  </a:lnTo>
                  <a:lnTo>
                    <a:pt x="11905" y="4655"/>
                  </a:lnTo>
                  <a:lnTo>
                    <a:pt x="11931" y="4492"/>
                  </a:lnTo>
                  <a:lnTo>
                    <a:pt x="11950" y="4326"/>
                  </a:lnTo>
                  <a:lnTo>
                    <a:pt x="11964" y="4157"/>
                  </a:lnTo>
                  <a:lnTo>
                    <a:pt x="11973" y="398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8212932" y="5011876"/>
              <a:ext cx="21568" cy="26449"/>
            </a:xfrm>
            <a:custGeom>
              <a:avLst/>
              <a:pathLst>
                <a:path w="21568" h="26449">
                  <a:moveTo>
                    <a:pt x="0" y="26449"/>
                  </a:moveTo>
                  <a:lnTo>
                    <a:pt x="0" y="0"/>
                  </a:lnTo>
                  <a:lnTo>
                    <a:pt x="20798" y="0"/>
                  </a:lnTo>
                  <a:lnTo>
                    <a:pt x="20798" y="4279"/>
                  </a:lnTo>
                  <a:lnTo>
                    <a:pt x="5537" y="4279"/>
                  </a:lnTo>
                  <a:lnTo>
                    <a:pt x="5537" y="10925"/>
                  </a:lnTo>
                  <a:lnTo>
                    <a:pt x="19653" y="10925"/>
                  </a:lnTo>
                  <a:lnTo>
                    <a:pt x="19653" y="15204"/>
                  </a:lnTo>
                  <a:lnTo>
                    <a:pt x="5537" y="15204"/>
                  </a:lnTo>
                  <a:lnTo>
                    <a:pt x="5537" y="22169"/>
                  </a:lnTo>
                  <a:lnTo>
                    <a:pt x="21568" y="22169"/>
                  </a:lnTo>
                  <a:lnTo>
                    <a:pt x="21568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8238573" y="5011876"/>
              <a:ext cx="21756" cy="26449"/>
            </a:xfrm>
            <a:custGeom>
              <a:avLst/>
              <a:pathLst>
                <a:path w="21756" h="26449">
                  <a:moveTo>
                    <a:pt x="21756" y="8372"/>
                  </a:moveTo>
                  <a:lnTo>
                    <a:pt x="21750" y="8712"/>
                  </a:lnTo>
                  <a:lnTo>
                    <a:pt x="21732" y="9050"/>
                  </a:lnTo>
                  <a:lnTo>
                    <a:pt x="21703" y="9386"/>
                  </a:lnTo>
                  <a:lnTo>
                    <a:pt x="21663" y="9720"/>
                  </a:lnTo>
                  <a:lnTo>
                    <a:pt x="21610" y="10052"/>
                  </a:lnTo>
                  <a:lnTo>
                    <a:pt x="21546" y="10381"/>
                  </a:lnTo>
                  <a:lnTo>
                    <a:pt x="21471" y="10708"/>
                  </a:lnTo>
                  <a:lnTo>
                    <a:pt x="21383" y="11033"/>
                  </a:lnTo>
                  <a:lnTo>
                    <a:pt x="21284" y="11355"/>
                  </a:lnTo>
                  <a:lnTo>
                    <a:pt x="21174" y="11675"/>
                  </a:lnTo>
                  <a:lnTo>
                    <a:pt x="21055" y="11987"/>
                  </a:lnTo>
                  <a:lnTo>
                    <a:pt x="20924" y="12292"/>
                  </a:lnTo>
                  <a:lnTo>
                    <a:pt x="20780" y="12589"/>
                  </a:lnTo>
                  <a:lnTo>
                    <a:pt x="20624" y="12880"/>
                  </a:lnTo>
                  <a:lnTo>
                    <a:pt x="20456" y="13163"/>
                  </a:lnTo>
                  <a:lnTo>
                    <a:pt x="20275" y="13439"/>
                  </a:lnTo>
                  <a:lnTo>
                    <a:pt x="20082" y="13708"/>
                  </a:lnTo>
                  <a:lnTo>
                    <a:pt x="19876" y="13970"/>
                  </a:lnTo>
                  <a:lnTo>
                    <a:pt x="19658" y="14225"/>
                  </a:lnTo>
                  <a:lnTo>
                    <a:pt x="19428" y="14472"/>
                  </a:lnTo>
                  <a:lnTo>
                    <a:pt x="19185" y="14711"/>
                  </a:lnTo>
                  <a:lnTo>
                    <a:pt x="18929" y="14941"/>
                  </a:lnTo>
                  <a:lnTo>
                    <a:pt x="18661" y="15161"/>
                  </a:lnTo>
                  <a:lnTo>
                    <a:pt x="18380" y="15370"/>
                  </a:lnTo>
                  <a:lnTo>
                    <a:pt x="18086" y="15570"/>
                  </a:lnTo>
                  <a:lnTo>
                    <a:pt x="17779" y="15761"/>
                  </a:lnTo>
                  <a:lnTo>
                    <a:pt x="17460" y="15941"/>
                  </a:lnTo>
                  <a:lnTo>
                    <a:pt x="17127" y="16112"/>
                  </a:lnTo>
                  <a:lnTo>
                    <a:pt x="16782" y="16273"/>
                  </a:lnTo>
                  <a:lnTo>
                    <a:pt x="16425" y="16425"/>
                  </a:lnTo>
                  <a:lnTo>
                    <a:pt x="16054" y="16560"/>
                  </a:lnTo>
                  <a:lnTo>
                    <a:pt x="15669" y="16681"/>
                  </a:lnTo>
                  <a:lnTo>
                    <a:pt x="15271" y="16788"/>
                  </a:lnTo>
                  <a:lnTo>
                    <a:pt x="14860" y="16881"/>
                  </a:lnTo>
                  <a:lnTo>
                    <a:pt x="14435" y="16960"/>
                  </a:lnTo>
                  <a:lnTo>
                    <a:pt x="13996" y="17024"/>
                  </a:lnTo>
                  <a:lnTo>
                    <a:pt x="13544" y="17074"/>
                  </a:lnTo>
                  <a:lnTo>
                    <a:pt x="13079" y="17109"/>
                  </a:lnTo>
                  <a:lnTo>
                    <a:pt x="12600" y="17131"/>
                  </a:lnTo>
                  <a:lnTo>
                    <a:pt x="12107" y="17138"/>
                  </a:lnTo>
                  <a:lnTo>
                    <a:pt x="5537" y="17138"/>
                  </a:lnTo>
                  <a:lnTo>
                    <a:pt x="5537" y="26449"/>
                  </a:lnTo>
                  <a:lnTo>
                    <a:pt x="0" y="26449"/>
                  </a:lnTo>
                  <a:lnTo>
                    <a:pt x="0" y="0"/>
                  </a:lnTo>
                  <a:lnTo>
                    <a:pt x="11882" y="0"/>
                  </a:lnTo>
                  <a:lnTo>
                    <a:pt x="12382" y="6"/>
                  </a:lnTo>
                  <a:lnTo>
                    <a:pt x="12869" y="24"/>
                  </a:lnTo>
                  <a:lnTo>
                    <a:pt x="13342" y="55"/>
                  </a:lnTo>
                  <a:lnTo>
                    <a:pt x="13801" y="99"/>
                  </a:lnTo>
                  <a:lnTo>
                    <a:pt x="14247" y="154"/>
                  </a:lnTo>
                  <a:lnTo>
                    <a:pt x="14680" y="223"/>
                  </a:lnTo>
                  <a:lnTo>
                    <a:pt x="15099" y="303"/>
                  </a:lnTo>
                  <a:lnTo>
                    <a:pt x="15504" y="396"/>
                  </a:lnTo>
                  <a:lnTo>
                    <a:pt x="15896" y="501"/>
                  </a:lnTo>
                  <a:lnTo>
                    <a:pt x="16274" y="619"/>
                  </a:lnTo>
                  <a:lnTo>
                    <a:pt x="16640" y="744"/>
                  </a:lnTo>
                  <a:lnTo>
                    <a:pt x="16992" y="880"/>
                  </a:lnTo>
                  <a:lnTo>
                    <a:pt x="17332" y="1025"/>
                  </a:lnTo>
                  <a:lnTo>
                    <a:pt x="17659" y="1181"/>
                  </a:lnTo>
                  <a:lnTo>
                    <a:pt x="17973" y="1346"/>
                  </a:lnTo>
                  <a:lnTo>
                    <a:pt x="18275" y="1522"/>
                  </a:lnTo>
                  <a:lnTo>
                    <a:pt x="18563" y="1708"/>
                  </a:lnTo>
                  <a:lnTo>
                    <a:pt x="18839" y="1904"/>
                  </a:lnTo>
                  <a:lnTo>
                    <a:pt x="19103" y="2111"/>
                  </a:lnTo>
                  <a:lnTo>
                    <a:pt x="19353" y="2327"/>
                  </a:lnTo>
                  <a:lnTo>
                    <a:pt x="19591" y="2553"/>
                  </a:lnTo>
                  <a:lnTo>
                    <a:pt x="19815" y="2787"/>
                  </a:lnTo>
                  <a:lnTo>
                    <a:pt x="20028" y="3031"/>
                  </a:lnTo>
                  <a:lnTo>
                    <a:pt x="20227" y="3282"/>
                  </a:lnTo>
                  <a:lnTo>
                    <a:pt x="20414" y="3543"/>
                  </a:lnTo>
                  <a:lnTo>
                    <a:pt x="20587" y="3812"/>
                  </a:lnTo>
                  <a:lnTo>
                    <a:pt x="20748" y="4089"/>
                  </a:lnTo>
                  <a:lnTo>
                    <a:pt x="20897" y="4376"/>
                  </a:lnTo>
                  <a:lnTo>
                    <a:pt x="21032" y="4670"/>
                  </a:lnTo>
                  <a:lnTo>
                    <a:pt x="21155" y="4974"/>
                  </a:lnTo>
                  <a:lnTo>
                    <a:pt x="21269" y="5285"/>
                  </a:lnTo>
                  <a:lnTo>
                    <a:pt x="21371" y="5602"/>
                  </a:lnTo>
                  <a:lnTo>
                    <a:pt x="21461" y="5926"/>
                  </a:lnTo>
                  <a:lnTo>
                    <a:pt x="21539" y="6256"/>
                  </a:lnTo>
                  <a:lnTo>
                    <a:pt x="21606" y="6593"/>
                  </a:lnTo>
                  <a:lnTo>
                    <a:pt x="21660" y="6936"/>
                  </a:lnTo>
                  <a:lnTo>
                    <a:pt x="21702" y="7285"/>
                  </a:lnTo>
                  <a:lnTo>
                    <a:pt x="21732" y="7641"/>
                  </a:lnTo>
                  <a:lnTo>
                    <a:pt x="21750" y="800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8244111" y="5016175"/>
              <a:ext cx="10643" cy="8578"/>
            </a:xfrm>
            <a:custGeom>
              <a:avLst/>
              <a:pathLst>
                <a:path w="10643" h="8578">
                  <a:moveTo>
                    <a:pt x="10643" y="4167"/>
                  </a:moveTo>
                  <a:lnTo>
                    <a:pt x="10631" y="3768"/>
                  </a:lnTo>
                  <a:lnTo>
                    <a:pt x="10593" y="3388"/>
                  </a:lnTo>
                  <a:lnTo>
                    <a:pt x="10531" y="3029"/>
                  </a:lnTo>
                  <a:lnTo>
                    <a:pt x="10445" y="2689"/>
                  </a:lnTo>
                  <a:lnTo>
                    <a:pt x="10333" y="2369"/>
                  </a:lnTo>
                  <a:lnTo>
                    <a:pt x="10197" y="2070"/>
                  </a:lnTo>
                  <a:lnTo>
                    <a:pt x="10036" y="1790"/>
                  </a:lnTo>
                  <a:lnTo>
                    <a:pt x="9850" y="1530"/>
                  </a:lnTo>
                  <a:lnTo>
                    <a:pt x="9639" y="1290"/>
                  </a:lnTo>
                  <a:lnTo>
                    <a:pt x="9404" y="1069"/>
                  </a:lnTo>
                  <a:lnTo>
                    <a:pt x="9148" y="866"/>
                  </a:lnTo>
                  <a:lnTo>
                    <a:pt x="8866" y="684"/>
                  </a:lnTo>
                  <a:lnTo>
                    <a:pt x="8560" y="524"/>
                  </a:lnTo>
                  <a:lnTo>
                    <a:pt x="8230" y="385"/>
                  </a:lnTo>
                  <a:lnTo>
                    <a:pt x="7874" y="267"/>
                  </a:lnTo>
                  <a:lnTo>
                    <a:pt x="7494" y="171"/>
                  </a:lnTo>
                  <a:lnTo>
                    <a:pt x="7089" y="96"/>
                  </a:lnTo>
                  <a:lnTo>
                    <a:pt x="6659" y="42"/>
                  </a:lnTo>
                  <a:lnTo>
                    <a:pt x="6204" y="10"/>
                  </a:lnTo>
                  <a:lnTo>
                    <a:pt x="5725" y="0"/>
                  </a:lnTo>
                  <a:lnTo>
                    <a:pt x="0" y="0"/>
                  </a:lnTo>
                  <a:lnTo>
                    <a:pt x="0" y="8578"/>
                  </a:lnTo>
                  <a:lnTo>
                    <a:pt x="5875" y="8578"/>
                  </a:lnTo>
                  <a:lnTo>
                    <a:pt x="6119" y="8575"/>
                  </a:lnTo>
                  <a:lnTo>
                    <a:pt x="6356" y="8565"/>
                  </a:lnTo>
                  <a:lnTo>
                    <a:pt x="6586" y="8549"/>
                  </a:lnTo>
                  <a:lnTo>
                    <a:pt x="6809" y="8527"/>
                  </a:lnTo>
                  <a:lnTo>
                    <a:pt x="7025" y="8498"/>
                  </a:lnTo>
                  <a:lnTo>
                    <a:pt x="7233" y="8463"/>
                  </a:lnTo>
                  <a:lnTo>
                    <a:pt x="7435" y="8422"/>
                  </a:lnTo>
                  <a:lnTo>
                    <a:pt x="7629" y="8374"/>
                  </a:lnTo>
                  <a:lnTo>
                    <a:pt x="7816" y="8320"/>
                  </a:lnTo>
                  <a:lnTo>
                    <a:pt x="7996" y="8259"/>
                  </a:lnTo>
                  <a:lnTo>
                    <a:pt x="8173" y="8193"/>
                  </a:lnTo>
                  <a:lnTo>
                    <a:pt x="8344" y="8121"/>
                  </a:lnTo>
                  <a:lnTo>
                    <a:pt x="8508" y="8044"/>
                  </a:lnTo>
                  <a:lnTo>
                    <a:pt x="8666" y="7962"/>
                  </a:lnTo>
                  <a:lnTo>
                    <a:pt x="8817" y="7874"/>
                  </a:lnTo>
                  <a:lnTo>
                    <a:pt x="8963" y="7781"/>
                  </a:lnTo>
                  <a:lnTo>
                    <a:pt x="9101" y="7683"/>
                  </a:lnTo>
                  <a:lnTo>
                    <a:pt x="9707" y="7116"/>
                  </a:lnTo>
                  <a:lnTo>
                    <a:pt x="9811" y="6989"/>
                  </a:lnTo>
                  <a:lnTo>
                    <a:pt x="9909" y="6856"/>
                  </a:lnTo>
                  <a:lnTo>
                    <a:pt x="10000" y="6720"/>
                  </a:lnTo>
                  <a:lnTo>
                    <a:pt x="10085" y="6579"/>
                  </a:lnTo>
                  <a:lnTo>
                    <a:pt x="10164" y="6433"/>
                  </a:lnTo>
                  <a:lnTo>
                    <a:pt x="10236" y="6283"/>
                  </a:lnTo>
                  <a:lnTo>
                    <a:pt x="10302" y="6128"/>
                  </a:lnTo>
                  <a:lnTo>
                    <a:pt x="10361" y="5969"/>
                  </a:lnTo>
                  <a:lnTo>
                    <a:pt x="10415" y="5802"/>
                  </a:lnTo>
                  <a:lnTo>
                    <a:pt x="10463" y="5632"/>
                  </a:lnTo>
                  <a:lnTo>
                    <a:pt x="10505" y="5460"/>
                  </a:lnTo>
                  <a:lnTo>
                    <a:pt x="10542" y="5284"/>
                  </a:lnTo>
                  <a:lnTo>
                    <a:pt x="10573" y="5105"/>
                  </a:lnTo>
                  <a:lnTo>
                    <a:pt x="10598" y="4924"/>
                  </a:lnTo>
                  <a:lnTo>
                    <a:pt x="10618" y="4739"/>
                  </a:lnTo>
                  <a:lnTo>
                    <a:pt x="10632" y="4551"/>
                  </a:lnTo>
                  <a:lnTo>
                    <a:pt x="10640" y="436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8263952" y="5011876"/>
              <a:ext cx="23107" cy="26824"/>
            </a:xfrm>
            <a:custGeom>
              <a:avLst/>
              <a:pathLst>
                <a:path w="23107" h="26824">
                  <a:moveTo>
                    <a:pt x="11262" y="26824"/>
                  </a:moveTo>
                  <a:lnTo>
                    <a:pt x="10771" y="26818"/>
                  </a:lnTo>
                  <a:lnTo>
                    <a:pt x="10288" y="26801"/>
                  </a:lnTo>
                  <a:lnTo>
                    <a:pt x="9813" y="26772"/>
                  </a:lnTo>
                  <a:lnTo>
                    <a:pt x="9346" y="26731"/>
                  </a:lnTo>
                  <a:lnTo>
                    <a:pt x="8888" y="26679"/>
                  </a:lnTo>
                  <a:lnTo>
                    <a:pt x="8438" y="26615"/>
                  </a:lnTo>
                  <a:lnTo>
                    <a:pt x="7996" y="26539"/>
                  </a:lnTo>
                  <a:lnTo>
                    <a:pt x="7562" y="26452"/>
                  </a:lnTo>
                  <a:lnTo>
                    <a:pt x="7137" y="26353"/>
                  </a:lnTo>
                  <a:lnTo>
                    <a:pt x="6720" y="26242"/>
                  </a:lnTo>
                  <a:lnTo>
                    <a:pt x="6312" y="26116"/>
                  </a:lnTo>
                  <a:lnTo>
                    <a:pt x="5916" y="25976"/>
                  </a:lnTo>
                  <a:lnTo>
                    <a:pt x="5531" y="25824"/>
                  </a:lnTo>
                  <a:lnTo>
                    <a:pt x="5158" y="25659"/>
                  </a:lnTo>
                  <a:lnTo>
                    <a:pt x="4796" y="25482"/>
                  </a:lnTo>
                  <a:lnTo>
                    <a:pt x="4445" y="25291"/>
                  </a:lnTo>
                  <a:lnTo>
                    <a:pt x="4105" y="25088"/>
                  </a:lnTo>
                  <a:lnTo>
                    <a:pt x="3776" y="24873"/>
                  </a:lnTo>
                  <a:lnTo>
                    <a:pt x="3459" y="24644"/>
                  </a:lnTo>
                  <a:lnTo>
                    <a:pt x="3153" y="24402"/>
                  </a:lnTo>
                  <a:lnTo>
                    <a:pt x="2863" y="24144"/>
                  </a:lnTo>
                  <a:lnTo>
                    <a:pt x="2585" y="23872"/>
                  </a:lnTo>
                  <a:lnTo>
                    <a:pt x="2321" y="23585"/>
                  </a:lnTo>
                  <a:lnTo>
                    <a:pt x="2069" y="23285"/>
                  </a:lnTo>
                  <a:lnTo>
                    <a:pt x="1830" y="22971"/>
                  </a:lnTo>
                  <a:lnTo>
                    <a:pt x="1603" y="22643"/>
                  </a:lnTo>
                  <a:lnTo>
                    <a:pt x="1390" y="22301"/>
                  </a:lnTo>
                  <a:lnTo>
                    <a:pt x="1189" y="21946"/>
                  </a:lnTo>
                  <a:lnTo>
                    <a:pt x="1001" y="21576"/>
                  </a:lnTo>
                  <a:lnTo>
                    <a:pt x="825" y="21193"/>
                  </a:lnTo>
                  <a:lnTo>
                    <a:pt x="669" y="20795"/>
                  </a:lnTo>
                  <a:lnTo>
                    <a:pt x="528" y="20382"/>
                  </a:lnTo>
                  <a:lnTo>
                    <a:pt x="404" y="19954"/>
                  </a:lnTo>
                  <a:lnTo>
                    <a:pt x="297" y="19511"/>
                  </a:lnTo>
                  <a:lnTo>
                    <a:pt x="206" y="19053"/>
                  </a:lnTo>
                  <a:lnTo>
                    <a:pt x="132" y="18580"/>
                  </a:lnTo>
                  <a:lnTo>
                    <a:pt x="74" y="18091"/>
                  </a:lnTo>
                  <a:lnTo>
                    <a:pt x="33" y="17588"/>
                  </a:lnTo>
                  <a:lnTo>
                    <a:pt x="8" y="17070"/>
                  </a:lnTo>
                  <a:lnTo>
                    <a:pt x="0" y="16537"/>
                  </a:lnTo>
                  <a:lnTo>
                    <a:pt x="0" y="0"/>
                  </a:lnTo>
                  <a:lnTo>
                    <a:pt x="5537" y="0"/>
                  </a:lnTo>
                  <a:lnTo>
                    <a:pt x="5537" y="16105"/>
                  </a:lnTo>
                  <a:lnTo>
                    <a:pt x="5541" y="16435"/>
                  </a:lnTo>
                  <a:lnTo>
                    <a:pt x="5554" y="16756"/>
                  </a:lnTo>
                  <a:lnTo>
                    <a:pt x="5574" y="17067"/>
                  </a:lnTo>
                  <a:lnTo>
                    <a:pt x="5603" y="17370"/>
                  </a:lnTo>
                  <a:lnTo>
                    <a:pt x="5640" y="17664"/>
                  </a:lnTo>
                  <a:lnTo>
                    <a:pt x="5686" y="17948"/>
                  </a:lnTo>
                  <a:lnTo>
                    <a:pt x="5739" y="18224"/>
                  </a:lnTo>
                  <a:lnTo>
                    <a:pt x="5801" y="18490"/>
                  </a:lnTo>
                  <a:lnTo>
                    <a:pt x="5872" y="18748"/>
                  </a:lnTo>
                  <a:lnTo>
                    <a:pt x="5950" y="18996"/>
                  </a:lnTo>
                  <a:lnTo>
                    <a:pt x="6036" y="19232"/>
                  </a:lnTo>
                  <a:lnTo>
                    <a:pt x="6130" y="19460"/>
                  </a:lnTo>
                  <a:lnTo>
                    <a:pt x="6230" y="19680"/>
                  </a:lnTo>
                  <a:lnTo>
                    <a:pt x="6338" y="19891"/>
                  </a:lnTo>
                  <a:lnTo>
                    <a:pt x="6452" y="20094"/>
                  </a:lnTo>
                  <a:lnTo>
                    <a:pt x="6574" y="20289"/>
                  </a:lnTo>
                  <a:lnTo>
                    <a:pt x="6703" y="20476"/>
                  </a:lnTo>
                  <a:lnTo>
                    <a:pt x="6839" y="20654"/>
                  </a:lnTo>
                  <a:lnTo>
                    <a:pt x="6982" y="20824"/>
                  </a:lnTo>
                  <a:lnTo>
                    <a:pt x="7133" y="20986"/>
                  </a:lnTo>
                  <a:lnTo>
                    <a:pt x="7290" y="21136"/>
                  </a:lnTo>
                  <a:lnTo>
                    <a:pt x="7453" y="21278"/>
                  </a:lnTo>
                  <a:lnTo>
                    <a:pt x="7623" y="21412"/>
                  </a:lnTo>
                  <a:lnTo>
                    <a:pt x="7799" y="21539"/>
                  </a:lnTo>
                  <a:lnTo>
                    <a:pt x="7982" y="21657"/>
                  </a:lnTo>
                  <a:lnTo>
                    <a:pt x="8171" y="21768"/>
                  </a:lnTo>
                  <a:lnTo>
                    <a:pt x="8367" y="21870"/>
                  </a:lnTo>
                  <a:lnTo>
                    <a:pt x="8568" y="21965"/>
                  </a:lnTo>
                  <a:lnTo>
                    <a:pt x="8777" y="22052"/>
                  </a:lnTo>
                  <a:lnTo>
                    <a:pt x="8991" y="22131"/>
                  </a:lnTo>
                  <a:lnTo>
                    <a:pt x="9211" y="22199"/>
                  </a:lnTo>
                  <a:lnTo>
                    <a:pt x="9436" y="22260"/>
                  </a:lnTo>
                  <a:lnTo>
                    <a:pt x="9666" y="22313"/>
                  </a:lnTo>
                  <a:lnTo>
                    <a:pt x="9901" y="22359"/>
                  </a:lnTo>
                  <a:lnTo>
                    <a:pt x="10141" y="22399"/>
                  </a:lnTo>
                  <a:lnTo>
                    <a:pt x="10385" y="22431"/>
                  </a:lnTo>
                  <a:lnTo>
                    <a:pt x="10635" y="22456"/>
                  </a:lnTo>
                  <a:lnTo>
                    <a:pt x="10889" y="22474"/>
                  </a:lnTo>
                  <a:lnTo>
                    <a:pt x="11148" y="22484"/>
                  </a:lnTo>
                  <a:lnTo>
                    <a:pt x="11413" y="22488"/>
                  </a:lnTo>
                  <a:lnTo>
                    <a:pt x="11681" y="22484"/>
                  </a:lnTo>
                  <a:lnTo>
                    <a:pt x="11944" y="22473"/>
                  </a:lnTo>
                  <a:lnTo>
                    <a:pt x="12203" y="22454"/>
                  </a:lnTo>
                  <a:lnTo>
                    <a:pt x="12458" y="22428"/>
                  </a:lnTo>
                  <a:lnTo>
                    <a:pt x="12708" y="22394"/>
                  </a:lnTo>
                  <a:lnTo>
                    <a:pt x="12953" y="22353"/>
                  </a:lnTo>
                  <a:lnTo>
                    <a:pt x="13194" y="22304"/>
                  </a:lnTo>
                  <a:lnTo>
                    <a:pt x="13431" y="22248"/>
                  </a:lnTo>
                  <a:lnTo>
                    <a:pt x="13663" y="22184"/>
                  </a:lnTo>
                  <a:lnTo>
                    <a:pt x="13890" y="22112"/>
                  </a:lnTo>
                  <a:lnTo>
                    <a:pt x="14116" y="22029"/>
                  </a:lnTo>
                  <a:lnTo>
                    <a:pt x="14335" y="21938"/>
                  </a:lnTo>
                  <a:lnTo>
                    <a:pt x="14547" y="21839"/>
                  </a:lnTo>
                  <a:lnTo>
                    <a:pt x="14752" y="21731"/>
                  </a:lnTo>
                  <a:lnTo>
                    <a:pt x="14951" y="21615"/>
                  </a:lnTo>
                  <a:lnTo>
                    <a:pt x="15143" y="21491"/>
                  </a:lnTo>
                  <a:lnTo>
                    <a:pt x="15328" y="21358"/>
                  </a:lnTo>
                  <a:lnTo>
                    <a:pt x="15506" y="21217"/>
                  </a:lnTo>
                  <a:lnTo>
                    <a:pt x="15678" y="21068"/>
                  </a:lnTo>
                  <a:lnTo>
                    <a:pt x="15843" y="20911"/>
                  </a:lnTo>
                  <a:lnTo>
                    <a:pt x="16004" y="20745"/>
                  </a:lnTo>
                  <a:lnTo>
                    <a:pt x="16158" y="20571"/>
                  </a:lnTo>
                  <a:lnTo>
                    <a:pt x="16304" y="20388"/>
                  </a:lnTo>
                  <a:lnTo>
                    <a:pt x="16443" y="20196"/>
                  </a:lnTo>
                  <a:lnTo>
                    <a:pt x="16575" y="19996"/>
                  </a:lnTo>
                  <a:lnTo>
                    <a:pt x="16699" y="19787"/>
                  </a:lnTo>
                  <a:lnTo>
                    <a:pt x="16815" y="19569"/>
                  </a:lnTo>
                  <a:lnTo>
                    <a:pt x="16924" y="19343"/>
                  </a:lnTo>
                  <a:lnTo>
                    <a:pt x="17025" y="19108"/>
                  </a:lnTo>
                  <a:lnTo>
                    <a:pt x="17119" y="18865"/>
                  </a:lnTo>
                  <a:lnTo>
                    <a:pt x="17205" y="18612"/>
                  </a:lnTo>
                  <a:lnTo>
                    <a:pt x="17281" y="18351"/>
                  </a:lnTo>
                  <a:lnTo>
                    <a:pt x="17349" y="18079"/>
                  </a:lnTo>
                  <a:lnTo>
                    <a:pt x="17407" y="17799"/>
                  </a:lnTo>
                  <a:lnTo>
                    <a:pt x="17457" y="17509"/>
                  </a:lnTo>
                  <a:lnTo>
                    <a:pt x="17498" y="17209"/>
                  </a:lnTo>
                  <a:lnTo>
                    <a:pt x="17529" y="16900"/>
                  </a:lnTo>
                  <a:lnTo>
                    <a:pt x="17552" y="16582"/>
                  </a:lnTo>
                  <a:lnTo>
                    <a:pt x="17565" y="16255"/>
                  </a:lnTo>
                  <a:lnTo>
                    <a:pt x="17570" y="15918"/>
                  </a:lnTo>
                  <a:lnTo>
                    <a:pt x="17570" y="0"/>
                  </a:lnTo>
                  <a:lnTo>
                    <a:pt x="23107" y="0"/>
                  </a:lnTo>
                  <a:lnTo>
                    <a:pt x="23107" y="16256"/>
                  </a:lnTo>
                  <a:lnTo>
                    <a:pt x="23098" y="16793"/>
                  </a:lnTo>
                  <a:lnTo>
                    <a:pt x="23072" y="17315"/>
                  </a:lnTo>
                  <a:lnTo>
                    <a:pt x="23028" y="17823"/>
                  </a:lnTo>
                  <a:lnTo>
                    <a:pt x="22966" y="18316"/>
                  </a:lnTo>
                  <a:lnTo>
                    <a:pt x="22887" y="18794"/>
                  </a:lnTo>
                  <a:lnTo>
                    <a:pt x="22790" y="19258"/>
                  </a:lnTo>
                  <a:lnTo>
                    <a:pt x="22675" y="19708"/>
                  </a:lnTo>
                  <a:lnTo>
                    <a:pt x="22543" y="20142"/>
                  </a:lnTo>
                  <a:lnTo>
                    <a:pt x="22393" y="20562"/>
                  </a:lnTo>
                  <a:lnTo>
                    <a:pt x="22225" y="20967"/>
                  </a:lnTo>
                  <a:lnTo>
                    <a:pt x="22042" y="21358"/>
                  </a:lnTo>
                  <a:lnTo>
                    <a:pt x="21844" y="21736"/>
                  </a:lnTo>
                  <a:lnTo>
                    <a:pt x="21633" y="22100"/>
                  </a:lnTo>
                  <a:lnTo>
                    <a:pt x="21408" y="22451"/>
                  </a:lnTo>
                  <a:lnTo>
                    <a:pt x="21169" y="22788"/>
                  </a:lnTo>
                  <a:lnTo>
                    <a:pt x="20916" y="23112"/>
                  </a:lnTo>
                  <a:lnTo>
                    <a:pt x="20649" y="23422"/>
                  </a:lnTo>
                  <a:lnTo>
                    <a:pt x="20369" y="23718"/>
                  </a:lnTo>
                  <a:lnTo>
                    <a:pt x="20074" y="24002"/>
                  </a:lnTo>
                  <a:lnTo>
                    <a:pt x="19766" y="24271"/>
                  </a:lnTo>
                  <a:lnTo>
                    <a:pt x="19445" y="24524"/>
                  </a:lnTo>
                  <a:lnTo>
                    <a:pt x="19111" y="24763"/>
                  </a:lnTo>
                  <a:lnTo>
                    <a:pt x="18766" y="24989"/>
                  </a:lnTo>
                  <a:lnTo>
                    <a:pt x="18408" y="25202"/>
                  </a:lnTo>
                  <a:lnTo>
                    <a:pt x="18039" y="25402"/>
                  </a:lnTo>
                  <a:lnTo>
                    <a:pt x="17657" y="25589"/>
                  </a:lnTo>
                  <a:lnTo>
                    <a:pt x="17264" y="25762"/>
                  </a:lnTo>
                  <a:lnTo>
                    <a:pt x="16859" y="25923"/>
                  </a:lnTo>
                  <a:lnTo>
                    <a:pt x="16441" y="26070"/>
                  </a:lnTo>
                  <a:lnTo>
                    <a:pt x="16012" y="26205"/>
                  </a:lnTo>
                  <a:lnTo>
                    <a:pt x="15576" y="26322"/>
                  </a:lnTo>
                  <a:lnTo>
                    <a:pt x="15131" y="26428"/>
                  </a:lnTo>
                  <a:lnTo>
                    <a:pt x="14678" y="26520"/>
                  </a:lnTo>
                  <a:lnTo>
                    <a:pt x="14216" y="26601"/>
                  </a:lnTo>
                  <a:lnTo>
                    <a:pt x="13745" y="26669"/>
                  </a:lnTo>
                  <a:lnTo>
                    <a:pt x="13266" y="26725"/>
                  </a:lnTo>
                  <a:lnTo>
                    <a:pt x="12778" y="26768"/>
                  </a:lnTo>
                  <a:lnTo>
                    <a:pt x="12281" y="26799"/>
                  </a:lnTo>
                  <a:lnTo>
                    <a:pt x="11776" y="268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291978" y="5011876"/>
              <a:ext cx="23445" cy="26449"/>
            </a:xfrm>
            <a:custGeom>
              <a:avLst/>
              <a:pathLst>
                <a:path w="23445" h="26449">
                  <a:moveTo>
                    <a:pt x="23445" y="18902"/>
                  </a:moveTo>
                  <a:lnTo>
                    <a:pt x="23437" y="19299"/>
                  </a:lnTo>
                  <a:lnTo>
                    <a:pt x="23413" y="19683"/>
                  </a:lnTo>
                  <a:lnTo>
                    <a:pt x="23372" y="20057"/>
                  </a:lnTo>
                  <a:lnTo>
                    <a:pt x="23316" y="20419"/>
                  </a:lnTo>
                  <a:lnTo>
                    <a:pt x="23243" y="20770"/>
                  </a:lnTo>
                  <a:lnTo>
                    <a:pt x="23155" y="21110"/>
                  </a:lnTo>
                  <a:lnTo>
                    <a:pt x="23050" y="21438"/>
                  </a:lnTo>
                  <a:lnTo>
                    <a:pt x="22929" y="21756"/>
                  </a:lnTo>
                  <a:lnTo>
                    <a:pt x="22791" y="22062"/>
                  </a:lnTo>
                  <a:lnTo>
                    <a:pt x="22638" y="22356"/>
                  </a:lnTo>
                  <a:lnTo>
                    <a:pt x="22471" y="22637"/>
                  </a:lnTo>
                  <a:lnTo>
                    <a:pt x="22291" y="22907"/>
                  </a:lnTo>
                  <a:lnTo>
                    <a:pt x="22100" y="23167"/>
                  </a:lnTo>
                  <a:lnTo>
                    <a:pt x="21896" y="23417"/>
                  </a:lnTo>
                  <a:lnTo>
                    <a:pt x="21681" y="23656"/>
                  </a:lnTo>
                  <a:lnTo>
                    <a:pt x="21453" y="23886"/>
                  </a:lnTo>
                  <a:lnTo>
                    <a:pt x="21214" y="24105"/>
                  </a:lnTo>
                  <a:lnTo>
                    <a:pt x="20962" y="24315"/>
                  </a:lnTo>
                  <a:lnTo>
                    <a:pt x="20698" y="24514"/>
                  </a:lnTo>
                  <a:lnTo>
                    <a:pt x="20423" y="24703"/>
                  </a:lnTo>
                  <a:lnTo>
                    <a:pt x="20140" y="24878"/>
                  </a:lnTo>
                  <a:lnTo>
                    <a:pt x="19849" y="25044"/>
                  </a:lnTo>
                  <a:lnTo>
                    <a:pt x="19547" y="25201"/>
                  </a:lnTo>
                  <a:lnTo>
                    <a:pt x="19237" y="25349"/>
                  </a:lnTo>
                  <a:lnTo>
                    <a:pt x="18917" y="25487"/>
                  </a:lnTo>
                  <a:lnTo>
                    <a:pt x="18587" y="25615"/>
                  </a:lnTo>
                  <a:lnTo>
                    <a:pt x="18248" y="25734"/>
                  </a:lnTo>
                  <a:lnTo>
                    <a:pt x="17900" y="25844"/>
                  </a:lnTo>
                  <a:lnTo>
                    <a:pt x="17542" y="25945"/>
                  </a:lnTo>
                  <a:lnTo>
                    <a:pt x="17175" y="26036"/>
                  </a:lnTo>
                  <a:lnTo>
                    <a:pt x="16802" y="26114"/>
                  </a:lnTo>
                  <a:lnTo>
                    <a:pt x="16423" y="26184"/>
                  </a:lnTo>
                  <a:lnTo>
                    <a:pt x="16040" y="26246"/>
                  </a:lnTo>
                  <a:lnTo>
                    <a:pt x="15653" y="26300"/>
                  </a:lnTo>
                  <a:lnTo>
                    <a:pt x="15261" y="26345"/>
                  </a:lnTo>
                  <a:lnTo>
                    <a:pt x="14864" y="26382"/>
                  </a:lnTo>
                  <a:lnTo>
                    <a:pt x="14463" y="26411"/>
                  </a:lnTo>
                  <a:lnTo>
                    <a:pt x="14058" y="26432"/>
                  </a:lnTo>
                  <a:lnTo>
                    <a:pt x="13648" y="26444"/>
                  </a:lnTo>
                  <a:lnTo>
                    <a:pt x="13233" y="26449"/>
                  </a:lnTo>
                  <a:lnTo>
                    <a:pt x="0" y="26449"/>
                  </a:lnTo>
                  <a:lnTo>
                    <a:pt x="0" y="0"/>
                  </a:lnTo>
                  <a:lnTo>
                    <a:pt x="12107" y="0"/>
                  </a:lnTo>
                  <a:lnTo>
                    <a:pt x="12571" y="4"/>
                  </a:lnTo>
                  <a:lnTo>
                    <a:pt x="13025" y="16"/>
                  </a:lnTo>
                  <a:lnTo>
                    <a:pt x="13468" y="37"/>
                  </a:lnTo>
                  <a:lnTo>
                    <a:pt x="13900" y="66"/>
                  </a:lnTo>
                  <a:lnTo>
                    <a:pt x="14322" y="103"/>
                  </a:lnTo>
                  <a:lnTo>
                    <a:pt x="14734" y="148"/>
                  </a:lnTo>
                  <a:lnTo>
                    <a:pt x="15135" y="202"/>
                  </a:lnTo>
                  <a:lnTo>
                    <a:pt x="15525" y="264"/>
                  </a:lnTo>
                  <a:lnTo>
                    <a:pt x="15905" y="334"/>
                  </a:lnTo>
                  <a:lnTo>
                    <a:pt x="16274" y="412"/>
                  </a:lnTo>
                  <a:lnTo>
                    <a:pt x="16637" y="496"/>
                  </a:lnTo>
                  <a:lnTo>
                    <a:pt x="16987" y="587"/>
                  </a:lnTo>
                  <a:lnTo>
                    <a:pt x="17326" y="688"/>
                  </a:lnTo>
                  <a:lnTo>
                    <a:pt x="17653" y="797"/>
                  </a:lnTo>
                  <a:lnTo>
                    <a:pt x="17969" y="915"/>
                  </a:lnTo>
                  <a:lnTo>
                    <a:pt x="18272" y="1041"/>
                  </a:lnTo>
                  <a:lnTo>
                    <a:pt x="18565" y="1176"/>
                  </a:lnTo>
                  <a:lnTo>
                    <a:pt x="18845" y="1320"/>
                  </a:lnTo>
                  <a:lnTo>
                    <a:pt x="19114" y="1472"/>
                  </a:lnTo>
                  <a:lnTo>
                    <a:pt x="19372" y="1633"/>
                  </a:lnTo>
                  <a:lnTo>
                    <a:pt x="19617" y="1802"/>
                  </a:lnTo>
                  <a:lnTo>
                    <a:pt x="19850" y="1980"/>
                  </a:lnTo>
                  <a:lnTo>
                    <a:pt x="20071" y="2167"/>
                  </a:lnTo>
                  <a:lnTo>
                    <a:pt x="20279" y="2362"/>
                  </a:lnTo>
                  <a:lnTo>
                    <a:pt x="20475" y="2567"/>
                  </a:lnTo>
                  <a:lnTo>
                    <a:pt x="20658" y="2779"/>
                  </a:lnTo>
                  <a:lnTo>
                    <a:pt x="20829" y="3001"/>
                  </a:lnTo>
                  <a:lnTo>
                    <a:pt x="20988" y="3230"/>
                  </a:lnTo>
                  <a:lnTo>
                    <a:pt x="21134" y="3469"/>
                  </a:lnTo>
                  <a:lnTo>
                    <a:pt x="21268" y="3716"/>
                  </a:lnTo>
                  <a:lnTo>
                    <a:pt x="21392" y="3969"/>
                  </a:lnTo>
                  <a:lnTo>
                    <a:pt x="21504" y="4230"/>
                  </a:lnTo>
                  <a:lnTo>
                    <a:pt x="21603" y="4500"/>
                  </a:lnTo>
                  <a:lnTo>
                    <a:pt x="21688" y="4779"/>
                  </a:lnTo>
                  <a:lnTo>
                    <a:pt x="21760" y="5068"/>
                  </a:lnTo>
                  <a:lnTo>
                    <a:pt x="21820" y="5365"/>
                  </a:lnTo>
                  <a:lnTo>
                    <a:pt x="21866" y="5672"/>
                  </a:lnTo>
                  <a:lnTo>
                    <a:pt x="21898" y="5987"/>
                  </a:lnTo>
                  <a:lnTo>
                    <a:pt x="21918" y="6311"/>
                  </a:lnTo>
                  <a:lnTo>
                    <a:pt x="21925" y="6645"/>
                  </a:lnTo>
                  <a:lnTo>
                    <a:pt x="21912" y="7088"/>
                  </a:lnTo>
                  <a:lnTo>
                    <a:pt x="21874" y="7518"/>
                  </a:lnTo>
                  <a:lnTo>
                    <a:pt x="21811" y="7934"/>
                  </a:lnTo>
                  <a:lnTo>
                    <a:pt x="21723" y="8336"/>
                  </a:lnTo>
                  <a:lnTo>
                    <a:pt x="21610" y="8724"/>
                  </a:lnTo>
                  <a:lnTo>
                    <a:pt x="21472" y="9098"/>
                  </a:lnTo>
                  <a:lnTo>
                    <a:pt x="21308" y="9458"/>
                  </a:lnTo>
                  <a:lnTo>
                    <a:pt x="21120" y="9804"/>
                  </a:lnTo>
                  <a:lnTo>
                    <a:pt x="20906" y="10137"/>
                  </a:lnTo>
                  <a:lnTo>
                    <a:pt x="20667" y="10455"/>
                  </a:lnTo>
                  <a:lnTo>
                    <a:pt x="20406" y="10753"/>
                  </a:lnTo>
                  <a:lnTo>
                    <a:pt x="20119" y="11031"/>
                  </a:lnTo>
                  <a:lnTo>
                    <a:pt x="19805" y="11289"/>
                  </a:lnTo>
                  <a:lnTo>
                    <a:pt x="19466" y="11527"/>
                  </a:lnTo>
                  <a:lnTo>
                    <a:pt x="19100" y="11746"/>
                  </a:lnTo>
                  <a:lnTo>
                    <a:pt x="18707" y="11944"/>
                  </a:lnTo>
                  <a:lnTo>
                    <a:pt x="18289" y="12123"/>
                  </a:lnTo>
                  <a:lnTo>
                    <a:pt x="17844" y="12281"/>
                  </a:lnTo>
                  <a:lnTo>
                    <a:pt x="17373" y="12420"/>
                  </a:lnTo>
                  <a:lnTo>
                    <a:pt x="16875" y="12539"/>
                  </a:lnTo>
                  <a:lnTo>
                    <a:pt x="17502" y="12627"/>
                  </a:lnTo>
                  <a:lnTo>
                    <a:pt x="18097" y="12740"/>
                  </a:lnTo>
                  <a:lnTo>
                    <a:pt x="18663" y="12879"/>
                  </a:lnTo>
                  <a:lnTo>
                    <a:pt x="19197" y="13043"/>
                  </a:lnTo>
                  <a:lnTo>
                    <a:pt x="19700" y="13233"/>
                  </a:lnTo>
                  <a:lnTo>
                    <a:pt x="20173" y="13449"/>
                  </a:lnTo>
                  <a:lnTo>
                    <a:pt x="20615" y="13690"/>
                  </a:lnTo>
                  <a:lnTo>
                    <a:pt x="21026" y="13957"/>
                  </a:lnTo>
                  <a:lnTo>
                    <a:pt x="21406" y="14249"/>
                  </a:lnTo>
                  <a:lnTo>
                    <a:pt x="21756" y="14566"/>
                  </a:lnTo>
                  <a:lnTo>
                    <a:pt x="22077" y="14904"/>
                  </a:lnTo>
                  <a:lnTo>
                    <a:pt x="22364" y="15262"/>
                  </a:lnTo>
                  <a:lnTo>
                    <a:pt x="22617" y="15642"/>
                  </a:lnTo>
                  <a:lnTo>
                    <a:pt x="22837" y="16044"/>
                  </a:lnTo>
                  <a:lnTo>
                    <a:pt x="23023" y="16467"/>
                  </a:lnTo>
                  <a:lnTo>
                    <a:pt x="23175" y="16911"/>
                  </a:lnTo>
                  <a:lnTo>
                    <a:pt x="23293" y="17377"/>
                  </a:lnTo>
                  <a:lnTo>
                    <a:pt x="23378" y="17864"/>
                  </a:lnTo>
                  <a:lnTo>
                    <a:pt x="23428" y="183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8297516" y="5015987"/>
              <a:ext cx="10812" cy="6551"/>
            </a:xfrm>
            <a:custGeom>
              <a:avLst/>
              <a:pathLst>
                <a:path w="10812" h="6551">
                  <a:moveTo>
                    <a:pt x="10812" y="3285"/>
                  </a:moveTo>
                  <a:lnTo>
                    <a:pt x="10800" y="2938"/>
                  </a:lnTo>
                  <a:lnTo>
                    <a:pt x="10766" y="2612"/>
                  </a:lnTo>
                  <a:lnTo>
                    <a:pt x="10709" y="2307"/>
                  </a:lnTo>
                  <a:lnTo>
                    <a:pt x="10629" y="2023"/>
                  </a:lnTo>
                  <a:lnTo>
                    <a:pt x="10526" y="1759"/>
                  </a:lnTo>
                  <a:lnTo>
                    <a:pt x="10400" y="1516"/>
                  </a:lnTo>
                  <a:lnTo>
                    <a:pt x="10251" y="1294"/>
                  </a:lnTo>
                  <a:lnTo>
                    <a:pt x="10079" y="1092"/>
                  </a:lnTo>
                  <a:lnTo>
                    <a:pt x="9884" y="911"/>
                  </a:lnTo>
                  <a:lnTo>
                    <a:pt x="9667" y="750"/>
                  </a:lnTo>
                  <a:lnTo>
                    <a:pt x="9431" y="608"/>
                  </a:lnTo>
                  <a:lnTo>
                    <a:pt x="9172" y="480"/>
                  </a:lnTo>
                  <a:lnTo>
                    <a:pt x="8891" y="367"/>
                  </a:lnTo>
                  <a:lnTo>
                    <a:pt x="8589" y="270"/>
                  </a:lnTo>
                  <a:lnTo>
                    <a:pt x="8264" y="187"/>
                  </a:lnTo>
                  <a:lnTo>
                    <a:pt x="7917" y="120"/>
                  </a:lnTo>
                  <a:lnTo>
                    <a:pt x="7547" y="67"/>
                  </a:lnTo>
                  <a:lnTo>
                    <a:pt x="7156" y="30"/>
                  </a:lnTo>
                  <a:lnTo>
                    <a:pt x="6742" y="7"/>
                  </a:lnTo>
                  <a:lnTo>
                    <a:pt x="6307" y="0"/>
                  </a:lnTo>
                  <a:lnTo>
                    <a:pt x="0" y="0"/>
                  </a:lnTo>
                  <a:lnTo>
                    <a:pt x="0" y="6551"/>
                  </a:lnTo>
                  <a:lnTo>
                    <a:pt x="6344" y="6551"/>
                  </a:lnTo>
                  <a:lnTo>
                    <a:pt x="6801" y="6543"/>
                  </a:lnTo>
                  <a:lnTo>
                    <a:pt x="7231" y="6518"/>
                  </a:lnTo>
                  <a:lnTo>
                    <a:pt x="7636" y="6478"/>
                  </a:lnTo>
                  <a:lnTo>
                    <a:pt x="8014" y="6422"/>
                  </a:lnTo>
                  <a:lnTo>
                    <a:pt x="8367" y="6349"/>
                  </a:lnTo>
                  <a:lnTo>
                    <a:pt x="8694" y="6260"/>
                  </a:lnTo>
                  <a:lnTo>
                    <a:pt x="8995" y="6155"/>
                  </a:lnTo>
                  <a:lnTo>
                    <a:pt x="9270" y="6034"/>
                  </a:lnTo>
                  <a:lnTo>
                    <a:pt x="9519" y="5897"/>
                  </a:lnTo>
                  <a:lnTo>
                    <a:pt x="9742" y="5744"/>
                  </a:lnTo>
                  <a:lnTo>
                    <a:pt x="9945" y="5570"/>
                  </a:lnTo>
                  <a:lnTo>
                    <a:pt x="10127" y="5381"/>
                  </a:lnTo>
                  <a:lnTo>
                    <a:pt x="10288" y="5175"/>
                  </a:lnTo>
                  <a:lnTo>
                    <a:pt x="10427" y="4954"/>
                  </a:lnTo>
                  <a:lnTo>
                    <a:pt x="10544" y="4716"/>
                  </a:lnTo>
                  <a:lnTo>
                    <a:pt x="10641" y="4462"/>
                  </a:lnTo>
                  <a:lnTo>
                    <a:pt x="10716" y="4192"/>
                  </a:lnTo>
                  <a:lnTo>
                    <a:pt x="10769" y="3905"/>
                  </a:lnTo>
                  <a:lnTo>
                    <a:pt x="10801" y="360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8297516" y="5026630"/>
              <a:ext cx="12351" cy="7583"/>
            </a:xfrm>
            <a:custGeom>
              <a:avLst/>
              <a:pathLst>
                <a:path w="12351" h="7583">
                  <a:moveTo>
                    <a:pt x="12351" y="3716"/>
                  </a:moveTo>
                  <a:lnTo>
                    <a:pt x="12347" y="3509"/>
                  </a:lnTo>
                  <a:lnTo>
                    <a:pt x="12335" y="3309"/>
                  </a:lnTo>
                  <a:lnTo>
                    <a:pt x="12314" y="3116"/>
                  </a:lnTo>
                  <a:lnTo>
                    <a:pt x="12285" y="2929"/>
                  </a:lnTo>
                  <a:lnTo>
                    <a:pt x="12248" y="2750"/>
                  </a:lnTo>
                  <a:lnTo>
                    <a:pt x="12202" y="2576"/>
                  </a:lnTo>
                  <a:lnTo>
                    <a:pt x="12149" y="2410"/>
                  </a:lnTo>
                  <a:lnTo>
                    <a:pt x="12087" y="2251"/>
                  </a:lnTo>
                  <a:lnTo>
                    <a:pt x="12017" y="2098"/>
                  </a:lnTo>
                  <a:lnTo>
                    <a:pt x="11938" y="1952"/>
                  </a:lnTo>
                  <a:lnTo>
                    <a:pt x="11852" y="1812"/>
                  </a:lnTo>
                  <a:lnTo>
                    <a:pt x="11760" y="1678"/>
                  </a:lnTo>
                  <a:lnTo>
                    <a:pt x="11204" y="1091"/>
                  </a:lnTo>
                  <a:lnTo>
                    <a:pt x="11073" y="991"/>
                  </a:lnTo>
                  <a:lnTo>
                    <a:pt x="10936" y="896"/>
                  </a:lnTo>
                  <a:lnTo>
                    <a:pt x="10793" y="807"/>
                  </a:lnTo>
                  <a:lnTo>
                    <a:pt x="10648" y="723"/>
                  </a:lnTo>
                  <a:lnTo>
                    <a:pt x="10497" y="644"/>
                  </a:lnTo>
                  <a:lnTo>
                    <a:pt x="10341" y="570"/>
                  </a:lnTo>
                  <a:lnTo>
                    <a:pt x="10180" y="500"/>
                  </a:lnTo>
                  <a:lnTo>
                    <a:pt x="10014" y="436"/>
                  </a:lnTo>
                  <a:lnTo>
                    <a:pt x="9843" y="376"/>
                  </a:lnTo>
                  <a:lnTo>
                    <a:pt x="9666" y="322"/>
                  </a:lnTo>
                  <a:lnTo>
                    <a:pt x="9484" y="272"/>
                  </a:lnTo>
                  <a:lnTo>
                    <a:pt x="9296" y="227"/>
                  </a:lnTo>
                  <a:lnTo>
                    <a:pt x="9104" y="187"/>
                  </a:lnTo>
                  <a:lnTo>
                    <a:pt x="8911" y="152"/>
                  </a:lnTo>
                  <a:lnTo>
                    <a:pt x="8714" y="120"/>
                  </a:lnTo>
                  <a:lnTo>
                    <a:pt x="8514" y="91"/>
                  </a:lnTo>
                  <a:lnTo>
                    <a:pt x="8311" y="67"/>
                  </a:lnTo>
                  <a:lnTo>
                    <a:pt x="8104" y="46"/>
                  </a:lnTo>
                  <a:lnTo>
                    <a:pt x="7894" y="30"/>
                  </a:lnTo>
                  <a:lnTo>
                    <a:pt x="7681" y="16"/>
                  </a:lnTo>
                  <a:lnTo>
                    <a:pt x="7464" y="7"/>
                  </a:lnTo>
                  <a:lnTo>
                    <a:pt x="7244" y="1"/>
                  </a:lnTo>
                  <a:lnTo>
                    <a:pt x="7020" y="0"/>
                  </a:lnTo>
                  <a:lnTo>
                    <a:pt x="0" y="0"/>
                  </a:lnTo>
                  <a:lnTo>
                    <a:pt x="0" y="7583"/>
                  </a:lnTo>
                  <a:lnTo>
                    <a:pt x="7227" y="7583"/>
                  </a:lnTo>
                  <a:lnTo>
                    <a:pt x="7443" y="7582"/>
                  </a:lnTo>
                  <a:lnTo>
                    <a:pt x="7656" y="7576"/>
                  </a:lnTo>
                  <a:lnTo>
                    <a:pt x="7866" y="7568"/>
                  </a:lnTo>
                  <a:lnTo>
                    <a:pt x="8074" y="7556"/>
                  </a:lnTo>
                  <a:lnTo>
                    <a:pt x="8278" y="7541"/>
                  </a:lnTo>
                  <a:lnTo>
                    <a:pt x="8479" y="7522"/>
                  </a:lnTo>
                  <a:lnTo>
                    <a:pt x="8677" y="7500"/>
                  </a:lnTo>
                  <a:lnTo>
                    <a:pt x="8872" y="7475"/>
                  </a:lnTo>
                  <a:lnTo>
                    <a:pt x="9065" y="7446"/>
                  </a:lnTo>
                  <a:lnTo>
                    <a:pt x="9254" y="7414"/>
                  </a:lnTo>
                  <a:lnTo>
                    <a:pt x="9439" y="7374"/>
                  </a:lnTo>
                  <a:lnTo>
                    <a:pt x="9619" y="7329"/>
                  </a:lnTo>
                  <a:lnTo>
                    <a:pt x="9793" y="7280"/>
                  </a:lnTo>
                  <a:lnTo>
                    <a:pt x="9963" y="7225"/>
                  </a:lnTo>
                  <a:lnTo>
                    <a:pt x="10127" y="7166"/>
                  </a:lnTo>
                  <a:lnTo>
                    <a:pt x="10286" y="7101"/>
                  </a:lnTo>
                  <a:lnTo>
                    <a:pt x="10439" y="7032"/>
                  </a:lnTo>
                  <a:lnTo>
                    <a:pt x="10587" y="6958"/>
                  </a:lnTo>
                  <a:lnTo>
                    <a:pt x="10730" y="6879"/>
                  </a:lnTo>
                  <a:lnTo>
                    <a:pt x="10868" y="6795"/>
                  </a:lnTo>
                  <a:lnTo>
                    <a:pt x="11004" y="6702"/>
                  </a:lnTo>
                  <a:lnTo>
                    <a:pt x="11594" y="6146"/>
                  </a:lnTo>
                  <a:lnTo>
                    <a:pt x="11693" y="6017"/>
                  </a:lnTo>
                  <a:lnTo>
                    <a:pt x="11787" y="5882"/>
                  </a:lnTo>
                  <a:lnTo>
                    <a:pt x="11875" y="5741"/>
                  </a:lnTo>
                  <a:lnTo>
                    <a:pt x="11957" y="5593"/>
                  </a:lnTo>
                  <a:lnTo>
                    <a:pt x="12032" y="5439"/>
                  </a:lnTo>
                  <a:lnTo>
                    <a:pt x="12099" y="5278"/>
                  </a:lnTo>
                  <a:lnTo>
                    <a:pt x="12158" y="5109"/>
                  </a:lnTo>
                  <a:lnTo>
                    <a:pt x="12209" y="4933"/>
                  </a:lnTo>
                  <a:lnTo>
                    <a:pt x="12253" y="4749"/>
                  </a:lnTo>
                  <a:lnTo>
                    <a:pt x="12288" y="4557"/>
                  </a:lnTo>
                  <a:lnTo>
                    <a:pt x="12316" y="4358"/>
                  </a:lnTo>
                  <a:lnTo>
                    <a:pt x="12335" y="4152"/>
                  </a:lnTo>
                  <a:lnTo>
                    <a:pt x="12347" y="393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8319741" y="5011876"/>
              <a:ext cx="19728" cy="26449"/>
            </a:xfrm>
            <a:custGeom>
              <a:avLst/>
              <a:pathLst>
                <a:path w="19728" h="26449">
                  <a:moveTo>
                    <a:pt x="0" y="26449"/>
                  </a:moveTo>
                  <a:lnTo>
                    <a:pt x="0" y="0"/>
                  </a:lnTo>
                  <a:lnTo>
                    <a:pt x="5537" y="0"/>
                  </a:lnTo>
                  <a:lnTo>
                    <a:pt x="5537" y="22169"/>
                  </a:lnTo>
                  <a:lnTo>
                    <a:pt x="19728" y="22169"/>
                  </a:lnTo>
                  <a:lnTo>
                    <a:pt x="19728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8343225" y="5011876"/>
              <a:ext cx="5537" cy="26449"/>
            </a:xfrm>
            <a:custGeom>
              <a:avLst/>
              <a:pathLst>
                <a:path w="5537" h="26449">
                  <a:moveTo>
                    <a:pt x="0" y="26449"/>
                  </a:moveTo>
                  <a:lnTo>
                    <a:pt x="0" y="0"/>
                  </a:lnTo>
                  <a:lnTo>
                    <a:pt x="5537" y="0"/>
                  </a:lnTo>
                  <a:lnTo>
                    <a:pt x="5537" y="264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8352911" y="5011482"/>
              <a:ext cx="25135" cy="27218"/>
            </a:xfrm>
            <a:custGeom>
              <a:avLst/>
              <a:pathLst>
                <a:path w="25135" h="27218">
                  <a:moveTo>
                    <a:pt x="13346" y="22863"/>
                  </a:moveTo>
                  <a:lnTo>
                    <a:pt x="13653" y="22859"/>
                  </a:lnTo>
                  <a:lnTo>
                    <a:pt x="13952" y="22846"/>
                  </a:lnTo>
                  <a:lnTo>
                    <a:pt x="14242" y="22824"/>
                  </a:lnTo>
                  <a:lnTo>
                    <a:pt x="14523" y="22794"/>
                  </a:lnTo>
                  <a:lnTo>
                    <a:pt x="14796" y="22755"/>
                  </a:lnTo>
                  <a:lnTo>
                    <a:pt x="15060" y="22708"/>
                  </a:lnTo>
                  <a:lnTo>
                    <a:pt x="15316" y="22652"/>
                  </a:lnTo>
                  <a:lnTo>
                    <a:pt x="15563" y="22587"/>
                  </a:lnTo>
                  <a:lnTo>
                    <a:pt x="15801" y="22513"/>
                  </a:lnTo>
                  <a:lnTo>
                    <a:pt x="16030" y="22431"/>
                  </a:lnTo>
                  <a:lnTo>
                    <a:pt x="16256" y="22339"/>
                  </a:lnTo>
                  <a:lnTo>
                    <a:pt x="16476" y="22241"/>
                  </a:lnTo>
                  <a:lnTo>
                    <a:pt x="16689" y="22138"/>
                  </a:lnTo>
                  <a:lnTo>
                    <a:pt x="16895" y="22029"/>
                  </a:lnTo>
                  <a:lnTo>
                    <a:pt x="17096" y="21915"/>
                  </a:lnTo>
                  <a:lnTo>
                    <a:pt x="17290" y="21796"/>
                  </a:lnTo>
                  <a:lnTo>
                    <a:pt x="17477" y="21672"/>
                  </a:lnTo>
                  <a:lnTo>
                    <a:pt x="17658" y="21542"/>
                  </a:lnTo>
                  <a:lnTo>
                    <a:pt x="17833" y="21408"/>
                  </a:lnTo>
                  <a:lnTo>
                    <a:pt x="18001" y="21268"/>
                  </a:lnTo>
                  <a:lnTo>
                    <a:pt x="18167" y="21123"/>
                  </a:lnTo>
                  <a:lnTo>
                    <a:pt x="18327" y="20975"/>
                  </a:lnTo>
                  <a:lnTo>
                    <a:pt x="18481" y="20823"/>
                  </a:lnTo>
                  <a:lnTo>
                    <a:pt x="18629" y="20667"/>
                  </a:lnTo>
                  <a:lnTo>
                    <a:pt x="18771" y="20507"/>
                  </a:lnTo>
                  <a:lnTo>
                    <a:pt x="18907" y="20344"/>
                  </a:lnTo>
                  <a:lnTo>
                    <a:pt x="19037" y="20177"/>
                  </a:lnTo>
                  <a:lnTo>
                    <a:pt x="19161" y="20006"/>
                  </a:lnTo>
                  <a:lnTo>
                    <a:pt x="19279" y="19832"/>
                  </a:lnTo>
                  <a:lnTo>
                    <a:pt x="19390" y="19653"/>
                  </a:lnTo>
                  <a:lnTo>
                    <a:pt x="19501" y="19473"/>
                  </a:lnTo>
                  <a:lnTo>
                    <a:pt x="19607" y="19292"/>
                  </a:lnTo>
                  <a:lnTo>
                    <a:pt x="19710" y="19111"/>
                  </a:lnTo>
                  <a:lnTo>
                    <a:pt x="19808" y="18929"/>
                  </a:lnTo>
                  <a:lnTo>
                    <a:pt x="19902" y="18748"/>
                  </a:lnTo>
                  <a:lnTo>
                    <a:pt x="19992" y="18565"/>
                  </a:lnTo>
                  <a:lnTo>
                    <a:pt x="20078" y="18383"/>
                  </a:lnTo>
                  <a:lnTo>
                    <a:pt x="20159" y="18200"/>
                  </a:lnTo>
                  <a:lnTo>
                    <a:pt x="20237" y="18016"/>
                  </a:lnTo>
                  <a:lnTo>
                    <a:pt x="20310" y="17832"/>
                  </a:lnTo>
                  <a:lnTo>
                    <a:pt x="25135" y="19653"/>
                  </a:lnTo>
                  <a:lnTo>
                    <a:pt x="25015" y="19938"/>
                  </a:lnTo>
                  <a:lnTo>
                    <a:pt x="24888" y="20222"/>
                  </a:lnTo>
                  <a:lnTo>
                    <a:pt x="24753" y="20504"/>
                  </a:lnTo>
                  <a:lnTo>
                    <a:pt x="24612" y="20786"/>
                  </a:lnTo>
                  <a:lnTo>
                    <a:pt x="24463" y="21066"/>
                  </a:lnTo>
                  <a:lnTo>
                    <a:pt x="24308" y="21345"/>
                  </a:lnTo>
                  <a:lnTo>
                    <a:pt x="24145" y="21623"/>
                  </a:lnTo>
                  <a:lnTo>
                    <a:pt x="23975" y="21900"/>
                  </a:lnTo>
                  <a:lnTo>
                    <a:pt x="23798" y="22176"/>
                  </a:lnTo>
                  <a:lnTo>
                    <a:pt x="23614" y="22450"/>
                  </a:lnTo>
                  <a:lnTo>
                    <a:pt x="23422" y="22721"/>
                  </a:lnTo>
                  <a:lnTo>
                    <a:pt x="23220" y="22986"/>
                  </a:lnTo>
                  <a:lnTo>
                    <a:pt x="23009" y="23244"/>
                  </a:lnTo>
                  <a:lnTo>
                    <a:pt x="22788" y="23495"/>
                  </a:lnTo>
                  <a:lnTo>
                    <a:pt x="22558" y="23741"/>
                  </a:lnTo>
                  <a:lnTo>
                    <a:pt x="22319" y="23980"/>
                  </a:lnTo>
                  <a:lnTo>
                    <a:pt x="22070" y="24212"/>
                  </a:lnTo>
                  <a:lnTo>
                    <a:pt x="21812" y="24439"/>
                  </a:lnTo>
                  <a:lnTo>
                    <a:pt x="21545" y="24658"/>
                  </a:lnTo>
                  <a:lnTo>
                    <a:pt x="21268" y="24872"/>
                  </a:lnTo>
                  <a:lnTo>
                    <a:pt x="20981" y="25078"/>
                  </a:lnTo>
                  <a:lnTo>
                    <a:pt x="20683" y="25276"/>
                  </a:lnTo>
                  <a:lnTo>
                    <a:pt x="20374" y="25467"/>
                  </a:lnTo>
                  <a:lnTo>
                    <a:pt x="20054" y="25650"/>
                  </a:lnTo>
                  <a:lnTo>
                    <a:pt x="19724" y="25824"/>
                  </a:lnTo>
                  <a:lnTo>
                    <a:pt x="19382" y="25991"/>
                  </a:lnTo>
                  <a:lnTo>
                    <a:pt x="19030" y="26150"/>
                  </a:lnTo>
                  <a:lnTo>
                    <a:pt x="18667" y="26301"/>
                  </a:lnTo>
                  <a:lnTo>
                    <a:pt x="18293" y="26445"/>
                  </a:lnTo>
                  <a:lnTo>
                    <a:pt x="17908" y="26580"/>
                  </a:lnTo>
                  <a:lnTo>
                    <a:pt x="17514" y="26701"/>
                  </a:lnTo>
                  <a:lnTo>
                    <a:pt x="17106" y="26810"/>
                  </a:lnTo>
                  <a:lnTo>
                    <a:pt x="16685" y="26905"/>
                  </a:lnTo>
                  <a:lnTo>
                    <a:pt x="16250" y="26988"/>
                  </a:lnTo>
                  <a:lnTo>
                    <a:pt x="15800" y="27059"/>
                  </a:lnTo>
                  <a:lnTo>
                    <a:pt x="15337" y="27116"/>
                  </a:lnTo>
                  <a:lnTo>
                    <a:pt x="14860" y="27161"/>
                  </a:lnTo>
                  <a:lnTo>
                    <a:pt x="14369" y="27193"/>
                  </a:lnTo>
                  <a:lnTo>
                    <a:pt x="13865" y="27212"/>
                  </a:lnTo>
                  <a:lnTo>
                    <a:pt x="13346" y="27218"/>
                  </a:lnTo>
                  <a:lnTo>
                    <a:pt x="12668" y="27208"/>
                  </a:lnTo>
                  <a:lnTo>
                    <a:pt x="12009" y="27178"/>
                  </a:lnTo>
                  <a:lnTo>
                    <a:pt x="11368" y="27127"/>
                  </a:lnTo>
                  <a:lnTo>
                    <a:pt x="10745" y="27056"/>
                  </a:lnTo>
                  <a:lnTo>
                    <a:pt x="10141" y="26965"/>
                  </a:lnTo>
                  <a:lnTo>
                    <a:pt x="9555" y="26853"/>
                  </a:lnTo>
                  <a:lnTo>
                    <a:pt x="8987" y="26722"/>
                  </a:lnTo>
                  <a:lnTo>
                    <a:pt x="8438" y="26569"/>
                  </a:lnTo>
                  <a:lnTo>
                    <a:pt x="7908" y="26397"/>
                  </a:lnTo>
                  <a:lnTo>
                    <a:pt x="7395" y="26205"/>
                  </a:lnTo>
                  <a:lnTo>
                    <a:pt x="6901" y="25990"/>
                  </a:lnTo>
                  <a:lnTo>
                    <a:pt x="6424" y="25760"/>
                  </a:lnTo>
                  <a:lnTo>
                    <a:pt x="5964" y="25514"/>
                  </a:lnTo>
                  <a:lnTo>
                    <a:pt x="5521" y="25252"/>
                  </a:lnTo>
                  <a:lnTo>
                    <a:pt x="5096" y="24975"/>
                  </a:lnTo>
                  <a:lnTo>
                    <a:pt x="4688" y="24682"/>
                  </a:lnTo>
                  <a:lnTo>
                    <a:pt x="4297" y="24373"/>
                  </a:lnTo>
                  <a:lnTo>
                    <a:pt x="3923" y="24048"/>
                  </a:lnTo>
                  <a:lnTo>
                    <a:pt x="3567" y="23708"/>
                  </a:lnTo>
                  <a:lnTo>
                    <a:pt x="3228" y="23351"/>
                  </a:lnTo>
                  <a:lnTo>
                    <a:pt x="2910" y="22977"/>
                  </a:lnTo>
                  <a:lnTo>
                    <a:pt x="2608" y="22588"/>
                  </a:lnTo>
                  <a:lnTo>
                    <a:pt x="2323" y="22187"/>
                  </a:lnTo>
                  <a:lnTo>
                    <a:pt x="2054" y="21771"/>
                  </a:lnTo>
                  <a:lnTo>
                    <a:pt x="1802" y="21343"/>
                  </a:lnTo>
                  <a:lnTo>
                    <a:pt x="1566" y="20900"/>
                  </a:lnTo>
                  <a:lnTo>
                    <a:pt x="1347" y="20445"/>
                  </a:lnTo>
                  <a:lnTo>
                    <a:pt x="1144" y="19975"/>
                  </a:lnTo>
                  <a:lnTo>
                    <a:pt x="958" y="19493"/>
                  </a:lnTo>
                  <a:lnTo>
                    <a:pt x="788" y="18996"/>
                  </a:lnTo>
                  <a:lnTo>
                    <a:pt x="638" y="18489"/>
                  </a:lnTo>
                  <a:lnTo>
                    <a:pt x="504" y="17971"/>
                  </a:lnTo>
                  <a:lnTo>
                    <a:pt x="386" y="17445"/>
                  </a:lnTo>
                  <a:lnTo>
                    <a:pt x="283" y="16909"/>
                  </a:lnTo>
                  <a:lnTo>
                    <a:pt x="197" y="16364"/>
                  </a:lnTo>
                  <a:lnTo>
                    <a:pt x="126" y="15809"/>
                  </a:lnTo>
                  <a:lnTo>
                    <a:pt x="70" y="15245"/>
                  </a:lnTo>
                  <a:lnTo>
                    <a:pt x="31" y="14671"/>
                  </a:lnTo>
                  <a:lnTo>
                    <a:pt x="7" y="14088"/>
                  </a:lnTo>
                  <a:lnTo>
                    <a:pt x="0" y="13496"/>
                  </a:lnTo>
                  <a:lnTo>
                    <a:pt x="7" y="12883"/>
                  </a:lnTo>
                  <a:lnTo>
                    <a:pt x="31" y="12281"/>
                  </a:lnTo>
                  <a:lnTo>
                    <a:pt x="70" y="11692"/>
                  </a:lnTo>
                  <a:lnTo>
                    <a:pt x="126" y="11114"/>
                  </a:lnTo>
                  <a:lnTo>
                    <a:pt x="197" y="10549"/>
                  </a:lnTo>
                  <a:lnTo>
                    <a:pt x="283" y="9996"/>
                  </a:lnTo>
                  <a:lnTo>
                    <a:pt x="386" y="9454"/>
                  </a:lnTo>
                  <a:lnTo>
                    <a:pt x="504" y="8925"/>
                  </a:lnTo>
                  <a:lnTo>
                    <a:pt x="638" y="8408"/>
                  </a:lnTo>
                  <a:lnTo>
                    <a:pt x="788" y="7902"/>
                  </a:lnTo>
                  <a:lnTo>
                    <a:pt x="957" y="7410"/>
                  </a:lnTo>
                  <a:lnTo>
                    <a:pt x="1143" y="6934"/>
                  </a:lnTo>
                  <a:lnTo>
                    <a:pt x="1345" y="6472"/>
                  </a:lnTo>
                  <a:lnTo>
                    <a:pt x="1563" y="6025"/>
                  </a:lnTo>
                  <a:lnTo>
                    <a:pt x="1797" y="5593"/>
                  </a:lnTo>
                  <a:lnTo>
                    <a:pt x="2047" y="5177"/>
                  </a:lnTo>
                  <a:lnTo>
                    <a:pt x="2313" y="4775"/>
                  </a:lnTo>
                  <a:lnTo>
                    <a:pt x="2596" y="4388"/>
                  </a:lnTo>
                  <a:lnTo>
                    <a:pt x="2895" y="4017"/>
                  </a:lnTo>
                  <a:lnTo>
                    <a:pt x="3209" y="3660"/>
                  </a:lnTo>
                  <a:lnTo>
                    <a:pt x="3541" y="3315"/>
                  </a:lnTo>
                  <a:lnTo>
                    <a:pt x="3889" y="2987"/>
                  </a:lnTo>
                  <a:lnTo>
                    <a:pt x="4254" y="2676"/>
                  </a:lnTo>
                  <a:lnTo>
                    <a:pt x="4636" y="2380"/>
                  </a:lnTo>
                  <a:lnTo>
                    <a:pt x="5035" y="2102"/>
                  </a:lnTo>
                  <a:lnTo>
                    <a:pt x="5451" y="1840"/>
                  </a:lnTo>
                  <a:lnTo>
                    <a:pt x="5883" y="1594"/>
                  </a:lnTo>
                  <a:lnTo>
                    <a:pt x="6333" y="1365"/>
                  </a:lnTo>
                  <a:lnTo>
                    <a:pt x="6799" y="1153"/>
                  </a:lnTo>
                  <a:lnTo>
                    <a:pt x="7283" y="957"/>
                  </a:lnTo>
                  <a:lnTo>
                    <a:pt x="7787" y="775"/>
                  </a:lnTo>
                  <a:lnTo>
                    <a:pt x="8309" y="612"/>
                  </a:lnTo>
                  <a:lnTo>
                    <a:pt x="8847" y="469"/>
                  </a:lnTo>
                  <a:lnTo>
                    <a:pt x="9403" y="344"/>
                  </a:lnTo>
                  <a:lnTo>
                    <a:pt x="9977" y="239"/>
                  </a:lnTo>
                  <a:lnTo>
                    <a:pt x="10567" y="153"/>
                  </a:lnTo>
                  <a:lnTo>
                    <a:pt x="11175" y="86"/>
                  </a:lnTo>
                  <a:lnTo>
                    <a:pt x="11800" y="38"/>
                  </a:lnTo>
                  <a:lnTo>
                    <a:pt x="12442" y="9"/>
                  </a:lnTo>
                  <a:lnTo>
                    <a:pt x="13102" y="0"/>
                  </a:lnTo>
                  <a:lnTo>
                    <a:pt x="13614" y="5"/>
                  </a:lnTo>
                  <a:lnTo>
                    <a:pt x="14112" y="21"/>
                  </a:lnTo>
                  <a:lnTo>
                    <a:pt x="14597" y="48"/>
                  </a:lnTo>
                  <a:lnTo>
                    <a:pt x="15069" y="87"/>
                  </a:lnTo>
                  <a:lnTo>
                    <a:pt x="15528" y="136"/>
                  </a:lnTo>
                  <a:lnTo>
                    <a:pt x="15974" y="195"/>
                  </a:lnTo>
                  <a:lnTo>
                    <a:pt x="16407" y="266"/>
                  </a:lnTo>
                  <a:lnTo>
                    <a:pt x="16826" y="348"/>
                  </a:lnTo>
                  <a:lnTo>
                    <a:pt x="17233" y="440"/>
                  </a:lnTo>
                  <a:lnTo>
                    <a:pt x="17626" y="544"/>
                  </a:lnTo>
                  <a:lnTo>
                    <a:pt x="18011" y="657"/>
                  </a:lnTo>
                  <a:lnTo>
                    <a:pt x="18385" y="780"/>
                  </a:lnTo>
                  <a:lnTo>
                    <a:pt x="18748" y="911"/>
                  </a:lnTo>
                  <a:lnTo>
                    <a:pt x="19101" y="1051"/>
                  </a:lnTo>
                  <a:lnTo>
                    <a:pt x="19442" y="1201"/>
                  </a:lnTo>
                  <a:lnTo>
                    <a:pt x="19773" y="1359"/>
                  </a:lnTo>
                  <a:lnTo>
                    <a:pt x="20092" y="1527"/>
                  </a:lnTo>
                  <a:lnTo>
                    <a:pt x="20401" y="1703"/>
                  </a:lnTo>
                  <a:lnTo>
                    <a:pt x="20699" y="1889"/>
                  </a:lnTo>
                  <a:lnTo>
                    <a:pt x="20986" y="2083"/>
                  </a:lnTo>
                  <a:lnTo>
                    <a:pt x="21266" y="2282"/>
                  </a:lnTo>
                  <a:lnTo>
                    <a:pt x="21536" y="2489"/>
                  </a:lnTo>
                  <a:lnTo>
                    <a:pt x="21796" y="2703"/>
                  </a:lnTo>
                  <a:lnTo>
                    <a:pt x="22046" y="2924"/>
                  </a:lnTo>
                  <a:lnTo>
                    <a:pt x="22286" y="3153"/>
                  </a:lnTo>
                  <a:lnTo>
                    <a:pt x="22516" y="3390"/>
                  </a:lnTo>
                  <a:lnTo>
                    <a:pt x="22735" y="3634"/>
                  </a:lnTo>
                  <a:lnTo>
                    <a:pt x="22944" y="3885"/>
                  </a:lnTo>
                  <a:lnTo>
                    <a:pt x="23143" y="4144"/>
                  </a:lnTo>
                  <a:lnTo>
                    <a:pt x="23333" y="4411"/>
                  </a:lnTo>
                  <a:lnTo>
                    <a:pt x="23516" y="4680"/>
                  </a:lnTo>
                  <a:lnTo>
                    <a:pt x="23691" y="4955"/>
                  </a:lnTo>
                  <a:lnTo>
                    <a:pt x="23858" y="5236"/>
                  </a:lnTo>
                  <a:lnTo>
                    <a:pt x="24017" y="5522"/>
                  </a:lnTo>
                  <a:lnTo>
                    <a:pt x="24168" y="5814"/>
                  </a:lnTo>
                  <a:lnTo>
                    <a:pt x="24310" y="6112"/>
                  </a:lnTo>
                  <a:lnTo>
                    <a:pt x="24444" y="6415"/>
                  </a:lnTo>
                  <a:lnTo>
                    <a:pt x="24570" y="6723"/>
                  </a:lnTo>
                  <a:lnTo>
                    <a:pt x="24687" y="7038"/>
                  </a:lnTo>
                  <a:lnTo>
                    <a:pt x="24797" y="7358"/>
                  </a:lnTo>
                  <a:lnTo>
                    <a:pt x="19916" y="8691"/>
                  </a:lnTo>
                  <a:lnTo>
                    <a:pt x="19861" y="8523"/>
                  </a:lnTo>
                  <a:lnTo>
                    <a:pt x="19800" y="8356"/>
                  </a:lnTo>
                  <a:lnTo>
                    <a:pt x="19733" y="8191"/>
                  </a:lnTo>
                  <a:lnTo>
                    <a:pt x="19661" y="8027"/>
                  </a:lnTo>
                  <a:lnTo>
                    <a:pt x="19583" y="7865"/>
                  </a:lnTo>
                  <a:lnTo>
                    <a:pt x="19499" y="7704"/>
                  </a:lnTo>
                  <a:lnTo>
                    <a:pt x="19410" y="7545"/>
                  </a:lnTo>
                  <a:lnTo>
                    <a:pt x="19315" y="7387"/>
                  </a:lnTo>
                  <a:lnTo>
                    <a:pt x="19215" y="7231"/>
                  </a:lnTo>
                  <a:lnTo>
                    <a:pt x="19109" y="7076"/>
                  </a:lnTo>
                  <a:lnTo>
                    <a:pt x="18997" y="6921"/>
                  </a:lnTo>
                  <a:lnTo>
                    <a:pt x="18879" y="6769"/>
                  </a:lnTo>
                  <a:lnTo>
                    <a:pt x="18755" y="6620"/>
                  </a:lnTo>
                  <a:lnTo>
                    <a:pt x="18625" y="6476"/>
                  </a:lnTo>
                  <a:lnTo>
                    <a:pt x="18489" y="6335"/>
                  </a:lnTo>
                  <a:lnTo>
                    <a:pt x="18348" y="6198"/>
                  </a:lnTo>
                  <a:lnTo>
                    <a:pt x="18200" y="6065"/>
                  </a:lnTo>
                  <a:lnTo>
                    <a:pt x="18046" y="5935"/>
                  </a:lnTo>
                  <a:lnTo>
                    <a:pt x="17886" y="5809"/>
                  </a:lnTo>
                  <a:lnTo>
                    <a:pt x="17720" y="5687"/>
                  </a:lnTo>
                  <a:lnTo>
                    <a:pt x="17552" y="5570"/>
                  </a:lnTo>
                  <a:lnTo>
                    <a:pt x="17377" y="5457"/>
                  </a:lnTo>
                  <a:lnTo>
                    <a:pt x="17197" y="5349"/>
                  </a:lnTo>
                  <a:lnTo>
                    <a:pt x="17011" y="5246"/>
                  </a:lnTo>
                  <a:lnTo>
                    <a:pt x="16819" y="5148"/>
                  </a:lnTo>
                  <a:lnTo>
                    <a:pt x="16621" y="5054"/>
                  </a:lnTo>
                  <a:lnTo>
                    <a:pt x="16416" y="4966"/>
                  </a:lnTo>
                  <a:lnTo>
                    <a:pt x="16206" y="4882"/>
                  </a:lnTo>
                  <a:lnTo>
                    <a:pt x="15990" y="4804"/>
                  </a:lnTo>
                  <a:lnTo>
                    <a:pt x="15768" y="4730"/>
                  </a:lnTo>
                  <a:lnTo>
                    <a:pt x="15539" y="4659"/>
                  </a:lnTo>
                  <a:lnTo>
                    <a:pt x="15305" y="4595"/>
                  </a:lnTo>
                  <a:lnTo>
                    <a:pt x="15065" y="4538"/>
                  </a:lnTo>
                  <a:lnTo>
                    <a:pt x="14818" y="4490"/>
                  </a:lnTo>
                  <a:lnTo>
                    <a:pt x="14566" y="4448"/>
                  </a:lnTo>
                  <a:lnTo>
                    <a:pt x="14308" y="4415"/>
                  </a:lnTo>
                  <a:lnTo>
                    <a:pt x="14044" y="4388"/>
                  </a:lnTo>
                  <a:lnTo>
                    <a:pt x="13773" y="4370"/>
                  </a:lnTo>
                  <a:lnTo>
                    <a:pt x="13497" y="4358"/>
                  </a:lnTo>
                  <a:lnTo>
                    <a:pt x="13215" y="4354"/>
                  </a:lnTo>
                  <a:lnTo>
                    <a:pt x="12819" y="4361"/>
                  </a:lnTo>
                  <a:lnTo>
                    <a:pt x="12434" y="4381"/>
                  </a:lnTo>
                  <a:lnTo>
                    <a:pt x="12060" y="4414"/>
                  </a:lnTo>
                  <a:lnTo>
                    <a:pt x="11698" y="4460"/>
                  </a:lnTo>
                  <a:lnTo>
                    <a:pt x="11347" y="4519"/>
                  </a:lnTo>
                  <a:lnTo>
                    <a:pt x="11007" y="4591"/>
                  </a:lnTo>
                  <a:lnTo>
                    <a:pt x="10679" y="4676"/>
                  </a:lnTo>
                  <a:lnTo>
                    <a:pt x="10361" y="4775"/>
                  </a:lnTo>
                  <a:lnTo>
                    <a:pt x="10055" y="4887"/>
                  </a:lnTo>
                  <a:lnTo>
                    <a:pt x="9761" y="5011"/>
                  </a:lnTo>
                  <a:lnTo>
                    <a:pt x="9477" y="5145"/>
                  </a:lnTo>
                  <a:lnTo>
                    <a:pt x="9203" y="5289"/>
                  </a:lnTo>
                  <a:lnTo>
                    <a:pt x="8939" y="5445"/>
                  </a:lnTo>
                  <a:lnTo>
                    <a:pt x="8685" y="5612"/>
                  </a:lnTo>
                  <a:lnTo>
                    <a:pt x="8442" y="5791"/>
                  </a:lnTo>
                  <a:lnTo>
                    <a:pt x="8209" y="5980"/>
                  </a:lnTo>
                  <a:lnTo>
                    <a:pt x="7985" y="6181"/>
                  </a:lnTo>
                  <a:lnTo>
                    <a:pt x="7772" y="6393"/>
                  </a:lnTo>
                  <a:lnTo>
                    <a:pt x="7569" y="6616"/>
                  </a:lnTo>
                  <a:lnTo>
                    <a:pt x="7377" y="6851"/>
                  </a:lnTo>
                  <a:lnTo>
                    <a:pt x="7197" y="7096"/>
                  </a:lnTo>
                  <a:lnTo>
                    <a:pt x="7028" y="7351"/>
                  </a:lnTo>
                  <a:lnTo>
                    <a:pt x="6867" y="7616"/>
                  </a:lnTo>
                  <a:lnTo>
                    <a:pt x="6716" y="7890"/>
                  </a:lnTo>
                  <a:lnTo>
                    <a:pt x="6574" y="8174"/>
                  </a:lnTo>
                  <a:lnTo>
                    <a:pt x="6442" y="8468"/>
                  </a:lnTo>
                  <a:lnTo>
                    <a:pt x="6319" y="8772"/>
                  </a:lnTo>
                  <a:lnTo>
                    <a:pt x="6205" y="9086"/>
                  </a:lnTo>
                  <a:lnTo>
                    <a:pt x="6101" y="9409"/>
                  </a:lnTo>
                  <a:lnTo>
                    <a:pt x="6006" y="9742"/>
                  </a:lnTo>
                  <a:lnTo>
                    <a:pt x="5924" y="10080"/>
                  </a:lnTo>
                  <a:lnTo>
                    <a:pt x="5851" y="10427"/>
                  </a:lnTo>
                  <a:lnTo>
                    <a:pt x="5786" y="10781"/>
                  </a:lnTo>
                  <a:lnTo>
                    <a:pt x="5730" y="11145"/>
                  </a:lnTo>
                  <a:lnTo>
                    <a:pt x="5683" y="11516"/>
                  </a:lnTo>
                  <a:lnTo>
                    <a:pt x="5644" y="11895"/>
                  </a:lnTo>
                  <a:lnTo>
                    <a:pt x="5613" y="12283"/>
                  </a:lnTo>
                  <a:lnTo>
                    <a:pt x="5592" y="12679"/>
                  </a:lnTo>
                  <a:lnTo>
                    <a:pt x="5579" y="13084"/>
                  </a:lnTo>
                  <a:lnTo>
                    <a:pt x="5575" y="13496"/>
                  </a:lnTo>
                  <a:lnTo>
                    <a:pt x="5579" y="13906"/>
                  </a:lnTo>
                  <a:lnTo>
                    <a:pt x="5592" y="14309"/>
                  </a:lnTo>
                  <a:lnTo>
                    <a:pt x="5613" y="14705"/>
                  </a:lnTo>
                  <a:lnTo>
                    <a:pt x="5644" y="15094"/>
                  </a:lnTo>
                  <a:lnTo>
                    <a:pt x="5683" y="15477"/>
                  </a:lnTo>
                  <a:lnTo>
                    <a:pt x="5730" y="15852"/>
                  </a:lnTo>
                  <a:lnTo>
                    <a:pt x="5786" y="16221"/>
                  </a:lnTo>
                  <a:lnTo>
                    <a:pt x="5851" y="16584"/>
                  </a:lnTo>
                  <a:lnTo>
                    <a:pt x="5924" y="16939"/>
                  </a:lnTo>
                  <a:lnTo>
                    <a:pt x="6006" y="17288"/>
                  </a:lnTo>
                  <a:lnTo>
                    <a:pt x="6101" y="17625"/>
                  </a:lnTo>
                  <a:lnTo>
                    <a:pt x="6206" y="17953"/>
                  </a:lnTo>
                  <a:lnTo>
                    <a:pt x="6321" y="18271"/>
                  </a:lnTo>
                  <a:lnTo>
                    <a:pt x="6445" y="18580"/>
                  </a:lnTo>
                  <a:lnTo>
                    <a:pt x="6579" y="18879"/>
                  </a:lnTo>
                  <a:lnTo>
                    <a:pt x="6723" y="19169"/>
                  </a:lnTo>
                  <a:lnTo>
                    <a:pt x="6876" y="19450"/>
                  </a:lnTo>
                  <a:lnTo>
                    <a:pt x="7040" y="19721"/>
                  </a:lnTo>
                  <a:lnTo>
                    <a:pt x="7213" y="19983"/>
                  </a:lnTo>
                  <a:lnTo>
                    <a:pt x="7395" y="20235"/>
                  </a:lnTo>
                  <a:lnTo>
                    <a:pt x="7588" y="20478"/>
                  </a:lnTo>
                  <a:lnTo>
                    <a:pt x="7792" y="20709"/>
                  </a:lnTo>
                  <a:lnTo>
                    <a:pt x="8006" y="20930"/>
                  </a:lnTo>
                  <a:lnTo>
                    <a:pt x="8230" y="21139"/>
                  </a:lnTo>
                  <a:lnTo>
                    <a:pt x="8465" y="21338"/>
                  </a:lnTo>
                  <a:lnTo>
                    <a:pt x="8711" y="21526"/>
                  </a:lnTo>
                  <a:lnTo>
                    <a:pt x="8967" y="21703"/>
                  </a:lnTo>
                  <a:lnTo>
                    <a:pt x="9234" y="21869"/>
                  </a:lnTo>
                  <a:lnTo>
                    <a:pt x="9511" y="22024"/>
                  </a:lnTo>
                  <a:lnTo>
                    <a:pt x="9798" y="22169"/>
                  </a:lnTo>
                  <a:lnTo>
                    <a:pt x="10101" y="22301"/>
                  </a:lnTo>
                  <a:lnTo>
                    <a:pt x="10415" y="22419"/>
                  </a:lnTo>
                  <a:lnTo>
                    <a:pt x="10740" y="22523"/>
                  </a:lnTo>
                  <a:lnTo>
                    <a:pt x="11078" y="22613"/>
                  </a:lnTo>
                  <a:lnTo>
                    <a:pt x="11427" y="22690"/>
                  </a:lnTo>
                  <a:lnTo>
                    <a:pt x="11787" y="22752"/>
                  </a:lnTo>
                  <a:lnTo>
                    <a:pt x="12160" y="22801"/>
                  </a:lnTo>
                  <a:lnTo>
                    <a:pt x="12543" y="22835"/>
                  </a:lnTo>
                  <a:lnTo>
                    <a:pt x="12939" y="228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451093" y="4486865"/>
              <a:ext cx="56394" cy="63263"/>
            </a:xfrm>
            <a:custGeom>
              <a:avLst/>
              <a:pathLst>
                <a:path w="56394" h="63263">
                  <a:moveTo>
                    <a:pt x="56394" y="31160"/>
                  </a:moveTo>
                  <a:lnTo>
                    <a:pt x="56370" y="32722"/>
                  </a:lnTo>
                  <a:lnTo>
                    <a:pt x="56298" y="34245"/>
                  </a:lnTo>
                  <a:lnTo>
                    <a:pt x="56179" y="35732"/>
                  </a:lnTo>
                  <a:lnTo>
                    <a:pt x="56013" y="37180"/>
                  </a:lnTo>
                  <a:lnTo>
                    <a:pt x="55799" y="38591"/>
                  </a:lnTo>
                  <a:lnTo>
                    <a:pt x="55537" y="39964"/>
                  </a:lnTo>
                  <a:lnTo>
                    <a:pt x="55228" y="41299"/>
                  </a:lnTo>
                  <a:lnTo>
                    <a:pt x="54871" y="42597"/>
                  </a:lnTo>
                  <a:lnTo>
                    <a:pt x="54466" y="43857"/>
                  </a:lnTo>
                  <a:lnTo>
                    <a:pt x="54014" y="45079"/>
                  </a:lnTo>
                  <a:lnTo>
                    <a:pt x="53520" y="46254"/>
                  </a:lnTo>
                  <a:lnTo>
                    <a:pt x="52992" y="47390"/>
                  </a:lnTo>
                  <a:lnTo>
                    <a:pt x="52428" y="48488"/>
                  </a:lnTo>
                  <a:lnTo>
                    <a:pt x="51830" y="49547"/>
                  </a:lnTo>
                  <a:lnTo>
                    <a:pt x="51196" y="50568"/>
                  </a:lnTo>
                  <a:lnTo>
                    <a:pt x="50528" y="51550"/>
                  </a:lnTo>
                  <a:lnTo>
                    <a:pt x="49824" y="52493"/>
                  </a:lnTo>
                  <a:lnTo>
                    <a:pt x="49086" y="53398"/>
                  </a:lnTo>
                  <a:lnTo>
                    <a:pt x="48312" y="54264"/>
                  </a:lnTo>
                  <a:lnTo>
                    <a:pt x="47503" y="55091"/>
                  </a:lnTo>
                  <a:lnTo>
                    <a:pt x="46662" y="55880"/>
                  </a:lnTo>
                  <a:lnTo>
                    <a:pt x="45790" y="56629"/>
                  </a:lnTo>
                  <a:lnTo>
                    <a:pt x="44888" y="57338"/>
                  </a:lnTo>
                  <a:lnTo>
                    <a:pt x="43955" y="58008"/>
                  </a:lnTo>
                  <a:lnTo>
                    <a:pt x="42991" y="58639"/>
                  </a:lnTo>
                  <a:lnTo>
                    <a:pt x="41997" y="59229"/>
                  </a:lnTo>
                  <a:lnTo>
                    <a:pt x="40972" y="59781"/>
                  </a:lnTo>
                  <a:lnTo>
                    <a:pt x="39917" y="60293"/>
                  </a:lnTo>
                  <a:lnTo>
                    <a:pt x="38831" y="60765"/>
                  </a:lnTo>
                  <a:lnTo>
                    <a:pt x="37715" y="61198"/>
                  </a:lnTo>
                  <a:lnTo>
                    <a:pt x="36584" y="61590"/>
                  </a:lnTo>
                  <a:lnTo>
                    <a:pt x="35434" y="61941"/>
                  </a:lnTo>
                  <a:lnTo>
                    <a:pt x="34267" y="62251"/>
                  </a:lnTo>
                  <a:lnTo>
                    <a:pt x="33082" y="62520"/>
                  </a:lnTo>
                  <a:lnTo>
                    <a:pt x="31878" y="62747"/>
                  </a:lnTo>
                  <a:lnTo>
                    <a:pt x="30657" y="62933"/>
                  </a:lnTo>
                  <a:lnTo>
                    <a:pt x="29418" y="63077"/>
                  </a:lnTo>
                  <a:lnTo>
                    <a:pt x="28161" y="63181"/>
                  </a:lnTo>
                  <a:lnTo>
                    <a:pt x="26885" y="63243"/>
                  </a:lnTo>
                  <a:lnTo>
                    <a:pt x="25592" y="63263"/>
                  </a:lnTo>
                  <a:lnTo>
                    <a:pt x="0" y="63263"/>
                  </a:lnTo>
                  <a:lnTo>
                    <a:pt x="0" y="0"/>
                  </a:lnTo>
                  <a:lnTo>
                    <a:pt x="22898" y="0"/>
                  </a:lnTo>
                  <a:lnTo>
                    <a:pt x="24359" y="18"/>
                  </a:lnTo>
                  <a:lnTo>
                    <a:pt x="25795" y="73"/>
                  </a:lnTo>
                  <a:lnTo>
                    <a:pt x="27207" y="165"/>
                  </a:lnTo>
                  <a:lnTo>
                    <a:pt x="28595" y="294"/>
                  </a:lnTo>
                  <a:lnTo>
                    <a:pt x="29959" y="460"/>
                  </a:lnTo>
                  <a:lnTo>
                    <a:pt x="31298" y="662"/>
                  </a:lnTo>
                  <a:lnTo>
                    <a:pt x="32613" y="902"/>
                  </a:lnTo>
                  <a:lnTo>
                    <a:pt x="33904" y="1178"/>
                  </a:lnTo>
                  <a:lnTo>
                    <a:pt x="35171" y="1491"/>
                  </a:lnTo>
                  <a:lnTo>
                    <a:pt x="36413" y="1840"/>
                  </a:lnTo>
                  <a:lnTo>
                    <a:pt x="37626" y="2228"/>
                  </a:lnTo>
                  <a:lnTo>
                    <a:pt x="38805" y="2656"/>
                  </a:lnTo>
                  <a:lnTo>
                    <a:pt x="39950" y="3123"/>
                  </a:lnTo>
                  <a:lnTo>
                    <a:pt x="41061" y="3629"/>
                  </a:lnTo>
                  <a:lnTo>
                    <a:pt x="42138" y="4175"/>
                  </a:lnTo>
                  <a:lnTo>
                    <a:pt x="43180" y="4761"/>
                  </a:lnTo>
                  <a:lnTo>
                    <a:pt x="44189" y="5386"/>
                  </a:lnTo>
                  <a:lnTo>
                    <a:pt x="45163" y="6050"/>
                  </a:lnTo>
                  <a:lnTo>
                    <a:pt x="46103" y="6754"/>
                  </a:lnTo>
                  <a:lnTo>
                    <a:pt x="47010" y="7498"/>
                  </a:lnTo>
                  <a:lnTo>
                    <a:pt x="47879" y="8282"/>
                  </a:lnTo>
                  <a:lnTo>
                    <a:pt x="48709" y="9107"/>
                  </a:lnTo>
                  <a:lnTo>
                    <a:pt x="49499" y="9974"/>
                  </a:lnTo>
                  <a:lnTo>
                    <a:pt x="50249" y="10881"/>
                  </a:lnTo>
                  <a:lnTo>
                    <a:pt x="50961" y="11831"/>
                  </a:lnTo>
                  <a:lnTo>
                    <a:pt x="51632" y="12821"/>
                  </a:lnTo>
                  <a:lnTo>
                    <a:pt x="52265" y="13853"/>
                  </a:lnTo>
                  <a:lnTo>
                    <a:pt x="52857" y="14926"/>
                  </a:lnTo>
                  <a:lnTo>
                    <a:pt x="53410" y="16040"/>
                  </a:lnTo>
                  <a:lnTo>
                    <a:pt x="53924" y="17196"/>
                  </a:lnTo>
                  <a:lnTo>
                    <a:pt x="54393" y="18394"/>
                  </a:lnTo>
                  <a:lnTo>
                    <a:pt x="54813" y="19637"/>
                  </a:lnTo>
                  <a:lnTo>
                    <a:pt x="55184" y="20923"/>
                  </a:lnTo>
                  <a:lnTo>
                    <a:pt x="55505" y="22254"/>
                  </a:lnTo>
                  <a:lnTo>
                    <a:pt x="55776" y="23628"/>
                  </a:lnTo>
                  <a:lnTo>
                    <a:pt x="55998" y="25046"/>
                  </a:lnTo>
                  <a:lnTo>
                    <a:pt x="56171" y="26509"/>
                  </a:lnTo>
                  <a:lnTo>
                    <a:pt x="56295" y="28015"/>
                  </a:lnTo>
                  <a:lnTo>
                    <a:pt x="56369" y="29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464339" y="4497102"/>
              <a:ext cx="29813" cy="42789"/>
            </a:xfrm>
            <a:custGeom>
              <a:avLst/>
              <a:pathLst>
                <a:path w="29813" h="42789">
                  <a:moveTo>
                    <a:pt x="29813" y="20923"/>
                  </a:moveTo>
                  <a:lnTo>
                    <a:pt x="29798" y="19834"/>
                  </a:lnTo>
                  <a:lnTo>
                    <a:pt x="29752" y="18777"/>
                  </a:lnTo>
                  <a:lnTo>
                    <a:pt x="29676" y="17751"/>
                  </a:lnTo>
                  <a:lnTo>
                    <a:pt x="29569" y="16756"/>
                  </a:lnTo>
                  <a:lnTo>
                    <a:pt x="29431" y="15793"/>
                  </a:lnTo>
                  <a:lnTo>
                    <a:pt x="29263" y="14861"/>
                  </a:lnTo>
                  <a:lnTo>
                    <a:pt x="29065" y="13961"/>
                  </a:lnTo>
                  <a:lnTo>
                    <a:pt x="28836" y="13092"/>
                  </a:lnTo>
                  <a:lnTo>
                    <a:pt x="28576" y="12255"/>
                  </a:lnTo>
                  <a:lnTo>
                    <a:pt x="28286" y="11449"/>
                  </a:lnTo>
                  <a:lnTo>
                    <a:pt x="27978" y="10673"/>
                  </a:lnTo>
                  <a:lnTo>
                    <a:pt x="27645" y="9926"/>
                  </a:lnTo>
                  <a:lnTo>
                    <a:pt x="27288" y="9208"/>
                  </a:lnTo>
                  <a:lnTo>
                    <a:pt x="26907" y="8518"/>
                  </a:lnTo>
                  <a:lnTo>
                    <a:pt x="26502" y="7857"/>
                  </a:lnTo>
                  <a:lnTo>
                    <a:pt x="26072" y="7225"/>
                  </a:lnTo>
                  <a:lnTo>
                    <a:pt x="25618" y="6621"/>
                  </a:lnTo>
                  <a:lnTo>
                    <a:pt x="25140" y="6047"/>
                  </a:lnTo>
                  <a:lnTo>
                    <a:pt x="24637" y="5501"/>
                  </a:lnTo>
                  <a:lnTo>
                    <a:pt x="24111" y="4983"/>
                  </a:lnTo>
                  <a:lnTo>
                    <a:pt x="23561" y="4485"/>
                  </a:lnTo>
                  <a:lnTo>
                    <a:pt x="22990" y="4014"/>
                  </a:lnTo>
                  <a:lnTo>
                    <a:pt x="22397" y="3569"/>
                  </a:lnTo>
                  <a:lnTo>
                    <a:pt x="21783" y="3151"/>
                  </a:lnTo>
                  <a:lnTo>
                    <a:pt x="21147" y="2761"/>
                  </a:lnTo>
                  <a:lnTo>
                    <a:pt x="20490" y="2397"/>
                  </a:lnTo>
                  <a:lnTo>
                    <a:pt x="19811" y="2060"/>
                  </a:lnTo>
                  <a:lnTo>
                    <a:pt x="19111" y="1751"/>
                  </a:lnTo>
                  <a:lnTo>
                    <a:pt x="18389" y="1468"/>
                  </a:lnTo>
                  <a:lnTo>
                    <a:pt x="17645" y="1212"/>
                  </a:lnTo>
                  <a:lnTo>
                    <a:pt x="16892" y="981"/>
                  </a:lnTo>
                  <a:lnTo>
                    <a:pt x="16122" y="775"/>
                  </a:lnTo>
                  <a:lnTo>
                    <a:pt x="15336" y="594"/>
                  </a:lnTo>
                  <a:lnTo>
                    <a:pt x="14534" y="436"/>
                  </a:lnTo>
                  <a:lnTo>
                    <a:pt x="13716" y="303"/>
                  </a:lnTo>
                  <a:lnTo>
                    <a:pt x="12882" y="193"/>
                  </a:lnTo>
                  <a:lnTo>
                    <a:pt x="12032" y="109"/>
                  </a:lnTo>
                  <a:lnTo>
                    <a:pt x="11165" y="48"/>
                  </a:lnTo>
                  <a:lnTo>
                    <a:pt x="10282" y="12"/>
                  </a:lnTo>
                  <a:lnTo>
                    <a:pt x="9384" y="0"/>
                  </a:lnTo>
                  <a:lnTo>
                    <a:pt x="0" y="0"/>
                  </a:lnTo>
                  <a:lnTo>
                    <a:pt x="0" y="42789"/>
                  </a:lnTo>
                  <a:lnTo>
                    <a:pt x="11224" y="42789"/>
                  </a:lnTo>
                  <a:lnTo>
                    <a:pt x="12017" y="42775"/>
                  </a:lnTo>
                  <a:lnTo>
                    <a:pt x="12798" y="42733"/>
                  </a:lnTo>
                  <a:lnTo>
                    <a:pt x="13566" y="42664"/>
                  </a:lnTo>
                  <a:lnTo>
                    <a:pt x="14321" y="42566"/>
                  </a:lnTo>
                  <a:lnTo>
                    <a:pt x="15063" y="42441"/>
                  </a:lnTo>
                  <a:lnTo>
                    <a:pt x="15793" y="42288"/>
                  </a:lnTo>
                  <a:lnTo>
                    <a:pt x="16511" y="42107"/>
                  </a:lnTo>
                  <a:lnTo>
                    <a:pt x="17216" y="41898"/>
                  </a:lnTo>
                  <a:lnTo>
                    <a:pt x="17908" y="41662"/>
                  </a:lnTo>
                  <a:lnTo>
                    <a:pt x="18588" y="41397"/>
                  </a:lnTo>
                  <a:lnTo>
                    <a:pt x="19261" y="41105"/>
                  </a:lnTo>
                  <a:lnTo>
                    <a:pt x="19915" y="40786"/>
                  </a:lnTo>
                  <a:lnTo>
                    <a:pt x="20551" y="40441"/>
                  </a:lnTo>
                  <a:lnTo>
                    <a:pt x="21167" y="40068"/>
                  </a:lnTo>
                  <a:lnTo>
                    <a:pt x="21765" y="39668"/>
                  </a:lnTo>
                  <a:lnTo>
                    <a:pt x="22343" y="39242"/>
                  </a:lnTo>
                  <a:lnTo>
                    <a:pt x="22903" y="38788"/>
                  </a:lnTo>
                  <a:lnTo>
                    <a:pt x="23444" y="38308"/>
                  </a:lnTo>
                  <a:lnTo>
                    <a:pt x="23967" y="37801"/>
                  </a:lnTo>
                  <a:lnTo>
                    <a:pt x="24470" y="37266"/>
                  </a:lnTo>
                  <a:lnTo>
                    <a:pt x="24962" y="36697"/>
                  </a:lnTo>
                  <a:lnTo>
                    <a:pt x="25431" y="36101"/>
                  </a:lnTo>
                  <a:lnTo>
                    <a:pt x="25877" y="35479"/>
                  </a:lnTo>
                  <a:lnTo>
                    <a:pt x="26302" y="34831"/>
                  </a:lnTo>
                  <a:lnTo>
                    <a:pt x="26704" y="34157"/>
                  </a:lnTo>
                  <a:lnTo>
                    <a:pt x="27083" y="33457"/>
                  </a:lnTo>
                  <a:lnTo>
                    <a:pt x="27440" y="32731"/>
                  </a:lnTo>
                  <a:lnTo>
                    <a:pt x="27774" y="31979"/>
                  </a:lnTo>
                  <a:lnTo>
                    <a:pt x="28087" y="31201"/>
                  </a:lnTo>
                  <a:lnTo>
                    <a:pt x="28376" y="30397"/>
                  </a:lnTo>
                  <a:lnTo>
                    <a:pt x="28649" y="29566"/>
                  </a:lnTo>
                  <a:lnTo>
                    <a:pt x="28893" y="28710"/>
                  </a:lnTo>
                  <a:lnTo>
                    <a:pt x="29109" y="27828"/>
                  </a:lnTo>
                  <a:lnTo>
                    <a:pt x="29296" y="26920"/>
                  </a:lnTo>
                  <a:lnTo>
                    <a:pt x="29454" y="25985"/>
                  </a:lnTo>
                  <a:lnTo>
                    <a:pt x="29583" y="25025"/>
                  </a:lnTo>
                  <a:lnTo>
                    <a:pt x="29684" y="24038"/>
                  </a:lnTo>
                  <a:lnTo>
                    <a:pt x="29755" y="23026"/>
                  </a:lnTo>
                  <a:lnTo>
                    <a:pt x="29799" y="2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517500" y="4486865"/>
              <a:ext cx="51589" cy="63263"/>
            </a:xfrm>
            <a:custGeom>
              <a:avLst/>
              <a:pathLst>
                <a:path w="51589" h="63263">
                  <a:moveTo>
                    <a:pt x="0" y="63263"/>
                  </a:moveTo>
                  <a:lnTo>
                    <a:pt x="0" y="0"/>
                  </a:lnTo>
                  <a:lnTo>
                    <a:pt x="49748" y="0"/>
                  </a:lnTo>
                  <a:lnTo>
                    <a:pt x="49748" y="10237"/>
                  </a:lnTo>
                  <a:lnTo>
                    <a:pt x="13245" y="10237"/>
                  </a:lnTo>
                  <a:lnTo>
                    <a:pt x="13245" y="26131"/>
                  </a:lnTo>
                  <a:lnTo>
                    <a:pt x="47010" y="26131"/>
                  </a:lnTo>
                  <a:lnTo>
                    <a:pt x="47010" y="36368"/>
                  </a:lnTo>
                  <a:lnTo>
                    <a:pt x="13245" y="36368"/>
                  </a:lnTo>
                  <a:lnTo>
                    <a:pt x="13245" y="53026"/>
                  </a:lnTo>
                  <a:lnTo>
                    <a:pt x="51589" y="53026"/>
                  </a:lnTo>
                  <a:lnTo>
                    <a:pt x="51589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578833" y="4486865"/>
              <a:ext cx="54059" cy="63263"/>
            </a:xfrm>
            <a:custGeom>
              <a:avLst/>
              <a:pathLst>
                <a:path w="54059" h="63263">
                  <a:moveTo>
                    <a:pt x="38523" y="63263"/>
                  </a:moveTo>
                  <a:lnTo>
                    <a:pt x="10955" y="14547"/>
                  </a:lnTo>
                  <a:lnTo>
                    <a:pt x="10999" y="14942"/>
                  </a:lnTo>
                  <a:lnTo>
                    <a:pt x="11043" y="15337"/>
                  </a:lnTo>
                  <a:lnTo>
                    <a:pt x="11086" y="15732"/>
                  </a:lnTo>
                  <a:lnTo>
                    <a:pt x="11127" y="16127"/>
                  </a:lnTo>
                  <a:lnTo>
                    <a:pt x="11168" y="16523"/>
                  </a:lnTo>
                  <a:lnTo>
                    <a:pt x="11208" y="16918"/>
                  </a:lnTo>
                  <a:lnTo>
                    <a:pt x="11247" y="17313"/>
                  </a:lnTo>
                  <a:lnTo>
                    <a:pt x="11285" y="17708"/>
                  </a:lnTo>
                  <a:lnTo>
                    <a:pt x="11323" y="18103"/>
                  </a:lnTo>
                  <a:lnTo>
                    <a:pt x="11359" y="18498"/>
                  </a:lnTo>
                  <a:lnTo>
                    <a:pt x="11394" y="18842"/>
                  </a:lnTo>
                  <a:lnTo>
                    <a:pt x="11427" y="19191"/>
                  </a:lnTo>
                  <a:lnTo>
                    <a:pt x="11459" y="19546"/>
                  </a:lnTo>
                  <a:lnTo>
                    <a:pt x="11488" y="19906"/>
                  </a:lnTo>
                  <a:lnTo>
                    <a:pt x="11516" y="20272"/>
                  </a:lnTo>
                  <a:lnTo>
                    <a:pt x="11542" y="20643"/>
                  </a:lnTo>
                  <a:lnTo>
                    <a:pt x="11567" y="21019"/>
                  </a:lnTo>
                  <a:lnTo>
                    <a:pt x="11589" y="21401"/>
                  </a:lnTo>
                  <a:lnTo>
                    <a:pt x="11610" y="21788"/>
                  </a:lnTo>
                  <a:lnTo>
                    <a:pt x="11629" y="22180"/>
                  </a:lnTo>
                  <a:lnTo>
                    <a:pt x="11654" y="22573"/>
                  </a:lnTo>
                  <a:lnTo>
                    <a:pt x="11677" y="22963"/>
                  </a:lnTo>
                  <a:lnTo>
                    <a:pt x="11697" y="23349"/>
                  </a:lnTo>
                  <a:lnTo>
                    <a:pt x="11715" y="23732"/>
                  </a:lnTo>
                  <a:lnTo>
                    <a:pt x="11730" y="24111"/>
                  </a:lnTo>
                  <a:lnTo>
                    <a:pt x="11742" y="24486"/>
                  </a:lnTo>
                  <a:lnTo>
                    <a:pt x="11751" y="24858"/>
                  </a:lnTo>
                  <a:lnTo>
                    <a:pt x="11758" y="25226"/>
                  </a:lnTo>
                  <a:lnTo>
                    <a:pt x="11762" y="25591"/>
                  </a:lnTo>
                  <a:lnTo>
                    <a:pt x="11763" y="25952"/>
                  </a:lnTo>
                  <a:lnTo>
                    <a:pt x="11763" y="63263"/>
                  </a:lnTo>
                  <a:lnTo>
                    <a:pt x="0" y="63263"/>
                  </a:lnTo>
                  <a:lnTo>
                    <a:pt x="0" y="0"/>
                  </a:lnTo>
                  <a:lnTo>
                    <a:pt x="15131" y="0"/>
                  </a:lnTo>
                  <a:lnTo>
                    <a:pt x="43103" y="49120"/>
                  </a:lnTo>
                  <a:lnTo>
                    <a:pt x="43059" y="48741"/>
                  </a:lnTo>
                  <a:lnTo>
                    <a:pt x="43015" y="48358"/>
                  </a:lnTo>
                  <a:lnTo>
                    <a:pt x="42973" y="47972"/>
                  </a:lnTo>
                  <a:lnTo>
                    <a:pt x="42931" y="47582"/>
                  </a:lnTo>
                  <a:lnTo>
                    <a:pt x="42890" y="47189"/>
                  </a:lnTo>
                  <a:lnTo>
                    <a:pt x="42850" y="46792"/>
                  </a:lnTo>
                  <a:lnTo>
                    <a:pt x="42811" y="46392"/>
                  </a:lnTo>
                  <a:lnTo>
                    <a:pt x="42773" y="45988"/>
                  </a:lnTo>
                  <a:lnTo>
                    <a:pt x="42736" y="45580"/>
                  </a:lnTo>
                  <a:lnTo>
                    <a:pt x="42699" y="45169"/>
                  </a:lnTo>
                  <a:lnTo>
                    <a:pt x="42664" y="44814"/>
                  </a:lnTo>
                  <a:lnTo>
                    <a:pt x="42629" y="44450"/>
                  </a:lnTo>
                  <a:lnTo>
                    <a:pt x="42595" y="44078"/>
                  </a:lnTo>
                  <a:lnTo>
                    <a:pt x="42563" y="43696"/>
                  </a:lnTo>
                  <a:lnTo>
                    <a:pt x="42531" y="43305"/>
                  </a:lnTo>
                  <a:lnTo>
                    <a:pt x="42500" y="42906"/>
                  </a:lnTo>
                  <a:lnTo>
                    <a:pt x="42470" y="42497"/>
                  </a:lnTo>
                  <a:lnTo>
                    <a:pt x="42441" y="42080"/>
                  </a:lnTo>
                  <a:lnTo>
                    <a:pt x="42412" y="41653"/>
                  </a:lnTo>
                  <a:lnTo>
                    <a:pt x="42385" y="41217"/>
                  </a:lnTo>
                  <a:lnTo>
                    <a:pt x="42368" y="40777"/>
                  </a:lnTo>
                  <a:lnTo>
                    <a:pt x="42353" y="40336"/>
                  </a:lnTo>
                  <a:lnTo>
                    <a:pt x="42339" y="39893"/>
                  </a:lnTo>
                  <a:lnTo>
                    <a:pt x="42327" y="39450"/>
                  </a:lnTo>
                  <a:lnTo>
                    <a:pt x="42318" y="39006"/>
                  </a:lnTo>
                  <a:lnTo>
                    <a:pt x="42309" y="38561"/>
                  </a:lnTo>
                  <a:lnTo>
                    <a:pt x="42303" y="38115"/>
                  </a:lnTo>
                  <a:lnTo>
                    <a:pt x="42299" y="37669"/>
                  </a:lnTo>
                  <a:lnTo>
                    <a:pt x="42296" y="37221"/>
                  </a:lnTo>
                  <a:lnTo>
                    <a:pt x="42295" y="36772"/>
                  </a:lnTo>
                  <a:lnTo>
                    <a:pt x="42295" y="0"/>
                  </a:lnTo>
                  <a:lnTo>
                    <a:pt x="54059" y="0"/>
                  </a:lnTo>
                  <a:lnTo>
                    <a:pt x="54059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645240" y="4486865"/>
              <a:ext cx="64296" cy="63263"/>
            </a:xfrm>
            <a:custGeom>
              <a:avLst/>
              <a:pathLst>
                <a:path w="64296" h="63263">
                  <a:moveTo>
                    <a:pt x="52532" y="63263"/>
                  </a:moveTo>
                  <a:lnTo>
                    <a:pt x="52532" y="24919"/>
                  </a:lnTo>
                  <a:lnTo>
                    <a:pt x="52533" y="24460"/>
                  </a:lnTo>
                  <a:lnTo>
                    <a:pt x="52534" y="23998"/>
                  </a:lnTo>
                  <a:lnTo>
                    <a:pt x="52536" y="23533"/>
                  </a:lnTo>
                  <a:lnTo>
                    <a:pt x="52539" y="23065"/>
                  </a:lnTo>
                  <a:lnTo>
                    <a:pt x="52543" y="22595"/>
                  </a:lnTo>
                  <a:lnTo>
                    <a:pt x="52548" y="22122"/>
                  </a:lnTo>
                  <a:lnTo>
                    <a:pt x="52554" y="21647"/>
                  </a:lnTo>
                  <a:lnTo>
                    <a:pt x="52561" y="21169"/>
                  </a:lnTo>
                  <a:lnTo>
                    <a:pt x="52569" y="20688"/>
                  </a:lnTo>
                  <a:lnTo>
                    <a:pt x="52577" y="20204"/>
                  </a:lnTo>
                  <a:lnTo>
                    <a:pt x="52595" y="19724"/>
                  </a:lnTo>
                  <a:lnTo>
                    <a:pt x="52613" y="19251"/>
                  </a:lnTo>
                  <a:lnTo>
                    <a:pt x="52631" y="18786"/>
                  </a:lnTo>
                  <a:lnTo>
                    <a:pt x="52649" y="18329"/>
                  </a:lnTo>
                  <a:lnTo>
                    <a:pt x="52667" y="17881"/>
                  </a:lnTo>
                  <a:lnTo>
                    <a:pt x="52685" y="17440"/>
                  </a:lnTo>
                  <a:lnTo>
                    <a:pt x="52703" y="17008"/>
                  </a:lnTo>
                  <a:lnTo>
                    <a:pt x="52721" y="16584"/>
                  </a:lnTo>
                  <a:lnTo>
                    <a:pt x="52739" y="16167"/>
                  </a:lnTo>
                  <a:lnTo>
                    <a:pt x="52757" y="15759"/>
                  </a:lnTo>
                  <a:lnTo>
                    <a:pt x="52783" y="15285"/>
                  </a:lnTo>
                  <a:lnTo>
                    <a:pt x="52809" y="14813"/>
                  </a:lnTo>
                  <a:lnTo>
                    <a:pt x="52833" y="14344"/>
                  </a:lnTo>
                  <a:lnTo>
                    <a:pt x="52857" y="13877"/>
                  </a:lnTo>
                  <a:lnTo>
                    <a:pt x="52880" y="13413"/>
                  </a:lnTo>
                  <a:lnTo>
                    <a:pt x="52902" y="12952"/>
                  </a:lnTo>
                  <a:lnTo>
                    <a:pt x="52923" y="12494"/>
                  </a:lnTo>
                  <a:lnTo>
                    <a:pt x="52943" y="12038"/>
                  </a:lnTo>
                  <a:lnTo>
                    <a:pt x="52963" y="11585"/>
                  </a:lnTo>
                  <a:lnTo>
                    <a:pt x="52981" y="11135"/>
                  </a:lnTo>
                  <a:lnTo>
                    <a:pt x="52794" y="11840"/>
                  </a:lnTo>
                  <a:lnTo>
                    <a:pt x="52608" y="12539"/>
                  </a:lnTo>
                  <a:lnTo>
                    <a:pt x="52424" y="13231"/>
                  </a:lnTo>
                  <a:lnTo>
                    <a:pt x="52241" y="13915"/>
                  </a:lnTo>
                  <a:lnTo>
                    <a:pt x="52061" y="14592"/>
                  </a:lnTo>
                  <a:lnTo>
                    <a:pt x="51882" y="15262"/>
                  </a:lnTo>
                  <a:lnTo>
                    <a:pt x="51705" y="15925"/>
                  </a:lnTo>
                  <a:lnTo>
                    <a:pt x="51530" y="16580"/>
                  </a:lnTo>
                  <a:lnTo>
                    <a:pt x="51357" y="17228"/>
                  </a:lnTo>
                  <a:lnTo>
                    <a:pt x="51185" y="17870"/>
                  </a:lnTo>
                  <a:lnTo>
                    <a:pt x="51113" y="18140"/>
                  </a:lnTo>
                  <a:lnTo>
                    <a:pt x="51040" y="18412"/>
                  </a:lnTo>
                  <a:lnTo>
                    <a:pt x="50966" y="18686"/>
                  </a:lnTo>
                  <a:lnTo>
                    <a:pt x="50891" y="18962"/>
                  </a:lnTo>
                  <a:lnTo>
                    <a:pt x="50815" y="19239"/>
                  </a:lnTo>
                  <a:lnTo>
                    <a:pt x="50738" y="19518"/>
                  </a:lnTo>
                  <a:lnTo>
                    <a:pt x="50660" y="19799"/>
                  </a:lnTo>
                  <a:lnTo>
                    <a:pt x="50582" y="20082"/>
                  </a:lnTo>
                  <a:lnTo>
                    <a:pt x="50502" y="20367"/>
                  </a:lnTo>
                  <a:lnTo>
                    <a:pt x="50422" y="20653"/>
                  </a:lnTo>
                  <a:lnTo>
                    <a:pt x="50341" y="20940"/>
                  </a:lnTo>
                  <a:lnTo>
                    <a:pt x="50260" y="21225"/>
                  </a:lnTo>
                  <a:lnTo>
                    <a:pt x="50179" y="21507"/>
                  </a:lnTo>
                  <a:lnTo>
                    <a:pt x="50099" y="21788"/>
                  </a:lnTo>
                  <a:lnTo>
                    <a:pt x="50018" y="22068"/>
                  </a:lnTo>
                  <a:lnTo>
                    <a:pt x="49937" y="22345"/>
                  </a:lnTo>
                  <a:lnTo>
                    <a:pt x="49856" y="22621"/>
                  </a:lnTo>
                  <a:lnTo>
                    <a:pt x="49775" y="22895"/>
                  </a:lnTo>
                  <a:lnTo>
                    <a:pt x="49695" y="23167"/>
                  </a:lnTo>
                  <a:lnTo>
                    <a:pt x="49614" y="23437"/>
                  </a:lnTo>
                  <a:lnTo>
                    <a:pt x="49542" y="23705"/>
                  </a:lnTo>
                  <a:lnTo>
                    <a:pt x="49470" y="23969"/>
                  </a:lnTo>
                  <a:lnTo>
                    <a:pt x="49398" y="24229"/>
                  </a:lnTo>
                  <a:lnTo>
                    <a:pt x="49326" y="24486"/>
                  </a:lnTo>
                  <a:lnTo>
                    <a:pt x="49255" y="24739"/>
                  </a:lnTo>
                  <a:lnTo>
                    <a:pt x="49183" y="24989"/>
                  </a:lnTo>
                  <a:lnTo>
                    <a:pt x="49111" y="25235"/>
                  </a:lnTo>
                  <a:lnTo>
                    <a:pt x="49039" y="25477"/>
                  </a:lnTo>
                  <a:lnTo>
                    <a:pt x="48967" y="25716"/>
                  </a:lnTo>
                  <a:lnTo>
                    <a:pt x="48895" y="25952"/>
                  </a:lnTo>
                  <a:lnTo>
                    <a:pt x="48824" y="26182"/>
                  </a:lnTo>
                  <a:lnTo>
                    <a:pt x="48755" y="26406"/>
                  </a:lnTo>
                  <a:lnTo>
                    <a:pt x="48688" y="26624"/>
                  </a:lnTo>
                  <a:lnTo>
                    <a:pt x="48622" y="26835"/>
                  </a:lnTo>
                  <a:lnTo>
                    <a:pt x="48559" y="27040"/>
                  </a:lnTo>
                  <a:lnTo>
                    <a:pt x="48497" y="27239"/>
                  </a:lnTo>
                  <a:lnTo>
                    <a:pt x="48436" y="27432"/>
                  </a:lnTo>
                  <a:lnTo>
                    <a:pt x="48378" y="27618"/>
                  </a:lnTo>
                  <a:lnTo>
                    <a:pt x="48321" y="27798"/>
                  </a:lnTo>
                  <a:lnTo>
                    <a:pt x="48267" y="27972"/>
                  </a:lnTo>
                  <a:lnTo>
                    <a:pt x="36862" y="63263"/>
                  </a:lnTo>
                  <a:lnTo>
                    <a:pt x="27433" y="63263"/>
                  </a:lnTo>
                  <a:lnTo>
                    <a:pt x="16029" y="27972"/>
                  </a:lnTo>
                  <a:lnTo>
                    <a:pt x="15974" y="27798"/>
                  </a:lnTo>
                  <a:lnTo>
                    <a:pt x="15917" y="27618"/>
                  </a:lnTo>
                  <a:lnTo>
                    <a:pt x="15859" y="27432"/>
                  </a:lnTo>
                  <a:lnTo>
                    <a:pt x="15799" y="27239"/>
                  </a:lnTo>
                  <a:lnTo>
                    <a:pt x="15737" y="27040"/>
                  </a:lnTo>
                  <a:lnTo>
                    <a:pt x="15673" y="26835"/>
                  </a:lnTo>
                  <a:lnTo>
                    <a:pt x="15608" y="26624"/>
                  </a:lnTo>
                  <a:lnTo>
                    <a:pt x="15540" y="26406"/>
                  </a:lnTo>
                  <a:lnTo>
                    <a:pt x="15471" y="26182"/>
                  </a:lnTo>
                  <a:lnTo>
                    <a:pt x="15400" y="25952"/>
                  </a:lnTo>
                  <a:lnTo>
                    <a:pt x="15336" y="25716"/>
                  </a:lnTo>
                  <a:lnTo>
                    <a:pt x="15271" y="25477"/>
                  </a:lnTo>
                  <a:lnTo>
                    <a:pt x="15203" y="25235"/>
                  </a:lnTo>
                  <a:lnTo>
                    <a:pt x="15134" y="24989"/>
                  </a:lnTo>
                  <a:lnTo>
                    <a:pt x="15063" y="24739"/>
                  </a:lnTo>
                  <a:lnTo>
                    <a:pt x="14991" y="24486"/>
                  </a:lnTo>
                  <a:lnTo>
                    <a:pt x="14916" y="24229"/>
                  </a:lnTo>
                  <a:lnTo>
                    <a:pt x="14840" y="23969"/>
                  </a:lnTo>
                  <a:lnTo>
                    <a:pt x="14762" y="23705"/>
                  </a:lnTo>
                  <a:lnTo>
                    <a:pt x="14682" y="23437"/>
                  </a:lnTo>
                  <a:lnTo>
                    <a:pt x="14609" y="23167"/>
                  </a:lnTo>
                  <a:lnTo>
                    <a:pt x="14536" y="22895"/>
                  </a:lnTo>
                  <a:lnTo>
                    <a:pt x="14462" y="22621"/>
                  </a:lnTo>
                  <a:lnTo>
                    <a:pt x="14387" y="22345"/>
                  </a:lnTo>
                  <a:lnTo>
                    <a:pt x="14311" y="22068"/>
                  </a:lnTo>
                  <a:lnTo>
                    <a:pt x="14235" y="21788"/>
                  </a:lnTo>
                  <a:lnTo>
                    <a:pt x="14157" y="21507"/>
                  </a:lnTo>
                  <a:lnTo>
                    <a:pt x="14078" y="21225"/>
                  </a:lnTo>
                  <a:lnTo>
                    <a:pt x="13999" y="20940"/>
                  </a:lnTo>
                  <a:lnTo>
                    <a:pt x="13918" y="20653"/>
                  </a:lnTo>
                  <a:lnTo>
                    <a:pt x="13838" y="20367"/>
                  </a:lnTo>
                  <a:lnTo>
                    <a:pt x="13757" y="20082"/>
                  </a:lnTo>
                  <a:lnTo>
                    <a:pt x="13676" y="19799"/>
                  </a:lnTo>
                  <a:lnTo>
                    <a:pt x="13595" y="19518"/>
                  </a:lnTo>
                  <a:lnTo>
                    <a:pt x="13514" y="19239"/>
                  </a:lnTo>
                  <a:lnTo>
                    <a:pt x="13434" y="18962"/>
                  </a:lnTo>
                  <a:lnTo>
                    <a:pt x="13353" y="18686"/>
                  </a:lnTo>
                  <a:lnTo>
                    <a:pt x="13272" y="18412"/>
                  </a:lnTo>
                  <a:lnTo>
                    <a:pt x="13191" y="18140"/>
                  </a:lnTo>
                  <a:lnTo>
                    <a:pt x="13110" y="17870"/>
                  </a:lnTo>
                  <a:lnTo>
                    <a:pt x="12930" y="17228"/>
                  </a:lnTo>
                  <a:lnTo>
                    <a:pt x="12747" y="16580"/>
                  </a:lnTo>
                  <a:lnTo>
                    <a:pt x="12563" y="15925"/>
                  </a:lnTo>
                  <a:lnTo>
                    <a:pt x="12377" y="15262"/>
                  </a:lnTo>
                  <a:lnTo>
                    <a:pt x="12190" y="14592"/>
                  </a:lnTo>
                  <a:lnTo>
                    <a:pt x="12000" y="13915"/>
                  </a:lnTo>
                  <a:lnTo>
                    <a:pt x="11809" y="13231"/>
                  </a:lnTo>
                  <a:lnTo>
                    <a:pt x="11616" y="12539"/>
                  </a:lnTo>
                  <a:lnTo>
                    <a:pt x="11421" y="11840"/>
                  </a:lnTo>
                  <a:lnTo>
                    <a:pt x="11224" y="11135"/>
                  </a:lnTo>
                  <a:lnTo>
                    <a:pt x="11251" y="11655"/>
                  </a:lnTo>
                  <a:lnTo>
                    <a:pt x="11278" y="12173"/>
                  </a:lnTo>
                  <a:lnTo>
                    <a:pt x="11305" y="12689"/>
                  </a:lnTo>
                  <a:lnTo>
                    <a:pt x="11332" y="13204"/>
                  </a:lnTo>
                  <a:lnTo>
                    <a:pt x="11359" y="13716"/>
                  </a:lnTo>
                  <a:lnTo>
                    <a:pt x="11386" y="14227"/>
                  </a:lnTo>
                  <a:lnTo>
                    <a:pt x="11413" y="14736"/>
                  </a:lnTo>
                  <a:lnTo>
                    <a:pt x="11440" y="15244"/>
                  </a:lnTo>
                  <a:lnTo>
                    <a:pt x="11467" y="15749"/>
                  </a:lnTo>
                  <a:lnTo>
                    <a:pt x="11494" y="16253"/>
                  </a:lnTo>
                  <a:lnTo>
                    <a:pt x="11512" y="16686"/>
                  </a:lnTo>
                  <a:lnTo>
                    <a:pt x="11530" y="17124"/>
                  </a:lnTo>
                  <a:lnTo>
                    <a:pt x="11548" y="17567"/>
                  </a:lnTo>
                  <a:lnTo>
                    <a:pt x="11566" y="18013"/>
                  </a:lnTo>
                  <a:lnTo>
                    <a:pt x="11584" y="18465"/>
                  </a:lnTo>
                  <a:lnTo>
                    <a:pt x="11602" y="18920"/>
                  </a:lnTo>
                  <a:lnTo>
                    <a:pt x="11620" y="19380"/>
                  </a:lnTo>
                  <a:lnTo>
                    <a:pt x="11638" y="19845"/>
                  </a:lnTo>
                  <a:lnTo>
                    <a:pt x="11655" y="20314"/>
                  </a:lnTo>
                  <a:lnTo>
                    <a:pt x="11673" y="20788"/>
                  </a:lnTo>
                  <a:lnTo>
                    <a:pt x="11690" y="21258"/>
                  </a:lnTo>
                  <a:lnTo>
                    <a:pt x="11706" y="21715"/>
                  </a:lnTo>
                  <a:lnTo>
                    <a:pt x="11719" y="22159"/>
                  </a:lnTo>
                  <a:lnTo>
                    <a:pt x="11731" y="22591"/>
                  </a:lnTo>
                  <a:lnTo>
                    <a:pt x="11741" y="23011"/>
                  </a:lnTo>
                  <a:lnTo>
                    <a:pt x="11749" y="23417"/>
                  </a:lnTo>
                  <a:lnTo>
                    <a:pt x="11755" y="23812"/>
                  </a:lnTo>
                  <a:lnTo>
                    <a:pt x="11760" y="24193"/>
                  </a:lnTo>
                  <a:lnTo>
                    <a:pt x="11762" y="24562"/>
                  </a:lnTo>
                  <a:lnTo>
                    <a:pt x="11763" y="24919"/>
                  </a:lnTo>
                  <a:lnTo>
                    <a:pt x="11763" y="63263"/>
                  </a:lnTo>
                  <a:lnTo>
                    <a:pt x="0" y="63263"/>
                  </a:lnTo>
                  <a:lnTo>
                    <a:pt x="0" y="0"/>
                  </a:lnTo>
                  <a:lnTo>
                    <a:pt x="17735" y="0"/>
                  </a:lnTo>
                  <a:lnTo>
                    <a:pt x="29050" y="35380"/>
                  </a:lnTo>
                  <a:lnTo>
                    <a:pt x="29140" y="35665"/>
                  </a:lnTo>
                  <a:lnTo>
                    <a:pt x="29231" y="35962"/>
                  </a:lnTo>
                  <a:lnTo>
                    <a:pt x="29323" y="36272"/>
                  </a:lnTo>
                  <a:lnTo>
                    <a:pt x="29416" y="36595"/>
                  </a:lnTo>
                  <a:lnTo>
                    <a:pt x="29510" y="36930"/>
                  </a:lnTo>
                  <a:lnTo>
                    <a:pt x="29605" y="37277"/>
                  </a:lnTo>
                  <a:lnTo>
                    <a:pt x="29700" y="37637"/>
                  </a:lnTo>
                  <a:lnTo>
                    <a:pt x="29797" y="38010"/>
                  </a:lnTo>
                  <a:lnTo>
                    <a:pt x="29894" y="38395"/>
                  </a:lnTo>
                  <a:lnTo>
                    <a:pt x="29993" y="38793"/>
                  </a:lnTo>
                  <a:lnTo>
                    <a:pt x="30100" y="39196"/>
                  </a:lnTo>
                  <a:lnTo>
                    <a:pt x="30206" y="39596"/>
                  </a:lnTo>
                  <a:lnTo>
                    <a:pt x="30312" y="39993"/>
                  </a:lnTo>
                  <a:lnTo>
                    <a:pt x="30416" y="40388"/>
                  </a:lnTo>
                  <a:lnTo>
                    <a:pt x="30520" y="40780"/>
                  </a:lnTo>
                  <a:lnTo>
                    <a:pt x="30623" y="41169"/>
                  </a:lnTo>
                  <a:lnTo>
                    <a:pt x="30725" y="41556"/>
                  </a:lnTo>
                  <a:lnTo>
                    <a:pt x="30826" y="41939"/>
                  </a:lnTo>
                  <a:lnTo>
                    <a:pt x="30926" y="42321"/>
                  </a:lnTo>
                  <a:lnTo>
                    <a:pt x="31025" y="42699"/>
                  </a:lnTo>
                  <a:lnTo>
                    <a:pt x="31134" y="43141"/>
                  </a:lnTo>
                  <a:lnTo>
                    <a:pt x="31244" y="43586"/>
                  </a:lnTo>
                  <a:lnTo>
                    <a:pt x="31357" y="44035"/>
                  </a:lnTo>
                  <a:lnTo>
                    <a:pt x="31471" y="44488"/>
                  </a:lnTo>
                  <a:lnTo>
                    <a:pt x="31586" y="44944"/>
                  </a:lnTo>
                  <a:lnTo>
                    <a:pt x="31704" y="45404"/>
                  </a:lnTo>
                  <a:lnTo>
                    <a:pt x="31824" y="45867"/>
                  </a:lnTo>
                  <a:lnTo>
                    <a:pt x="31945" y="46334"/>
                  </a:lnTo>
                  <a:lnTo>
                    <a:pt x="32068" y="46805"/>
                  </a:lnTo>
                  <a:lnTo>
                    <a:pt x="32193" y="47279"/>
                  </a:lnTo>
                  <a:lnTo>
                    <a:pt x="32318" y="46814"/>
                  </a:lnTo>
                  <a:lnTo>
                    <a:pt x="32442" y="46352"/>
                  </a:lnTo>
                  <a:lnTo>
                    <a:pt x="32566" y="45894"/>
                  </a:lnTo>
                  <a:lnTo>
                    <a:pt x="32688" y="45440"/>
                  </a:lnTo>
                  <a:lnTo>
                    <a:pt x="32810" y="44989"/>
                  </a:lnTo>
                  <a:lnTo>
                    <a:pt x="32931" y="44542"/>
                  </a:lnTo>
                  <a:lnTo>
                    <a:pt x="33051" y="44098"/>
                  </a:lnTo>
                  <a:lnTo>
                    <a:pt x="33170" y="43658"/>
                  </a:lnTo>
                  <a:lnTo>
                    <a:pt x="33288" y="43222"/>
                  </a:lnTo>
                  <a:lnTo>
                    <a:pt x="33405" y="42789"/>
                  </a:lnTo>
                  <a:lnTo>
                    <a:pt x="33459" y="42600"/>
                  </a:lnTo>
                  <a:lnTo>
                    <a:pt x="33513" y="42410"/>
                  </a:lnTo>
                  <a:lnTo>
                    <a:pt x="33567" y="42219"/>
                  </a:lnTo>
                  <a:lnTo>
                    <a:pt x="33620" y="42027"/>
                  </a:lnTo>
                  <a:lnTo>
                    <a:pt x="33674" y="41835"/>
                  </a:lnTo>
                  <a:lnTo>
                    <a:pt x="33728" y="41641"/>
                  </a:lnTo>
                  <a:lnTo>
                    <a:pt x="33782" y="41447"/>
                  </a:lnTo>
                  <a:lnTo>
                    <a:pt x="33836" y="41252"/>
                  </a:lnTo>
                  <a:lnTo>
                    <a:pt x="33890" y="41055"/>
                  </a:lnTo>
                  <a:lnTo>
                    <a:pt x="33944" y="40858"/>
                  </a:lnTo>
                  <a:lnTo>
                    <a:pt x="33998" y="40661"/>
                  </a:lnTo>
                  <a:lnTo>
                    <a:pt x="34051" y="40465"/>
                  </a:lnTo>
                  <a:lnTo>
                    <a:pt x="34105" y="40270"/>
                  </a:lnTo>
                  <a:lnTo>
                    <a:pt x="34159" y="40075"/>
                  </a:lnTo>
                  <a:lnTo>
                    <a:pt x="34213" y="39882"/>
                  </a:lnTo>
                  <a:lnTo>
                    <a:pt x="34267" y="39689"/>
                  </a:lnTo>
                  <a:lnTo>
                    <a:pt x="34321" y="39497"/>
                  </a:lnTo>
                  <a:lnTo>
                    <a:pt x="34375" y="39307"/>
                  </a:lnTo>
                  <a:lnTo>
                    <a:pt x="34429" y="39117"/>
                  </a:lnTo>
                  <a:lnTo>
                    <a:pt x="34482" y="38928"/>
                  </a:lnTo>
                  <a:lnTo>
                    <a:pt x="34536" y="38740"/>
                  </a:lnTo>
                  <a:lnTo>
                    <a:pt x="34590" y="38554"/>
                  </a:lnTo>
                  <a:lnTo>
                    <a:pt x="34644" y="38370"/>
                  </a:lnTo>
                  <a:lnTo>
                    <a:pt x="34698" y="38188"/>
                  </a:lnTo>
                  <a:lnTo>
                    <a:pt x="34752" y="38007"/>
                  </a:lnTo>
                  <a:lnTo>
                    <a:pt x="34806" y="37828"/>
                  </a:lnTo>
                  <a:lnTo>
                    <a:pt x="34860" y="37652"/>
                  </a:lnTo>
                  <a:lnTo>
                    <a:pt x="34914" y="37476"/>
                  </a:lnTo>
                  <a:lnTo>
                    <a:pt x="34967" y="37303"/>
                  </a:lnTo>
                  <a:lnTo>
                    <a:pt x="35021" y="37132"/>
                  </a:lnTo>
                  <a:lnTo>
                    <a:pt x="35075" y="36963"/>
                  </a:lnTo>
                  <a:lnTo>
                    <a:pt x="35127" y="36798"/>
                  </a:lnTo>
                  <a:lnTo>
                    <a:pt x="35179" y="36636"/>
                  </a:lnTo>
                  <a:lnTo>
                    <a:pt x="35230" y="36478"/>
                  </a:lnTo>
                  <a:lnTo>
                    <a:pt x="35279" y="36323"/>
                  </a:lnTo>
                  <a:lnTo>
                    <a:pt x="35328" y="36173"/>
                  </a:lnTo>
                  <a:lnTo>
                    <a:pt x="35376" y="36025"/>
                  </a:lnTo>
                  <a:lnTo>
                    <a:pt x="35424" y="35882"/>
                  </a:lnTo>
                  <a:lnTo>
                    <a:pt x="35470" y="35741"/>
                  </a:lnTo>
                  <a:lnTo>
                    <a:pt x="35515" y="35605"/>
                  </a:lnTo>
                  <a:lnTo>
                    <a:pt x="46650" y="0"/>
                  </a:lnTo>
                  <a:lnTo>
                    <a:pt x="64296" y="0"/>
                  </a:lnTo>
                  <a:lnTo>
                    <a:pt x="64296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717977" y="4486865"/>
              <a:ext cx="61692" cy="63263"/>
            </a:xfrm>
            <a:custGeom>
              <a:avLst/>
              <a:pathLst>
                <a:path w="61692" h="63263">
                  <a:moveTo>
                    <a:pt x="48581" y="63263"/>
                  </a:moveTo>
                  <a:lnTo>
                    <a:pt x="42969" y="47099"/>
                  </a:lnTo>
                  <a:lnTo>
                    <a:pt x="18857" y="47099"/>
                  </a:lnTo>
                  <a:lnTo>
                    <a:pt x="13245" y="63263"/>
                  </a:lnTo>
                  <a:lnTo>
                    <a:pt x="0" y="63263"/>
                  </a:lnTo>
                  <a:lnTo>
                    <a:pt x="23078" y="0"/>
                  </a:lnTo>
                  <a:lnTo>
                    <a:pt x="38703" y="0"/>
                  </a:lnTo>
                  <a:lnTo>
                    <a:pt x="61692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739799" y="4497149"/>
              <a:ext cx="18184" cy="26848"/>
            </a:xfrm>
            <a:custGeom>
              <a:avLst/>
              <a:pathLst>
                <a:path w="18184" h="26848">
                  <a:moveTo>
                    <a:pt x="11943" y="8663"/>
                  </a:moveTo>
                  <a:lnTo>
                    <a:pt x="11835" y="8349"/>
                  </a:lnTo>
                  <a:lnTo>
                    <a:pt x="11727" y="8035"/>
                  </a:lnTo>
                  <a:lnTo>
                    <a:pt x="11620" y="7720"/>
                  </a:lnTo>
                  <a:lnTo>
                    <a:pt x="11512" y="7406"/>
                  </a:lnTo>
                  <a:lnTo>
                    <a:pt x="11404" y="7092"/>
                  </a:lnTo>
                  <a:lnTo>
                    <a:pt x="11296" y="6778"/>
                  </a:lnTo>
                  <a:lnTo>
                    <a:pt x="11189" y="6463"/>
                  </a:lnTo>
                  <a:lnTo>
                    <a:pt x="11081" y="6149"/>
                  </a:lnTo>
                  <a:lnTo>
                    <a:pt x="10973" y="5835"/>
                  </a:lnTo>
                  <a:lnTo>
                    <a:pt x="10865" y="5520"/>
                  </a:lnTo>
                  <a:lnTo>
                    <a:pt x="10767" y="5200"/>
                  </a:lnTo>
                  <a:lnTo>
                    <a:pt x="10671" y="4886"/>
                  </a:lnTo>
                  <a:lnTo>
                    <a:pt x="10577" y="4579"/>
                  </a:lnTo>
                  <a:lnTo>
                    <a:pt x="10484" y="4278"/>
                  </a:lnTo>
                  <a:lnTo>
                    <a:pt x="10394" y="3983"/>
                  </a:lnTo>
                  <a:lnTo>
                    <a:pt x="10305" y="3694"/>
                  </a:lnTo>
                  <a:lnTo>
                    <a:pt x="10218" y="3411"/>
                  </a:lnTo>
                  <a:lnTo>
                    <a:pt x="10132" y="3135"/>
                  </a:lnTo>
                  <a:lnTo>
                    <a:pt x="10049" y="2865"/>
                  </a:lnTo>
                  <a:lnTo>
                    <a:pt x="9967" y="2602"/>
                  </a:lnTo>
                  <a:lnTo>
                    <a:pt x="9896" y="2337"/>
                  </a:lnTo>
                  <a:lnTo>
                    <a:pt x="9827" y="2083"/>
                  </a:lnTo>
                  <a:lnTo>
                    <a:pt x="9760" y="1838"/>
                  </a:lnTo>
                  <a:lnTo>
                    <a:pt x="9694" y="1603"/>
                  </a:lnTo>
                  <a:lnTo>
                    <a:pt x="9630" y="1378"/>
                  </a:lnTo>
                  <a:lnTo>
                    <a:pt x="9569" y="1163"/>
                  </a:lnTo>
                  <a:lnTo>
                    <a:pt x="9508" y="958"/>
                  </a:lnTo>
                  <a:lnTo>
                    <a:pt x="9450" y="763"/>
                  </a:lnTo>
                  <a:lnTo>
                    <a:pt x="9393" y="577"/>
                  </a:lnTo>
                  <a:lnTo>
                    <a:pt x="9339" y="402"/>
                  </a:lnTo>
                  <a:lnTo>
                    <a:pt x="9296" y="239"/>
                  </a:lnTo>
                  <a:lnTo>
                    <a:pt x="9256" y="91"/>
                  </a:lnTo>
                  <a:lnTo>
                    <a:pt x="8918" y="0"/>
                  </a:lnTo>
                  <a:lnTo>
                    <a:pt x="8882" y="134"/>
                  </a:lnTo>
                  <a:lnTo>
                    <a:pt x="8843" y="283"/>
                  </a:lnTo>
                  <a:lnTo>
                    <a:pt x="8800" y="447"/>
                  </a:lnTo>
                  <a:lnTo>
                    <a:pt x="8753" y="622"/>
                  </a:lnTo>
                  <a:lnTo>
                    <a:pt x="8703" y="806"/>
                  </a:lnTo>
                  <a:lnTo>
                    <a:pt x="8649" y="999"/>
                  </a:lnTo>
                  <a:lnTo>
                    <a:pt x="8592" y="1201"/>
                  </a:lnTo>
                  <a:lnTo>
                    <a:pt x="8530" y="1412"/>
                  </a:lnTo>
                  <a:lnTo>
                    <a:pt x="8466" y="1632"/>
                  </a:lnTo>
                  <a:lnTo>
                    <a:pt x="8398" y="1861"/>
                  </a:lnTo>
                  <a:lnTo>
                    <a:pt x="8326" y="2099"/>
                  </a:lnTo>
                  <a:lnTo>
                    <a:pt x="8250" y="2346"/>
                  </a:lnTo>
                  <a:lnTo>
                    <a:pt x="8171" y="2602"/>
                  </a:lnTo>
                  <a:lnTo>
                    <a:pt x="8098" y="2865"/>
                  </a:lnTo>
                  <a:lnTo>
                    <a:pt x="8020" y="3135"/>
                  </a:lnTo>
                  <a:lnTo>
                    <a:pt x="7940" y="3411"/>
                  </a:lnTo>
                  <a:lnTo>
                    <a:pt x="7855" y="3694"/>
                  </a:lnTo>
                  <a:lnTo>
                    <a:pt x="7767" y="3983"/>
                  </a:lnTo>
                  <a:lnTo>
                    <a:pt x="7676" y="4278"/>
                  </a:lnTo>
                  <a:lnTo>
                    <a:pt x="7580" y="4579"/>
                  </a:lnTo>
                  <a:lnTo>
                    <a:pt x="7482" y="4886"/>
                  </a:lnTo>
                  <a:lnTo>
                    <a:pt x="7379" y="5200"/>
                  </a:lnTo>
                  <a:lnTo>
                    <a:pt x="7273" y="5520"/>
                  </a:lnTo>
                  <a:lnTo>
                    <a:pt x="7174" y="5835"/>
                  </a:lnTo>
                  <a:lnTo>
                    <a:pt x="7074" y="6149"/>
                  </a:lnTo>
                  <a:lnTo>
                    <a:pt x="6973" y="6463"/>
                  </a:lnTo>
                  <a:lnTo>
                    <a:pt x="6871" y="6778"/>
                  </a:lnTo>
                  <a:lnTo>
                    <a:pt x="6768" y="7092"/>
                  </a:lnTo>
                  <a:lnTo>
                    <a:pt x="6664" y="7406"/>
                  </a:lnTo>
                  <a:lnTo>
                    <a:pt x="6560" y="7720"/>
                  </a:lnTo>
                  <a:lnTo>
                    <a:pt x="6454" y="8035"/>
                  </a:lnTo>
                  <a:lnTo>
                    <a:pt x="6348" y="8349"/>
                  </a:lnTo>
                  <a:lnTo>
                    <a:pt x="6241" y="8663"/>
                  </a:lnTo>
                  <a:lnTo>
                    <a:pt x="0" y="26848"/>
                  </a:lnTo>
                  <a:lnTo>
                    <a:pt x="18184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788245" y="4486865"/>
              <a:ext cx="58369" cy="63263"/>
            </a:xfrm>
            <a:custGeom>
              <a:avLst/>
              <a:pathLst>
                <a:path w="58369" h="63263">
                  <a:moveTo>
                    <a:pt x="43462" y="63263"/>
                  </a:moveTo>
                  <a:lnTo>
                    <a:pt x="28780" y="39242"/>
                  </a:lnTo>
                  <a:lnTo>
                    <a:pt x="13245" y="39242"/>
                  </a:lnTo>
                  <a:lnTo>
                    <a:pt x="13245" y="63263"/>
                  </a:lnTo>
                  <a:lnTo>
                    <a:pt x="0" y="63263"/>
                  </a:lnTo>
                  <a:lnTo>
                    <a:pt x="0" y="0"/>
                  </a:lnTo>
                  <a:lnTo>
                    <a:pt x="31609" y="0"/>
                  </a:lnTo>
                  <a:lnTo>
                    <a:pt x="32779" y="13"/>
                  </a:lnTo>
                  <a:lnTo>
                    <a:pt x="33919" y="53"/>
                  </a:lnTo>
                  <a:lnTo>
                    <a:pt x="35028" y="121"/>
                  </a:lnTo>
                  <a:lnTo>
                    <a:pt x="36106" y="215"/>
                  </a:lnTo>
                  <a:lnTo>
                    <a:pt x="37154" y="336"/>
                  </a:lnTo>
                  <a:lnTo>
                    <a:pt x="38171" y="484"/>
                  </a:lnTo>
                  <a:lnTo>
                    <a:pt x="39158" y="660"/>
                  </a:lnTo>
                  <a:lnTo>
                    <a:pt x="40115" y="862"/>
                  </a:lnTo>
                  <a:lnTo>
                    <a:pt x="41041" y="1091"/>
                  </a:lnTo>
                  <a:lnTo>
                    <a:pt x="41936" y="1346"/>
                  </a:lnTo>
                  <a:lnTo>
                    <a:pt x="42810" y="1619"/>
                  </a:lnTo>
                  <a:lnTo>
                    <a:pt x="43655" y="1914"/>
                  </a:lnTo>
                  <a:lnTo>
                    <a:pt x="44470" y="2233"/>
                  </a:lnTo>
                  <a:lnTo>
                    <a:pt x="45255" y="2575"/>
                  </a:lnTo>
                  <a:lnTo>
                    <a:pt x="46011" y="2940"/>
                  </a:lnTo>
                  <a:lnTo>
                    <a:pt x="46737" y="3329"/>
                  </a:lnTo>
                  <a:lnTo>
                    <a:pt x="47433" y="3741"/>
                  </a:lnTo>
                  <a:lnTo>
                    <a:pt x="48100" y="4177"/>
                  </a:lnTo>
                  <a:lnTo>
                    <a:pt x="48737" y="4636"/>
                  </a:lnTo>
                  <a:lnTo>
                    <a:pt x="49344" y="5118"/>
                  </a:lnTo>
                  <a:lnTo>
                    <a:pt x="49922" y="5614"/>
                  </a:lnTo>
                  <a:lnTo>
                    <a:pt x="50469" y="6131"/>
                  </a:lnTo>
                  <a:lnTo>
                    <a:pt x="50985" y="6670"/>
                  </a:lnTo>
                  <a:lnTo>
                    <a:pt x="51471" y="7230"/>
                  </a:lnTo>
                  <a:lnTo>
                    <a:pt x="51926" y="7812"/>
                  </a:lnTo>
                  <a:lnTo>
                    <a:pt x="52351" y="8416"/>
                  </a:lnTo>
                  <a:lnTo>
                    <a:pt x="52745" y="9041"/>
                  </a:lnTo>
                  <a:lnTo>
                    <a:pt x="53109" y="9687"/>
                  </a:lnTo>
                  <a:lnTo>
                    <a:pt x="53442" y="10355"/>
                  </a:lnTo>
                  <a:lnTo>
                    <a:pt x="53744" y="11045"/>
                  </a:lnTo>
                  <a:lnTo>
                    <a:pt x="54026" y="11745"/>
                  </a:lnTo>
                  <a:lnTo>
                    <a:pt x="54278" y="12464"/>
                  </a:lnTo>
                  <a:lnTo>
                    <a:pt x="54500" y="13200"/>
                  </a:lnTo>
                  <a:lnTo>
                    <a:pt x="54693" y="13954"/>
                  </a:lnTo>
                  <a:lnTo>
                    <a:pt x="54856" y="14727"/>
                  </a:lnTo>
                  <a:lnTo>
                    <a:pt x="54989" y="15517"/>
                  </a:lnTo>
                  <a:lnTo>
                    <a:pt x="55093" y="16325"/>
                  </a:lnTo>
                  <a:lnTo>
                    <a:pt x="55167" y="17151"/>
                  </a:lnTo>
                  <a:lnTo>
                    <a:pt x="55211" y="17995"/>
                  </a:lnTo>
                  <a:lnTo>
                    <a:pt x="55226" y="18857"/>
                  </a:lnTo>
                  <a:lnTo>
                    <a:pt x="55215" y="19561"/>
                  </a:lnTo>
                  <a:lnTo>
                    <a:pt x="55183" y="20253"/>
                  </a:lnTo>
                  <a:lnTo>
                    <a:pt x="55129" y="20933"/>
                  </a:lnTo>
                  <a:lnTo>
                    <a:pt x="55054" y="21602"/>
                  </a:lnTo>
                  <a:lnTo>
                    <a:pt x="54957" y="22259"/>
                  </a:lnTo>
                  <a:lnTo>
                    <a:pt x="54838" y="22904"/>
                  </a:lnTo>
                  <a:lnTo>
                    <a:pt x="54698" y="23537"/>
                  </a:lnTo>
                  <a:lnTo>
                    <a:pt x="54537" y="24159"/>
                  </a:lnTo>
                  <a:lnTo>
                    <a:pt x="54353" y="24769"/>
                  </a:lnTo>
                  <a:lnTo>
                    <a:pt x="54149" y="25368"/>
                  </a:lnTo>
                  <a:lnTo>
                    <a:pt x="53934" y="25945"/>
                  </a:lnTo>
                  <a:lnTo>
                    <a:pt x="53701" y="26510"/>
                  </a:lnTo>
                  <a:lnTo>
                    <a:pt x="53452" y="27062"/>
                  </a:lnTo>
                  <a:lnTo>
                    <a:pt x="53186" y="27602"/>
                  </a:lnTo>
                  <a:lnTo>
                    <a:pt x="52903" y="28129"/>
                  </a:lnTo>
                  <a:lnTo>
                    <a:pt x="52602" y="28644"/>
                  </a:lnTo>
                  <a:lnTo>
                    <a:pt x="52285" y="29146"/>
                  </a:lnTo>
                  <a:lnTo>
                    <a:pt x="51950" y="29635"/>
                  </a:lnTo>
                  <a:lnTo>
                    <a:pt x="51599" y="30112"/>
                  </a:lnTo>
                  <a:lnTo>
                    <a:pt x="51230" y="30576"/>
                  </a:lnTo>
                  <a:lnTo>
                    <a:pt x="50855" y="31027"/>
                  </a:lnTo>
                  <a:lnTo>
                    <a:pt x="50465" y="31463"/>
                  </a:lnTo>
                  <a:lnTo>
                    <a:pt x="50061" y="31885"/>
                  </a:lnTo>
                  <a:lnTo>
                    <a:pt x="49642" y="32293"/>
                  </a:lnTo>
                  <a:lnTo>
                    <a:pt x="49210" y="32687"/>
                  </a:lnTo>
                  <a:lnTo>
                    <a:pt x="48762" y="33065"/>
                  </a:lnTo>
                  <a:lnTo>
                    <a:pt x="48301" y="33430"/>
                  </a:lnTo>
                  <a:lnTo>
                    <a:pt x="47825" y="33780"/>
                  </a:lnTo>
                  <a:lnTo>
                    <a:pt x="47335" y="34116"/>
                  </a:lnTo>
                  <a:lnTo>
                    <a:pt x="46830" y="34438"/>
                  </a:lnTo>
                  <a:lnTo>
                    <a:pt x="46314" y="34735"/>
                  </a:lnTo>
                  <a:lnTo>
                    <a:pt x="45788" y="35016"/>
                  </a:lnTo>
                  <a:lnTo>
                    <a:pt x="45254" y="35281"/>
                  </a:lnTo>
                  <a:lnTo>
                    <a:pt x="44711" y="35530"/>
                  </a:lnTo>
                  <a:lnTo>
                    <a:pt x="44158" y="35762"/>
                  </a:lnTo>
                  <a:lnTo>
                    <a:pt x="43597" y="35979"/>
                  </a:lnTo>
                  <a:lnTo>
                    <a:pt x="43027" y="36179"/>
                  </a:lnTo>
                  <a:lnTo>
                    <a:pt x="42448" y="36363"/>
                  </a:lnTo>
                  <a:lnTo>
                    <a:pt x="41860" y="36531"/>
                  </a:lnTo>
                  <a:lnTo>
                    <a:pt x="41262" y="36683"/>
                  </a:lnTo>
                  <a:lnTo>
                    <a:pt x="58369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801491" y="4497147"/>
              <a:ext cx="28646" cy="18678"/>
            </a:xfrm>
            <a:custGeom>
              <a:avLst/>
              <a:pathLst>
                <a:path w="28646" h="18678">
                  <a:moveTo>
                    <a:pt x="28646" y="9114"/>
                  </a:moveTo>
                  <a:lnTo>
                    <a:pt x="28615" y="8213"/>
                  </a:lnTo>
                  <a:lnTo>
                    <a:pt x="28523" y="7359"/>
                  </a:lnTo>
                  <a:lnTo>
                    <a:pt x="28371" y="6554"/>
                  </a:lnTo>
                  <a:lnTo>
                    <a:pt x="28157" y="5795"/>
                  </a:lnTo>
                  <a:lnTo>
                    <a:pt x="27882" y="5084"/>
                  </a:lnTo>
                  <a:lnTo>
                    <a:pt x="27546" y="4421"/>
                  </a:lnTo>
                  <a:lnTo>
                    <a:pt x="27149" y="3806"/>
                  </a:lnTo>
                  <a:lnTo>
                    <a:pt x="26691" y="3238"/>
                  </a:lnTo>
                  <a:lnTo>
                    <a:pt x="26172" y="2717"/>
                  </a:lnTo>
                  <a:lnTo>
                    <a:pt x="25592" y="2244"/>
                  </a:lnTo>
                  <a:lnTo>
                    <a:pt x="24965" y="1818"/>
                  </a:lnTo>
                  <a:lnTo>
                    <a:pt x="24285" y="1436"/>
                  </a:lnTo>
                  <a:lnTo>
                    <a:pt x="23553" y="1100"/>
                  </a:lnTo>
                  <a:lnTo>
                    <a:pt x="22769" y="808"/>
                  </a:lnTo>
                  <a:lnTo>
                    <a:pt x="21933" y="561"/>
                  </a:lnTo>
                  <a:lnTo>
                    <a:pt x="21045" y="359"/>
                  </a:lnTo>
                  <a:lnTo>
                    <a:pt x="20105" y="202"/>
                  </a:lnTo>
                  <a:lnTo>
                    <a:pt x="19112" y="89"/>
                  </a:lnTo>
                  <a:lnTo>
                    <a:pt x="18068" y="22"/>
                  </a:lnTo>
                  <a:lnTo>
                    <a:pt x="16972" y="0"/>
                  </a:lnTo>
                  <a:lnTo>
                    <a:pt x="0" y="0"/>
                  </a:lnTo>
                  <a:lnTo>
                    <a:pt x="0" y="18678"/>
                  </a:lnTo>
                  <a:lnTo>
                    <a:pt x="17331" y="18678"/>
                  </a:lnTo>
                  <a:lnTo>
                    <a:pt x="17915" y="18671"/>
                  </a:lnTo>
                  <a:lnTo>
                    <a:pt x="18482" y="18651"/>
                  </a:lnTo>
                  <a:lnTo>
                    <a:pt x="19032" y="18617"/>
                  </a:lnTo>
                  <a:lnTo>
                    <a:pt x="19565" y="18570"/>
                  </a:lnTo>
                  <a:lnTo>
                    <a:pt x="20081" y="18509"/>
                  </a:lnTo>
                  <a:lnTo>
                    <a:pt x="20580" y="18435"/>
                  </a:lnTo>
                  <a:lnTo>
                    <a:pt x="21062" y="18348"/>
                  </a:lnTo>
                  <a:lnTo>
                    <a:pt x="21526" y="18247"/>
                  </a:lnTo>
                  <a:lnTo>
                    <a:pt x="21974" y="18132"/>
                  </a:lnTo>
                  <a:lnTo>
                    <a:pt x="22404" y="18004"/>
                  </a:lnTo>
                  <a:lnTo>
                    <a:pt x="22827" y="17855"/>
                  </a:lnTo>
                  <a:lnTo>
                    <a:pt x="23234" y="17695"/>
                  </a:lnTo>
                  <a:lnTo>
                    <a:pt x="23625" y="17525"/>
                  </a:lnTo>
                  <a:lnTo>
                    <a:pt x="23999" y="17343"/>
                  </a:lnTo>
                  <a:lnTo>
                    <a:pt x="24358" y="17151"/>
                  </a:lnTo>
                  <a:lnTo>
                    <a:pt x="24700" y="16948"/>
                  </a:lnTo>
                  <a:lnTo>
                    <a:pt x="25026" y="16735"/>
                  </a:lnTo>
                  <a:lnTo>
                    <a:pt x="25336" y="16510"/>
                  </a:lnTo>
                  <a:lnTo>
                    <a:pt x="25629" y="16275"/>
                  </a:lnTo>
                  <a:lnTo>
                    <a:pt x="25907" y="16029"/>
                  </a:lnTo>
                  <a:lnTo>
                    <a:pt x="26178" y="15764"/>
                  </a:lnTo>
                  <a:lnTo>
                    <a:pt x="26435" y="15490"/>
                  </a:lnTo>
                  <a:lnTo>
                    <a:pt x="26677" y="15207"/>
                  </a:lnTo>
                  <a:lnTo>
                    <a:pt x="26905" y="14915"/>
                  </a:lnTo>
                  <a:lnTo>
                    <a:pt x="27119" y="14614"/>
                  </a:lnTo>
                  <a:lnTo>
                    <a:pt x="27318" y="14305"/>
                  </a:lnTo>
                  <a:lnTo>
                    <a:pt x="27503" y="13986"/>
                  </a:lnTo>
                  <a:lnTo>
                    <a:pt x="27674" y="13658"/>
                  </a:lnTo>
                  <a:lnTo>
                    <a:pt x="27830" y="13321"/>
                  </a:lnTo>
                  <a:lnTo>
                    <a:pt x="27972" y="12976"/>
                  </a:lnTo>
                  <a:lnTo>
                    <a:pt x="28100" y="12622"/>
                  </a:lnTo>
                  <a:lnTo>
                    <a:pt x="28214" y="12261"/>
                  </a:lnTo>
                  <a:lnTo>
                    <a:pt x="28316" y="11893"/>
                  </a:lnTo>
                  <a:lnTo>
                    <a:pt x="28403" y="11517"/>
                  </a:lnTo>
                  <a:lnTo>
                    <a:pt x="28477" y="11135"/>
                  </a:lnTo>
                  <a:lnTo>
                    <a:pt x="28538" y="10745"/>
                  </a:lnTo>
                  <a:lnTo>
                    <a:pt x="28585" y="10348"/>
                  </a:lnTo>
                  <a:lnTo>
                    <a:pt x="28619" y="9944"/>
                  </a:lnTo>
                  <a:lnTo>
                    <a:pt x="28639" y="9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854652" y="4486865"/>
              <a:ext cx="59402" cy="63263"/>
            </a:xfrm>
            <a:custGeom>
              <a:avLst/>
              <a:pathLst>
                <a:path w="59402" h="63263">
                  <a:moveTo>
                    <a:pt x="43777" y="63263"/>
                  </a:moveTo>
                  <a:lnTo>
                    <a:pt x="21057" y="34213"/>
                  </a:lnTo>
                  <a:lnTo>
                    <a:pt x="13245" y="40185"/>
                  </a:lnTo>
                  <a:lnTo>
                    <a:pt x="13245" y="63263"/>
                  </a:lnTo>
                  <a:lnTo>
                    <a:pt x="0" y="63263"/>
                  </a:lnTo>
                  <a:lnTo>
                    <a:pt x="0" y="0"/>
                  </a:lnTo>
                  <a:lnTo>
                    <a:pt x="13245" y="0"/>
                  </a:lnTo>
                  <a:lnTo>
                    <a:pt x="13245" y="28690"/>
                  </a:lnTo>
                  <a:lnTo>
                    <a:pt x="41756" y="0"/>
                  </a:lnTo>
                  <a:lnTo>
                    <a:pt x="57202" y="0"/>
                  </a:lnTo>
                  <a:lnTo>
                    <a:pt x="30172" y="26760"/>
                  </a:lnTo>
                  <a:lnTo>
                    <a:pt x="59402" y="632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264395" y="3166473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353959" y="3165040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459279" y="3166473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559416" y="3166473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579539" y="3182093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44818" y="3166473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896721" y="2408693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989900" y="240869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087172" y="2407261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199450" y="2408693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278918" y="2408693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312070" y="2423834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385671" y="240869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86558" y="2408693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506681" y="2424246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8448963" y="5380832"/>
              <a:ext cx="14612" cy="17918"/>
            </a:xfrm>
            <a:custGeom>
              <a:avLst/>
              <a:pathLst>
                <a:path w="14612" h="17918">
                  <a:moveTo>
                    <a:pt x="0" y="17918"/>
                  </a:moveTo>
                  <a:lnTo>
                    <a:pt x="0" y="0"/>
                  </a:lnTo>
                  <a:lnTo>
                    <a:pt x="14091" y="0"/>
                  </a:lnTo>
                  <a:lnTo>
                    <a:pt x="14091" y="2899"/>
                  </a:lnTo>
                  <a:lnTo>
                    <a:pt x="3751" y="2899"/>
                  </a:lnTo>
                  <a:lnTo>
                    <a:pt x="3751" y="7401"/>
                  </a:lnTo>
                  <a:lnTo>
                    <a:pt x="13315" y="7401"/>
                  </a:lnTo>
                  <a:lnTo>
                    <a:pt x="13315" y="10301"/>
                  </a:lnTo>
                  <a:lnTo>
                    <a:pt x="3751" y="10301"/>
                  </a:lnTo>
                  <a:lnTo>
                    <a:pt x="3751" y="15019"/>
                  </a:lnTo>
                  <a:lnTo>
                    <a:pt x="14612" y="15019"/>
                  </a:lnTo>
                  <a:lnTo>
                    <a:pt x="14612" y="179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8465343" y="5380565"/>
              <a:ext cx="15604" cy="18440"/>
            </a:xfrm>
            <a:custGeom>
              <a:avLst/>
              <a:pathLst>
                <a:path w="15604" h="18440">
                  <a:moveTo>
                    <a:pt x="15604" y="13022"/>
                  </a:moveTo>
                  <a:lnTo>
                    <a:pt x="15599" y="13264"/>
                  </a:lnTo>
                  <a:lnTo>
                    <a:pt x="15586" y="13502"/>
                  </a:lnTo>
                  <a:lnTo>
                    <a:pt x="15564" y="13735"/>
                  </a:lnTo>
                  <a:lnTo>
                    <a:pt x="15533" y="13964"/>
                  </a:lnTo>
                  <a:lnTo>
                    <a:pt x="15493" y="14189"/>
                  </a:lnTo>
                  <a:lnTo>
                    <a:pt x="15444" y="14409"/>
                  </a:lnTo>
                  <a:lnTo>
                    <a:pt x="15386" y="14626"/>
                  </a:lnTo>
                  <a:lnTo>
                    <a:pt x="15319" y="14837"/>
                  </a:lnTo>
                  <a:lnTo>
                    <a:pt x="15243" y="15045"/>
                  </a:lnTo>
                  <a:lnTo>
                    <a:pt x="15159" y="15248"/>
                  </a:lnTo>
                  <a:lnTo>
                    <a:pt x="15065" y="15443"/>
                  </a:lnTo>
                  <a:lnTo>
                    <a:pt x="14961" y="15633"/>
                  </a:lnTo>
                  <a:lnTo>
                    <a:pt x="14847" y="15818"/>
                  </a:lnTo>
                  <a:lnTo>
                    <a:pt x="14723" y="15997"/>
                  </a:lnTo>
                  <a:lnTo>
                    <a:pt x="14590" y="16170"/>
                  </a:lnTo>
                  <a:lnTo>
                    <a:pt x="14446" y="16337"/>
                  </a:lnTo>
                  <a:lnTo>
                    <a:pt x="14293" y="16499"/>
                  </a:lnTo>
                  <a:lnTo>
                    <a:pt x="14129" y="16656"/>
                  </a:lnTo>
                  <a:lnTo>
                    <a:pt x="13956" y="16807"/>
                  </a:lnTo>
                  <a:lnTo>
                    <a:pt x="13773" y="16952"/>
                  </a:lnTo>
                  <a:lnTo>
                    <a:pt x="13582" y="17091"/>
                  </a:lnTo>
                  <a:lnTo>
                    <a:pt x="13380" y="17224"/>
                  </a:lnTo>
                  <a:lnTo>
                    <a:pt x="13167" y="17351"/>
                  </a:lnTo>
                  <a:lnTo>
                    <a:pt x="12944" y="17471"/>
                  </a:lnTo>
                  <a:lnTo>
                    <a:pt x="12711" y="17585"/>
                  </a:lnTo>
                  <a:lnTo>
                    <a:pt x="12466" y="17692"/>
                  </a:lnTo>
                  <a:lnTo>
                    <a:pt x="12211" y="17793"/>
                  </a:lnTo>
                  <a:lnTo>
                    <a:pt x="11945" y="17888"/>
                  </a:lnTo>
                  <a:lnTo>
                    <a:pt x="11669" y="17976"/>
                  </a:lnTo>
                  <a:lnTo>
                    <a:pt x="11382" y="18058"/>
                  </a:lnTo>
                  <a:lnTo>
                    <a:pt x="11086" y="18131"/>
                  </a:lnTo>
                  <a:lnTo>
                    <a:pt x="10779" y="18196"/>
                  </a:lnTo>
                  <a:lnTo>
                    <a:pt x="10461" y="18253"/>
                  </a:lnTo>
                  <a:lnTo>
                    <a:pt x="10132" y="18303"/>
                  </a:lnTo>
                  <a:lnTo>
                    <a:pt x="9792" y="18345"/>
                  </a:lnTo>
                  <a:lnTo>
                    <a:pt x="9440" y="18379"/>
                  </a:lnTo>
                  <a:lnTo>
                    <a:pt x="9078" y="18406"/>
                  </a:lnTo>
                  <a:lnTo>
                    <a:pt x="8704" y="18425"/>
                  </a:lnTo>
                  <a:lnTo>
                    <a:pt x="8319" y="18436"/>
                  </a:lnTo>
                  <a:lnTo>
                    <a:pt x="7923" y="18440"/>
                  </a:lnTo>
                  <a:lnTo>
                    <a:pt x="7571" y="18437"/>
                  </a:lnTo>
                  <a:lnTo>
                    <a:pt x="7227" y="18427"/>
                  </a:lnTo>
                  <a:lnTo>
                    <a:pt x="6892" y="18411"/>
                  </a:lnTo>
                  <a:lnTo>
                    <a:pt x="6565" y="18389"/>
                  </a:lnTo>
                  <a:lnTo>
                    <a:pt x="6247" y="18360"/>
                  </a:lnTo>
                  <a:lnTo>
                    <a:pt x="5937" y="18325"/>
                  </a:lnTo>
                  <a:lnTo>
                    <a:pt x="5636" y="18284"/>
                  </a:lnTo>
                  <a:lnTo>
                    <a:pt x="5342" y="18236"/>
                  </a:lnTo>
                  <a:lnTo>
                    <a:pt x="5058" y="18182"/>
                  </a:lnTo>
                  <a:lnTo>
                    <a:pt x="4781" y="18122"/>
                  </a:lnTo>
                  <a:lnTo>
                    <a:pt x="4513" y="18055"/>
                  </a:lnTo>
                  <a:lnTo>
                    <a:pt x="4252" y="17983"/>
                  </a:lnTo>
                  <a:lnTo>
                    <a:pt x="3999" y="17904"/>
                  </a:lnTo>
                  <a:lnTo>
                    <a:pt x="3754" y="17819"/>
                  </a:lnTo>
                  <a:lnTo>
                    <a:pt x="3516" y="17728"/>
                  </a:lnTo>
                  <a:lnTo>
                    <a:pt x="3286" y="17631"/>
                  </a:lnTo>
                  <a:lnTo>
                    <a:pt x="3063" y="17527"/>
                  </a:lnTo>
                  <a:lnTo>
                    <a:pt x="2848" y="17418"/>
                  </a:lnTo>
                  <a:lnTo>
                    <a:pt x="2641" y="17302"/>
                  </a:lnTo>
                  <a:lnTo>
                    <a:pt x="2441" y="17181"/>
                  </a:lnTo>
                  <a:lnTo>
                    <a:pt x="2252" y="17053"/>
                  </a:lnTo>
                  <a:lnTo>
                    <a:pt x="2069" y="16920"/>
                  </a:lnTo>
                  <a:lnTo>
                    <a:pt x="1893" y="16781"/>
                  </a:lnTo>
                  <a:lnTo>
                    <a:pt x="1725" y="16636"/>
                  </a:lnTo>
                  <a:lnTo>
                    <a:pt x="1564" y="16485"/>
                  </a:lnTo>
                  <a:lnTo>
                    <a:pt x="1410" y="16328"/>
                  </a:lnTo>
                  <a:lnTo>
                    <a:pt x="1263" y="16165"/>
                  </a:lnTo>
                  <a:lnTo>
                    <a:pt x="1123" y="15997"/>
                  </a:lnTo>
                  <a:lnTo>
                    <a:pt x="990" y="15822"/>
                  </a:lnTo>
                  <a:lnTo>
                    <a:pt x="864" y="15642"/>
                  </a:lnTo>
                  <a:lnTo>
                    <a:pt x="748" y="15454"/>
                  </a:lnTo>
                  <a:lnTo>
                    <a:pt x="638" y="15260"/>
                  </a:lnTo>
                  <a:lnTo>
                    <a:pt x="535" y="15061"/>
                  </a:lnTo>
                  <a:lnTo>
                    <a:pt x="439" y="14857"/>
                  </a:lnTo>
                  <a:lnTo>
                    <a:pt x="349" y="14647"/>
                  </a:lnTo>
                  <a:lnTo>
                    <a:pt x="266" y="14432"/>
                  </a:lnTo>
                  <a:lnTo>
                    <a:pt x="189" y="14211"/>
                  </a:lnTo>
                  <a:lnTo>
                    <a:pt x="120" y="13986"/>
                  </a:lnTo>
                  <a:lnTo>
                    <a:pt x="56" y="13755"/>
                  </a:lnTo>
                  <a:lnTo>
                    <a:pt x="0" y="13518"/>
                  </a:lnTo>
                  <a:lnTo>
                    <a:pt x="5452" y="15197"/>
                  </a:lnTo>
                  <a:lnTo>
                    <a:pt x="5583" y="15251"/>
                  </a:lnTo>
                  <a:lnTo>
                    <a:pt x="5719" y="15303"/>
                  </a:lnTo>
                  <a:lnTo>
                    <a:pt x="5859" y="15351"/>
                  </a:lnTo>
                  <a:lnTo>
                    <a:pt x="6005" y="15396"/>
                  </a:lnTo>
                  <a:lnTo>
                    <a:pt x="6155" y="15439"/>
                  </a:lnTo>
                  <a:lnTo>
                    <a:pt x="6313" y="15475"/>
                  </a:lnTo>
                  <a:lnTo>
                    <a:pt x="6478" y="15507"/>
                  </a:lnTo>
                  <a:lnTo>
                    <a:pt x="6649" y="15536"/>
                  </a:lnTo>
                  <a:lnTo>
                    <a:pt x="6826" y="15561"/>
                  </a:lnTo>
                  <a:lnTo>
                    <a:pt x="7010" y="15582"/>
                  </a:lnTo>
                  <a:lnTo>
                    <a:pt x="7200" y="15599"/>
                  </a:lnTo>
                  <a:lnTo>
                    <a:pt x="7397" y="15612"/>
                  </a:lnTo>
                  <a:lnTo>
                    <a:pt x="7599" y="15622"/>
                  </a:lnTo>
                  <a:lnTo>
                    <a:pt x="7809" y="15627"/>
                  </a:lnTo>
                  <a:lnTo>
                    <a:pt x="8024" y="15629"/>
                  </a:lnTo>
                  <a:lnTo>
                    <a:pt x="8397" y="15624"/>
                  </a:lnTo>
                  <a:lnTo>
                    <a:pt x="8751" y="15606"/>
                  </a:lnTo>
                  <a:lnTo>
                    <a:pt x="9088" y="15578"/>
                  </a:lnTo>
                  <a:lnTo>
                    <a:pt x="9406" y="15538"/>
                  </a:lnTo>
                  <a:lnTo>
                    <a:pt x="9706" y="15486"/>
                  </a:lnTo>
                  <a:lnTo>
                    <a:pt x="9988" y="15423"/>
                  </a:lnTo>
                  <a:lnTo>
                    <a:pt x="10252" y="15349"/>
                  </a:lnTo>
                  <a:lnTo>
                    <a:pt x="10499" y="15263"/>
                  </a:lnTo>
                  <a:lnTo>
                    <a:pt x="10727" y="15166"/>
                  </a:lnTo>
                  <a:lnTo>
                    <a:pt x="10937" y="15057"/>
                  </a:lnTo>
                  <a:lnTo>
                    <a:pt x="11130" y="14934"/>
                  </a:lnTo>
                  <a:lnTo>
                    <a:pt x="11303" y="14797"/>
                  </a:lnTo>
                  <a:lnTo>
                    <a:pt x="11455" y="14648"/>
                  </a:lnTo>
                  <a:lnTo>
                    <a:pt x="11588" y="14485"/>
                  </a:lnTo>
                  <a:lnTo>
                    <a:pt x="11700" y="14310"/>
                  </a:lnTo>
                  <a:lnTo>
                    <a:pt x="11791" y="14122"/>
                  </a:lnTo>
                  <a:lnTo>
                    <a:pt x="11862" y="13920"/>
                  </a:lnTo>
                  <a:lnTo>
                    <a:pt x="11913" y="13706"/>
                  </a:lnTo>
                  <a:lnTo>
                    <a:pt x="11944" y="13479"/>
                  </a:lnTo>
                  <a:lnTo>
                    <a:pt x="11954" y="13238"/>
                  </a:lnTo>
                  <a:lnTo>
                    <a:pt x="11950" y="13094"/>
                  </a:lnTo>
                  <a:lnTo>
                    <a:pt x="11938" y="12954"/>
                  </a:lnTo>
                  <a:lnTo>
                    <a:pt x="11917" y="12820"/>
                  </a:lnTo>
                  <a:lnTo>
                    <a:pt x="10598" y="11317"/>
                  </a:lnTo>
                  <a:lnTo>
                    <a:pt x="10466" y="11255"/>
                  </a:lnTo>
                  <a:lnTo>
                    <a:pt x="10329" y="11194"/>
                  </a:lnTo>
                  <a:lnTo>
                    <a:pt x="10188" y="11136"/>
                  </a:lnTo>
                  <a:lnTo>
                    <a:pt x="10043" y="11081"/>
                  </a:lnTo>
                  <a:lnTo>
                    <a:pt x="9894" y="11027"/>
                  </a:lnTo>
                  <a:lnTo>
                    <a:pt x="9741" y="10975"/>
                  </a:lnTo>
                  <a:lnTo>
                    <a:pt x="9584" y="10925"/>
                  </a:lnTo>
                  <a:lnTo>
                    <a:pt x="9423" y="10877"/>
                  </a:lnTo>
                  <a:lnTo>
                    <a:pt x="9257" y="10831"/>
                  </a:lnTo>
                  <a:lnTo>
                    <a:pt x="9088" y="10788"/>
                  </a:lnTo>
                  <a:lnTo>
                    <a:pt x="8914" y="10746"/>
                  </a:lnTo>
                  <a:lnTo>
                    <a:pt x="8738" y="10705"/>
                  </a:lnTo>
                  <a:lnTo>
                    <a:pt x="8560" y="10665"/>
                  </a:lnTo>
                  <a:lnTo>
                    <a:pt x="8381" y="10625"/>
                  </a:lnTo>
                  <a:lnTo>
                    <a:pt x="8200" y="10585"/>
                  </a:lnTo>
                  <a:lnTo>
                    <a:pt x="8018" y="10546"/>
                  </a:lnTo>
                  <a:lnTo>
                    <a:pt x="7834" y="10506"/>
                  </a:lnTo>
                  <a:lnTo>
                    <a:pt x="7649" y="10467"/>
                  </a:lnTo>
                  <a:lnTo>
                    <a:pt x="7462" y="10428"/>
                  </a:lnTo>
                  <a:lnTo>
                    <a:pt x="7273" y="10390"/>
                  </a:lnTo>
                  <a:lnTo>
                    <a:pt x="7083" y="10352"/>
                  </a:lnTo>
                  <a:lnTo>
                    <a:pt x="6931" y="10316"/>
                  </a:lnTo>
                  <a:lnTo>
                    <a:pt x="6778" y="10280"/>
                  </a:lnTo>
                  <a:lnTo>
                    <a:pt x="6625" y="10244"/>
                  </a:lnTo>
                  <a:lnTo>
                    <a:pt x="6473" y="10207"/>
                  </a:lnTo>
                  <a:lnTo>
                    <a:pt x="6320" y="10170"/>
                  </a:lnTo>
                  <a:lnTo>
                    <a:pt x="6167" y="10133"/>
                  </a:lnTo>
                  <a:lnTo>
                    <a:pt x="6015" y="10096"/>
                  </a:lnTo>
                  <a:lnTo>
                    <a:pt x="5862" y="10059"/>
                  </a:lnTo>
                  <a:lnTo>
                    <a:pt x="5710" y="10021"/>
                  </a:lnTo>
                  <a:lnTo>
                    <a:pt x="5557" y="9983"/>
                  </a:lnTo>
                  <a:lnTo>
                    <a:pt x="5405" y="9944"/>
                  </a:lnTo>
                  <a:lnTo>
                    <a:pt x="5254" y="9903"/>
                  </a:lnTo>
                  <a:lnTo>
                    <a:pt x="5105" y="9861"/>
                  </a:lnTo>
                  <a:lnTo>
                    <a:pt x="4957" y="9818"/>
                  </a:lnTo>
                  <a:lnTo>
                    <a:pt x="4810" y="9773"/>
                  </a:lnTo>
                  <a:lnTo>
                    <a:pt x="4664" y="9726"/>
                  </a:lnTo>
                  <a:lnTo>
                    <a:pt x="4520" y="9678"/>
                  </a:lnTo>
                  <a:lnTo>
                    <a:pt x="4377" y="9629"/>
                  </a:lnTo>
                  <a:lnTo>
                    <a:pt x="4235" y="9578"/>
                  </a:lnTo>
                  <a:lnTo>
                    <a:pt x="4095" y="9525"/>
                  </a:lnTo>
                  <a:lnTo>
                    <a:pt x="3958" y="9470"/>
                  </a:lnTo>
                  <a:lnTo>
                    <a:pt x="3823" y="9414"/>
                  </a:lnTo>
                  <a:lnTo>
                    <a:pt x="3691" y="9356"/>
                  </a:lnTo>
                  <a:lnTo>
                    <a:pt x="3559" y="9295"/>
                  </a:lnTo>
                  <a:lnTo>
                    <a:pt x="3430" y="9232"/>
                  </a:lnTo>
                  <a:lnTo>
                    <a:pt x="1379" y="7395"/>
                  </a:lnTo>
                  <a:lnTo>
                    <a:pt x="1312" y="7266"/>
                  </a:lnTo>
                  <a:lnTo>
                    <a:pt x="1249" y="7133"/>
                  </a:lnTo>
                  <a:lnTo>
                    <a:pt x="1189" y="6997"/>
                  </a:lnTo>
                  <a:lnTo>
                    <a:pt x="1133" y="6858"/>
                  </a:lnTo>
                  <a:lnTo>
                    <a:pt x="1080" y="6714"/>
                  </a:lnTo>
                  <a:lnTo>
                    <a:pt x="1035" y="6567"/>
                  </a:lnTo>
                  <a:lnTo>
                    <a:pt x="994" y="6414"/>
                  </a:lnTo>
                  <a:lnTo>
                    <a:pt x="957" y="6257"/>
                  </a:lnTo>
                  <a:lnTo>
                    <a:pt x="926" y="6094"/>
                  </a:lnTo>
                  <a:lnTo>
                    <a:pt x="899" y="5926"/>
                  </a:lnTo>
                  <a:lnTo>
                    <a:pt x="878" y="5753"/>
                  </a:lnTo>
                  <a:lnTo>
                    <a:pt x="861" y="5575"/>
                  </a:lnTo>
                  <a:lnTo>
                    <a:pt x="849" y="5392"/>
                  </a:lnTo>
                  <a:lnTo>
                    <a:pt x="841" y="5204"/>
                  </a:lnTo>
                  <a:lnTo>
                    <a:pt x="839" y="5010"/>
                  </a:lnTo>
                  <a:lnTo>
                    <a:pt x="844" y="4747"/>
                  </a:lnTo>
                  <a:lnTo>
                    <a:pt x="860" y="4491"/>
                  </a:lnTo>
                  <a:lnTo>
                    <a:pt x="887" y="4243"/>
                  </a:lnTo>
                  <a:lnTo>
                    <a:pt x="924" y="4003"/>
                  </a:lnTo>
                  <a:lnTo>
                    <a:pt x="972" y="3770"/>
                  </a:lnTo>
                  <a:lnTo>
                    <a:pt x="1031" y="3545"/>
                  </a:lnTo>
                  <a:lnTo>
                    <a:pt x="1101" y="3328"/>
                  </a:lnTo>
                  <a:lnTo>
                    <a:pt x="1181" y="3118"/>
                  </a:lnTo>
                  <a:lnTo>
                    <a:pt x="1272" y="2916"/>
                  </a:lnTo>
                  <a:lnTo>
                    <a:pt x="1373" y="2721"/>
                  </a:lnTo>
                  <a:lnTo>
                    <a:pt x="1484" y="2534"/>
                  </a:lnTo>
                  <a:lnTo>
                    <a:pt x="1603" y="2354"/>
                  </a:lnTo>
                  <a:lnTo>
                    <a:pt x="1730" y="2181"/>
                  </a:lnTo>
                  <a:lnTo>
                    <a:pt x="1865" y="2015"/>
                  </a:lnTo>
                  <a:lnTo>
                    <a:pt x="2009" y="1856"/>
                  </a:lnTo>
                  <a:lnTo>
                    <a:pt x="2160" y="1705"/>
                  </a:lnTo>
                  <a:lnTo>
                    <a:pt x="2320" y="1560"/>
                  </a:lnTo>
                  <a:lnTo>
                    <a:pt x="2488" y="1423"/>
                  </a:lnTo>
                  <a:lnTo>
                    <a:pt x="2664" y="1293"/>
                  </a:lnTo>
                  <a:lnTo>
                    <a:pt x="2848" y="1170"/>
                  </a:lnTo>
                  <a:lnTo>
                    <a:pt x="3043" y="1051"/>
                  </a:lnTo>
                  <a:lnTo>
                    <a:pt x="3244" y="939"/>
                  </a:lnTo>
                  <a:lnTo>
                    <a:pt x="3453" y="833"/>
                  </a:lnTo>
                  <a:lnTo>
                    <a:pt x="3668" y="734"/>
                  </a:lnTo>
                  <a:lnTo>
                    <a:pt x="3891" y="642"/>
                  </a:lnTo>
                  <a:lnTo>
                    <a:pt x="4121" y="556"/>
                  </a:lnTo>
                  <a:lnTo>
                    <a:pt x="4358" y="477"/>
                  </a:lnTo>
                  <a:lnTo>
                    <a:pt x="4602" y="404"/>
                  </a:lnTo>
                  <a:lnTo>
                    <a:pt x="4854" y="339"/>
                  </a:lnTo>
                  <a:lnTo>
                    <a:pt x="5112" y="279"/>
                  </a:lnTo>
                  <a:lnTo>
                    <a:pt x="5376" y="226"/>
                  </a:lnTo>
                  <a:lnTo>
                    <a:pt x="5646" y="179"/>
                  </a:lnTo>
                  <a:lnTo>
                    <a:pt x="5920" y="137"/>
                  </a:lnTo>
                  <a:lnTo>
                    <a:pt x="6199" y="100"/>
                  </a:lnTo>
                  <a:lnTo>
                    <a:pt x="6482" y="69"/>
                  </a:lnTo>
                  <a:lnTo>
                    <a:pt x="6771" y="44"/>
                  </a:lnTo>
                  <a:lnTo>
                    <a:pt x="7064" y="25"/>
                  </a:lnTo>
                  <a:lnTo>
                    <a:pt x="7362" y="11"/>
                  </a:lnTo>
                  <a:lnTo>
                    <a:pt x="7665" y="2"/>
                  </a:lnTo>
                  <a:lnTo>
                    <a:pt x="7973" y="0"/>
                  </a:lnTo>
                  <a:lnTo>
                    <a:pt x="8319" y="2"/>
                  </a:lnTo>
                  <a:lnTo>
                    <a:pt x="8655" y="11"/>
                  </a:lnTo>
                  <a:lnTo>
                    <a:pt x="8981" y="25"/>
                  </a:lnTo>
                  <a:lnTo>
                    <a:pt x="9296" y="44"/>
                  </a:lnTo>
                  <a:lnTo>
                    <a:pt x="9601" y="69"/>
                  </a:lnTo>
                  <a:lnTo>
                    <a:pt x="9896" y="100"/>
                  </a:lnTo>
                  <a:lnTo>
                    <a:pt x="10181" y="137"/>
                  </a:lnTo>
                  <a:lnTo>
                    <a:pt x="10456" y="179"/>
                  </a:lnTo>
                  <a:lnTo>
                    <a:pt x="10720" y="226"/>
                  </a:lnTo>
                  <a:lnTo>
                    <a:pt x="10975" y="279"/>
                  </a:lnTo>
                  <a:lnTo>
                    <a:pt x="11222" y="336"/>
                  </a:lnTo>
                  <a:lnTo>
                    <a:pt x="11462" y="398"/>
                  </a:lnTo>
                  <a:lnTo>
                    <a:pt x="11692" y="466"/>
                  </a:lnTo>
                  <a:lnTo>
                    <a:pt x="11915" y="540"/>
                  </a:lnTo>
                  <a:lnTo>
                    <a:pt x="12129" y="619"/>
                  </a:lnTo>
                  <a:lnTo>
                    <a:pt x="12334" y="705"/>
                  </a:lnTo>
                  <a:lnTo>
                    <a:pt x="12532" y="797"/>
                  </a:lnTo>
                  <a:lnTo>
                    <a:pt x="12721" y="894"/>
                  </a:lnTo>
                  <a:lnTo>
                    <a:pt x="12901" y="997"/>
                  </a:lnTo>
                  <a:lnTo>
                    <a:pt x="13073" y="1106"/>
                  </a:lnTo>
                  <a:lnTo>
                    <a:pt x="13240" y="1221"/>
                  </a:lnTo>
                  <a:lnTo>
                    <a:pt x="13399" y="1341"/>
                  </a:lnTo>
                  <a:lnTo>
                    <a:pt x="13551" y="1468"/>
                  </a:lnTo>
                  <a:lnTo>
                    <a:pt x="13696" y="1600"/>
                  </a:lnTo>
                  <a:lnTo>
                    <a:pt x="13833" y="1739"/>
                  </a:lnTo>
                  <a:lnTo>
                    <a:pt x="13963" y="1883"/>
                  </a:lnTo>
                  <a:lnTo>
                    <a:pt x="14085" y="2033"/>
                  </a:lnTo>
                  <a:lnTo>
                    <a:pt x="14200" y="2188"/>
                  </a:lnTo>
                  <a:lnTo>
                    <a:pt x="14308" y="2350"/>
                  </a:lnTo>
                  <a:lnTo>
                    <a:pt x="14408" y="2518"/>
                  </a:lnTo>
                  <a:lnTo>
                    <a:pt x="14505" y="2688"/>
                  </a:lnTo>
                  <a:lnTo>
                    <a:pt x="14596" y="2865"/>
                  </a:lnTo>
                  <a:lnTo>
                    <a:pt x="14682" y="3048"/>
                  </a:lnTo>
                  <a:lnTo>
                    <a:pt x="14763" y="3236"/>
                  </a:lnTo>
                  <a:lnTo>
                    <a:pt x="14838" y="3430"/>
                  </a:lnTo>
                  <a:lnTo>
                    <a:pt x="14907" y="3630"/>
                  </a:lnTo>
                  <a:lnTo>
                    <a:pt x="14972" y="3836"/>
                  </a:lnTo>
                  <a:lnTo>
                    <a:pt x="15031" y="4048"/>
                  </a:lnTo>
                  <a:lnTo>
                    <a:pt x="15085" y="4265"/>
                  </a:lnTo>
                  <a:lnTo>
                    <a:pt x="15133" y="4489"/>
                  </a:lnTo>
                  <a:lnTo>
                    <a:pt x="11496" y="4985"/>
                  </a:lnTo>
                  <a:lnTo>
                    <a:pt x="11434" y="4759"/>
                  </a:lnTo>
                  <a:lnTo>
                    <a:pt x="11361" y="4545"/>
                  </a:lnTo>
                  <a:lnTo>
                    <a:pt x="11276" y="4342"/>
                  </a:lnTo>
                  <a:lnTo>
                    <a:pt x="11179" y="4150"/>
                  </a:lnTo>
                  <a:lnTo>
                    <a:pt x="11070" y="3971"/>
                  </a:lnTo>
                  <a:lnTo>
                    <a:pt x="10950" y="3802"/>
                  </a:lnTo>
                  <a:lnTo>
                    <a:pt x="10818" y="3645"/>
                  </a:lnTo>
                  <a:lnTo>
                    <a:pt x="10674" y="3499"/>
                  </a:lnTo>
                  <a:lnTo>
                    <a:pt x="10519" y="3365"/>
                  </a:lnTo>
                  <a:lnTo>
                    <a:pt x="10352" y="3242"/>
                  </a:lnTo>
                  <a:lnTo>
                    <a:pt x="10174" y="3131"/>
                  </a:lnTo>
                  <a:lnTo>
                    <a:pt x="9981" y="3032"/>
                  </a:lnTo>
                  <a:lnTo>
                    <a:pt x="9773" y="2944"/>
                  </a:lnTo>
                  <a:lnTo>
                    <a:pt x="9550" y="2868"/>
                  </a:lnTo>
                  <a:lnTo>
                    <a:pt x="9312" y="2804"/>
                  </a:lnTo>
                  <a:lnTo>
                    <a:pt x="9059" y="2751"/>
                  </a:lnTo>
                  <a:lnTo>
                    <a:pt x="8791" y="2710"/>
                  </a:lnTo>
                  <a:lnTo>
                    <a:pt x="8508" y="2681"/>
                  </a:lnTo>
                  <a:lnTo>
                    <a:pt x="8210" y="2663"/>
                  </a:lnTo>
                  <a:lnTo>
                    <a:pt x="7897" y="2657"/>
                  </a:lnTo>
                  <a:lnTo>
                    <a:pt x="7702" y="2659"/>
                  </a:lnTo>
                  <a:lnTo>
                    <a:pt x="7514" y="2665"/>
                  </a:lnTo>
                  <a:lnTo>
                    <a:pt x="7332" y="2673"/>
                  </a:lnTo>
                  <a:lnTo>
                    <a:pt x="7156" y="2686"/>
                  </a:lnTo>
                  <a:lnTo>
                    <a:pt x="6988" y="2702"/>
                  </a:lnTo>
                  <a:lnTo>
                    <a:pt x="6826" y="2722"/>
                  </a:lnTo>
                  <a:lnTo>
                    <a:pt x="6670" y="2745"/>
                  </a:lnTo>
                  <a:lnTo>
                    <a:pt x="6522" y="2771"/>
                  </a:lnTo>
                  <a:lnTo>
                    <a:pt x="6379" y="2802"/>
                  </a:lnTo>
                  <a:lnTo>
                    <a:pt x="6244" y="2836"/>
                  </a:lnTo>
                  <a:lnTo>
                    <a:pt x="4489" y="4794"/>
                  </a:lnTo>
                  <a:lnTo>
                    <a:pt x="6060" y="6761"/>
                  </a:lnTo>
                  <a:lnTo>
                    <a:pt x="6189" y="6812"/>
                  </a:lnTo>
                  <a:lnTo>
                    <a:pt x="6323" y="6861"/>
                  </a:lnTo>
                  <a:lnTo>
                    <a:pt x="6462" y="6908"/>
                  </a:lnTo>
                  <a:lnTo>
                    <a:pt x="6604" y="6954"/>
                  </a:lnTo>
                  <a:lnTo>
                    <a:pt x="6751" y="6999"/>
                  </a:lnTo>
                  <a:lnTo>
                    <a:pt x="6902" y="7042"/>
                  </a:lnTo>
                  <a:lnTo>
                    <a:pt x="7058" y="7083"/>
                  </a:lnTo>
                  <a:lnTo>
                    <a:pt x="7219" y="7121"/>
                  </a:lnTo>
                  <a:lnTo>
                    <a:pt x="7384" y="7160"/>
                  </a:lnTo>
                  <a:lnTo>
                    <a:pt x="7552" y="7199"/>
                  </a:lnTo>
                  <a:lnTo>
                    <a:pt x="7723" y="7238"/>
                  </a:lnTo>
                  <a:lnTo>
                    <a:pt x="7897" y="7277"/>
                  </a:lnTo>
                  <a:lnTo>
                    <a:pt x="8074" y="7317"/>
                  </a:lnTo>
                  <a:lnTo>
                    <a:pt x="8254" y="7356"/>
                  </a:lnTo>
                  <a:lnTo>
                    <a:pt x="8437" y="7397"/>
                  </a:lnTo>
                  <a:lnTo>
                    <a:pt x="8624" y="7437"/>
                  </a:lnTo>
                  <a:lnTo>
                    <a:pt x="8813" y="7477"/>
                  </a:lnTo>
                  <a:lnTo>
                    <a:pt x="8980" y="7513"/>
                  </a:lnTo>
                  <a:lnTo>
                    <a:pt x="9148" y="7550"/>
                  </a:lnTo>
                  <a:lnTo>
                    <a:pt x="9315" y="7587"/>
                  </a:lnTo>
                  <a:lnTo>
                    <a:pt x="9482" y="7624"/>
                  </a:lnTo>
                  <a:lnTo>
                    <a:pt x="9649" y="7662"/>
                  </a:lnTo>
                  <a:lnTo>
                    <a:pt x="9815" y="7700"/>
                  </a:lnTo>
                  <a:lnTo>
                    <a:pt x="9982" y="7739"/>
                  </a:lnTo>
                  <a:lnTo>
                    <a:pt x="10148" y="7779"/>
                  </a:lnTo>
                  <a:lnTo>
                    <a:pt x="10313" y="7818"/>
                  </a:lnTo>
                  <a:lnTo>
                    <a:pt x="10479" y="7859"/>
                  </a:lnTo>
                  <a:lnTo>
                    <a:pt x="10643" y="7898"/>
                  </a:lnTo>
                  <a:lnTo>
                    <a:pt x="10806" y="7938"/>
                  </a:lnTo>
                  <a:lnTo>
                    <a:pt x="10968" y="7980"/>
                  </a:lnTo>
                  <a:lnTo>
                    <a:pt x="11128" y="8024"/>
                  </a:lnTo>
                  <a:lnTo>
                    <a:pt x="11286" y="8069"/>
                  </a:lnTo>
                  <a:lnTo>
                    <a:pt x="11443" y="8115"/>
                  </a:lnTo>
                  <a:lnTo>
                    <a:pt x="11599" y="8163"/>
                  </a:lnTo>
                  <a:lnTo>
                    <a:pt x="11753" y="8213"/>
                  </a:lnTo>
                  <a:lnTo>
                    <a:pt x="11905" y="8264"/>
                  </a:lnTo>
                  <a:lnTo>
                    <a:pt x="12056" y="8317"/>
                  </a:lnTo>
                  <a:lnTo>
                    <a:pt x="12205" y="8371"/>
                  </a:lnTo>
                  <a:lnTo>
                    <a:pt x="12352" y="8428"/>
                  </a:lnTo>
                  <a:lnTo>
                    <a:pt x="12497" y="8487"/>
                  </a:lnTo>
                  <a:lnTo>
                    <a:pt x="12640" y="8549"/>
                  </a:lnTo>
                  <a:lnTo>
                    <a:pt x="12781" y="8612"/>
                  </a:lnTo>
                  <a:lnTo>
                    <a:pt x="12919" y="8678"/>
                  </a:lnTo>
                  <a:lnTo>
                    <a:pt x="13056" y="8747"/>
                  </a:lnTo>
                  <a:lnTo>
                    <a:pt x="13191" y="8817"/>
                  </a:lnTo>
                  <a:lnTo>
                    <a:pt x="13324" y="8890"/>
                  </a:lnTo>
                  <a:lnTo>
                    <a:pt x="13455" y="8965"/>
                  </a:lnTo>
                  <a:lnTo>
                    <a:pt x="14926" y="10379"/>
                  </a:lnTo>
                  <a:lnTo>
                    <a:pt x="15003" y="10507"/>
                  </a:lnTo>
                  <a:lnTo>
                    <a:pt x="15076" y="10641"/>
                  </a:lnTo>
                  <a:lnTo>
                    <a:pt x="15144" y="10778"/>
                  </a:lnTo>
                  <a:lnTo>
                    <a:pt x="15209" y="10920"/>
                  </a:lnTo>
                  <a:lnTo>
                    <a:pt x="15269" y="11066"/>
                  </a:lnTo>
                  <a:lnTo>
                    <a:pt x="15324" y="11216"/>
                  </a:lnTo>
                  <a:lnTo>
                    <a:pt x="15377" y="11372"/>
                  </a:lnTo>
                  <a:lnTo>
                    <a:pt x="15425" y="11533"/>
                  </a:lnTo>
                  <a:lnTo>
                    <a:pt x="15467" y="11699"/>
                  </a:lnTo>
                  <a:lnTo>
                    <a:pt x="15503" y="11872"/>
                  </a:lnTo>
                  <a:lnTo>
                    <a:pt x="15534" y="12049"/>
                  </a:lnTo>
                  <a:lnTo>
                    <a:pt x="15559" y="12233"/>
                  </a:lnTo>
                  <a:lnTo>
                    <a:pt x="15579" y="12422"/>
                  </a:lnTo>
                  <a:lnTo>
                    <a:pt x="15593" y="12616"/>
                  </a:lnTo>
                  <a:lnTo>
                    <a:pt x="15601" y="1281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482257" y="5380832"/>
              <a:ext cx="15337" cy="17918"/>
            </a:xfrm>
            <a:custGeom>
              <a:avLst/>
              <a:pathLst>
                <a:path w="15337" h="17918">
                  <a:moveTo>
                    <a:pt x="9538" y="2899"/>
                  </a:moveTo>
                  <a:lnTo>
                    <a:pt x="9538" y="17918"/>
                  </a:lnTo>
                  <a:lnTo>
                    <a:pt x="5786" y="17918"/>
                  </a:lnTo>
                  <a:lnTo>
                    <a:pt x="5786" y="2899"/>
                  </a:lnTo>
                  <a:lnTo>
                    <a:pt x="0" y="2899"/>
                  </a:lnTo>
                  <a:lnTo>
                    <a:pt x="0" y="0"/>
                  </a:lnTo>
                  <a:lnTo>
                    <a:pt x="15337" y="0"/>
                  </a:lnTo>
                  <a:lnTo>
                    <a:pt x="15337" y="289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8498943" y="5380565"/>
              <a:ext cx="18097" cy="18440"/>
            </a:xfrm>
            <a:custGeom>
              <a:avLst/>
              <a:pathLst>
                <a:path w="18097" h="18440">
                  <a:moveTo>
                    <a:pt x="18097" y="9143"/>
                  </a:moveTo>
                  <a:lnTo>
                    <a:pt x="18090" y="9559"/>
                  </a:lnTo>
                  <a:lnTo>
                    <a:pt x="18072" y="9967"/>
                  </a:lnTo>
                  <a:lnTo>
                    <a:pt x="18040" y="10368"/>
                  </a:lnTo>
                  <a:lnTo>
                    <a:pt x="17997" y="10761"/>
                  </a:lnTo>
                  <a:lnTo>
                    <a:pt x="17941" y="11146"/>
                  </a:lnTo>
                  <a:lnTo>
                    <a:pt x="17872" y="11524"/>
                  </a:lnTo>
                  <a:lnTo>
                    <a:pt x="17791" y="11894"/>
                  </a:lnTo>
                  <a:lnTo>
                    <a:pt x="17698" y="12257"/>
                  </a:lnTo>
                  <a:lnTo>
                    <a:pt x="17592" y="12611"/>
                  </a:lnTo>
                  <a:lnTo>
                    <a:pt x="17473" y="12959"/>
                  </a:lnTo>
                  <a:lnTo>
                    <a:pt x="17343" y="13297"/>
                  </a:lnTo>
                  <a:lnTo>
                    <a:pt x="17202" y="13626"/>
                  </a:lnTo>
                  <a:lnTo>
                    <a:pt x="17050" y="13944"/>
                  </a:lnTo>
                  <a:lnTo>
                    <a:pt x="16887" y="14253"/>
                  </a:lnTo>
                  <a:lnTo>
                    <a:pt x="16714" y="14552"/>
                  </a:lnTo>
                  <a:lnTo>
                    <a:pt x="16529" y="14840"/>
                  </a:lnTo>
                  <a:lnTo>
                    <a:pt x="16333" y="15119"/>
                  </a:lnTo>
                  <a:lnTo>
                    <a:pt x="16126" y="15388"/>
                  </a:lnTo>
                  <a:lnTo>
                    <a:pt x="15909" y="15647"/>
                  </a:lnTo>
                  <a:lnTo>
                    <a:pt x="15680" y="15896"/>
                  </a:lnTo>
                  <a:lnTo>
                    <a:pt x="15441" y="16135"/>
                  </a:lnTo>
                  <a:lnTo>
                    <a:pt x="15191" y="16362"/>
                  </a:lnTo>
                  <a:lnTo>
                    <a:pt x="14931" y="16579"/>
                  </a:lnTo>
                  <a:lnTo>
                    <a:pt x="14661" y="16784"/>
                  </a:lnTo>
                  <a:lnTo>
                    <a:pt x="14380" y="16977"/>
                  </a:lnTo>
                  <a:lnTo>
                    <a:pt x="14088" y="17160"/>
                  </a:lnTo>
                  <a:lnTo>
                    <a:pt x="13787" y="17331"/>
                  </a:lnTo>
                  <a:lnTo>
                    <a:pt x="13474" y="17492"/>
                  </a:lnTo>
                  <a:lnTo>
                    <a:pt x="13152" y="17641"/>
                  </a:lnTo>
                  <a:lnTo>
                    <a:pt x="12819" y="17779"/>
                  </a:lnTo>
                  <a:lnTo>
                    <a:pt x="12479" y="17904"/>
                  </a:lnTo>
                  <a:lnTo>
                    <a:pt x="12129" y="18017"/>
                  </a:lnTo>
                  <a:lnTo>
                    <a:pt x="11771" y="18116"/>
                  </a:lnTo>
                  <a:lnTo>
                    <a:pt x="11405" y="18202"/>
                  </a:lnTo>
                  <a:lnTo>
                    <a:pt x="11029" y="18275"/>
                  </a:lnTo>
                  <a:lnTo>
                    <a:pt x="10644" y="18334"/>
                  </a:lnTo>
                  <a:lnTo>
                    <a:pt x="10250" y="18380"/>
                  </a:lnTo>
                  <a:lnTo>
                    <a:pt x="9848" y="18413"/>
                  </a:lnTo>
                  <a:lnTo>
                    <a:pt x="9437" y="18433"/>
                  </a:lnTo>
                  <a:lnTo>
                    <a:pt x="9016" y="18440"/>
                  </a:lnTo>
                  <a:lnTo>
                    <a:pt x="8572" y="18433"/>
                  </a:lnTo>
                  <a:lnTo>
                    <a:pt x="8138" y="18412"/>
                  </a:lnTo>
                  <a:lnTo>
                    <a:pt x="7716" y="18378"/>
                  </a:lnTo>
                  <a:lnTo>
                    <a:pt x="7305" y="18330"/>
                  </a:lnTo>
                  <a:lnTo>
                    <a:pt x="6905" y="18268"/>
                  </a:lnTo>
                  <a:lnTo>
                    <a:pt x="6516" y="18193"/>
                  </a:lnTo>
                  <a:lnTo>
                    <a:pt x="6139" y="18103"/>
                  </a:lnTo>
                  <a:lnTo>
                    <a:pt x="5773" y="18000"/>
                  </a:lnTo>
                  <a:lnTo>
                    <a:pt x="5418" y="17884"/>
                  </a:lnTo>
                  <a:lnTo>
                    <a:pt x="5074" y="17753"/>
                  </a:lnTo>
                  <a:lnTo>
                    <a:pt x="4744" y="17608"/>
                  </a:lnTo>
                  <a:lnTo>
                    <a:pt x="4424" y="17452"/>
                  </a:lnTo>
                  <a:lnTo>
                    <a:pt x="4116" y="17285"/>
                  </a:lnTo>
                  <a:lnTo>
                    <a:pt x="3818" y="17108"/>
                  </a:lnTo>
                  <a:lnTo>
                    <a:pt x="3532" y="16920"/>
                  </a:lnTo>
                  <a:lnTo>
                    <a:pt x="3256" y="16722"/>
                  </a:lnTo>
                  <a:lnTo>
                    <a:pt x="2992" y="16512"/>
                  </a:lnTo>
                  <a:lnTo>
                    <a:pt x="2738" y="16292"/>
                  </a:lnTo>
                  <a:lnTo>
                    <a:pt x="2495" y="16061"/>
                  </a:lnTo>
                  <a:lnTo>
                    <a:pt x="2263" y="15820"/>
                  </a:lnTo>
                  <a:lnTo>
                    <a:pt x="2042" y="15566"/>
                  </a:lnTo>
                  <a:lnTo>
                    <a:pt x="1833" y="15303"/>
                  </a:lnTo>
                  <a:lnTo>
                    <a:pt x="1634" y="15031"/>
                  </a:lnTo>
                  <a:lnTo>
                    <a:pt x="1447" y="14750"/>
                  </a:lnTo>
                  <a:lnTo>
                    <a:pt x="1271" y="14459"/>
                  </a:lnTo>
                  <a:lnTo>
                    <a:pt x="1106" y="14160"/>
                  </a:lnTo>
                  <a:lnTo>
                    <a:pt x="953" y="13851"/>
                  </a:lnTo>
                  <a:lnTo>
                    <a:pt x="810" y="13533"/>
                  </a:lnTo>
                  <a:lnTo>
                    <a:pt x="679" y="13206"/>
                  </a:lnTo>
                  <a:lnTo>
                    <a:pt x="559" y="12870"/>
                  </a:lnTo>
                  <a:lnTo>
                    <a:pt x="453" y="12526"/>
                  </a:lnTo>
                  <a:lnTo>
                    <a:pt x="358" y="12175"/>
                  </a:lnTo>
                  <a:lnTo>
                    <a:pt x="274" y="11819"/>
                  </a:lnTo>
                  <a:lnTo>
                    <a:pt x="201" y="11455"/>
                  </a:lnTo>
                  <a:lnTo>
                    <a:pt x="139" y="11086"/>
                  </a:lnTo>
                  <a:lnTo>
                    <a:pt x="89" y="10710"/>
                  </a:lnTo>
                  <a:lnTo>
                    <a:pt x="50" y="10328"/>
                  </a:lnTo>
                  <a:lnTo>
                    <a:pt x="22" y="9940"/>
                  </a:lnTo>
                  <a:lnTo>
                    <a:pt x="5" y="9545"/>
                  </a:lnTo>
                  <a:lnTo>
                    <a:pt x="0" y="9143"/>
                  </a:lnTo>
                  <a:lnTo>
                    <a:pt x="5" y="8728"/>
                  </a:lnTo>
                  <a:lnTo>
                    <a:pt x="23" y="8320"/>
                  </a:lnTo>
                  <a:lnTo>
                    <a:pt x="52" y="7921"/>
                  </a:lnTo>
                  <a:lnTo>
                    <a:pt x="93" y="7530"/>
                  </a:lnTo>
                  <a:lnTo>
                    <a:pt x="146" y="7147"/>
                  </a:lnTo>
                  <a:lnTo>
                    <a:pt x="210" y="6772"/>
                  </a:lnTo>
                  <a:lnTo>
                    <a:pt x="286" y="6405"/>
                  </a:lnTo>
                  <a:lnTo>
                    <a:pt x="374" y="6046"/>
                  </a:lnTo>
                  <a:lnTo>
                    <a:pt x="473" y="5696"/>
                  </a:lnTo>
                  <a:lnTo>
                    <a:pt x="585" y="5354"/>
                  </a:lnTo>
                  <a:lnTo>
                    <a:pt x="710" y="5020"/>
                  </a:lnTo>
                  <a:lnTo>
                    <a:pt x="845" y="4697"/>
                  </a:lnTo>
                  <a:lnTo>
                    <a:pt x="992" y="4385"/>
                  </a:lnTo>
                  <a:lnTo>
                    <a:pt x="1150" y="4082"/>
                  </a:lnTo>
                  <a:lnTo>
                    <a:pt x="1319" y="3789"/>
                  </a:lnTo>
                  <a:lnTo>
                    <a:pt x="1499" y="3507"/>
                  </a:lnTo>
                  <a:lnTo>
                    <a:pt x="1689" y="3235"/>
                  </a:lnTo>
                  <a:lnTo>
                    <a:pt x="1891" y="2973"/>
                  </a:lnTo>
                  <a:lnTo>
                    <a:pt x="2103" y="2721"/>
                  </a:lnTo>
                  <a:lnTo>
                    <a:pt x="2327" y="2479"/>
                  </a:lnTo>
                  <a:lnTo>
                    <a:pt x="2563" y="2246"/>
                  </a:lnTo>
                  <a:lnTo>
                    <a:pt x="2811" y="2024"/>
                  </a:lnTo>
                  <a:lnTo>
                    <a:pt x="3068" y="1813"/>
                  </a:lnTo>
                  <a:lnTo>
                    <a:pt x="3336" y="1613"/>
                  </a:lnTo>
                  <a:lnTo>
                    <a:pt x="3614" y="1424"/>
                  </a:lnTo>
                  <a:lnTo>
                    <a:pt x="3903" y="1246"/>
                  </a:lnTo>
                  <a:lnTo>
                    <a:pt x="4203" y="1080"/>
                  </a:lnTo>
                  <a:lnTo>
                    <a:pt x="4512" y="925"/>
                  </a:lnTo>
                  <a:lnTo>
                    <a:pt x="4832" y="781"/>
                  </a:lnTo>
                  <a:lnTo>
                    <a:pt x="5163" y="648"/>
                  </a:lnTo>
                  <a:lnTo>
                    <a:pt x="5506" y="525"/>
                  </a:lnTo>
                  <a:lnTo>
                    <a:pt x="5859" y="415"/>
                  </a:lnTo>
                  <a:lnTo>
                    <a:pt x="6222" y="317"/>
                  </a:lnTo>
                  <a:lnTo>
                    <a:pt x="6595" y="233"/>
                  </a:lnTo>
                  <a:lnTo>
                    <a:pt x="6978" y="162"/>
                  </a:lnTo>
                  <a:lnTo>
                    <a:pt x="7371" y="103"/>
                  </a:lnTo>
                  <a:lnTo>
                    <a:pt x="7774" y="58"/>
                  </a:lnTo>
                  <a:lnTo>
                    <a:pt x="8187" y="25"/>
                  </a:lnTo>
                  <a:lnTo>
                    <a:pt x="8609" y="6"/>
                  </a:lnTo>
                  <a:lnTo>
                    <a:pt x="9042" y="0"/>
                  </a:lnTo>
                  <a:lnTo>
                    <a:pt x="9474" y="6"/>
                  </a:lnTo>
                  <a:lnTo>
                    <a:pt x="9896" y="25"/>
                  </a:lnTo>
                  <a:lnTo>
                    <a:pt x="10308" y="58"/>
                  </a:lnTo>
                  <a:lnTo>
                    <a:pt x="10710" y="103"/>
                  </a:lnTo>
                  <a:lnTo>
                    <a:pt x="11102" y="162"/>
                  </a:lnTo>
                  <a:lnTo>
                    <a:pt x="11483" y="233"/>
                  </a:lnTo>
                  <a:lnTo>
                    <a:pt x="11855" y="317"/>
                  </a:lnTo>
                  <a:lnTo>
                    <a:pt x="12216" y="415"/>
                  </a:lnTo>
                  <a:lnTo>
                    <a:pt x="12567" y="525"/>
                  </a:lnTo>
                  <a:lnTo>
                    <a:pt x="12908" y="648"/>
                  </a:lnTo>
                  <a:lnTo>
                    <a:pt x="13241" y="783"/>
                  </a:lnTo>
                  <a:lnTo>
                    <a:pt x="13562" y="929"/>
                  </a:lnTo>
                  <a:lnTo>
                    <a:pt x="13873" y="1086"/>
                  </a:lnTo>
                  <a:lnTo>
                    <a:pt x="14173" y="1254"/>
                  </a:lnTo>
                  <a:lnTo>
                    <a:pt x="14463" y="1433"/>
                  </a:lnTo>
                  <a:lnTo>
                    <a:pt x="14741" y="1623"/>
                  </a:lnTo>
                  <a:lnTo>
                    <a:pt x="15008" y="1824"/>
                  </a:lnTo>
                  <a:lnTo>
                    <a:pt x="15264" y="2036"/>
                  </a:lnTo>
                  <a:lnTo>
                    <a:pt x="15509" y="2259"/>
                  </a:lnTo>
                  <a:lnTo>
                    <a:pt x="15744" y="2492"/>
                  </a:lnTo>
                  <a:lnTo>
                    <a:pt x="15970" y="2736"/>
                  </a:lnTo>
                  <a:lnTo>
                    <a:pt x="16184" y="2990"/>
                  </a:lnTo>
                  <a:lnTo>
                    <a:pt x="16388" y="3254"/>
                  </a:lnTo>
                  <a:lnTo>
                    <a:pt x="16580" y="3528"/>
                  </a:lnTo>
                  <a:lnTo>
                    <a:pt x="16761" y="3812"/>
                  </a:lnTo>
                  <a:lnTo>
                    <a:pt x="16931" y="4105"/>
                  </a:lnTo>
                  <a:lnTo>
                    <a:pt x="17090" y="4409"/>
                  </a:lnTo>
                  <a:lnTo>
                    <a:pt x="17237" y="4722"/>
                  </a:lnTo>
                  <a:lnTo>
                    <a:pt x="17374" y="5046"/>
                  </a:lnTo>
                  <a:lnTo>
                    <a:pt x="17499" y="5379"/>
                  </a:lnTo>
                  <a:lnTo>
                    <a:pt x="17612" y="5719"/>
                  </a:lnTo>
                  <a:lnTo>
                    <a:pt x="17714" y="6067"/>
                  </a:lnTo>
                  <a:lnTo>
                    <a:pt x="17804" y="6423"/>
                  </a:lnTo>
                  <a:lnTo>
                    <a:pt x="17881" y="6787"/>
                  </a:lnTo>
                  <a:lnTo>
                    <a:pt x="17947" y="7159"/>
                  </a:lnTo>
                  <a:lnTo>
                    <a:pt x="18001" y="7540"/>
                  </a:lnTo>
                  <a:lnTo>
                    <a:pt x="18043" y="7929"/>
                  </a:lnTo>
                  <a:lnTo>
                    <a:pt x="18073" y="8325"/>
                  </a:lnTo>
                  <a:lnTo>
                    <a:pt x="18091" y="87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8502720" y="5383515"/>
              <a:ext cx="10491" cy="12539"/>
            </a:xfrm>
            <a:custGeom>
              <a:avLst/>
              <a:pathLst>
                <a:path w="10491" h="12539">
                  <a:moveTo>
                    <a:pt x="10491" y="6193"/>
                  </a:moveTo>
                  <a:lnTo>
                    <a:pt x="10488" y="5913"/>
                  </a:lnTo>
                  <a:lnTo>
                    <a:pt x="10478" y="5639"/>
                  </a:lnTo>
                  <a:lnTo>
                    <a:pt x="10461" y="5371"/>
                  </a:lnTo>
                  <a:lnTo>
                    <a:pt x="10437" y="5108"/>
                  </a:lnTo>
                  <a:lnTo>
                    <a:pt x="10406" y="4851"/>
                  </a:lnTo>
                  <a:lnTo>
                    <a:pt x="10368" y="4600"/>
                  </a:lnTo>
                  <a:lnTo>
                    <a:pt x="10323" y="4354"/>
                  </a:lnTo>
                  <a:lnTo>
                    <a:pt x="10272" y="4113"/>
                  </a:lnTo>
                  <a:lnTo>
                    <a:pt x="10213" y="3879"/>
                  </a:lnTo>
                  <a:lnTo>
                    <a:pt x="10148" y="3649"/>
                  </a:lnTo>
                  <a:lnTo>
                    <a:pt x="10079" y="3424"/>
                  </a:lnTo>
                  <a:lnTo>
                    <a:pt x="10003" y="3205"/>
                  </a:lnTo>
                  <a:lnTo>
                    <a:pt x="9920" y="2992"/>
                  </a:lnTo>
                  <a:lnTo>
                    <a:pt x="9831" y="2787"/>
                  </a:lnTo>
                  <a:lnTo>
                    <a:pt x="9735" y="2588"/>
                  </a:lnTo>
                  <a:lnTo>
                    <a:pt x="9632" y="2395"/>
                  </a:lnTo>
                  <a:lnTo>
                    <a:pt x="9523" y="2209"/>
                  </a:lnTo>
                  <a:lnTo>
                    <a:pt x="9407" y="2030"/>
                  </a:lnTo>
                  <a:lnTo>
                    <a:pt x="9285" y="1857"/>
                  </a:lnTo>
                  <a:lnTo>
                    <a:pt x="9156" y="1691"/>
                  </a:lnTo>
                  <a:lnTo>
                    <a:pt x="9021" y="1532"/>
                  </a:lnTo>
                  <a:lnTo>
                    <a:pt x="8879" y="1381"/>
                  </a:lnTo>
                  <a:lnTo>
                    <a:pt x="8731" y="1237"/>
                  </a:lnTo>
                  <a:lnTo>
                    <a:pt x="8576" y="1101"/>
                  </a:lnTo>
                  <a:lnTo>
                    <a:pt x="8415" y="972"/>
                  </a:lnTo>
                  <a:lnTo>
                    <a:pt x="8248" y="852"/>
                  </a:lnTo>
                  <a:lnTo>
                    <a:pt x="8074" y="738"/>
                  </a:lnTo>
                  <a:lnTo>
                    <a:pt x="7895" y="633"/>
                  </a:lnTo>
                  <a:lnTo>
                    <a:pt x="7708" y="535"/>
                  </a:lnTo>
                  <a:lnTo>
                    <a:pt x="7516" y="445"/>
                  </a:lnTo>
                  <a:lnTo>
                    <a:pt x="7319" y="360"/>
                  </a:lnTo>
                  <a:lnTo>
                    <a:pt x="7116" y="284"/>
                  </a:lnTo>
                  <a:lnTo>
                    <a:pt x="6907" y="218"/>
                  </a:lnTo>
                  <a:lnTo>
                    <a:pt x="6691" y="160"/>
                  </a:lnTo>
                  <a:lnTo>
                    <a:pt x="6470" y="111"/>
                  </a:lnTo>
                  <a:lnTo>
                    <a:pt x="6241" y="71"/>
                  </a:lnTo>
                  <a:lnTo>
                    <a:pt x="6007" y="40"/>
                  </a:lnTo>
                  <a:lnTo>
                    <a:pt x="5766" y="17"/>
                  </a:lnTo>
                  <a:lnTo>
                    <a:pt x="5518" y="4"/>
                  </a:lnTo>
                  <a:lnTo>
                    <a:pt x="5265" y="0"/>
                  </a:lnTo>
                  <a:lnTo>
                    <a:pt x="5006" y="4"/>
                  </a:lnTo>
                  <a:lnTo>
                    <a:pt x="4753" y="17"/>
                  </a:lnTo>
                  <a:lnTo>
                    <a:pt x="4507" y="40"/>
                  </a:lnTo>
                  <a:lnTo>
                    <a:pt x="4268" y="71"/>
                  </a:lnTo>
                  <a:lnTo>
                    <a:pt x="4034" y="111"/>
                  </a:lnTo>
                  <a:lnTo>
                    <a:pt x="3807" y="160"/>
                  </a:lnTo>
                  <a:lnTo>
                    <a:pt x="3586" y="218"/>
                  </a:lnTo>
                  <a:lnTo>
                    <a:pt x="3372" y="284"/>
                  </a:lnTo>
                  <a:lnTo>
                    <a:pt x="3164" y="360"/>
                  </a:lnTo>
                  <a:lnTo>
                    <a:pt x="2963" y="445"/>
                  </a:lnTo>
                  <a:lnTo>
                    <a:pt x="2770" y="535"/>
                  </a:lnTo>
                  <a:lnTo>
                    <a:pt x="2584" y="633"/>
                  </a:lnTo>
                  <a:lnTo>
                    <a:pt x="2404" y="738"/>
                  </a:lnTo>
                  <a:lnTo>
                    <a:pt x="2230" y="852"/>
                  </a:lnTo>
                  <a:lnTo>
                    <a:pt x="2063" y="972"/>
                  </a:lnTo>
                  <a:lnTo>
                    <a:pt x="1902" y="1101"/>
                  </a:lnTo>
                  <a:lnTo>
                    <a:pt x="1748" y="1237"/>
                  </a:lnTo>
                  <a:lnTo>
                    <a:pt x="1599" y="1381"/>
                  </a:lnTo>
                  <a:lnTo>
                    <a:pt x="1458" y="1532"/>
                  </a:lnTo>
                  <a:lnTo>
                    <a:pt x="1322" y="1691"/>
                  </a:lnTo>
                  <a:lnTo>
                    <a:pt x="1193" y="1857"/>
                  </a:lnTo>
                  <a:lnTo>
                    <a:pt x="1071" y="2030"/>
                  </a:lnTo>
                  <a:lnTo>
                    <a:pt x="955" y="2209"/>
                  </a:lnTo>
                  <a:lnTo>
                    <a:pt x="846" y="2395"/>
                  </a:lnTo>
                  <a:lnTo>
                    <a:pt x="743" y="2588"/>
                  </a:lnTo>
                  <a:lnTo>
                    <a:pt x="648" y="2787"/>
                  </a:lnTo>
                  <a:lnTo>
                    <a:pt x="558" y="2992"/>
                  </a:lnTo>
                  <a:lnTo>
                    <a:pt x="476" y="3205"/>
                  </a:lnTo>
                  <a:lnTo>
                    <a:pt x="400" y="3424"/>
                  </a:lnTo>
                  <a:lnTo>
                    <a:pt x="330" y="3649"/>
                  </a:lnTo>
                  <a:lnTo>
                    <a:pt x="267" y="3879"/>
                  </a:lnTo>
                  <a:lnTo>
                    <a:pt x="211" y="4113"/>
                  </a:lnTo>
                  <a:lnTo>
                    <a:pt x="162" y="4354"/>
                  </a:lnTo>
                  <a:lnTo>
                    <a:pt x="119" y="4600"/>
                  </a:lnTo>
                  <a:lnTo>
                    <a:pt x="82" y="4851"/>
                  </a:lnTo>
                  <a:lnTo>
                    <a:pt x="52" y="5108"/>
                  </a:lnTo>
                  <a:lnTo>
                    <a:pt x="29" y="5371"/>
                  </a:lnTo>
                  <a:lnTo>
                    <a:pt x="13" y="5639"/>
                  </a:lnTo>
                  <a:lnTo>
                    <a:pt x="3" y="5913"/>
                  </a:lnTo>
                  <a:lnTo>
                    <a:pt x="0" y="6193"/>
                  </a:lnTo>
                  <a:lnTo>
                    <a:pt x="3" y="6470"/>
                  </a:lnTo>
                  <a:lnTo>
                    <a:pt x="13" y="6743"/>
                  </a:lnTo>
                  <a:lnTo>
                    <a:pt x="29" y="7012"/>
                  </a:lnTo>
                  <a:lnTo>
                    <a:pt x="52" y="7275"/>
                  </a:lnTo>
                  <a:lnTo>
                    <a:pt x="82" y="7535"/>
                  </a:lnTo>
                  <a:lnTo>
                    <a:pt x="119" y="7789"/>
                  </a:lnTo>
                  <a:lnTo>
                    <a:pt x="162" y="8039"/>
                  </a:lnTo>
                  <a:lnTo>
                    <a:pt x="211" y="8285"/>
                  </a:lnTo>
                  <a:lnTo>
                    <a:pt x="267" y="8526"/>
                  </a:lnTo>
                  <a:lnTo>
                    <a:pt x="330" y="8762"/>
                  </a:lnTo>
                  <a:lnTo>
                    <a:pt x="402" y="8990"/>
                  </a:lnTo>
                  <a:lnTo>
                    <a:pt x="480" y="9212"/>
                  </a:lnTo>
                  <a:lnTo>
                    <a:pt x="565" y="9428"/>
                  </a:lnTo>
                  <a:lnTo>
                    <a:pt x="656" y="9637"/>
                  </a:lnTo>
                  <a:lnTo>
                    <a:pt x="753" y="9840"/>
                  </a:lnTo>
                  <a:lnTo>
                    <a:pt x="857" y="10036"/>
                  </a:lnTo>
                  <a:lnTo>
                    <a:pt x="967" y="10226"/>
                  </a:lnTo>
                  <a:lnTo>
                    <a:pt x="1083" y="10410"/>
                  </a:lnTo>
                  <a:lnTo>
                    <a:pt x="1206" y="10587"/>
                  </a:lnTo>
                  <a:lnTo>
                    <a:pt x="1335" y="10759"/>
                  </a:lnTo>
                  <a:lnTo>
                    <a:pt x="1470" y="10923"/>
                  </a:lnTo>
                  <a:lnTo>
                    <a:pt x="1612" y="11080"/>
                  </a:lnTo>
                  <a:lnTo>
                    <a:pt x="1760" y="11229"/>
                  </a:lnTo>
                  <a:lnTo>
                    <a:pt x="1915" y="11371"/>
                  </a:lnTo>
                  <a:lnTo>
                    <a:pt x="2076" y="11506"/>
                  </a:lnTo>
                  <a:lnTo>
                    <a:pt x="2243" y="11633"/>
                  </a:lnTo>
                  <a:lnTo>
                    <a:pt x="2416" y="11753"/>
                  </a:lnTo>
                  <a:lnTo>
                    <a:pt x="2596" y="11865"/>
                  </a:lnTo>
                  <a:lnTo>
                    <a:pt x="2783" y="11971"/>
                  </a:lnTo>
                  <a:lnTo>
                    <a:pt x="2975" y="12068"/>
                  </a:lnTo>
                  <a:lnTo>
                    <a:pt x="3174" y="12158"/>
                  </a:lnTo>
                  <a:lnTo>
                    <a:pt x="3379" y="12238"/>
                  </a:lnTo>
                  <a:lnTo>
                    <a:pt x="3590" y="12308"/>
                  </a:lnTo>
                  <a:lnTo>
                    <a:pt x="3808" y="12370"/>
                  </a:lnTo>
                  <a:lnTo>
                    <a:pt x="4031" y="12421"/>
                  </a:lnTo>
                  <a:lnTo>
                    <a:pt x="4260" y="12464"/>
                  </a:lnTo>
                  <a:lnTo>
                    <a:pt x="4496" y="12497"/>
                  </a:lnTo>
                  <a:lnTo>
                    <a:pt x="4738" y="12520"/>
                  </a:lnTo>
                  <a:lnTo>
                    <a:pt x="4985" y="12534"/>
                  </a:lnTo>
                  <a:lnTo>
                    <a:pt x="5239" y="12539"/>
                  </a:lnTo>
                  <a:lnTo>
                    <a:pt x="5510" y="12534"/>
                  </a:lnTo>
                  <a:lnTo>
                    <a:pt x="5773" y="12520"/>
                  </a:lnTo>
                  <a:lnTo>
                    <a:pt x="6029" y="12497"/>
                  </a:lnTo>
                  <a:lnTo>
                    <a:pt x="6277" y="12464"/>
                  </a:lnTo>
                  <a:lnTo>
                    <a:pt x="6517" y="12421"/>
                  </a:lnTo>
                  <a:lnTo>
                    <a:pt x="6750" y="12370"/>
                  </a:lnTo>
                  <a:lnTo>
                    <a:pt x="6975" y="12308"/>
                  </a:lnTo>
                  <a:lnTo>
                    <a:pt x="7193" y="12238"/>
                  </a:lnTo>
                  <a:lnTo>
                    <a:pt x="7402" y="12158"/>
                  </a:lnTo>
                  <a:lnTo>
                    <a:pt x="7605" y="12068"/>
                  </a:lnTo>
                  <a:lnTo>
                    <a:pt x="7799" y="11968"/>
                  </a:lnTo>
                  <a:lnTo>
                    <a:pt x="7987" y="11861"/>
                  </a:lnTo>
                  <a:lnTo>
                    <a:pt x="8168" y="11746"/>
                  </a:lnTo>
                  <a:lnTo>
                    <a:pt x="8341" y="11625"/>
                  </a:lnTo>
                  <a:lnTo>
                    <a:pt x="8508" y="11496"/>
                  </a:lnTo>
                  <a:lnTo>
                    <a:pt x="8667" y="11360"/>
                  </a:lnTo>
                  <a:lnTo>
                    <a:pt x="8819" y="11217"/>
                  </a:lnTo>
                  <a:lnTo>
                    <a:pt x="8964" y="11067"/>
                  </a:lnTo>
                  <a:lnTo>
                    <a:pt x="9102" y="10910"/>
                  </a:lnTo>
                  <a:lnTo>
                    <a:pt x="9232" y="10746"/>
                  </a:lnTo>
                  <a:lnTo>
                    <a:pt x="9359" y="10572"/>
                  </a:lnTo>
                  <a:lnTo>
                    <a:pt x="9478" y="10393"/>
                  </a:lnTo>
                  <a:lnTo>
                    <a:pt x="9591" y="10207"/>
                  </a:lnTo>
                  <a:lnTo>
                    <a:pt x="9696" y="10015"/>
                  </a:lnTo>
                  <a:lnTo>
                    <a:pt x="9795" y="9817"/>
                  </a:lnTo>
                  <a:lnTo>
                    <a:pt x="9887" y="9613"/>
                  </a:lnTo>
                  <a:lnTo>
                    <a:pt x="9972" y="9403"/>
                  </a:lnTo>
                  <a:lnTo>
                    <a:pt x="10050" y="9187"/>
                  </a:lnTo>
                  <a:lnTo>
                    <a:pt x="10122" y="8965"/>
                  </a:lnTo>
                  <a:lnTo>
                    <a:pt x="10186" y="8736"/>
                  </a:lnTo>
                  <a:lnTo>
                    <a:pt x="10244" y="8500"/>
                  </a:lnTo>
                  <a:lnTo>
                    <a:pt x="10296" y="8260"/>
                  </a:lnTo>
                  <a:lnTo>
                    <a:pt x="10342" y="8016"/>
                  </a:lnTo>
                  <a:lnTo>
                    <a:pt x="10382" y="7768"/>
                  </a:lnTo>
                  <a:lnTo>
                    <a:pt x="10415" y="7516"/>
                  </a:lnTo>
                  <a:lnTo>
                    <a:pt x="10443" y="7259"/>
                  </a:lnTo>
                  <a:lnTo>
                    <a:pt x="10464" y="6999"/>
                  </a:lnTo>
                  <a:lnTo>
                    <a:pt x="10479" y="6734"/>
                  </a:lnTo>
                  <a:lnTo>
                    <a:pt x="10488" y="64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8519876" y="5380832"/>
              <a:ext cx="15311" cy="17918"/>
            </a:xfrm>
            <a:custGeom>
              <a:avLst/>
              <a:pathLst>
                <a:path w="15311" h="17918">
                  <a:moveTo>
                    <a:pt x="10911" y="17918"/>
                  </a:moveTo>
                  <a:lnTo>
                    <a:pt x="3331" y="7350"/>
                  </a:lnTo>
                  <a:lnTo>
                    <a:pt x="3331" y="17918"/>
                  </a:lnTo>
                  <a:lnTo>
                    <a:pt x="0" y="17918"/>
                  </a:lnTo>
                  <a:lnTo>
                    <a:pt x="0" y="0"/>
                  </a:lnTo>
                  <a:lnTo>
                    <a:pt x="4285" y="0"/>
                  </a:lnTo>
                  <a:lnTo>
                    <a:pt x="11980" y="10542"/>
                  </a:lnTo>
                  <a:lnTo>
                    <a:pt x="11979" y="10415"/>
                  </a:lnTo>
                  <a:lnTo>
                    <a:pt x="11979" y="0"/>
                  </a:lnTo>
                  <a:lnTo>
                    <a:pt x="15311" y="0"/>
                  </a:lnTo>
                  <a:lnTo>
                    <a:pt x="15311" y="179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538685" y="5380832"/>
              <a:ext cx="3751" cy="17918"/>
            </a:xfrm>
            <a:custGeom>
              <a:avLst/>
              <a:pathLst>
                <a:path w="3751" h="17918">
                  <a:moveTo>
                    <a:pt x="0" y="17918"/>
                  </a:moveTo>
                  <a:lnTo>
                    <a:pt x="0" y="0"/>
                  </a:lnTo>
                  <a:lnTo>
                    <a:pt x="3751" y="0"/>
                  </a:lnTo>
                  <a:lnTo>
                    <a:pt x="3751" y="179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8544827" y="5380832"/>
              <a:ext cx="17473" cy="17918"/>
            </a:xfrm>
            <a:custGeom>
              <a:avLst/>
              <a:pathLst>
                <a:path w="17473" h="17918">
                  <a:moveTo>
                    <a:pt x="13760" y="17918"/>
                  </a:moveTo>
                  <a:lnTo>
                    <a:pt x="12170" y="13340"/>
                  </a:lnTo>
                  <a:lnTo>
                    <a:pt x="5341" y="13340"/>
                  </a:lnTo>
                  <a:lnTo>
                    <a:pt x="3751" y="17918"/>
                  </a:lnTo>
                  <a:lnTo>
                    <a:pt x="0" y="17918"/>
                  </a:lnTo>
                  <a:lnTo>
                    <a:pt x="6536" y="0"/>
                  </a:lnTo>
                  <a:lnTo>
                    <a:pt x="10962" y="0"/>
                  </a:lnTo>
                  <a:lnTo>
                    <a:pt x="17473" y="179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8551008" y="5386198"/>
              <a:ext cx="5150" cy="5150"/>
            </a:xfrm>
            <a:custGeom>
              <a:avLst/>
              <a:pathLst>
                <a:path w="5150" h="5150">
                  <a:moveTo>
                    <a:pt x="1767" y="0"/>
                  </a:moveTo>
                  <a:lnTo>
                    <a:pt x="0" y="5150"/>
                  </a:lnTo>
                  <a:lnTo>
                    <a:pt x="5150" y="515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8403714" y="4983108"/>
              <a:ext cx="23343" cy="28625"/>
            </a:xfrm>
            <a:custGeom>
              <a:avLst/>
              <a:pathLst>
                <a:path w="23343" h="28625">
                  <a:moveTo>
                    <a:pt x="0" y="28625"/>
                  </a:moveTo>
                  <a:lnTo>
                    <a:pt x="0" y="0"/>
                  </a:lnTo>
                  <a:lnTo>
                    <a:pt x="22510" y="0"/>
                  </a:lnTo>
                  <a:lnTo>
                    <a:pt x="22510" y="4632"/>
                  </a:lnTo>
                  <a:lnTo>
                    <a:pt x="5993" y="4632"/>
                  </a:lnTo>
                  <a:lnTo>
                    <a:pt x="5993" y="11824"/>
                  </a:lnTo>
                  <a:lnTo>
                    <a:pt x="21271" y="11824"/>
                  </a:lnTo>
                  <a:lnTo>
                    <a:pt x="21271" y="16456"/>
                  </a:lnTo>
                  <a:lnTo>
                    <a:pt x="5993" y="16456"/>
                  </a:lnTo>
                  <a:lnTo>
                    <a:pt x="5993" y="23993"/>
                  </a:lnTo>
                  <a:lnTo>
                    <a:pt x="23343" y="23993"/>
                  </a:lnTo>
                  <a:lnTo>
                    <a:pt x="23343" y="286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8429150" y="4983108"/>
              <a:ext cx="24501" cy="28625"/>
            </a:xfrm>
            <a:custGeom>
              <a:avLst/>
              <a:pathLst>
                <a:path w="24501" h="28625">
                  <a:moveTo>
                    <a:pt x="15237" y="4632"/>
                  </a:moveTo>
                  <a:lnTo>
                    <a:pt x="15237" y="28625"/>
                  </a:lnTo>
                  <a:lnTo>
                    <a:pt x="9243" y="28625"/>
                  </a:lnTo>
                  <a:lnTo>
                    <a:pt x="9243" y="4632"/>
                  </a:lnTo>
                  <a:lnTo>
                    <a:pt x="0" y="4632"/>
                  </a:lnTo>
                  <a:lnTo>
                    <a:pt x="0" y="0"/>
                  </a:lnTo>
                  <a:lnTo>
                    <a:pt x="24501" y="0"/>
                  </a:lnTo>
                  <a:lnTo>
                    <a:pt x="24501" y="463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8456882" y="4983108"/>
              <a:ext cx="24460" cy="28625"/>
            </a:xfrm>
            <a:custGeom>
              <a:avLst/>
              <a:pathLst>
                <a:path w="24460" h="28625">
                  <a:moveTo>
                    <a:pt x="18467" y="28625"/>
                  </a:moveTo>
                  <a:lnTo>
                    <a:pt x="18467" y="16354"/>
                  </a:lnTo>
                  <a:lnTo>
                    <a:pt x="5993" y="16354"/>
                  </a:lnTo>
                  <a:lnTo>
                    <a:pt x="5993" y="28625"/>
                  </a:lnTo>
                  <a:lnTo>
                    <a:pt x="0" y="28625"/>
                  </a:lnTo>
                  <a:lnTo>
                    <a:pt x="0" y="0"/>
                  </a:lnTo>
                  <a:lnTo>
                    <a:pt x="5993" y="0"/>
                  </a:lnTo>
                  <a:lnTo>
                    <a:pt x="5993" y="11397"/>
                  </a:lnTo>
                  <a:lnTo>
                    <a:pt x="18467" y="11397"/>
                  </a:lnTo>
                  <a:lnTo>
                    <a:pt x="18467" y="0"/>
                  </a:lnTo>
                  <a:lnTo>
                    <a:pt x="24460" y="0"/>
                  </a:lnTo>
                  <a:lnTo>
                    <a:pt x="24460" y="286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8486930" y="4983108"/>
              <a:ext cx="5993" cy="28625"/>
            </a:xfrm>
            <a:custGeom>
              <a:avLst/>
              <a:pathLst>
                <a:path w="5993" h="28625">
                  <a:moveTo>
                    <a:pt x="0" y="28625"/>
                  </a:moveTo>
                  <a:lnTo>
                    <a:pt x="0" y="0"/>
                  </a:lnTo>
                  <a:lnTo>
                    <a:pt x="5993" y="0"/>
                  </a:lnTo>
                  <a:lnTo>
                    <a:pt x="5993" y="286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497413" y="4982681"/>
              <a:ext cx="28910" cy="29458"/>
            </a:xfrm>
            <a:custGeom>
              <a:avLst/>
              <a:pathLst>
                <a:path w="28910" h="29458">
                  <a:moveTo>
                    <a:pt x="28910" y="14607"/>
                  </a:moveTo>
                  <a:lnTo>
                    <a:pt x="28900" y="15271"/>
                  </a:lnTo>
                  <a:lnTo>
                    <a:pt x="28870" y="15923"/>
                  </a:lnTo>
                  <a:lnTo>
                    <a:pt x="28820" y="16563"/>
                  </a:lnTo>
                  <a:lnTo>
                    <a:pt x="28750" y="17191"/>
                  </a:lnTo>
                  <a:lnTo>
                    <a:pt x="28661" y="17807"/>
                  </a:lnTo>
                  <a:lnTo>
                    <a:pt x="28551" y="18410"/>
                  </a:lnTo>
                  <a:lnTo>
                    <a:pt x="28422" y="19001"/>
                  </a:lnTo>
                  <a:lnTo>
                    <a:pt x="28273" y="19580"/>
                  </a:lnTo>
                  <a:lnTo>
                    <a:pt x="28103" y="20147"/>
                  </a:lnTo>
                  <a:lnTo>
                    <a:pt x="27914" y="20702"/>
                  </a:lnTo>
                  <a:lnTo>
                    <a:pt x="27706" y="21243"/>
                  </a:lnTo>
                  <a:lnTo>
                    <a:pt x="27481" y="21767"/>
                  </a:lnTo>
                  <a:lnTo>
                    <a:pt x="27238" y="22276"/>
                  </a:lnTo>
                  <a:lnTo>
                    <a:pt x="26978" y="22769"/>
                  </a:lnTo>
                  <a:lnTo>
                    <a:pt x="26700" y="23247"/>
                  </a:lnTo>
                  <a:lnTo>
                    <a:pt x="26405" y="23708"/>
                  </a:lnTo>
                  <a:lnTo>
                    <a:pt x="26092" y="24153"/>
                  </a:lnTo>
                  <a:lnTo>
                    <a:pt x="25762" y="24583"/>
                  </a:lnTo>
                  <a:lnTo>
                    <a:pt x="25415" y="24997"/>
                  </a:lnTo>
                  <a:lnTo>
                    <a:pt x="25050" y="25395"/>
                  </a:lnTo>
                  <a:lnTo>
                    <a:pt x="24667" y="25776"/>
                  </a:lnTo>
                  <a:lnTo>
                    <a:pt x="24269" y="26139"/>
                  </a:lnTo>
                  <a:lnTo>
                    <a:pt x="23853" y="26485"/>
                  </a:lnTo>
                  <a:lnTo>
                    <a:pt x="23421" y="26812"/>
                  </a:lnTo>
                  <a:lnTo>
                    <a:pt x="22972" y="27122"/>
                  </a:lnTo>
                  <a:lnTo>
                    <a:pt x="22507" y="27414"/>
                  </a:lnTo>
                  <a:lnTo>
                    <a:pt x="22025" y="27688"/>
                  </a:lnTo>
                  <a:lnTo>
                    <a:pt x="21526" y="27943"/>
                  </a:lnTo>
                  <a:lnTo>
                    <a:pt x="21011" y="28182"/>
                  </a:lnTo>
                  <a:lnTo>
                    <a:pt x="20478" y="28402"/>
                  </a:lnTo>
                  <a:lnTo>
                    <a:pt x="19935" y="28603"/>
                  </a:lnTo>
                  <a:lnTo>
                    <a:pt x="19377" y="28782"/>
                  </a:lnTo>
                  <a:lnTo>
                    <a:pt x="18805" y="28941"/>
                  </a:lnTo>
                  <a:lnTo>
                    <a:pt x="18219" y="29078"/>
                  </a:lnTo>
                  <a:lnTo>
                    <a:pt x="17619" y="29194"/>
                  </a:lnTo>
                  <a:lnTo>
                    <a:pt x="17004" y="29289"/>
                  </a:lnTo>
                  <a:lnTo>
                    <a:pt x="16376" y="29363"/>
                  </a:lnTo>
                  <a:lnTo>
                    <a:pt x="15733" y="29416"/>
                  </a:lnTo>
                  <a:lnTo>
                    <a:pt x="15075" y="29448"/>
                  </a:lnTo>
                  <a:lnTo>
                    <a:pt x="14404" y="29458"/>
                  </a:lnTo>
                  <a:lnTo>
                    <a:pt x="13694" y="29447"/>
                  </a:lnTo>
                  <a:lnTo>
                    <a:pt x="13001" y="29414"/>
                  </a:lnTo>
                  <a:lnTo>
                    <a:pt x="12327" y="29360"/>
                  </a:lnTo>
                  <a:lnTo>
                    <a:pt x="11670" y="29283"/>
                  </a:lnTo>
                  <a:lnTo>
                    <a:pt x="11031" y="29184"/>
                  </a:lnTo>
                  <a:lnTo>
                    <a:pt x="10410" y="29063"/>
                  </a:lnTo>
                  <a:lnTo>
                    <a:pt x="9807" y="28921"/>
                  </a:lnTo>
                  <a:lnTo>
                    <a:pt x="9222" y="28756"/>
                  </a:lnTo>
                  <a:lnTo>
                    <a:pt x="8655" y="28570"/>
                  </a:lnTo>
                  <a:lnTo>
                    <a:pt x="8106" y="28361"/>
                  </a:lnTo>
                  <a:lnTo>
                    <a:pt x="7578" y="28129"/>
                  </a:lnTo>
                  <a:lnTo>
                    <a:pt x="7068" y="27880"/>
                  </a:lnTo>
                  <a:lnTo>
                    <a:pt x="6575" y="27614"/>
                  </a:lnTo>
                  <a:lnTo>
                    <a:pt x="6100" y="27331"/>
                  </a:lnTo>
                  <a:lnTo>
                    <a:pt x="5642" y="27030"/>
                  </a:lnTo>
                  <a:lnTo>
                    <a:pt x="5202" y="26713"/>
                  </a:lnTo>
                  <a:lnTo>
                    <a:pt x="4779" y="26379"/>
                  </a:lnTo>
                  <a:lnTo>
                    <a:pt x="4374" y="26027"/>
                  </a:lnTo>
                  <a:lnTo>
                    <a:pt x="3986" y="25659"/>
                  </a:lnTo>
                  <a:lnTo>
                    <a:pt x="3616" y="25273"/>
                  </a:lnTo>
                  <a:lnTo>
                    <a:pt x="3263" y="24868"/>
                  </a:lnTo>
                  <a:lnTo>
                    <a:pt x="2928" y="24447"/>
                  </a:lnTo>
                  <a:lnTo>
                    <a:pt x="2611" y="24013"/>
                  </a:lnTo>
                  <a:lnTo>
                    <a:pt x="2312" y="23563"/>
                  </a:lnTo>
                  <a:lnTo>
                    <a:pt x="2031" y="23099"/>
                  </a:lnTo>
                  <a:lnTo>
                    <a:pt x="1768" y="22621"/>
                  </a:lnTo>
                  <a:lnTo>
                    <a:pt x="1522" y="22127"/>
                  </a:lnTo>
                  <a:lnTo>
                    <a:pt x="1295" y="21619"/>
                  </a:lnTo>
                  <a:lnTo>
                    <a:pt x="1085" y="21097"/>
                  </a:lnTo>
                  <a:lnTo>
                    <a:pt x="893" y="20560"/>
                  </a:lnTo>
                  <a:lnTo>
                    <a:pt x="724" y="20010"/>
                  </a:lnTo>
                  <a:lnTo>
                    <a:pt x="572" y="19450"/>
                  </a:lnTo>
                  <a:lnTo>
                    <a:pt x="438" y="18881"/>
                  </a:lnTo>
                  <a:lnTo>
                    <a:pt x="321" y="18301"/>
                  </a:lnTo>
                  <a:lnTo>
                    <a:pt x="223" y="17710"/>
                  </a:lnTo>
                  <a:lnTo>
                    <a:pt x="143" y="17110"/>
                  </a:lnTo>
                  <a:lnTo>
                    <a:pt x="80" y="16499"/>
                  </a:lnTo>
                  <a:lnTo>
                    <a:pt x="35" y="15879"/>
                  </a:lnTo>
                  <a:lnTo>
                    <a:pt x="8" y="15248"/>
                  </a:lnTo>
                  <a:lnTo>
                    <a:pt x="0" y="14607"/>
                  </a:lnTo>
                  <a:lnTo>
                    <a:pt x="9" y="13943"/>
                  </a:lnTo>
                  <a:lnTo>
                    <a:pt x="37" y="13292"/>
                  </a:lnTo>
                  <a:lnTo>
                    <a:pt x="84" y="12654"/>
                  </a:lnTo>
                  <a:lnTo>
                    <a:pt x="149" y="12029"/>
                  </a:lnTo>
                  <a:lnTo>
                    <a:pt x="233" y="11417"/>
                  </a:lnTo>
                  <a:lnTo>
                    <a:pt x="336" y="10818"/>
                  </a:lnTo>
                  <a:lnTo>
                    <a:pt x="457" y="10232"/>
                  </a:lnTo>
                  <a:lnTo>
                    <a:pt x="598" y="9660"/>
                  </a:lnTo>
                  <a:lnTo>
                    <a:pt x="756" y="9100"/>
                  </a:lnTo>
                  <a:lnTo>
                    <a:pt x="934" y="8553"/>
                  </a:lnTo>
                  <a:lnTo>
                    <a:pt x="1134" y="8020"/>
                  </a:lnTo>
                  <a:lnTo>
                    <a:pt x="1351" y="7504"/>
                  </a:lnTo>
                  <a:lnTo>
                    <a:pt x="1586" y="7005"/>
                  </a:lnTo>
                  <a:lnTo>
                    <a:pt x="1838" y="6521"/>
                  </a:lnTo>
                  <a:lnTo>
                    <a:pt x="2107" y="6054"/>
                  </a:lnTo>
                  <a:lnTo>
                    <a:pt x="2394" y="5603"/>
                  </a:lnTo>
                  <a:lnTo>
                    <a:pt x="2699" y="5168"/>
                  </a:lnTo>
                  <a:lnTo>
                    <a:pt x="3021" y="4749"/>
                  </a:lnTo>
                  <a:lnTo>
                    <a:pt x="3360" y="4347"/>
                  </a:lnTo>
                  <a:lnTo>
                    <a:pt x="3717" y="3961"/>
                  </a:lnTo>
                  <a:lnTo>
                    <a:pt x="4095" y="3588"/>
                  </a:lnTo>
                  <a:lnTo>
                    <a:pt x="4490" y="3233"/>
                  </a:lnTo>
                  <a:lnTo>
                    <a:pt x="4902" y="2896"/>
                  </a:lnTo>
                  <a:lnTo>
                    <a:pt x="5330" y="2576"/>
                  </a:lnTo>
                  <a:lnTo>
                    <a:pt x="5774" y="2275"/>
                  </a:lnTo>
                  <a:lnTo>
                    <a:pt x="6236" y="1991"/>
                  </a:lnTo>
                  <a:lnTo>
                    <a:pt x="6714" y="1726"/>
                  </a:lnTo>
                  <a:lnTo>
                    <a:pt x="7209" y="1478"/>
                  </a:lnTo>
                  <a:lnTo>
                    <a:pt x="7720" y="1248"/>
                  </a:lnTo>
                  <a:lnTo>
                    <a:pt x="8248" y="1036"/>
                  </a:lnTo>
                  <a:lnTo>
                    <a:pt x="8796" y="839"/>
                  </a:lnTo>
                  <a:lnTo>
                    <a:pt x="9360" y="663"/>
                  </a:lnTo>
                  <a:lnTo>
                    <a:pt x="9941" y="507"/>
                  </a:lnTo>
                  <a:lnTo>
                    <a:pt x="10536" y="373"/>
                  </a:lnTo>
                  <a:lnTo>
                    <a:pt x="11148" y="259"/>
                  </a:lnTo>
                  <a:lnTo>
                    <a:pt x="11776" y="165"/>
                  </a:lnTo>
                  <a:lnTo>
                    <a:pt x="12419" y="93"/>
                  </a:lnTo>
                  <a:lnTo>
                    <a:pt x="13078" y="41"/>
                  </a:lnTo>
                  <a:lnTo>
                    <a:pt x="13754" y="10"/>
                  </a:lnTo>
                  <a:lnTo>
                    <a:pt x="14444" y="0"/>
                  </a:lnTo>
                  <a:lnTo>
                    <a:pt x="15135" y="10"/>
                  </a:lnTo>
                  <a:lnTo>
                    <a:pt x="15810" y="41"/>
                  </a:lnTo>
                  <a:lnTo>
                    <a:pt x="16468" y="93"/>
                  </a:lnTo>
                  <a:lnTo>
                    <a:pt x="17110" y="165"/>
                  </a:lnTo>
                  <a:lnTo>
                    <a:pt x="17736" y="259"/>
                  </a:lnTo>
                  <a:lnTo>
                    <a:pt x="18345" y="373"/>
                  </a:lnTo>
                  <a:lnTo>
                    <a:pt x="18938" y="507"/>
                  </a:lnTo>
                  <a:lnTo>
                    <a:pt x="19515" y="663"/>
                  </a:lnTo>
                  <a:lnTo>
                    <a:pt x="20076" y="839"/>
                  </a:lnTo>
                  <a:lnTo>
                    <a:pt x="20621" y="1036"/>
                  </a:lnTo>
                  <a:lnTo>
                    <a:pt x="21152" y="1252"/>
                  </a:lnTo>
                  <a:lnTo>
                    <a:pt x="21667" y="1485"/>
                  </a:lnTo>
                  <a:lnTo>
                    <a:pt x="22163" y="1736"/>
                  </a:lnTo>
                  <a:lnTo>
                    <a:pt x="22643" y="2004"/>
                  </a:lnTo>
                  <a:lnTo>
                    <a:pt x="23104" y="2290"/>
                  </a:lnTo>
                  <a:lnTo>
                    <a:pt x="23549" y="2593"/>
                  </a:lnTo>
                  <a:lnTo>
                    <a:pt x="23976" y="2914"/>
                  </a:lnTo>
                  <a:lnTo>
                    <a:pt x="24385" y="3253"/>
                  </a:lnTo>
                  <a:lnTo>
                    <a:pt x="24777" y="3608"/>
                  </a:lnTo>
                  <a:lnTo>
                    <a:pt x="25151" y="3982"/>
                  </a:lnTo>
                  <a:lnTo>
                    <a:pt x="25512" y="4371"/>
                  </a:lnTo>
                  <a:lnTo>
                    <a:pt x="25855" y="4777"/>
                  </a:lnTo>
                  <a:lnTo>
                    <a:pt x="26180" y="5199"/>
                  </a:lnTo>
                  <a:lnTo>
                    <a:pt x="26487" y="5636"/>
                  </a:lnTo>
                  <a:lnTo>
                    <a:pt x="26777" y="6089"/>
                  </a:lnTo>
                  <a:lnTo>
                    <a:pt x="27048" y="6558"/>
                  </a:lnTo>
                  <a:lnTo>
                    <a:pt x="27302" y="7043"/>
                  </a:lnTo>
                  <a:lnTo>
                    <a:pt x="27537" y="7544"/>
                  </a:lnTo>
                  <a:lnTo>
                    <a:pt x="27755" y="8061"/>
                  </a:lnTo>
                  <a:lnTo>
                    <a:pt x="27955" y="8593"/>
                  </a:lnTo>
                  <a:lnTo>
                    <a:pt x="28136" y="9136"/>
                  </a:lnTo>
                  <a:lnTo>
                    <a:pt x="28299" y="9692"/>
                  </a:lnTo>
                  <a:lnTo>
                    <a:pt x="28442" y="10261"/>
                  </a:lnTo>
                  <a:lnTo>
                    <a:pt x="28566" y="10843"/>
                  </a:lnTo>
                  <a:lnTo>
                    <a:pt x="28671" y="11438"/>
                  </a:lnTo>
                  <a:lnTo>
                    <a:pt x="28757" y="12046"/>
                  </a:lnTo>
                  <a:lnTo>
                    <a:pt x="28824" y="12666"/>
                  </a:lnTo>
                  <a:lnTo>
                    <a:pt x="28872" y="13300"/>
                  </a:lnTo>
                  <a:lnTo>
                    <a:pt x="28900" y="1394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8503447" y="4987395"/>
              <a:ext cx="16761" cy="20031"/>
            </a:xfrm>
            <a:custGeom>
              <a:avLst/>
              <a:pathLst>
                <a:path w="16761" h="20031">
                  <a:moveTo>
                    <a:pt x="16761" y="9894"/>
                  </a:moveTo>
                  <a:lnTo>
                    <a:pt x="16755" y="9447"/>
                  </a:lnTo>
                  <a:lnTo>
                    <a:pt x="16739" y="9009"/>
                  </a:lnTo>
                  <a:lnTo>
                    <a:pt x="16711" y="8581"/>
                  </a:lnTo>
                  <a:lnTo>
                    <a:pt x="16673" y="8161"/>
                  </a:lnTo>
                  <a:lnTo>
                    <a:pt x="16623" y="7750"/>
                  </a:lnTo>
                  <a:lnTo>
                    <a:pt x="16563" y="7348"/>
                  </a:lnTo>
                  <a:lnTo>
                    <a:pt x="16492" y="6955"/>
                  </a:lnTo>
                  <a:lnTo>
                    <a:pt x="16409" y="6571"/>
                  </a:lnTo>
                  <a:lnTo>
                    <a:pt x="16316" y="6196"/>
                  </a:lnTo>
                  <a:lnTo>
                    <a:pt x="16212" y="5830"/>
                  </a:lnTo>
                  <a:lnTo>
                    <a:pt x="16101" y="5470"/>
                  </a:lnTo>
                  <a:lnTo>
                    <a:pt x="15980" y="5120"/>
                  </a:lnTo>
                  <a:lnTo>
                    <a:pt x="15848" y="4781"/>
                  </a:lnTo>
                  <a:lnTo>
                    <a:pt x="15705" y="4452"/>
                  </a:lnTo>
                  <a:lnTo>
                    <a:pt x="15552" y="4134"/>
                  </a:lnTo>
                  <a:lnTo>
                    <a:pt x="15388" y="3826"/>
                  </a:lnTo>
                  <a:lnTo>
                    <a:pt x="15214" y="3529"/>
                  </a:lnTo>
                  <a:lnTo>
                    <a:pt x="15029" y="3243"/>
                  </a:lnTo>
                  <a:lnTo>
                    <a:pt x="14833" y="2967"/>
                  </a:lnTo>
                  <a:lnTo>
                    <a:pt x="14627" y="2702"/>
                  </a:lnTo>
                  <a:lnTo>
                    <a:pt x="14411" y="2448"/>
                  </a:lnTo>
                  <a:lnTo>
                    <a:pt x="14184" y="2206"/>
                  </a:lnTo>
                  <a:lnTo>
                    <a:pt x="13948" y="1976"/>
                  </a:lnTo>
                  <a:lnTo>
                    <a:pt x="13701" y="1759"/>
                  </a:lnTo>
                  <a:lnTo>
                    <a:pt x="13444" y="1554"/>
                  </a:lnTo>
                  <a:lnTo>
                    <a:pt x="13177" y="1361"/>
                  </a:lnTo>
                  <a:lnTo>
                    <a:pt x="12899" y="1180"/>
                  </a:lnTo>
                  <a:lnTo>
                    <a:pt x="12612" y="1011"/>
                  </a:lnTo>
                  <a:lnTo>
                    <a:pt x="12314" y="855"/>
                  </a:lnTo>
                  <a:lnTo>
                    <a:pt x="12006" y="711"/>
                  </a:lnTo>
                  <a:lnTo>
                    <a:pt x="11693" y="575"/>
                  </a:lnTo>
                  <a:lnTo>
                    <a:pt x="11369" y="455"/>
                  </a:lnTo>
                  <a:lnTo>
                    <a:pt x="11034" y="348"/>
                  </a:lnTo>
                  <a:lnTo>
                    <a:pt x="10690" y="255"/>
                  </a:lnTo>
                  <a:lnTo>
                    <a:pt x="10335" y="177"/>
                  </a:lnTo>
                  <a:lnTo>
                    <a:pt x="9971" y="113"/>
                  </a:lnTo>
                  <a:lnTo>
                    <a:pt x="9596" y="63"/>
                  </a:lnTo>
                  <a:lnTo>
                    <a:pt x="9211" y="28"/>
                  </a:lnTo>
                  <a:lnTo>
                    <a:pt x="8816" y="7"/>
                  </a:lnTo>
                  <a:lnTo>
                    <a:pt x="8410" y="0"/>
                  </a:lnTo>
                  <a:lnTo>
                    <a:pt x="7997" y="7"/>
                  </a:lnTo>
                  <a:lnTo>
                    <a:pt x="7594" y="28"/>
                  </a:lnTo>
                  <a:lnTo>
                    <a:pt x="7201" y="63"/>
                  </a:lnTo>
                  <a:lnTo>
                    <a:pt x="6818" y="113"/>
                  </a:lnTo>
                  <a:lnTo>
                    <a:pt x="6445" y="177"/>
                  </a:lnTo>
                  <a:lnTo>
                    <a:pt x="6082" y="255"/>
                  </a:lnTo>
                  <a:lnTo>
                    <a:pt x="5730" y="348"/>
                  </a:lnTo>
                  <a:lnTo>
                    <a:pt x="5387" y="455"/>
                  </a:lnTo>
                  <a:lnTo>
                    <a:pt x="5055" y="575"/>
                  </a:lnTo>
                  <a:lnTo>
                    <a:pt x="4733" y="711"/>
                  </a:lnTo>
                  <a:lnTo>
                    <a:pt x="4425" y="855"/>
                  </a:lnTo>
                  <a:lnTo>
                    <a:pt x="4128" y="1011"/>
                  </a:lnTo>
                  <a:lnTo>
                    <a:pt x="3840" y="1180"/>
                  </a:lnTo>
                  <a:lnTo>
                    <a:pt x="3563" y="1361"/>
                  </a:lnTo>
                  <a:lnTo>
                    <a:pt x="3296" y="1554"/>
                  </a:lnTo>
                  <a:lnTo>
                    <a:pt x="3039" y="1759"/>
                  </a:lnTo>
                  <a:lnTo>
                    <a:pt x="2792" y="1976"/>
                  </a:lnTo>
                  <a:lnTo>
                    <a:pt x="2555" y="2206"/>
                  </a:lnTo>
                  <a:lnTo>
                    <a:pt x="2329" y="2448"/>
                  </a:lnTo>
                  <a:lnTo>
                    <a:pt x="2112" y="2702"/>
                  </a:lnTo>
                  <a:lnTo>
                    <a:pt x="1906" y="2967"/>
                  </a:lnTo>
                  <a:lnTo>
                    <a:pt x="1711" y="3243"/>
                  </a:lnTo>
                  <a:lnTo>
                    <a:pt x="1526" y="3529"/>
                  </a:lnTo>
                  <a:lnTo>
                    <a:pt x="1352" y="3826"/>
                  </a:lnTo>
                  <a:lnTo>
                    <a:pt x="1188" y="4134"/>
                  </a:lnTo>
                  <a:lnTo>
                    <a:pt x="1035" y="4452"/>
                  </a:lnTo>
                  <a:lnTo>
                    <a:pt x="892" y="4781"/>
                  </a:lnTo>
                  <a:lnTo>
                    <a:pt x="760" y="5120"/>
                  </a:lnTo>
                  <a:lnTo>
                    <a:pt x="639" y="5470"/>
                  </a:lnTo>
                  <a:lnTo>
                    <a:pt x="528" y="5830"/>
                  </a:lnTo>
                  <a:lnTo>
                    <a:pt x="427" y="6196"/>
                  </a:lnTo>
                  <a:lnTo>
                    <a:pt x="338" y="6571"/>
                  </a:lnTo>
                  <a:lnTo>
                    <a:pt x="258" y="6955"/>
                  </a:lnTo>
                  <a:lnTo>
                    <a:pt x="190" y="7348"/>
                  </a:lnTo>
                  <a:lnTo>
                    <a:pt x="132" y="7750"/>
                  </a:lnTo>
                  <a:lnTo>
                    <a:pt x="84" y="8161"/>
                  </a:lnTo>
                  <a:lnTo>
                    <a:pt x="47" y="8581"/>
                  </a:lnTo>
                  <a:lnTo>
                    <a:pt x="21" y="9009"/>
                  </a:lnTo>
                  <a:lnTo>
                    <a:pt x="5" y="9447"/>
                  </a:lnTo>
                  <a:lnTo>
                    <a:pt x="0" y="9894"/>
                  </a:lnTo>
                  <a:lnTo>
                    <a:pt x="5" y="10337"/>
                  </a:lnTo>
                  <a:lnTo>
                    <a:pt x="21" y="10773"/>
                  </a:lnTo>
                  <a:lnTo>
                    <a:pt x="47" y="11202"/>
                  </a:lnTo>
                  <a:lnTo>
                    <a:pt x="84" y="11623"/>
                  </a:lnTo>
                  <a:lnTo>
                    <a:pt x="132" y="12037"/>
                  </a:lnTo>
                  <a:lnTo>
                    <a:pt x="190" y="12444"/>
                  </a:lnTo>
                  <a:lnTo>
                    <a:pt x="258" y="12843"/>
                  </a:lnTo>
                  <a:lnTo>
                    <a:pt x="338" y="13235"/>
                  </a:lnTo>
                  <a:lnTo>
                    <a:pt x="427" y="13620"/>
                  </a:lnTo>
                  <a:lnTo>
                    <a:pt x="528" y="13998"/>
                  </a:lnTo>
                  <a:lnTo>
                    <a:pt x="643" y="14362"/>
                  </a:lnTo>
                  <a:lnTo>
                    <a:pt x="767" y="14717"/>
                  </a:lnTo>
                  <a:lnTo>
                    <a:pt x="903" y="15061"/>
                  </a:lnTo>
                  <a:lnTo>
                    <a:pt x="1048" y="15395"/>
                  </a:lnTo>
                  <a:lnTo>
                    <a:pt x="1203" y="15719"/>
                  </a:lnTo>
                  <a:lnTo>
                    <a:pt x="1369" y="16033"/>
                  </a:lnTo>
                  <a:lnTo>
                    <a:pt x="1545" y="16337"/>
                  </a:lnTo>
                  <a:lnTo>
                    <a:pt x="1730" y="16631"/>
                  </a:lnTo>
                  <a:lnTo>
                    <a:pt x="1927" y="16914"/>
                  </a:lnTo>
                  <a:lnTo>
                    <a:pt x="2133" y="17187"/>
                  </a:lnTo>
                  <a:lnTo>
                    <a:pt x="2349" y="17449"/>
                  </a:lnTo>
                  <a:lnTo>
                    <a:pt x="2576" y="17700"/>
                  </a:lnTo>
                  <a:lnTo>
                    <a:pt x="2812" y="17939"/>
                  </a:lnTo>
                  <a:lnTo>
                    <a:pt x="3059" y="18166"/>
                  </a:lnTo>
                  <a:lnTo>
                    <a:pt x="3316" y="18381"/>
                  </a:lnTo>
                  <a:lnTo>
                    <a:pt x="3583" y="18584"/>
                  </a:lnTo>
                  <a:lnTo>
                    <a:pt x="3861" y="18776"/>
                  </a:lnTo>
                  <a:lnTo>
                    <a:pt x="4148" y="18956"/>
                  </a:lnTo>
                  <a:lnTo>
                    <a:pt x="4446" y="19124"/>
                  </a:lnTo>
                  <a:lnTo>
                    <a:pt x="4754" y="19280"/>
                  </a:lnTo>
                  <a:lnTo>
                    <a:pt x="5071" y="19423"/>
                  </a:lnTo>
                  <a:lnTo>
                    <a:pt x="5399" y="19550"/>
                  </a:lnTo>
                  <a:lnTo>
                    <a:pt x="5736" y="19663"/>
                  </a:lnTo>
                  <a:lnTo>
                    <a:pt x="6083" y="19761"/>
                  </a:lnTo>
                  <a:lnTo>
                    <a:pt x="6440" y="19844"/>
                  </a:lnTo>
                  <a:lnTo>
                    <a:pt x="6806" y="19911"/>
                  </a:lnTo>
                  <a:lnTo>
                    <a:pt x="7183" y="19964"/>
                  </a:lnTo>
                  <a:lnTo>
                    <a:pt x="7569" y="20001"/>
                  </a:lnTo>
                  <a:lnTo>
                    <a:pt x="7964" y="20024"/>
                  </a:lnTo>
                  <a:lnTo>
                    <a:pt x="8370" y="20031"/>
                  </a:lnTo>
                  <a:lnTo>
                    <a:pt x="8803" y="20024"/>
                  </a:lnTo>
                  <a:lnTo>
                    <a:pt x="9223" y="20001"/>
                  </a:lnTo>
                  <a:lnTo>
                    <a:pt x="9632" y="19964"/>
                  </a:lnTo>
                  <a:lnTo>
                    <a:pt x="10028" y="19911"/>
                  </a:lnTo>
                  <a:lnTo>
                    <a:pt x="10412" y="19844"/>
                  </a:lnTo>
                  <a:lnTo>
                    <a:pt x="10783" y="19761"/>
                  </a:lnTo>
                  <a:lnTo>
                    <a:pt x="11143" y="19663"/>
                  </a:lnTo>
                  <a:lnTo>
                    <a:pt x="11490" y="19550"/>
                  </a:lnTo>
                  <a:lnTo>
                    <a:pt x="11826" y="19423"/>
                  </a:lnTo>
                  <a:lnTo>
                    <a:pt x="12149" y="19280"/>
                  </a:lnTo>
                  <a:lnTo>
                    <a:pt x="12460" y="19120"/>
                  </a:lnTo>
                  <a:lnTo>
                    <a:pt x="12760" y="18948"/>
                  </a:lnTo>
                  <a:lnTo>
                    <a:pt x="13048" y="18765"/>
                  </a:lnTo>
                  <a:lnTo>
                    <a:pt x="13325" y="18571"/>
                  </a:lnTo>
                  <a:lnTo>
                    <a:pt x="13591" y="18366"/>
                  </a:lnTo>
                  <a:lnTo>
                    <a:pt x="13846" y="18149"/>
                  </a:lnTo>
                  <a:lnTo>
                    <a:pt x="14089" y="17920"/>
                  </a:lnTo>
                  <a:lnTo>
                    <a:pt x="14320" y="17680"/>
                  </a:lnTo>
                  <a:lnTo>
                    <a:pt x="14540" y="17429"/>
                  </a:lnTo>
                  <a:lnTo>
                    <a:pt x="14749" y="17167"/>
                  </a:lnTo>
                  <a:lnTo>
                    <a:pt x="14951" y="16890"/>
                  </a:lnTo>
                  <a:lnTo>
                    <a:pt x="15142" y="16603"/>
                  </a:lnTo>
                  <a:lnTo>
                    <a:pt x="15322" y="16306"/>
                  </a:lnTo>
                  <a:lnTo>
                    <a:pt x="15490" y="16000"/>
                  </a:lnTo>
                  <a:lnTo>
                    <a:pt x="15648" y="15684"/>
                  </a:lnTo>
                  <a:lnTo>
                    <a:pt x="15795" y="15358"/>
                  </a:lnTo>
                  <a:lnTo>
                    <a:pt x="15931" y="15022"/>
                  </a:lnTo>
                  <a:lnTo>
                    <a:pt x="16056" y="14677"/>
                  </a:lnTo>
                  <a:lnTo>
                    <a:pt x="16170" y="14322"/>
                  </a:lnTo>
                  <a:lnTo>
                    <a:pt x="16273" y="13957"/>
                  </a:lnTo>
                  <a:lnTo>
                    <a:pt x="16366" y="13580"/>
                  </a:lnTo>
                  <a:lnTo>
                    <a:pt x="16448" y="13196"/>
                  </a:lnTo>
                  <a:lnTo>
                    <a:pt x="16522" y="12806"/>
                  </a:lnTo>
                  <a:lnTo>
                    <a:pt x="16585" y="12410"/>
                  </a:lnTo>
                  <a:lnTo>
                    <a:pt x="16639" y="12006"/>
                  </a:lnTo>
                  <a:lnTo>
                    <a:pt x="16683" y="11597"/>
                  </a:lnTo>
                  <a:lnTo>
                    <a:pt x="16717" y="11181"/>
                  </a:lnTo>
                  <a:lnTo>
                    <a:pt x="16741" y="10758"/>
                  </a:lnTo>
                  <a:lnTo>
                    <a:pt x="16756" y="103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8530854" y="4983108"/>
              <a:ext cx="23546" cy="28625"/>
            </a:xfrm>
            <a:custGeom>
              <a:avLst/>
              <a:pathLst>
                <a:path w="23546" h="28625">
                  <a:moveTo>
                    <a:pt x="23546" y="9061"/>
                  </a:moveTo>
                  <a:lnTo>
                    <a:pt x="23540" y="9429"/>
                  </a:lnTo>
                  <a:lnTo>
                    <a:pt x="23521" y="9795"/>
                  </a:lnTo>
                  <a:lnTo>
                    <a:pt x="23490" y="10159"/>
                  </a:lnTo>
                  <a:lnTo>
                    <a:pt x="23445" y="10520"/>
                  </a:lnTo>
                  <a:lnTo>
                    <a:pt x="23389" y="10879"/>
                  </a:lnTo>
                  <a:lnTo>
                    <a:pt x="23319" y="11235"/>
                  </a:lnTo>
                  <a:lnTo>
                    <a:pt x="23238" y="11589"/>
                  </a:lnTo>
                  <a:lnTo>
                    <a:pt x="23143" y="11941"/>
                  </a:lnTo>
                  <a:lnTo>
                    <a:pt x="23036" y="12290"/>
                  </a:lnTo>
                  <a:lnTo>
                    <a:pt x="22916" y="12636"/>
                  </a:lnTo>
                  <a:lnTo>
                    <a:pt x="22788" y="12974"/>
                  </a:lnTo>
                  <a:lnTo>
                    <a:pt x="22646" y="13303"/>
                  </a:lnTo>
                  <a:lnTo>
                    <a:pt x="22490" y="13626"/>
                  </a:lnTo>
                  <a:lnTo>
                    <a:pt x="22322" y="13940"/>
                  </a:lnTo>
                  <a:lnTo>
                    <a:pt x="22139" y="14246"/>
                  </a:lnTo>
                  <a:lnTo>
                    <a:pt x="21944" y="14545"/>
                  </a:lnTo>
                  <a:lnTo>
                    <a:pt x="21735" y="14836"/>
                  </a:lnTo>
                  <a:lnTo>
                    <a:pt x="21512" y="15120"/>
                  </a:lnTo>
                  <a:lnTo>
                    <a:pt x="21276" y="15395"/>
                  </a:lnTo>
                  <a:lnTo>
                    <a:pt x="21027" y="15663"/>
                  </a:lnTo>
                  <a:lnTo>
                    <a:pt x="20764" y="15922"/>
                  </a:lnTo>
                  <a:lnTo>
                    <a:pt x="20487" y="16171"/>
                  </a:lnTo>
                  <a:lnTo>
                    <a:pt x="20197" y="16408"/>
                  </a:lnTo>
                  <a:lnTo>
                    <a:pt x="19893" y="16635"/>
                  </a:lnTo>
                  <a:lnTo>
                    <a:pt x="19574" y="16852"/>
                  </a:lnTo>
                  <a:lnTo>
                    <a:pt x="19242" y="17058"/>
                  </a:lnTo>
                  <a:lnTo>
                    <a:pt x="18897" y="17253"/>
                  </a:lnTo>
                  <a:lnTo>
                    <a:pt x="18537" y="17438"/>
                  </a:lnTo>
                  <a:lnTo>
                    <a:pt x="18164" y="17613"/>
                  </a:lnTo>
                  <a:lnTo>
                    <a:pt x="17776" y="17776"/>
                  </a:lnTo>
                  <a:lnTo>
                    <a:pt x="17375" y="17923"/>
                  </a:lnTo>
                  <a:lnTo>
                    <a:pt x="16959" y="18054"/>
                  </a:lnTo>
                  <a:lnTo>
                    <a:pt x="16528" y="18170"/>
                  </a:lnTo>
                  <a:lnTo>
                    <a:pt x="16083" y="18270"/>
                  </a:lnTo>
                  <a:lnTo>
                    <a:pt x="15623" y="18355"/>
                  </a:lnTo>
                  <a:lnTo>
                    <a:pt x="15148" y="18425"/>
                  </a:lnTo>
                  <a:lnTo>
                    <a:pt x="14659" y="18479"/>
                  </a:lnTo>
                  <a:lnTo>
                    <a:pt x="14155" y="18517"/>
                  </a:lnTo>
                  <a:lnTo>
                    <a:pt x="13637" y="18541"/>
                  </a:lnTo>
                  <a:lnTo>
                    <a:pt x="13104" y="18548"/>
                  </a:lnTo>
                  <a:lnTo>
                    <a:pt x="5993" y="18548"/>
                  </a:lnTo>
                  <a:lnTo>
                    <a:pt x="5993" y="28625"/>
                  </a:lnTo>
                  <a:lnTo>
                    <a:pt x="0" y="28625"/>
                  </a:lnTo>
                  <a:lnTo>
                    <a:pt x="0" y="0"/>
                  </a:lnTo>
                  <a:lnTo>
                    <a:pt x="12860" y="0"/>
                  </a:lnTo>
                  <a:lnTo>
                    <a:pt x="13401" y="6"/>
                  </a:lnTo>
                  <a:lnTo>
                    <a:pt x="13928" y="26"/>
                  </a:lnTo>
                  <a:lnTo>
                    <a:pt x="14440" y="60"/>
                  </a:lnTo>
                  <a:lnTo>
                    <a:pt x="14937" y="107"/>
                  </a:lnTo>
                  <a:lnTo>
                    <a:pt x="15420" y="167"/>
                  </a:lnTo>
                  <a:lnTo>
                    <a:pt x="15888" y="241"/>
                  </a:lnTo>
                  <a:lnTo>
                    <a:pt x="16341" y="328"/>
                  </a:lnTo>
                  <a:lnTo>
                    <a:pt x="16780" y="429"/>
                  </a:lnTo>
                  <a:lnTo>
                    <a:pt x="17204" y="543"/>
                  </a:lnTo>
                  <a:lnTo>
                    <a:pt x="17614" y="670"/>
                  </a:lnTo>
                  <a:lnTo>
                    <a:pt x="18009" y="805"/>
                  </a:lnTo>
                  <a:lnTo>
                    <a:pt x="18391" y="952"/>
                  </a:lnTo>
                  <a:lnTo>
                    <a:pt x="18758" y="1109"/>
                  </a:lnTo>
                  <a:lnTo>
                    <a:pt x="19112" y="1278"/>
                  </a:lnTo>
                  <a:lnTo>
                    <a:pt x="19452" y="1457"/>
                  </a:lnTo>
                  <a:lnTo>
                    <a:pt x="19779" y="1648"/>
                  </a:lnTo>
                  <a:lnTo>
                    <a:pt x="20091" y="1849"/>
                  </a:lnTo>
                  <a:lnTo>
                    <a:pt x="20390" y="2061"/>
                  </a:lnTo>
                  <a:lnTo>
                    <a:pt x="20675" y="2284"/>
                  </a:lnTo>
                  <a:lnTo>
                    <a:pt x="20946" y="2519"/>
                  </a:lnTo>
                  <a:lnTo>
                    <a:pt x="21203" y="2763"/>
                  </a:lnTo>
                  <a:lnTo>
                    <a:pt x="21446" y="3017"/>
                  </a:lnTo>
                  <a:lnTo>
                    <a:pt x="21676" y="3280"/>
                  </a:lnTo>
                  <a:lnTo>
                    <a:pt x="21892" y="3552"/>
                  </a:lnTo>
                  <a:lnTo>
                    <a:pt x="22094" y="3834"/>
                  </a:lnTo>
                  <a:lnTo>
                    <a:pt x="22282" y="4125"/>
                  </a:lnTo>
                  <a:lnTo>
                    <a:pt x="22456" y="4426"/>
                  </a:lnTo>
                  <a:lnTo>
                    <a:pt x="22617" y="4736"/>
                  </a:lnTo>
                  <a:lnTo>
                    <a:pt x="22763" y="5055"/>
                  </a:lnTo>
                  <a:lnTo>
                    <a:pt x="22896" y="5383"/>
                  </a:lnTo>
                  <a:lnTo>
                    <a:pt x="23020" y="5720"/>
                  </a:lnTo>
                  <a:lnTo>
                    <a:pt x="23130" y="6064"/>
                  </a:lnTo>
                  <a:lnTo>
                    <a:pt x="23228" y="6414"/>
                  </a:lnTo>
                  <a:lnTo>
                    <a:pt x="23312" y="6771"/>
                  </a:lnTo>
                  <a:lnTo>
                    <a:pt x="23384" y="7136"/>
                  </a:lnTo>
                  <a:lnTo>
                    <a:pt x="23442" y="7507"/>
                  </a:lnTo>
                  <a:lnTo>
                    <a:pt x="23488" y="7885"/>
                  </a:lnTo>
                  <a:lnTo>
                    <a:pt x="23520" y="8270"/>
                  </a:lnTo>
                  <a:lnTo>
                    <a:pt x="23540" y="866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8536847" y="4987760"/>
              <a:ext cx="11519" cy="9284"/>
            </a:xfrm>
            <a:custGeom>
              <a:avLst/>
              <a:pathLst>
                <a:path w="11519" h="9284">
                  <a:moveTo>
                    <a:pt x="11519" y="4510"/>
                  </a:moveTo>
                  <a:lnTo>
                    <a:pt x="11505" y="4078"/>
                  </a:lnTo>
                  <a:lnTo>
                    <a:pt x="11465" y="3667"/>
                  </a:lnTo>
                  <a:lnTo>
                    <a:pt x="11398" y="3278"/>
                  </a:lnTo>
                  <a:lnTo>
                    <a:pt x="11304" y="2910"/>
                  </a:lnTo>
                  <a:lnTo>
                    <a:pt x="11184" y="2564"/>
                  </a:lnTo>
                  <a:lnTo>
                    <a:pt x="11036" y="2240"/>
                  </a:lnTo>
                  <a:lnTo>
                    <a:pt x="10862" y="1937"/>
                  </a:lnTo>
                  <a:lnTo>
                    <a:pt x="10661" y="1656"/>
                  </a:lnTo>
                  <a:lnTo>
                    <a:pt x="10433" y="1396"/>
                  </a:lnTo>
                  <a:lnTo>
                    <a:pt x="10178" y="1158"/>
                  </a:lnTo>
                  <a:lnTo>
                    <a:pt x="9900" y="938"/>
                  </a:lnTo>
                  <a:lnTo>
                    <a:pt x="9596" y="741"/>
                  </a:lnTo>
                  <a:lnTo>
                    <a:pt x="9265" y="567"/>
                  </a:lnTo>
                  <a:lnTo>
                    <a:pt x="8907" y="416"/>
                  </a:lnTo>
                  <a:lnTo>
                    <a:pt x="8522" y="289"/>
                  </a:lnTo>
                  <a:lnTo>
                    <a:pt x="8111" y="185"/>
                  </a:lnTo>
                  <a:lnTo>
                    <a:pt x="7672" y="104"/>
                  </a:lnTo>
                  <a:lnTo>
                    <a:pt x="7207" y="46"/>
                  </a:lnTo>
                  <a:lnTo>
                    <a:pt x="6715" y="11"/>
                  </a:lnTo>
                  <a:lnTo>
                    <a:pt x="6196" y="0"/>
                  </a:lnTo>
                  <a:lnTo>
                    <a:pt x="0" y="0"/>
                  </a:lnTo>
                  <a:lnTo>
                    <a:pt x="0" y="9284"/>
                  </a:lnTo>
                  <a:lnTo>
                    <a:pt x="6359" y="9284"/>
                  </a:lnTo>
                  <a:lnTo>
                    <a:pt x="6623" y="9281"/>
                  </a:lnTo>
                  <a:lnTo>
                    <a:pt x="6879" y="9270"/>
                  </a:lnTo>
                  <a:lnTo>
                    <a:pt x="7128" y="9253"/>
                  </a:lnTo>
                  <a:lnTo>
                    <a:pt x="7369" y="9229"/>
                  </a:lnTo>
                  <a:lnTo>
                    <a:pt x="7603" y="9198"/>
                  </a:lnTo>
                  <a:lnTo>
                    <a:pt x="7829" y="9160"/>
                  </a:lnTo>
                  <a:lnTo>
                    <a:pt x="8047" y="9115"/>
                  </a:lnTo>
                  <a:lnTo>
                    <a:pt x="8257" y="9063"/>
                  </a:lnTo>
                  <a:lnTo>
                    <a:pt x="8459" y="9004"/>
                  </a:lnTo>
                  <a:lnTo>
                    <a:pt x="8654" y="8939"/>
                  </a:lnTo>
                  <a:lnTo>
                    <a:pt x="8846" y="8867"/>
                  </a:lnTo>
                  <a:lnTo>
                    <a:pt x="9031" y="8789"/>
                  </a:lnTo>
                  <a:lnTo>
                    <a:pt x="9208" y="8706"/>
                  </a:lnTo>
                  <a:lnTo>
                    <a:pt x="9379" y="8617"/>
                  </a:lnTo>
                  <a:lnTo>
                    <a:pt x="9543" y="8522"/>
                  </a:lnTo>
                  <a:lnTo>
                    <a:pt x="9700" y="8422"/>
                  </a:lnTo>
                  <a:lnTo>
                    <a:pt x="9850" y="8316"/>
                  </a:lnTo>
                  <a:lnTo>
                    <a:pt x="9994" y="8204"/>
                  </a:lnTo>
                  <a:lnTo>
                    <a:pt x="10130" y="8087"/>
                  </a:lnTo>
                  <a:lnTo>
                    <a:pt x="10259" y="7964"/>
                  </a:lnTo>
                  <a:lnTo>
                    <a:pt x="10386" y="7835"/>
                  </a:lnTo>
                  <a:lnTo>
                    <a:pt x="10506" y="7702"/>
                  </a:lnTo>
                  <a:lnTo>
                    <a:pt x="10618" y="7564"/>
                  </a:lnTo>
                  <a:lnTo>
                    <a:pt x="10724" y="7421"/>
                  </a:lnTo>
                  <a:lnTo>
                    <a:pt x="10823" y="7273"/>
                  </a:lnTo>
                  <a:lnTo>
                    <a:pt x="10915" y="7120"/>
                  </a:lnTo>
                  <a:lnTo>
                    <a:pt x="11000" y="6962"/>
                  </a:lnTo>
                  <a:lnTo>
                    <a:pt x="11078" y="6800"/>
                  </a:lnTo>
                  <a:lnTo>
                    <a:pt x="11150" y="6632"/>
                  </a:lnTo>
                  <a:lnTo>
                    <a:pt x="11214" y="6460"/>
                  </a:lnTo>
                  <a:lnTo>
                    <a:pt x="11272" y="6280"/>
                  </a:lnTo>
                  <a:lnTo>
                    <a:pt x="11324" y="6096"/>
                  </a:lnTo>
                  <a:lnTo>
                    <a:pt x="11370" y="5909"/>
                  </a:lnTo>
                  <a:lnTo>
                    <a:pt x="11409" y="5719"/>
                  </a:lnTo>
                  <a:lnTo>
                    <a:pt x="11443" y="5526"/>
                  </a:lnTo>
                  <a:lnTo>
                    <a:pt x="11470" y="5329"/>
                  </a:lnTo>
                  <a:lnTo>
                    <a:pt x="11491" y="5129"/>
                  </a:lnTo>
                  <a:lnTo>
                    <a:pt x="11507" y="4926"/>
                  </a:lnTo>
                  <a:lnTo>
                    <a:pt x="11516" y="471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8558606" y="4983108"/>
              <a:ext cx="5993" cy="28625"/>
            </a:xfrm>
            <a:custGeom>
              <a:avLst/>
              <a:pathLst>
                <a:path w="5993" h="28625">
                  <a:moveTo>
                    <a:pt x="0" y="28625"/>
                  </a:moveTo>
                  <a:lnTo>
                    <a:pt x="0" y="0"/>
                  </a:lnTo>
                  <a:lnTo>
                    <a:pt x="5993" y="0"/>
                  </a:lnTo>
                  <a:lnTo>
                    <a:pt x="5993" y="286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568419" y="4983108"/>
              <a:ext cx="27914" cy="28625"/>
            </a:xfrm>
            <a:custGeom>
              <a:avLst/>
              <a:pathLst>
                <a:path w="27914" h="28625">
                  <a:moveTo>
                    <a:pt x="21982" y="28625"/>
                  </a:moveTo>
                  <a:lnTo>
                    <a:pt x="19442" y="21311"/>
                  </a:lnTo>
                  <a:lnTo>
                    <a:pt x="8532" y="21311"/>
                  </a:lnTo>
                  <a:lnTo>
                    <a:pt x="5993" y="28625"/>
                  </a:lnTo>
                  <a:lnTo>
                    <a:pt x="0" y="28625"/>
                  </a:lnTo>
                  <a:lnTo>
                    <a:pt x="10442" y="0"/>
                  </a:lnTo>
                  <a:lnTo>
                    <a:pt x="17512" y="0"/>
                  </a:lnTo>
                  <a:lnTo>
                    <a:pt x="27914" y="286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578293" y="4989305"/>
              <a:ext cx="8228" cy="10604"/>
            </a:xfrm>
            <a:custGeom>
              <a:avLst/>
              <a:pathLst>
                <a:path w="8228" h="10604">
                  <a:moveTo>
                    <a:pt x="5404" y="2376"/>
                  </a:moveTo>
                  <a:lnTo>
                    <a:pt x="5355" y="2234"/>
                  </a:lnTo>
                  <a:lnTo>
                    <a:pt x="5306" y="2091"/>
                  </a:lnTo>
                  <a:lnTo>
                    <a:pt x="5257" y="1949"/>
                  </a:lnTo>
                  <a:lnTo>
                    <a:pt x="5209" y="1807"/>
                  </a:lnTo>
                  <a:lnTo>
                    <a:pt x="5160" y="1665"/>
                  </a:lnTo>
                  <a:lnTo>
                    <a:pt x="5111" y="1523"/>
                  </a:lnTo>
                  <a:lnTo>
                    <a:pt x="5062" y="1380"/>
                  </a:lnTo>
                  <a:lnTo>
                    <a:pt x="5014" y="1238"/>
                  </a:lnTo>
                  <a:lnTo>
                    <a:pt x="4965" y="1096"/>
                  </a:lnTo>
                  <a:lnTo>
                    <a:pt x="4916" y="954"/>
                  </a:lnTo>
                  <a:lnTo>
                    <a:pt x="4872" y="809"/>
                  </a:lnTo>
                  <a:lnTo>
                    <a:pt x="4828" y="667"/>
                  </a:lnTo>
                  <a:lnTo>
                    <a:pt x="4786" y="528"/>
                  </a:lnTo>
                  <a:lnTo>
                    <a:pt x="4744" y="391"/>
                  </a:lnTo>
                  <a:lnTo>
                    <a:pt x="4703" y="258"/>
                  </a:lnTo>
                  <a:lnTo>
                    <a:pt x="4663" y="127"/>
                  </a:lnTo>
                  <a:lnTo>
                    <a:pt x="3592" y="0"/>
                  </a:lnTo>
                  <a:lnTo>
                    <a:pt x="3554" y="127"/>
                  </a:lnTo>
                  <a:lnTo>
                    <a:pt x="3514" y="258"/>
                  </a:lnTo>
                  <a:lnTo>
                    <a:pt x="3473" y="391"/>
                  </a:lnTo>
                  <a:lnTo>
                    <a:pt x="3430" y="528"/>
                  </a:lnTo>
                  <a:lnTo>
                    <a:pt x="3385" y="667"/>
                  </a:lnTo>
                  <a:lnTo>
                    <a:pt x="3339" y="809"/>
                  </a:lnTo>
                  <a:lnTo>
                    <a:pt x="3291" y="954"/>
                  </a:lnTo>
                  <a:lnTo>
                    <a:pt x="3246" y="1096"/>
                  </a:lnTo>
                  <a:lnTo>
                    <a:pt x="3201" y="1238"/>
                  </a:lnTo>
                  <a:lnTo>
                    <a:pt x="3155" y="1380"/>
                  </a:lnTo>
                  <a:lnTo>
                    <a:pt x="3109" y="1523"/>
                  </a:lnTo>
                  <a:lnTo>
                    <a:pt x="3062" y="1665"/>
                  </a:lnTo>
                  <a:lnTo>
                    <a:pt x="3015" y="1807"/>
                  </a:lnTo>
                  <a:lnTo>
                    <a:pt x="2968" y="1949"/>
                  </a:lnTo>
                  <a:lnTo>
                    <a:pt x="2920" y="2091"/>
                  </a:lnTo>
                  <a:lnTo>
                    <a:pt x="2872" y="2234"/>
                  </a:lnTo>
                  <a:lnTo>
                    <a:pt x="2823" y="2376"/>
                  </a:lnTo>
                  <a:lnTo>
                    <a:pt x="0" y="10604"/>
                  </a:lnTo>
                  <a:lnTo>
                    <a:pt x="8228" y="1060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4046" y="3166473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99380" y="3166473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038193" y="316647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139080" y="3166473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218548" y="3166473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251700" y="3181613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325301" y="316647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426188" y="3166473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446311" y="3182025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951053" y="4987374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036387" y="498737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056510" y="5002995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131408" y="498737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164559" y="5002515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238161" y="4987374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335432" y="4985942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439935" y="498737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387917" y="2327383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500196" y="232881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593374" y="2328816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613497" y="2344436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694261" y="2328816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804766" y="232881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837918" y="234395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911519" y="232881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8005448" y="2328816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967113" y="4778560"/>
              <a:ext cx="71961" cy="75502"/>
            </a:xfrm>
            <a:custGeom>
              <a:avLst/>
              <a:pathLst>
                <a:path w="71961" h="75502">
                  <a:moveTo>
                    <a:pt x="37594" y="63474"/>
                  </a:moveTo>
                  <a:lnTo>
                    <a:pt x="38258" y="63468"/>
                  </a:lnTo>
                  <a:lnTo>
                    <a:pt x="38917" y="63453"/>
                  </a:lnTo>
                  <a:lnTo>
                    <a:pt x="39571" y="63427"/>
                  </a:lnTo>
                  <a:lnTo>
                    <a:pt x="40219" y="63390"/>
                  </a:lnTo>
                  <a:lnTo>
                    <a:pt x="40862" y="63343"/>
                  </a:lnTo>
                  <a:lnTo>
                    <a:pt x="41500" y="63286"/>
                  </a:lnTo>
                  <a:lnTo>
                    <a:pt x="42132" y="63218"/>
                  </a:lnTo>
                  <a:lnTo>
                    <a:pt x="42760" y="63140"/>
                  </a:lnTo>
                  <a:lnTo>
                    <a:pt x="43382" y="63052"/>
                  </a:lnTo>
                  <a:lnTo>
                    <a:pt x="43999" y="62953"/>
                  </a:lnTo>
                  <a:lnTo>
                    <a:pt x="44609" y="62846"/>
                  </a:lnTo>
                  <a:lnTo>
                    <a:pt x="45209" y="62732"/>
                  </a:lnTo>
                  <a:lnTo>
                    <a:pt x="45800" y="62612"/>
                  </a:lnTo>
                  <a:lnTo>
                    <a:pt x="46382" y="62486"/>
                  </a:lnTo>
                  <a:lnTo>
                    <a:pt x="46954" y="62354"/>
                  </a:lnTo>
                  <a:lnTo>
                    <a:pt x="47517" y="62216"/>
                  </a:lnTo>
                  <a:lnTo>
                    <a:pt x="48071" y="62071"/>
                  </a:lnTo>
                  <a:lnTo>
                    <a:pt x="48615" y="61920"/>
                  </a:lnTo>
                  <a:lnTo>
                    <a:pt x="49149" y="61763"/>
                  </a:lnTo>
                  <a:lnTo>
                    <a:pt x="49675" y="61599"/>
                  </a:lnTo>
                  <a:lnTo>
                    <a:pt x="50200" y="61420"/>
                  </a:lnTo>
                  <a:lnTo>
                    <a:pt x="50714" y="61237"/>
                  </a:lnTo>
                  <a:lnTo>
                    <a:pt x="51217" y="61049"/>
                  </a:lnTo>
                  <a:lnTo>
                    <a:pt x="51708" y="60858"/>
                  </a:lnTo>
                  <a:lnTo>
                    <a:pt x="52187" y="60662"/>
                  </a:lnTo>
                  <a:lnTo>
                    <a:pt x="52655" y="60462"/>
                  </a:lnTo>
                  <a:lnTo>
                    <a:pt x="53112" y="60258"/>
                  </a:lnTo>
                  <a:lnTo>
                    <a:pt x="53557" y="60049"/>
                  </a:lnTo>
                  <a:lnTo>
                    <a:pt x="53991" y="59837"/>
                  </a:lnTo>
                  <a:lnTo>
                    <a:pt x="54413" y="59620"/>
                  </a:lnTo>
                  <a:lnTo>
                    <a:pt x="54832" y="59391"/>
                  </a:lnTo>
                  <a:lnTo>
                    <a:pt x="55236" y="59160"/>
                  </a:lnTo>
                  <a:lnTo>
                    <a:pt x="55624" y="58928"/>
                  </a:lnTo>
                  <a:lnTo>
                    <a:pt x="55996" y="58696"/>
                  </a:lnTo>
                  <a:lnTo>
                    <a:pt x="56353" y="58462"/>
                  </a:lnTo>
                  <a:lnTo>
                    <a:pt x="56694" y="58227"/>
                  </a:lnTo>
                  <a:lnTo>
                    <a:pt x="57019" y="57991"/>
                  </a:lnTo>
                  <a:lnTo>
                    <a:pt x="57329" y="57754"/>
                  </a:lnTo>
                  <a:lnTo>
                    <a:pt x="57623" y="57516"/>
                  </a:lnTo>
                  <a:lnTo>
                    <a:pt x="57902" y="57277"/>
                  </a:lnTo>
                  <a:lnTo>
                    <a:pt x="57902" y="47123"/>
                  </a:lnTo>
                  <a:lnTo>
                    <a:pt x="39990" y="47123"/>
                  </a:lnTo>
                  <a:lnTo>
                    <a:pt x="39990" y="35772"/>
                  </a:lnTo>
                  <a:lnTo>
                    <a:pt x="71961" y="35772"/>
                  </a:lnTo>
                  <a:lnTo>
                    <a:pt x="71961" y="62745"/>
                  </a:lnTo>
                  <a:lnTo>
                    <a:pt x="71451" y="63253"/>
                  </a:lnTo>
                  <a:lnTo>
                    <a:pt x="70920" y="63757"/>
                  </a:lnTo>
                  <a:lnTo>
                    <a:pt x="70368" y="64257"/>
                  </a:lnTo>
                  <a:lnTo>
                    <a:pt x="69795" y="64752"/>
                  </a:lnTo>
                  <a:lnTo>
                    <a:pt x="69201" y="65244"/>
                  </a:lnTo>
                  <a:lnTo>
                    <a:pt x="68587" y="65731"/>
                  </a:lnTo>
                  <a:lnTo>
                    <a:pt x="67952" y="66215"/>
                  </a:lnTo>
                  <a:lnTo>
                    <a:pt x="67296" y="66694"/>
                  </a:lnTo>
                  <a:lnTo>
                    <a:pt x="66619" y="67168"/>
                  </a:lnTo>
                  <a:lnTo>
                    <a:pt x="65921" y="67639"/>
                  </a:lnTo>
                  <a:lnTo>
                    <a:pt x="65204" y="68092"/>
                  </a:lnTo>
                  <a:lnTo>
                    <a:pt x="64469" y="68535"/>
                  </a:lnTo>
                  <a:lnTo>
                    <a:pt x="63717" y="68967"/>
                  </a:lnTo>
                  <a:lnTo>
                    <a:pt x="62947" y="69389"/>
                  </a:lnTo>
                  <a:lnTo>
                    <a:pt x="62159" y="69800"/>
                  </a:lnTo>
                  <a:lnTo>
                    <a:pt x="61353" y="70201"/>
                  </a:lnTo>
                  <a:lnTo>
                    <a:pt x="60530" y="70592"/>
                  </a:lnTo>
                  <a:lnTo>
                    <a:pt x="59689" y="70972"/>
                  </a:lnTo>
                  <a:lnTo>
                    <a:pt x="58830" y="71341"/>
                  </a:lnTo>
                  <a:lnTo>
                    <a:pt x="57954" y="71701"/>
                  </a:lnTo>
                  <a:lnTo>
                    <a:pt x="57061" y="72038"/>
                  </a:lnTo>
                  <a:lnTo>
                    <a:pt x="56150" y="72361"/>
                  </a:lnTo>
                  <a:lnTo>
                    <a:pt x="55223" y="72671"/>
                  </a:lnTo>
                  <a:lnTo>
                    <a:pt x="54280" y="72967"/>
                  </a:lnTo>
                  <a:lnTo>
                    <a:pt x="53320" y="73250"/>
                  </a:lnTo>
                  <a:lnTo>
                    <a:pt x="52343" y="73519"/>
                  </a:lnTo>
                  <a:lnTo>
                    <a:pt x="51349" y="73775"/>
                  </a:lnTo>
                  <a:lnTo>
                    <a:pt x="50339" y="74017"/>
                  </a:lnTo>
                  <a:lnTo>
                    <a:pt x="49312" y="74245"/>
                  </a:lnTo>
                  <a:lnTo>
                    <a:pt x="48269" y="74460"/>
                  </a:lnTo>
                  <a:lnTo>
                    <a:pt x="47221" y="74658"/>
                  </a:lnTo>
                  <a:lnTo>
                    <a:pt x="46159" y="74835"/>
                  </a:lnTo>
                  <a:lnTo>
                    <a:pt x="45084" y="74992"/>
                  </a:lnTo>
                  <a:lnTo>
                    <a:pt x="43995" y="75127"/>
                  </a:lnTo>
                  <a:lnTo>
                    <a:pt x="42893" y="75241"/>
                  </a:lnTo>
                  <a:lnTo>
                    <a:pt x="41777" y="75335"/>
                  </a:lnTo>
                  <a:lnTo>
                    <a:pt x="40647" y="75408"/>
                  </a:lnTo>
                  <a:lnTo>
                    <a:pt x="39504" y="75460"/>
                  </a:lnTo>
                  <a:lnTo>
                    <a:pt x="38348" y="75491"/>
                  </a:lnTo>
                  <a:lnTo>
                    <a:pt x="37178" y="75502"/>
                  </a:lnTo>
                  <a:lnTo>
                    <a:pt x="35258" y="75474"/>
                  </a:lnTo>
                  <a:lnTo>
                    <a:pt x="33391" y="75389"/>
                  </a:lnTo>
                  <a:lnTo>
                    <a:pt x="31579" y="75249"/>
                  </a:lnTo>
                  <a:lnTo>
                    <a:pt x="29821" y="75052"/>
                  </a:lnTo>
                  <a:lnTo>
                    <a:pt x="28118" y="74799"/>
                  </a:lnTo>
                  <a:lnTo>
                    <a:pt x="26468" y="74490"/>
                  </a:lnTo>
                  <a:lnTo>
                    <a:pt x="24873" y="74124"/>
                  </a:lnTo>
                  <a:lnTo>
                    <a:pt x="23331" y="73702"/>
                  </a:lnTo>
                  <a:lnTo>
                    <a:pt x="21844" y="73224"/>
                  </a:lnTo>
                  <a:lnTo>
                    <a:pt x="20411" y="72690"/>
                  </a:lnTo>
                  <a:lnTo>
                    <a:pt x="19030" y="72095"/>
                  </a:lnTo>
                  <a:lnTo>
                    <a:pt x="17699" y="71457"/>
                  </a:lnTo>
                  <a:lnTo>
                    <a:pt x="16418" y="70775"/>
                  </a:lnTo>
                  <a:lnTo>
                    <a:pt x="15187" y="70049"/>
                  </a:lnTo>
                  <a:lnTo>
                    <a:pt x="14006" y="69279"/>
                  </a:lnTo>
                  <a:lnTo>
                    <a:pt x="12876" y="68466"/>
                  </a:lnTo>
                  <a:lnTo>
                    <a:pt x="11795" y="67609"/>
                  </a:lnTo>
                  <a:lnTo>
                    <a:pt x="10764" y="66708"/>
                  </a:lnTo>
                  <a:lnTo>
                    <a:pt x="9783" y="65764"/>
                  </a:lnTo>
                  <a:lnTo>
                    <a:pt x="8851" y="64775"/>
                  </a:lnTo>
                  <a:lnTo>
                    <a:pt x="7969" y="63736"/>
                  </a:lnTo>
                  <a:lnTo>
                    <a:pt x="7133" y="62659"/>
                  </a:lnTo>
                  <a:lnTo>
                    <a:pt x="6344" y="61545"/>
                  </a:lnTo>
                  <a:lnTo>
                    <a:pt x="5602" y="60393"/>
                  </a:lnTo>
                  <a:lnTo>
                    <a:pt x="4907" y="59204"/>
                  </a:lnTo>
                  <a:lnTo>
                    <a:pt x="4259" y="57977"/>
                  </a:lnTo>
                  <a:lnTo>
                    <a:pt x="3657" y="56713"/>
                  </a:lnTo>
                  <a:lnTo>
                    <a:pt x="3103" y="55411"/>
                  </a:lnTo>
                  <a:lnTo>
                    <a:pt x="2595" y="54072"/>
                  </a:lnTo>
                  <a:lnTo>
                    <a:pt x="2134" y="52695"/>
                  </a:lnTo>
                  <a:lnTo>
                    <a:pt x="1729" y="51286"/>
                  </a:lnTo>
                  <a:lnTo>
                    <a:pt x="1366" y="49852"/>
                  </a:lnTo>
                  <a:lnTo>
                    <a:pt x="1046" y="48391"/>
                  </a:lnTo>
                  <a:lnTo>
                    <a:pt x="768" y="46905"/>
                  </a:lnTo>
                  <a:lnTo>
                    <a:pt x="533" y="45392"/>
                  </a:lnTo>
                  <a:lnTo>
                    <a:pt x="341" y="43853"/>
                  </a:lnTo>
                  <a:lnTo>
                    <a:pt x="192" y="42289"/>
                  </a:lnTo>
                  <a:lnTo>
                    <a:pt x="85" y="40698"/>
                  </a:lnTo>
                  <a:lnTo>
                    <a:pt x="21" y="39081"/>
                  </a:lnTo>
                  <a:lnTo>
                    <a:pt x="0" y="37438"/>
                  </a:lnTo>
                  <a:lnTo>
                    <a:pt x="22" y="35737"/>
                  </a:lnTo>
                  <a:lnTo>
                    <a:pt x="91" y="34068"/>
                  </a:lnTo>
                  <a:lnTo>
                    <a:pt x="206" y="32433"/>
                  </a:lnTo>
                  <a:lnTo>
                    <a:pt x="366" y="30832"/>
                  </a:lnTo>
                  <a:lnTo>
                    <a:pt x="572" y="29263"/>
                  </a:lnTo>
                  <a:lnTo>
                    <a:pt x="824" y="27728"/>
                  </a:lnTo>
                  <a:lnTo>
                    <a:pt x="1122" y="26226"/>
                  </a:lnTo>
                  <a:lnTo>
                    <a:pt x="1466" y="24758"/>
                  </a:lnTo>
                  <a:lnTo>
                    <a:pt x="1855" y="23323"/>
                  </a:lnTo>
                  <a:lnTo>
                    <a:pt x="2291" y="21921"/>
                  </a:lnTo>
                  <a:lnTo>
                    <a:pt x="2772" y="20557"/>
                  </a:lnTo>
                  <a:lnTo>
                    <a:pt x="3301" y="19234"/>
                  </a:lnTo>
                  <a:lnTo>
                    <a:pt x="3876" y="17953"/>
                  </a:lnTo>
                  <a:lnTo>
                    <a:pt x="4498" y="16714"/>
                  </a:lnTo>
                  <a:lnTo>
                    <a:pt x="5168" y="15517"/>
                  </a:lnTo>
                  <a:lnTo>
                    <a:pt x="5883" y="14361"/>
                  </a:lnTo>
                  <a:lnTo>
                    <a:pt x="6646" y="13246"/>
                  </a:lnTo>
                  <a:lnTo>
                    <a:pt x="7456" y="12174"/>
                  </a:lnTo>
                  <a:lnTo>
                    <a:pt x="8313" y="11143"/>
                  </a:lnTo>
                  <a:lnTo>
                    <a:pt x="9216" y="10153"/>
                  </a:lnTo>
                  <a:lnTo>
                    <a:pt x="10177" y="9197"/>
                  </a:lnTo>
                  <a:lnTo>
                    <a:pt x="11184" y="8287"/>
                  </a:lnTo>
                  <a:lnTo>
                    <a:pt x="12239" y="7423"/>
                  </a:lnTo>
                  <a:lnTo>
                    <a:pt x="13340" y="6604"/>
                  </a:lnTo>
                  <a:lnTo>
                    <a:pt x="14488" y="5831"/>
                  </a:lnTo>
                  <a:lnTo>
                    <a:pt x="15683" y="5105"/>
                  </a:lnTo>
                  <a:lnTo>
                    <a:pt x="16925" y="4423"/>
                  </a:lnTo>
                  <a:lnTo>
                    <a:pt x="18214" y="3788"/>
                  </a:lnTo>
                  <a:lnTo>
                    <a:pt x="19549" y="3199"/>
                  </a:lnTo>
                  <a:lnTo>
                    <a:pt x="20932" y="2655"/>
                  </a:lnTo>
                  <a:lnTo>
                    <a:pt x="22373" y="2151"/>
                  </a:lnTo>
                  <a:lnTo>
                    <a:pt x="23862" y="1699"/>
                  </a:lnTo>
                  <a:lnTo>
                    <a:pt x="25401" y="1301"/>
                  </a:lnTo>
                  <a:lnTo>
                    <a:pt x="26989" y="956"/>
                  </a:lnTo>
                  <a:lnTo>
                    <a:pt x="28625" y="663"/>
                  </a:lnTo>
                  <a:lnTo>
                    <a:pt x="30311" y="424"/>
                  </a:lnTo>
                  <a:lnTo>
                    <a:pt x="32045" y="239"/>
                  </a:lnTo>
                  <a:lnTo>
                    <a:pt x="33829" y="106"/>
                  </a:lnTo>
                  <a:lnTo>
                    <a:pt x="35661" y="26"/>
                  </a:lnTo>
                  <a:lnTo>
                    <a:pt x="37542" y="0"/>
                  </a:lnTo>
                  <a:lnTo>
                    <a:pt x="38912" y="13"/>
                  </a:lnTo>
                  <a:lnTo>
                    <a:pt x="40250" y="54"/>
                  </a:lnTo>
                  <a:lnTo>
                    <a:pt x="41557" y="121"/>
                  </a:lnTo>
                  <a:lnTo>
                    <a:pt x="42833" y="216"/>
                  </a:lnTo>
                  <a:lnTo>
                    <a:pt x="44077" y="338"/>
                  </a:lnTo>
                  <a:lnTo>
                    <a:pt x="45290" y="487"/>
                  </a:lnTo>
                  <a:lnTo>
                    <a:pt x="46472" y="663"/>
                  </a:lnTo>
                  <a:lnTo>
                    <a:pt x="47623" y="866"/>
                  </a:lnTo>
                  <a:lnTo>
                    <a:pt x="48743" y="1096"/>
                  </a:lnTo>
                  <a:lnTo>
                    <a:pt x="49831" y="1353"/>
                  </a:lnTo>
                  <a:lnTo>
                    <a:pt x="50900" y="1636"/>
                  </a:lnTo>
                  <a:lnTo>
                    <a:pt x="51941" y="1941"/>
                  </a:lnTo>
                  <a:lnTo>
                    <a:pt x="52954" y="2269"/>
                  </a:lnTo>
                  <a:lnTo>
                    <a:pt x="53938" y="2620"/>
                  </a:lnTo>
                  <a:lnTo>
                    <a:pt x="54895" y="2994"/>
                  </a:lnTo>
                  <a:lnTo>
                    <a:pt x="55823" y="3390"/>
                  </a:lnTo>
                  <a:lnTo>
                    <a:pt x="56724" y="3810"/>
                  </a:lnTo>
                  <a:lnTo>
                    <a:pt x="57596" y="4253"/>
                  </a:lnTo>
                  <a:lnTo>
                    <a:pt x="58440" y="4718"/>
                  </a:lnTo>
                  <a:lnTo>
                    <a:pt x="59256" y="5207"/>
                  </a:lnTo>
                  <a:lnTo>
                    <a:pt x="60055" y="5717"/>
                  </a:lnTo>
                  <a:lnTo>
                    <a:pt x="60826" y="6248"/>
                  </a:lnTo>
                  <a:lnTo>
                    <a:pt x="61571" y="6800"/>
                  </a:lnTo>
                  <a:lnTo>
                    <a:pt x="62288" y="7373"/>
                  </a:lnTo>
                  <a:lnTo>
                    <a:pt x="62979" y="7966"/>
                  </a:lnTo>
                  <a:lnTo>
                    <a:pt x="63642" y="8581"/>
                  </a:lnTo>
                  <a:lnTo>
                    <a:pt x="64279" y="9216"/>
                  </a:lnTo>
                  <a:lnTo>
                    <a:pt x="64888" y="9872"/>
                  </a:lnTo>
                  <a:lnTo>
                    <a:pt x="65470" y="10549"/>
                  </a:lnTo>
                  <a:lnTo>
                    <a:pt x="66025" y="11247"/>
                  </a:lnTo>
                  <a:lnTo>
                    <a:pt x="66565" y="11953"/>
                  </a:lnTo>
                  <a:lnTo>
                    <a:pt x="67083" y="12678"/>
                  </a:lnTo>
                  <a:lnTo>
                    <a:pt x="67578" y="13420"/>
                  </a:lnTo>
                  <a:lnTo>
                    <a:pt x="68050" y="14179"/>
                  </a:lnTo>
                  <a:lnTo>
                    <a:pt x="68498" y="14957"/>
                  </a:lnTo>
                  <a:lnTo>
                    <a:pt x="68924" y="15752"/>
                  </a:lnTo>
                  <a:lnTo>
                    <a:pt x="69327" y="16565"/>
                  </a:lnTo>
                  <a:lnTo>
                    <a:pt x="69707" y="17395"/>
                  </a:lnTo>
                  <a:lnTo>
                    <a:pt x="70065" y="18243"/>
                  </a:lnTo>
                  <a:lnTo>
                    <a:pt x="70399" y="19109"/>
                  </a:lnTo>
                  <a:lnTo>
                    <a:pt x="56236" y="23379"/>
                  </a:lnTo>
                  <a:lnTo>
                    <a:pt x="56042" y="22924"/>
                  </a:lnTo>
                  <a:lnTo>
                    <a:pt x="55836" y="22473"/>
                  </a:lnTo>
                  <a:lnTo>
                    <a:pt x="55617" y="22028"/>
                  </a:lnTo>
                  <a:lnTo>
                    <a:pt x="55386" y="21588"/>
                  </a:lnTo>
                  <a:lnTo>
                    <a:pt x="55142" y="21153"/>
                  </a:lnTo>
                  <a:lnTo>
                    <a:pt x="54886" y="20724"/>
                  </a:lnTo>
                  <a:lnTo>
                    <a:pt x="54617" y="20299"/>
                  </a:lnTo>
                  <a:lnTo>
                    <a:pt x="54336" y="19880"/>
                  </a:lnTo>
                  <a:lnTo>
                    <a:pt x="54043" y="19466"/>
                  </a:lnTo>
                  <a:lnTo>
                    <a:pt x="53736" y="19057"/>
                  </a:lnTo>
                  <a:lnTo>
                    <a:pt x="53416" y="18646"/>
                  </a:lnTo>
                  <a:lnTo>
                    <a:pt x="53080" y="18247"/>
                  </a:lnTo>
                  <a:lnTo>
                    <a:pt x="52729" y="17859"/>
                  </a:lnTo>
                  <a:lnTo>
                    <a:pt x="52362" y="17483"/>
                  </a:lnTo>
                  <a:lnTo>
                    <a:pt x="51979" y="17118"/>
                  </a:lnTo>
                  <a:lnTo>
                    <a:pt x="51581" y="16764"/>
                  </a:lnTo>
                  <a:lnTo>
                    <a:pt x="51167" y="16422"/>
                  </a:lnTo>
                  <a:lnTo>
                    <a:pt x="50737" y="16091"/>
                  </a:lnTo>
                  <a:lnTo>
                    <a:pt x="50292" y="15772"/>
                  </a:lnTo>
                  <a:lnTo>
                    <a:pt x="49831" y="15464"/>
                  </a:lnTo>
                  <a:lnTo>
                    <a:pt x="49365" y="15159"/>
                  </a:lnTo>
                  <a:lnTo>
                    <a:pt x="48883" y="14867"/>
                  </a:lnTo>
                  <a:lnTo>
                    <a:pt x="48386" y="14588"/>
                  </a:lnTo>
                  <a:lnTo>
                    <a:pt x="47873" y="14323"/>
                  </a:lnTo>
                  <a:lnTo>
                    <a:pt x="47345" y="14072"/>
                  </a:lnTo>
                  <a:lnTo>
                    <a:pt x="46801" y="13834"/>
                  </a:lnTo>
                  <a:lnTo>
                    <a:pt x="46241" y="13609"/>
                  </a:lnTo>
                  <a:lnTo>
                    <a:pt x="45665" y="13398"/>
                  </a:lnTo>
                  <a:lnTo>
                    <a:pt x="45074" y="13201"/>
                  </a:lnTo>
                  <a:lnTo>
                    <a:pt x="44468" y="13017"/>
                  </a:lnTo>
                  <a:lnTo>
                    <a:pt x="43855" y="12839"/>
                  </a:lnTo>
                  <a:lnTo>
                    <a:pt x="43224" y="12680"/>
                  </a:lnTo>
                  <a:lnTo>
                    <a:pt x="42576" y="12539"/>
                  </a:lnTo>
                  <a:lnTo>
                    <a:pt x="41910" y="12417"/>
                  </a:lnTo>
                  <a:lnTo>
                    <a:pt x="41226" y="12314"/>
                  </a:lnTo>
                  <a:lnTo>
                    <a:pt x="40525" y="12230"/>
                  </a:lnTo>
                  <a:lnTo>
                    <a:pt x="39806" y="12164"/>
                  </a:lnTo>
                  <a:lnTo>
                    <a:pt x="39069" y="12117"/>
                  </a:lnTo>
                  <a:lnTo>
                    <a:pt x="38315" y="12089"/>
                  </a:lnTo>
                  <a:lnTo>
                    <a:pt x="37542" y="12080"/>
                  </a:lnTo>
                  <a:lnTo>
                    <a:pt x="36412" y="12098"/>
                  </a:lnTo>
                  <a:lnTo>
                    <a:pt x="35314" y="12153"/>
                  </a:lnTo>
                  <a:lnTo>
                    <a:pt x="34246" y="12244"/>
                  </a:lnTo>
                  <a:lnTo>
                    <a:pt x="33210" y="12371"/>
                  </a:lnTo>
                  <a:lnTo>
                    <a:pt x="32205" y="12535"/>
                  </a:lnTo>
                  <a:lnTo>
                    <a:pt x="31231" y="12736"/>
                  </a:lnTo>
                  <a:lnTo>
                    <a:pt x="30289" y="12973"/>
                  </a:lnTo>
                  <a:lnTo>
                    <a:pt x="29378" y="13246"/>
                  </a:lnTo>
                  <a:lnTo>
                    <a:pt x="28498" y="13556"/>
                  </a:lnTo>
                  <a:lnTo>
                    <a:pt x="27649" y="13902"/>
                  </a:lnTo>
                  <a:lnTo>
                    <a:pt x="26830" y="14272"/>
                  </a:lnTo>
                  <a:lnTo>
                    <a:pt x="26041" y="14673"/>
                  </a:lnTo>
                  <a:lnTo>
                    <a:pt x="25281" y="15105"/>
                  </a:lnTo>
                  <a:lnTo>
                    <a:pt x="24550" y="15569"/>
                  </a:lnTo>
                  <a:lnTo>
                    <a:pt x="23848" y="16063"/>
                  </a:lnTo>
                  <a:lnTo>
                    <a:pt x="23175" y="16589"/>
                  </a:lnTo>
                  <a:lnTo>
                    <a:pt x="22531" y="17146"/>
                  </a:lnTo>
                  <a:lnTo>
                    <a:pt x="21917" y="17735"/>
                  </a:lnTo>
                  <a:lnTo>
                    <a:pt x="21332" y="18354"/>
                  </a:lnTo>
                  <a:lnTo>
                    <a:pt x="20776" y="19005"/>
                  </a:lnTo>
                  <a:lnTo>
                    <a:pt x="20248" y="19685"/>
                  </a:lnTo>
                  <a:lnTo>
                    <a:pt x="19749" y="20392"/>
                  </a:lnTo>
                  <a:lnTo>
                    <a:pt x="19278" y="21127"/>
                  </a:lnTo>
                  <a:lnTo>
                    <a:pt x="18834" y="21888"/>
                  </a:lnTo>
                  <a:lnTo>
                    <a:pt x="18419" y="22676"/>
                  </a:lnTo>
                  <a:lnTo>
                    <a:pt x="18033" y="23492"/>
                  </a:lnTo>
                  <a:lnTo>
                    <a:pt x="17674" y="24334"/>
                  </a:lnTo>
                  <a:lnTo>
                    <a:pt x="17343" y="25204"/>
                  </a:lnTo>
                  <a:lnTo>
                    <a:pt x="17041" y="26100"/>
                  </a:lnTo>
                  <a:lnTo>
                    <a:pt x="16766" y="27024"/>
                  </a:lnTo>
                  <a:lnTo>
                    <a:pt x="16519" y="27962"/>
                  </a:lnTo>
                  <a:lnTo>
                    <a:pt x="16298" y="28924"/>
                  </a:lnTo>
                  <a:lnTo>
                    <a:pt x="16102" y="29908"/>
                  </a:lnTo>
                  <a:lnTo>
                    <a:pt x="15933" y="30915"/>
                  </a:lnTo>
                  <a:lnTo>
                    <a:pt x="15790" y="31945"/>
                  </a:lnTo>
                  <a:lnTo>
                    <a:pt x="15673" y="32998"/>
                  </a:lnTo>
                  <a:lnTo>
                    <a:pt x="15582" y="34073"/>
                  </a:lnTo>
                  <a:lnTo>
                    <a:pt x="15517" y="35172"/>
                  </a:lnTo>
                  <a:lnTo>
                    <a:pt x="15477" y="36294"/>
                  </a:lnTo>
                  <a:lnTo>
                    <a:pt x="15464" y="37438"/>
                  </a:lnTo>
                  <a:lnTo>
                    <a:pt x="15477" y="38574"/>
                  </a:lnTo>
                  <a:lnTo>
                    <a:pt x="15517" y="39692"/>
                  </a:lnTo>
                  <a:lnTo>
                    <a:pt x="15582" y="40791"/>
                  </a:lnTo>
                  <a:lnTo>
                    <a:pt x="15673" y="41870"/>
                  </a:lnTo>
                  <a:lnTo>
                    <a:pt x="15790" y="42932"/>
                  </a:lnTo>
                  <a:lnTo>
                    <a:pt x="15933" y="43974"/>
                  </a:lnTo>
                  <a:lnTo>
                    <a:pt x="16102" y="44998"/>
                  </a:lnTo>
                  <a:lnTo>
                    <a:pt x="16298" y="46003"/>
                  </a:lnTo>
                  <a:lnTo>
                    <a:pt x="16519" y="46989"/>
                  </a:lnTo>
                  <a:lnTo>
                    <a:pt x="16766" y="47957"/>
                  </a:lnTo>
                  <a:lnTo>
                    <a:pt x="17051" y="48901"/>
                  </a:lnTo>
                  <a:lnTo>
                    <a:pt x="17362" y="49819"/>
                  </a:lnTo>
                  <a:lnTo>
                    <a:pt x="17700" y="50709"/>
                  </a:lnTo>
                  <a:lnTo>
                    <a:pt x="18066" y="51572"/>
                  </a:lnTo>
                  <a:lnTo>
                    <a:pt x="18459" y="52409"/>
                  </a:lnTo>
                  <a:lnTo>
                    <a:pt x="18878" y="53218"/>
                  </a:lnTo>
                  <a:lnTo>
                    <a:pt x="19325" y="54000"/>
                  </a:lnTo>
                  <a:lnTo>
                    <a:pt x="19799" y="54755"/>
                  </a:lnTo>
                  <a:lnTo>
                    <a:pt x="20300" y="55483"/>
                  </a:lnTo>
                  <a:lnTo>
                    <a:pt x="20828" y="56184"/>
                  </a:lnTo>
                  <a:lnTo>
                    <a:pt x="21394" y="56856"/>
                  </a:lnTo>
                  <a:lnTo>
                    <a:pt x="21988" y="57498"/>
                  </a:lnTo>
                  <a:lnTo>
                    <a:pt x="22610" y="58110"/>
                  </a:lnTo>
                  <a:lnTo>
                    <a:pt x="23260" y="58691"/>
                  </a:lnTo>
                  <a:lnTo>
                    <a:pt x="23939" y="59243"/>
                  </a:lnTo>
                  <a:lnTo>
                    <a:pt x="24646" y="59764"/>
                  </a:lnTo>
                  <a:lnTo>
                    <a:pt x="25380" y="60255"/>
                  </a:lnTo>
                  <a:lnTo>
                    <a:pt x="26143" y="60716"/>
                  </a:lnTo>
                  <a:lnTo>
                    <a:pt x="26934" y="61147"/>
                  </a:lnTo>
                  <a:lnTo>
                    <a:pt x="27753" y="61547"/>
                  </a:lnTo>
                  <a:lnTo>
                    <a:pt x="28601" y="61913"/>
                  </a:lnTo>
                  <a:lnTo>
                    <a:pt x="29480" y="62241"/>
                  </a:lnTo>
                  <a:lnTo>
                    <a:pt x="30388" y="62530"/>
                  </a:lnTo>
                  <a:lnTo>
                    <a:pt x="31327" y="62780"/>
                  </a:lnTo>
                  <a:lnTo>
                    <a:pt x="32296" y="62992"/>
                  </a:lnTo>
                  <a:lnTo>
                    <a:pt x="33296" y="63165"/>
                  </a:lnTo>
                  <a:lnTo>
                    <a:pt x="34325" y="63300"/>
                  </a:lnTo>
                  <a:lnTo>
                    <a:pt x="35385" y="63396"/>
                  </a:lnTo>
                  <a:lnTo>
                    <a:pt x="36474" y="63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052821" y="4779653"/>
              <a:ext cx="62692" cy="73367"/>
            </a:xfrm>
            <a:custGeom>
              <a:avLst/>
              <a:pathLst>
                <a:path w="62692" h="73367">
                  <a:moveTo>
                    <a:pt x="47332" y="73367"/>
                  </a:moveTo>
                  <a:lnTo>
                    <a:pt x="47332" y="41916"/>
                  </a:lnTo>
                  <a:lnTo>
                    <a:pt x="15360" y="41916"/>
                  </a:lnTo>
                  <a:lnTo>
                    <a:pt x="15360" y="73367"/>
                  </a:lnTo>
                  <a:lnTo>
                    <a:pt x="0" y="73367"/>
                  </a:lnTo>
                  <a:lnTo>
                    <a:pt x="0" y="0"/>
                  </a:lnTo>
                  <a:lnTo>
                    <a:pt x="15360" y="0"/>
                  </a:lnTo>
                  <a:lnTo>
                    <a:pt x="15360" y="29211"/>
                  </a:lnTo>
                  <a:lnTo>
                    <a:pt x="47332" y="29211"/>
                  </a:lnTo>
                  <a:lnTo>
                    <a:pt x="47332" y="0"/>
                  </a:lnTo>
                  <a:lnTo>
                    <a:pt x="62692" y="0"/>
                  </a:lnTo>
                  <a:lnTo>
                    <a:pt x="62692" y="73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125355" y="4779653"/>
              <a:ext cx="71544" cy="73367"/>
            </a:xfrm>
            <a:custGeom>
              <a:avLst/>
              <a:pathLst>
                <a:path w="71544" h="73367">
                  <a:moveTo>
                    <a:pt x="56340" y="73367"/>
                  </a:moveTo>
                  <a:lnTo>
                    <a:pt x="49831" y="54622"/>
                  </a:lnTo>
                  <a:lnTo>
                    <a:pt x="21869" y="54622"/>
                  </a:lnTo>
                  <a:lnTo>
                    <a:pt x="15360" y="73367"/>
                  </a:lnTo>
                  <a:lnTo>
                    <a:pt x="0" y="73367"/>
                  </a:lnTo>
                  <a:lnTo>
                    <a:pt x="26764" y="0"/>
                  </a:lnTo>
                  <a:lnTo>
                    <a:pt x="44884" y="0"/>
                  </a:lnTo>
                  <a:lnTo>
                    <a:pt x="71544" y="73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150662" y="4791440"/>
              <a:ext cx="21088" cy="31275"/>
            </a:xfrm>
            <a:custGeom>
              <a:avLst/>
              <a:pathLst>
                <a:path w="21088" h="31275">
                  <a:moveTo>
                    <a:pt x="13850" y="10187"/>
                  </a:moveTo>
                  <a:lnTo>
                    <a:pt x="13725" y="9822"/>
                  </a:lnTo>
                  <a:lnTo>
                    <a:pt x="13600" y="9458"/>
                  </a:lnTo>
                  <a:lnTo>
                    <a:pt x="13475" y="9093"/>
                  </a:lnTo>
                  <a:lnTo>
                    <a:pt x="13350" y="8729"/>
                  </a:lnTo>
                  <a:lnTo>
                    <a:pt x="13225" y="8364"/>
                  </a:lnTo>
                  <a:lnTo>
                    <a:pt x="13100" y="8000"/>
                  </a:lnTo>
                  <a:lnTo>
                    <a:pt x="12975" y="7635"/>
                  </a:lnTo>
                  <a:lnTo>
                    <a:pt x="12851" y="7271"/>
                  </a:lnTo>
                  <a:lnTo>
                    <a:pt x="12726" y="6906"/>
                  </a:lnTo>
                  <a:lnTo>
                    <a:pt x="12601" y="6542"/>
                  </a:lnTo>
                  <a:lnTo>
                    <a:pt x="12487" y="6170"/>
                  </a:lnTo>
                  <a:lnTo>
                    <a:pt x="12376" y="5806"/>
                  </a:lnTo>
                  <a:lnTo>
                    <a:pt x="12266" y="5450"/>
                  </a:lnTo>
                  <a:lnTo>
                    <a:pt x="12159" y="5100"/>
                  </a:lnTo>
                  <a:lnTo>
                    <a:pt x="12054" y="4758"/>
                  </a:lnTo>
                  <a:lnTo>
                    <a:pt x="11951" y="4423"/>
                  </a:lnTo>
                  <a:lnTo>
                    <a:pt x="11850" y="4096"/>
                  </a:lnTo>
                  <a:lnTo>
                    <a:pt x="11751" y="3776"/>
                  </a:lnTo>
                  <a:lnTo>
                    <a:pt x="11654" y="3463"/>
                  </a:lnTo>
                  <a:lnTo>
                    <a:pt x="11559" y="3157"/>
                  </a:lnTo>
                  <a:lnTo>
                    <a:pt x="11477" y="2850"/>
                  </a:lnTo>
                  <a:lnTo>
                    <a:pt x="11397" y="2555"/>
                  </a:lnTo>
                  <a:lnTo>
                    <a:pt x="11319" y="2271"/>
                  </a:lnTo>
                  <a:lnTo>
                    <a:pt x="11243" y="1999"/>
                  </a:lnTo>
                  <a:lnTo>
                    <a:pt x="11169" y="1738"/>
                  </a:lnTo>
                  <a:lnTo>
                    <a:pt x="11097" y="1489"/>
                  </a:lnTo>
                  <a:lnTo>
                    <a:pt x="11027" y="1251"/>
                  </a:lnTo>
                  <a:lnTo>
                    <a:pt x="10959" y="1024"/>
                  </a:lnTo>
                  <a:lnTo>
                    <a:pt x="10894" y="809"/>
                  </a:lnTo>
                  <a:lnTo>
                    <a:pt x="10830" y="606"/>
                  </a:lnTo>
                  <a:lnTo>
                    <a:pt x="10780" y="417"/>
                  </a:lnTo>
                  <a:lnTo>
                    <a:pt x="10734" y="245"/>
                  </a:lnTo>
                  <a:lnTo>
                    <a:pt x="10693" y="92"/>
                  </a:lnTo>
                  <a:lnTo>
                    <a:pt x="10380" y="0"/>
                  </a:lnTo>
                  <a:lnTo>
                    <a:pt x="10343" y="139"/>
                  </a:lnTo>
                  <a:lnTo>
                    <a:pt x="10301" y="295"/>
                  </a:lnTo>
                  <a:lnTo>
                    <a:pt x="10255" y="468"/>
                  </a:lnTo>
                  <a:lnTo>
                    <a:pt x="10205" y="658"/>
                  </a:lnTo>
                  <a:lnTo>
                    <a:pt x="10151" y="861"/>
                  </a:lnTo>
                  <a:lnTo>
                    <a:pt x="10093" y="1074"/>
                  </a:lnTo>
                  <a:lnTo>
                    <a:pt x="10030" y="1298"/>
                  </a:lnTo>
                  <a:lnTo>
                    <a:pt x="9964" y="1532"/>
                  </a:lnTo>
                  <a:lnTo>
                    <a:pt x="9893" y="1777"/>
                  </a:lnTo>
                  <a:lnTo>
                    <a:pt x="9818" y="2032"/>
                  </a:lnTo>
                  <a:lnTo>
                    <a:pt x="9739" y="2298"/>
                  </a:lnTo>
                  <a:lnTo>
                    <a:pt x="9655" y="2574"/>
                  </a:lnTo>
                  <a:lnTo>
                    <a:pt x="9568" y="2860"/>
                  </a:lnTo>
                  <a:lnTo>
                    <a:pt x="9476" y="3157"/>
                  </a:lnTo>
                  <a:lnTo>
                    <a:pt x="9391" y="3463"/>
                  </a:lnTo>
                  <a:lnTo>
                    <a:pt x="9301" y="3776"/>
                  </a:lnTo>
                  <a:lnTo>
                    <a:pt x="9208" y="4096"/>
                  </a:lnTo>
                  <a:lnTo>
                    <a:pt x="9110" y="4423"/>
                  </a:lnTo>
                  <a:lnTo>
                    <a:pt x="9008" y="4758"/>
                  </a:lnTo>
                  <a:lnTo>
                    <a:pt x="8901" y="5100"/>
                  </a:lnTo>
                  <a:lnTo>
                    <a:pt x="8791" y="5450"/>
                  </a:lnTo>
                  <a:lnTo>
                    <a:pt x="8677" y="5806"/>
                  </a:lnTo>
                  <a:lnTo>
                    <a:pt x="8558" y="6170"/>
                  </a:lnTo>
                  <a:lnTo>
                    <a:pt x="8435" y="6542"/>
                  </a:lnTo>
                  <a:lnTo>
                    <a:pt x="8320" y="6906"/>
                  </a:lnTo>
                  <a:lnTo>
                    <a:pt x="8204" y="7271"/>
                  </a:lnTo>
                  <a:lnTo>
                    <a:pt x="8087" y="7635"/>
                  </a:lnTo>
                  <a:lnTo>
                    <a:pt x="7968" y="8000"/>
                  </a:lnTo>
                  <a:lnTo>
                    <a:pt x="7849" y="8364"/>
                  </a:lnTo>
                  <a:lnTo>
                    <a:pt x="7729" y="8729"/>
                  </a:lnTo>
                  <a:lnTo>
                    <a:pt x="7608" y="9093"/>
                  </a:lnTo>
                  <a:lnTo>
                    <a:pt x="7485" y="9458"/>
                  </a:lnTo>
                  <a:lnTo>
                    <a:pt x="7362" y="9822"/>
                  </a:lnTo>
                  <a:lnTo>
                    <a:pt x="7237" y="10187"/>
                  </a:lnTo>
                  <a:lnTo>
                    <a:pt x="0" y="31275"/>
                  </a:lnTo>
                  <a:lnTo>
                    <a:pt x="21088" y="31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206846" y="4779653"/>
              <a:ext cx="62692" cy="73367"/>
            </a:xfrm>
            <a:custGeom>
              <a:avLst/>
              <a:pathLst>
                <a:path w="62692" h="73367">
                  <a:moveTo>
                    <a:pt x="44676" y="73367"/>
                  </a:moveTo>
                  <a:lnTo>
                    <a:pt x="12705" y="16870"/>
                  </a:lnTo>
                  <a:lnTo>
                    <a:pt x="12756" y="17329"/>
                  </a:lnTo>
                  <a:lnTo>
                    <a:pt x="12807" y="17787"/>
                  </a:lnTo>
                  <a:lnTo>
                    <a:pt x="12856" y="18245"/>
                  </a:lnTo>
                  <a:lnTo>
                    <a:pt x="12905" y="18703"/>
                  </a:lnTo>
                  <a:lnTo>
                    <a:pt x="12952" y="19161"/>
                  </a:lnTo>
                  <a:lnTo>
                    <a:pt x="12998" y="19620"/>
                  </a:lnTo>
                  <a:lnTo>
                    <a:pt x="13044" y="20078"/>
                  </a:lnTo>
                  <a:lnTo>
                    <a:pt x="13088" y="20536"/>
                  </a:lnTo>
                  <a:lnTo>
                    <a:pt x="13131" y="20994"/>
                  </a:lnTo>
                  <a:lnTo>
                    <a:pt x="13173" y="21453"/>
                  </a:lnTo>
                  <a:lnTo>
                    <a:pt x="13214" y="21851"/>
                  </a:lnTo>
                  <a:lnTo>
                    <a:pt x="13253" y="22257"/>
                  </a:lnTo>
                  <a:lnTo>
                    <a:pt x="13289" y="22668"/>
                  </a:lnTo>
                  <a:lnTo>
                    <a:pt x="13323" y="23086"/>
                  </a:lnTo>
                  <a:lnTo>
                    <a:pt x="13356" y="23509"/>
                  </a:lnTo>
                  <a:lnTo>
                    <a:pt x="13386" y="23939"/>
                  </a:lnTo>
                  <a:lnTo>
                    <a:pt x="13414" y="24376"/>
                  </a:lnTo>
                  <a:lnTo>
                    <a:pt x="13440" y="24818"/>
                  </a:lnTo>
                  <a:lnTo>
                    <a:pt x="13464" y="25267"/>
                  </a:lnTo>
                  <a:lnTo>
                    <a:pt x="13486" y="25722"/>
                  </a:lnTo>
                  <a:lnTo>
                    <a:pt x="13515" y="26179"/>
                  </a:lnTo>
                  <a:lnTo>
                    <a:pt x="13542" y="26630"/>
                  </a:lnTo>
                  <a:lnTo>
                    <a:pt x="13565" y="27078"/>
                  </a:lnTo>
                  <a:lnTo>
                    <a:pt x="13586" y="27522"/>
                  </a:lnTo>
                  <a:lnTo>
                    <a:pt x="13603" y="27961"/>
                  </a:lnTo>
                  <a:lnTo>
                    <a:pt x="13617" y="28397"/>
                  </a:lnTo>
                  <a:lnTo>
                    <a:pt x="13628" y="28828"/>
                  </a:lnTo>
                  <a:lnTo>
                    <a:pt x="13636" y="29255"/>
                  </a:lnTo>
                  <a:lnTo>
                    <a:pt x="13640" y="29678"/>
                  </a:lnTo>
                  <a:lnTo>
                    <a:pt x="13642" y="30096"/>
                  </a:lnTo>
                  <a:lnTo>
                    <a:pt x="13642" y="73367"/>
                  </a:lnTo>
                  <a:lnTo>
                    <a:pt x="0" y="73367"/>
                  </a:lnTo>
                  <a:lnTo>
                    <a:pt x="0" y="0"/>
                  </a:lnTo>
                  <a:lnTo>
                    <a:pt x="17547" y="0"/>
                  </a:lnTo>
                  <a:lnTo>
                    <a:pt x="49987" y="56965"/>
                  </a:lnTo>
                  <a:lnTo>
                    <a:pt x="49936" y="56525"/>
                  </a:lnTo>
                  <a:lnTo>
                    <a:pt x="49885" y="56082"/>
                  </a:lnTo>
                  <a:lnTo>
                    <a:pt x="49836" y="55634"/>
                  </a:lnTo>
                  <a:lnTo>
                    <a:pt x="49787" y="55182"/>
                  </a:lnTo>
                  <a:lnTo>
                    <a:pt x="49740" y="54726"/>
                  </a:lnTo>
                  <a:lnTo>
                    <a:pt x="49694" y="54265"/>
                  </a:lnTo>
                  <a:lnTo>
                    <a:pt x="49648" y="53801"/>
                  </a:lnTo>
                  <a:lnTo>
                    <a:pt x="49604" y="53332"/>
                  </a:lnTo>
                  <a:lnTo>
                    <a:pt x="49561" y="52859"/>
                  </a:lnTo>
                  <a:lnTo>
                    <a:pt x="49519" y="52383"/>
                  </a:lnTo>
                  <a:lnTo>
                    <a:pt x="49477" y="51971"/>
                  </a:lnTo>
                  <a:lnTo>
                    <a:pt x="49437" y="51549"/>
                  </a:lnTo>
                  <a:lnTo>
                    <a:pt x="49398" y="51117"/>
                  </a:lnTo>
                  <a:lnTo>
                    <a:pt x="49360" y="50675"/>
                  </a:lnTo>
                  <a:lnTo>
                    <a:pt x="49323" y="50222"/>
                  </a:lnTo>
                  <a:lnTo>
                    <a:pt x="49287" y="49758"/>
                  </a:lnTo>
                  <a:lnTo>
                    <a:pt x="49253" y="49284"/>
                  </a:lnTo>
                  <a:lnTo>
                    <a:pt x="49219" y="48800"/>
                  </a:lnTo>
                  <a:lnTo>
                    <a:pt x="49186" y="48305"/>
                  </a:lnTo>
                  <a:lnTo>
                    <a:pt x="49154" y="47800"/>
                  </a:lnTo>
                  <a:lnTo>
                    <a:pt x="49134" y="47289"/>
                  </a:lnTo>
                  <a:lnTo>
                    <a:pt x="49117" y="46778"/>
                  </a:lnTo>
                  <a:lnTo>
                    <a:pt x="49101" y="46265"/>
                  </a:lnTo>
                  <a:lnTo>
                    <a:pt x="49087" y="45751"/>
                  </a:lnTo>
                  <a:lnTo>
                    <a:pt x="49076" y="45236"/>
                  </a:lnTo>
                  <a:lnTo>
                    <a:pt x="49067" y="44720"/>
                  </a:lnTo>
                  <a:lnTo>
                    <a:pt x="49059" y="44203"/>
                  </a:lnTo>
                  <a:lnTo>
                    <a:pt x="49054" y="43685"/>
                  </a:lnTo>
                  <a:lnTo>
                    <a:pt x="49051" y="43165"/>
                  </a:lnTo>
                  <a:lnTo>
                    <a:pt x="49050" y="42645"/>
                  </a:lnTo>
                  <a:lnTo>
                    <a:pt x="49050" y="0"/>
                  </a:lnTo>
                  <a:lnTo>
                    <a:pt x="62692" y="0"/>
                  </a:lnTo>
                  <a:lnTo>
                    <a:pt x="62692" y="73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279380" y="4779653"/>
              <a:ext cx="71544" cy="73367"/>
            </a:xfrm>
            <a:custGeom>
              <a:avLst/>
              <a:pathLst>
                <a:path w="71544" h="73367">
                  <a:moveTo>
                    <a:pt x="56340" y="73367"/>
                  </a:moveTo>
                  <a:lnTo>
                    <a:pt x="49831" y="54622"/>
                  </a:lnTo>
                  <a:lnTo>
                    <a:pt x="21869" y="54622"/>
                  </a:lnTo>
                  <a:lnTo>
                    <a:pt x="15360" y="73367"/>
                  </a:lnTo>
                  <a:lnTo>
                    <a:pt x="0" y="73367"/>
                  </a:lnTo>
                  <a:lnTo>
                    <a:pt x="26764" y="0"/>
                  </a:lnTo>
                  <a:lnTo>
                    <a:pt x="44884" y="0"/>
                  </a:lnTo>
                  <a:lnTo>
                    <a:pt x="71544" y="73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04686" y="4791440"/>
              <a:ext cx="21088" cy="31275"/>
            </a:xfrm>
            <a:custGeom>
              <a:avLst/>
              <a:pathLst>
                <a:path w="21088" h="31275">
                  <a:moveTo>
                    <a:pt x="13850" y="10187"/>
                  </a:moveTo>
                  <a:lnTo>
                    <a:pt x="13725" y="9822"/>
                  </a:lnTo>
                  <a:lnTo>
                    <a:pt x="13600" y="9458"/>
                  </a:lnTo>
                  <a:lnTo>
                    <a:pt x="13475" y="9093"/>
                  </a:lnTo>
                  <a:lnTo>
                    <a:pt x="13350" y="8729"/>
                  </a:lnTo>
                  <a:lnTo>
                    <a:pt x="13225" y="8364"/>
                  </a:lnTo>
                  <a:lnTo>
                    <a:pt x="13100" y="8000"/>
                  </a:lnTo>
                  <a:lnTo>
                    <a:pt x="12975" y="7635"/>
                  </a:lnTo>
                  <a:lnTo>
                    <a:pt x="12851" y="7271"/>
                  </a:lnTo>
                  <a:lnTo>
                    <a:pt x="12726" y="6906"/>
                  </a:lnTo>
                  <a:lnTo>
                    <a:pt x="12601" y="6542"/>
                  </a:lnTo>
                  <a:lnTo>
                    <a:pt x="12487" y="6170"/>
                  </a:lnTo>
                  <a:lnTo>
                    <a:pt x="12376" y="5806"/>
                  </a:lnTo>
                  <a:lnTo>
                    <a:pt x="12266" y="5450"/>
                  </a:lnTo>
                  <a:lnTo>
                    <a:pt x="12159" y="5100"/>
                  </a:lnTo>
                  <a:lnTo>
                    <a:pt x="12054" y="4758"/>
                  </a:lnTo>
                  <a:lnTo>
                    <a:pt x="11951" y="4423"/>
                  </a:lnTo>
                  <a:lnTo>
                    <a:pt x="11850" y="4096"/>
                  </a:lnTo>
                  <a:lnTo>
                    <a:pt x="11751" y="3776"/>
                  </a:lnTo>
                  <a:lnTo>
                    <a:pt x="11654" y="3463"/>
                  </a:lnTo>
                  <a:lnTo>
                    <a:pt x="11559" y="3157"/>
                  </a:lnTo>
                  <a:lnTo>
                    <a:pt x="11477" y="2850"/>
                  </a:lnTo>
                  <a:lnTo>
                    <a:pt x="11397" y="2555"/>
                  </a:lnTo>
                  <a:lnTo>
                    <a:pt x="11319" y="2271"/>
                  </a:lnTo>
                  <a:lnTo>
                    <a:pt x="11243" y="1999"/>
                  </a:lnTo>
                  <a:lnTo>
                    <a:pt x="11169" y="1738"/>
                  </a:lnTo>
                  <a:lnTo>
                    <a:pt x="11097" y="1489"/>
                  </a:lnTo>
                  <a:lnTo>
                    <a:pt x="11027" y="1251"/>
                  </a:lnTo>
                  <a:lnTo>
                    <a:pt x="10959" y="1024"/>
                  </a:lnTo>
                  <a:lnTo>
                    <a:pt x="10894" y="809"/>
                  </a:lnTo>
                  <a:lnTo>
                    <a:pt x="10830" y="606"/>
                  </a:lnTo>
                  <a:lnTo>
                    <a:pt x="10780" y="417"/>
                  </a:lnTo>
                  <a:lnTo>
                    <a:pt x="10734" y="245"/>
                  </a:lnTo>
                  <a:lnTo>
                    <a:pt x="10693" y="92"/>
                  </a:lnTo>
                  <a:lnTo>
                    <a:pt x="10380" y="0"/>
                  </a:lnTo>
                  <a:lnTo>
                    <a:pt x="10343" y="139"/>
                  </a:lnTo>
                  <a:lnTo>
                    <a:pt x="10301" y="295"/>
                  </a:lnTo>
                  <a:lnTo>
                    <a:pt x="10255" y="468"/>
                  </a:lnTo>
                  <a:lnTo>
                    <a:pt x="10205" y="658"/>
                  </a:lnTo>
                  <a:lnTo>
                    <a:pt x="10151" y="861"/>
                  </a:lnTo>
                  <a:lnTo>
                    <a:pt x="10093" y="1074"/>
                  </a:lnTo>
                  <a:lnTo>
                    <a:pt x="10030" y="1298"/>
                  </a:lnTo>
                  <a:lnTo>
                    <a:pt x="9964" y="1532"/>
                  </a:lnTo>
                  <a:lnTo>
                    <a:pt x="9893" y="1777"/>
                  </a:lnTo>
                  <a:lnTo>
                    <a:pt x="9818" y="2032"/>
                  </a:lnTo>
                  <a:lnTo>
                    <a:pt x="9739" y="2298"/>
                  </a:lnTo>
                  <a:lnTo>
                    <a:pt x="9655" y="2574"/>
                  </a:lnTo>
                  <a:lnTo>
                    <a:pt x="9568" y="2860"/>
                  </a:lnTo>
                  <a:lnTo>
                    <a:pt x="9476" y="3157"/>
                  </a:lnTo>
                  <a:lnTo>
                    <a:pt x="9391" y="3463"/>
                  </a:lnTo>
                  <a:lnTo>
                    <a:pt x="9301" y="3776"/>
                  </a:lnTo>
                  <a:lnTo>
                    <a:pt x="9208" y="4096"/>
                  </a:lnTo>
                  <a:lnTo>
                    <a:pt x="9110" y="4423"/>
                  </a:lnTo>
                  <a:lnTo>
                    <a:pt x="9008" y="4758"/>
                  </a:lnTo>
                  <a:lnTo>
                    <a:pt x="8901" y="5100"/>
                  </a:lnTo>
                  <a:lnTo>
                    <a:pt x="8791" y="5450"/>
                  </a:lnTo>
                  <a:lnTo>
                    <a:pt x="8677" y="5806"/>
                  </a:lnTo>
                  <a:lnTo>
                    <a:pt x="8558" y="6170"/>
                  </a:lnTo>
                  <a:lnTo>
                    <a:pt x="8435" y="6542"/>
                  </a:lnTo>
                  <a:lnTo>
                    <a:pt x="8320" y="6906"/>
                  </a:lnTo>
                  <a:lnTo>
                    <a:pt x="8204" y="7271"/>
                  </a:lnTo>
                  <a:lnTo>
                    <a:pt x="8087" y="7635"/>
                  </a:lnTo>
                  <a:lnTo>
                    <a:pt x="7968" y="8000"/>
                  </a:lnTo>
                  <a:lnTo>
                    <a:pt x="7849" y="8364"/>
                  </a:lnTo>
                  <a:lnTo>
                    <a:pt x="7729" y="8729"/>
                  </a:lnTo>
                  <a:lnTo>
                    <a:pt x="7608" y="9093"/>
                  </a:lnTo>
                  <a:lnTo>
                    <a:pt x="7485" y="9458"/>
                  </a:lnTo>
                  <a:lnTo>
                    <a:pt x="7362" y="9822"/>
                  </a:lnTo>
                  <a:lnTo>
                    <a:pt x="7237" y="10187"/>
                  </a:lnTo>
                  <a:lnTo>
                    <a:pt x="0" y="31275"/>
                  </a:lnTo>
                  <a:lnTo>
                    <a:pt x="21088" y="31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955516" y="5552383"/>
              <a:ext cx="35698" cy="37454"/>
            </a:xfrm>
            <a:custGeom>
              <a:avLst/>
              <a:pathLst>
                <a:path w="35698" h="37454">
                  <a:moveTo>
                    <a:pt x="18649" y="31487"/>
                  </a:moveTo>
                  <a:lnTo>
                    <a:pt x="18979" y="31485"/>
                  </a:lnTo>
                  <a:lnTo>
                    <a:pt x="19305" y="31477"/>
                  </a:lnTo>
                  <a:lnTo>
                    <a:pt x="19630" y="31464"/>
                  </a:lnTo>
                  <a:lnTo>
                    <a:pt x="19951" y="31446"/>
                  </a:lnTo>
                  <a:lnTo>
                    <a:pt x="20270" y="31423"/>
                  </a:lnTo>
                  <a:lnTo>
                    <a:pt x="20587" y="31394"/>
                  </a:lnTo>
                  <a:lnTo>
                    <a:pt x="20901" y="31361"/>
                  </a:lnTo>
                  <a:lnTo>
                    <a:pt x="21212" y="31322"/>
                  </a:lnTo>
                  <a:lnTo>
                    <a:pt x="21520" y="31278"/>
                  </a:lnTo>
                  <a:lnTo>
                    <a:pt x="21827" y="31229"/>
                  </a:lnTo>
                  <a:lnTo>
                    <a:pt x="22129" y="31176"/>
                  </a:lnTo>
                  <a:lnTo>
                    <a:pt x="22427" y="31119"/>
                  </a:lnTo>
                  <a:lnTo>
                    <a:pt x="22720" y="31060"/>
                  </a:lnTo>
                  <a:lnTo>
                    <a:pt x="23009" y="30998"/>
                  </a:lnTo>
                  <a:lnTo>
                    <a:pt x="23292" y="30932"/>
                  </a:lnTo>
                  <a:lnTo>
                    <a:pt x="23572" y="30863"/>
                  </a:lnTo>
                  <a:lnTo>
                    <a:pt x="23846" y="30791"/>
                  </a:lnTo>
                  <a:lnTo>
                    <a:pt x="24116" y="30717"/>
                  </a:lnTo>
                  <a:lnTo>
                    <a:pt x="24382" y="30639"/>
                  </a:lnTo>
                  <a:lnTo>
                    <a:pt x="24642" y="30557"/>
                  </a:lnTo>
                  <a:lnTo>
                    <a:pt x="24903" y="30469"/>
                  </a:lnTo>
                  <a:lnTo>
                    <a:pt x="25158" y="30378"/>
                  </a:lnTo>
                  <a:lnTo>
                    <a:pt x="25407" y="30285"/>
                  </a:lnTo>
                  <a:lnTo>
                    <a:pt x="25651" y="30190"/>
                  </a:lnTo>
                  <a:lnTo>
                    <a:pt x="25888" y="30092"/>
                  </a:lnTo>
                  <a:lnTo>
                    <a:pt x="26121" y="29993"/>
                  </a:lnTo>
                  <a:lnTo>
                    <a:pt x="26347" y="29892"/>
                  </a:lnTo>
                  <a:lnTo>
                    <a:pt x="26568" y="29789"/>
                  </a:lnTo>
                  <a:lnTo>
                    <a:pt x="26783" y="29683"/>
                  </a:lnTo>
                  <a:lnTo>
                    <a:pt x="26993" y="29576"/>
                  </a:lnTo>
                  <a:lnTo>
                    <a:pt x="27201" y="29462"/>
                  </a:lnTo>
                  <a:lnTo>
                    <a:pt x="27401" y="29347"/>
                  </a:lnTo>
                  <a:lnTo>
                    <a:pt x="27593" y="29233"/>
                  </a:lnTo>
                  <a:lnTo>
                    <a:pt x="27778" y="29117"/>
                  </a:lnTo>
                  <a:lnTo>
                    <a:pt x="27955" y="29001"/>
                  </a:lnTo>
                  <a:lnTo>
                    <a:pt x="28124" y="28885"/>
                  </a:lnTo>
                  <a:lnTo>
                    <a:pt x="28286" y="28768"/>
                  </a:lnTo>
                  <a:lnTo>
                    <a:pt x="28439" y="28650"/>
                  </a:lnTo>
                  <a:lnTo>
                    <a:pt x="28585" y="28532"/>
                  </a:lnTo>
                  <a:lnTo>
                    <a:pt x="28723" y="28413"/>
                  </a:lnTo>
                  <a:lnTo>
                    <a:pt x="28723" y="23376"/>
                  </a:lnTo>
                  <a:lnTo>
                    <a:pt x="19838" y="23376"/>
                  </a:lnTo>
                  <a:lnTo>
                    <a:pt x="19838" y="17745"/>
                  </a:lnTo>
                  <a:lnTo>
                    <a:pt x="35698" y="17745"/>
                  </a:lnTo>
                  <a:lnTo>
                    <a:pt x="35698" y="31126"/>
                  </a:lnTo>
                  <a:lnTo>
                    <a:pt x="35445" y="31378"/>
                  </a:lnTo>
                  <a:lnTo>
                    <a:pt x="35181" y="31628"/>
                  </a:lnTo>
                  <a:lnTo>
                    <a:pt x="34907" y="31876"/>
                  </a:lnTo>
                  <a:lnTo>
                    <a:pt x="34623" y="32122"/>
                  </a:lnTo>
                  <a:lnTo>
                    <a:pt x="34329" y="32366"/>
                  </a:lnTo>
                  <a:lnTo>
                    <a:pt x="34024" y="32607"/>
                  </a:lnTo>
                  <a:lnTo>
                    <a:pt x="33709" y="32847"/>
                  </a:lnTo>
                  <a:lnTo>
                    <a:pt x="33383" y="33085"/>
                  </a:lnTo>
                  <a:lnTo>
                    <a:pt x="33048" y="33320"/>
                  </a:lnTo>
                  <a:lnTo>
                    <a:pt x="32701" y="33554"/>
                  </a:lnTo>
                  <a:lnTo>
                    <a:pt x="32346" y="33779"/>
                  </a:lnTo>
                  <a:lnTo>
                    <a:pt x="31981" y="33998"/>
                  </a:lnTo>
                  <a:lnTo>
                    <a:pt x="31608" y="34212"/>
                  </a:lnTo>
                  <a:lnTo>
                    <a:pt x="31226" y="34422"/>
                  </a:lnTo>
                  <a:lnTo>
                    <a:pt x="30835" y="34626"/>
                  </a:lnTo>
                  <a:lnTo>
                    <a:pt x="30435" y="34825"/>
                  </a:lnTo>
                  <a:lnTo>
                    <a:pt x="30027" y="35018"/>
                  </a:lnTo>
                  <a:lnTo>
                    <a:pt x="29610" y="35207"/>
                  </a:lnTo>
                  <a:lnTo>
                    <a:pt x="29184" y="35390"/>
                  </a:lnTo>
                  <a:lnTo>
                    <a:pt x="28749" y="35569"/>
                  </a:lnTo>
                  <a:lnTo>
                    <a:pt x="28306" y="35736"/>
                  </a:lnTo>
                  <a:lnTo>
                    <a:pt x="27854" y="35896"/>
                  </a:lnTo>
                  <a:lnTo>
                    <a:pt x="27395" y="36050"/>
                  </a:lnTo>
                  <a:lnTo>
                    <a:pt x="26927" y="36197"/>
                  </a:lnTo>
                  <a:lnTo>
                    <a:pt x="26450" y="36337"/>
                  </a:lnTo>
                  <a:lnTo>
                    <a:pt x="25966" y="36471"/>
                  </a:lnTo>
                  <a:lnTo>
                    <a:pt x="25473" y="36597"/>
                  </a:lnTo>
                  <a:lnTo>
                    <a:pt x="24972" y="36718"/>
                  </a:lnTo>
                  <a:lnTo>
                    <a:pt x="24462" y="36831"/>
                  </a:lnTo>
                  <a:lnTo>
                    <a:pt x="23945" y="36938"/>
                  </a:lnTo>
                  <a:lnTo>
                    <a:pt x="23425" y="37036"/>
                  </a:lnTo>
                  <a:lnTo>
                    <a:pt x="22898" y="37124"/>
                  </a:lnTo>
                  <a:lnTo>
                    <a:pt x="22365" y="37201"/>
                  </a:lnTo>
                  <a:lnTo>
                    <a:pt x="21825" y="37268"/>
                  </a:lnTo>
                  <a:lnTo>
                    <a:pt x="21278" y="37325"/>
                  </a:lnTo>
                  <a:lnTo>
                    <a:pt x="20724" y="37372"/>
                  </a:lnTo>
                  <a:lnTo>
                    <a:pt x="20164" y="37408"/>
                  </a:lnTo>
                  <a:lnTo>
                    <a:pt x="19597" y="37434"/>
                  </a:lnTo>
                  <a:lnTo>
                    <a:pt x="19023" y="37449"/>
                  </a:lnTo>
                  <a:lnTo>
                    <a:pt x="18443" y="37454"/>
                  </a:lnTo>
                  <a:lnTo>
                    <a:pt x="17490" y="37440"/>
                  </a:lnTo>
                  <a:lnTo>
                    <a:pt x="16564" y="37398"/>
                  </a:lnTo>
                  <a:lnTo>
                    <a:pt x="15665" y="37329"/>
                  </a:lnTo>
                  <a:lnTo>
                    <a:pt x="14793" y="37231"/>
                  </a:lnTo>
                  <a:lnTo>
                    <a:pt x="13948" y="37106"/>
                  </a:lnTo>
                  <a:lnTo>
                    <a:pt x="13130" y="36952"/>
                  </a:lnTo>
                  <a:lnTo>
                    <a:pt x="12338" y="36771"/>
                  </a:lnTo>
                  <a:lnTo>
                    <a:pt x="11574" y="36562"/>
                  </a:lnTo>
                  <a:lnTo>
                    <a:pt x="10836" y="36324"/>
                  </a:lnTo>
                  <a:lnTo>
                    <a:pt x="10125" y="36059"/>
                  </a:lnTo>
                  <a:lnTo>
                    <a:pt x="9440" y="35764"/>
                  </a:lnTo>
                  <a:lnTo>
                    <a:pt x="8780" y="35448"/>
                  </a:lnTo>
                  <a:lnTo>
                    <a:pt x="8144" y="35109"/>
                  </a:lnTo>
                  <a:lnTo>
                    <a:pt x="7534" y="34749"/>
                  </a:lnTo>
                  <a:lnTo>
                    <a:pt x="6948" y="34367"/>
                  </a:lnTo>
                  <a:lnTo>
                    <a:pt x="6387" y="33964"/>
                  </a:lnTo>
                  <a:lnTo>
                    <a:pt x="5851" y="33539"/>
                  </a:lnTo>
                  <a:lnTo>
                    <a:pt x="5339" y="33092"/>
                  </a:lnTo>
                  <a:lnTo>
                    <a:pt x="4853" y="32623"/>
                  </a:lnTo>
                  <a:lnTo>
                    <a:pt x="4391" y="32133"/>
                  </a:lnTo>
                  <a:lnTo>
                    <a:pt x="3953" y="31618"/>
                  </a:lnTo>
                  <a:lnTo>
                    <a:pt x="3538" y="31083"/>
                  </a:lnTo>
                  <a:lnTo>
                    <a:pt x="3147" y="30531"/>
                  </a:lnTo>
                  <a:lnTo>
                    <a:pt x="2779" y="29959"/>
                  </a:lnTo>
                  <a:lnTo>
                    <a:pt x="2434" y="29369"/>
                  </a:lnTo>
                  <a:lnTo>
                    <a:pt x="2112" y="28761"/>
                  </a:lnTo>
                  <a:lnTo>
                    <a:pt x="1814" y="28133"/>
                  </a:lnTo>
                  <a:lnTo>
                    <a:pt x="1539" y="27488"/>
                  </a:lnTo>
                  <a:lnTo>
                    <a:pt x="1287" y="26823"/>
                  </a:lnTo>
                  <a:lnTo>
                    <a:pt x="1059" y="26140"/>
                  </a:lnTo>
                  <a:lnTo>
                    <a:pt x="857" y="25442"/>
                  </a:lnTo>
                  <a:lnTo>
                    <a:pt x="677" y="24730"/>
                  </a:lnTo>
                  <a:lnTo>
                    <a:pt x="518" y="24005"/>
                  </a:lnTo>
                  <a:lnTo>
                    <a:pt x="381" y="23268"/>
                  </a:lnTo>
                  <a:lnTo>
                    <a:pt x="264" y="22518"/>
                  </a:lnTo>
                  <a:lnTo>
                    <a:pt x="169" y="21754"/>
                  </a:lnTo>
                  <a:lnTo>
                    <a:pt x="95" y="20978"/>
                  </a:lnTo>
                  <a:lnTo>
                    <a:pt x="42" y="20189"/>
                  </a:lnTo>
                  <a:lnTo>
                    <a:pt x="10" y="19387"/>
                  </a:lnTo>
                  <a:lnTo>
                    <a:pt x="0" y="18572"/>
                  </a:lnTo>
                  <a:lnTo>
                    <a:pt x="11" y="17728"/>
                  </a:lnTo>
                  <a:lnTo>
                    <a:pt x="45" y="16900"/>
                  </a:lnTo>
                  <a:lnTo>
                    <a:pt x="102" y="16089"/>
                  </a:lnTo>
                  <a:lnTo>
                    <a:pt x="181" y="15294"/>
                  </a:lnTo>
                  <a:lnTo>
                    <a:pt x="284" y="14516"/>
                  </a:lnTo>
                  <a:lnTo>
                    <a:pt x="409" y="13755"/>
                  </a:lnTo>
                  <a:lnTo>
                    <a:pt x="556" y="13010"/>
                  </a:lnTo>
                  <a:lnTo>
                    <a:pt x="727" y="12282"/>
                  </a:lnTo>
                  <a:lnTo>
                    <a:pt x="920" y="11570"/>
                  </a:lnTo>
                  <a:lnTo>
                    <a:pt x="1136" y="10874"/>
                  </a:lnTo>
                  <a:lnTo>
                    <a:pt x="1375" y="10198"/>
                  </a:lnTo>
                  <a:lnTo>
                    <a:pt x="1637" y="9541"/>
                  </a:lnTo>
                  <a:lnTo>
                    <a:pt x="1923" y="8906"/>
                  </a:lnTo>
                  <a:lnTo>
                    <a:pt x="2231" y="8291"/>
                  </a:lnTo>
                  <a:lnTo>
                    <a:pt x="2563" y="7697"/>
                  </a:lnTo>
                  <a:lnTo>
                    <a:pt x="2918" y="7124"/>
                  </a:lnTo>
                  <a:lnTo>
                    <a:pt x="3297" y="6571"/>
                  </a:lnTo>
                  <a:lnTo>
                    <a:pt x="3698" y="6039"/>
                  </a:lnTo>
                  <a:lnTo>
                    <a:pt x="4123" y="5527"/>
                  </a:lnTo>
                  <a:lnTo>
                    <a:pt x="4572" y="5037"/>
                  </a:lnTo>
                  <a:lnTo>
                    <a:pt x="5048" y="4562"/>
                  </a:lnTo>
                  <a:lnTo>
                    <a:pt x="5548" y="4111"/>
                  </a:lnTo>
                  <a:lnTo>
                    <a:pt x="6071" y="3682"/>
                  </a:lnTo>
                  <a:lnTo>
                    <a:pt x="6617" y="3276"/>
                  </a:lnTo>
                  <a:lnTo>
                    <a:pt x="7187" y="2893"/>
                  </a:lnTo>
                  <a:lnTo>
                    <a:pt x="7780" y="2532"/>
                  </a:lnTo>
                  <a:lnTo>
                    <a:pt x="8396" y="2194"/>
                  </a:lnTo>
                  <a:lnTo>
                    <a:pt x="9035" y="1879"/>
                  </a:lnTo>
                  <a:lnTo>
                    <a:pt x="9698" y="1587"/>
                  </a:lnTo>
                  <a:lnTo>
                    <a:pt x="10384" y="1317"/>
                  </a:lnTo>
                  <a:lnTo>
                    <a:pt x="11098" y="1067"/>
                  </a:lnTo>
                  <a:lnTo>
                    <a:pt x="11837" y="843"/>
                  </a:lnTo>
                  <a:lnTo>
                    <a:pt x="12601" y="645"/>
                  </a:lnTo>
                  <a:lnTo>
                    <a:pt x="13388" y="474"/>
                  </a:lnTo>
                  <a:lnTo>
                    <a:pt x="14200" y="329"/>
                  </a:lnTo>
                  <a:lnTo>
                    <a:pt x="15036" y="210"/>
                  </a:lnTo>
                  <a:lnTo>
                    <a:pt x="15897" y="118"/>
                  </a:lnTo>
                  <a:lnTo>
                    <a:pt x="16781" y="52"/>
                  </a:lnTo>
                  <a:lnTo>
                    <a:pt x="17690" y="13"/>
                  </a:lnTo>
                  <a:lnTo>
                    <a:pt x="18624" y="0"/>
                  </a:lnTo>
                  <a:lnTo>
                    <a:pt x="19303" y="6"/>
                  </a:lnTo>
                  <a:lnTo>
                    <a:pt x="19967" y="26"/>
                  </a:lnTo>
                  <a:lnTo>
                    <a:pt x="20615" y="60"/>
                  </a:lnTo>
                  <a:lnTo>
                    <a:pt x="21248" y="107"/>
                  </a:lnTo>
                  <a:lnTo>
                    <a:pt x="21865" y="167"/>
                  </a:lnTo>
                  <a:lnTo>
                    <a:pt x="22467" y="241"/>
                  </a:lnTo>
                  <a:lnTo>
                    <a:pt x="23054" y="329"/>
                  </a:lnTo>
                  <a:lnTo>
                    <a:pt x="23624" y="429"/>
                  </a:lnTo>
                  <a:lnTo>
                    <a:pt x="24180" y="543"/>
                  </a:lnTo>
                  <a:lnTo>
                    <a:pt x="24720" y="671"/>
                  </a:lnTo>
                  <a:lnTo>
                    <a:pt x="25250" y="811"/>
                  </a:lnTo>
                  <a:lnTo>
                    <a:pt x="25766" y="962"/>
                  </a:lnTo>
                  <a:lnTo>
                    <a:pt x="26269" y="1125"/>
                  </a:lnTo>
                  <a:lnTo>
                    <a:pt x="26757" y="1299"/>
                  </a:lnTo>
                  <a:lnTo>
                    <a:pt x="27232" y="1485"/>
                  </a:lnTo>
                  <a:lnTo>
                    <a:pt x="27692" y="1682"/>
                  </a:lnTo>
                  <a:lnTo>
                    <a:pt x="28139" y="1890"/>
                  </a:lnTo>
                  <a:lnTo>
                    <a:pt x="28572" y="2109"/>
                  </a:lnTo>
                  <a:lnTo>
                    <a:pt x="28990" y="2340"/>
                  </a:lnTo>
                  <a:lnTo>
                    <a:pt x="29395" y="2583"/>
                  </a:lnTo>
                  <a:lnTo>
                    <a:pt x="29791" y="2836"/>
                  </a:lnTo>
                  <a:lnTo>
                    <a:pt x="30174" y="3099"/>
                  </a:lnTo>
                  <a:lnTo>
                    <a:pt x="30543" y="3373"/>
                  </a:lnTo>
                  <a:lnTo>
                    <a:pt x="30899" y="3657"/>
                  </a:lnTo>
                  <a:lnTo>
                    <a:pt x="31242" y="3952"/>
                  </a:lnTo>
                  <a:lnTo>
                    <a:pt x="31571" y="4256"/>
                  </a:lnTo>
                  <a:lnTo>
                    <a:pt x="31887" y="4572"/>
                  </a:lnTo>
                  <a:lnTo>
                    <a:pt x="32189" y="4897"/>
                  </a:lnTo>
                  <a:lnTo>
                    <a:pt x="32478" y="5233"/>
                  </a:lnTo>
                  <a:lnTo>
                    <a:pt x="32753" y="5579"/>
                  </a:lnTo>
                  <a:lnTo>
                    <a:pt x="33021" y="5929"/>
                  </a:lnTo>
                  <a:lnTo>
                    <a:pt x="33278" y="6289"/>
                  </a:lnTo>
                  <a:lnTo>
                    <a:pt x="33523" y="6657"/>
                  </a:lnTo>
                  <a:lnTo>
                    <a:pt x="33757" y="7034"/>
                  </a:lnTo>
                  <a:lnTo>
                    <a:pt x="33980" y="7419"/>
                  </a:lnTo>
                  <a:lnTo>
                    <a:pt x="34191" y="7814"/>
                  </a:lnTo>
                  <a:lnTo>
                    <a:pt x="34391" y="8217"/>
                  </a:lnTo>
                  <a:lnTo>
                    <a:pt x="34580" y="8629"/>
                  </a:lnTo>
                  <a:lnTo>
                    <a:pt x="34757" y="9050"/>
                  </a:lnTo>
                  <a:lnTo>
                    <a:pt x="34923" y="9479"/>
                  </a:lnTo>
                  <a:lnTo>
                    <a:pt x="27897" y="11598"/>
                  </a:lnTo>
                  <a:lnTo>
                    <a:pt x="27801" y="11372"/>
                  </a:lnTo>
                  <a:lnTo>
                    <a:pt x="27698" y="11148"/>
                  </a:lnTo>
                  <a:lnTo>
                    <a:pt x="27590" y="10927"/>
                  </a:lnTo>
                  <a:lnTo>
                    <a:pt x="27475" y="10709"/>
                  </a:lnTo>
                  <a:lnTo>
                    <a:pt x="27354" y="10493"/>
                  </a:lnTo>
                  <a:lnTo>
                    <a:pt x="27227" y="10280"/>
                  </a:lnTo>
                  <a:lnTo>
                    <a:pt x="27094" y="10070"/>
                  </a:lnTo>
                  <a:lnTo>
                    <a:pt x="26955" y="9862"/>
                  </a:lnTo>
                  <a:lnTo>
                    <a:pt x="26809" y="9656"/>
                  </a:lnTo>
                  <a:lnTo>
                    <a:pt x="26657" y="9454"/>
                  </a:lnTo>
                  <a:lnTo>
                    <a:pt x="26498" y="9250"/>
                  </a:lnTo>
                  <a:lnTo>
                    <a:pt x="26331" y="9052"/>
                  </a:lnTo>
                  <a:lnTo>
                    <a:pt x="26157" y="8859"/>
                  </a:lnTo>
                  <a:lnTo>
                    <a:pt x="25975" y="8672"/>
                  </a:lnTo>
                  <a:lnTo>
                    <a:pt x="25785" y="8491"/>
                  </a:lnTo>
                  <a:lnTo>
                    <a:pt x="25588" y="8316"/>
                  </a:lnTo>
                  <a:lnTo>
                    <a:pt x="25382" y="8146"/>
                  </a:lnTo>
                  <a:lnTo>
                    <a:pt x="25169" y="7982"/>
                  </a:lnTo>
                  <a:lnTo>
                    <a:pt x="24948" y="7824"/>
                  </a:lnTo>
                  <a:lnTo>
                    <a:pt x="24720" y="7671"/>
                  </a:lnTo>
                  <a:lnTo>
                    <a:pt x="24488" y="7520"/>
                  </a:lnTo>
                  <a:lnTo>
                    <a:pt x="24250" y="7375"/>
                  </a:lnTo>
                  <a:lnTo>
                    <a:pt x="24003" y="7237"/>
                  </a:lnTo>
                  <a:lnTo>
                    <a:pt x="23748" y="7105"/>
                  </a:lnTo>
                  <a:lnTo>
                    <a:pt x="23486" y="6980"/>
                  </a:lnTo>
                  <a:lnTo>
                    <a:pt x="23216" y="6862"/>
                  </a:lnTo>
                  <a:lnTo>
                    <a:pt x="22939" y="6751"/>
                  </a:lnTo>
                  <a:lnTo>
                    <a:pt x="22653" y="6646"/>
                  </a:lnTo>
                  <a:lnTo>
                    <a:pt x="22360" y="6548"/>
                  </a:lnTo>
                  <a:lnTo>
                    <a:pt x="22059" y="6457"/>
                  </a:lnTo>
                  <a:lnTo>
                    <a:pt x="21755" y="6369"/>
                  </a:lnTo>
                  <a:lnTo>
                    <a:pt x="21442" y="6290"/>
                  </a:lnTo>
                  <a:lnTo>
                    <a:pt x="21121" y="6220"/>
                  </a:lnTo>
                  <a:lnTo>
                    <a:pt x="20790" y="6160"/>
                  </a:lnTo>
                  <a:lnTo>
                    <a:pt x="20451" y="6109"/>
                  </a:lnTo>
                  <a:lnTo>
                    <a:pt x="20103" y="6067"/>
                  </a:lnTo>
                  <a:lnTo>
                    <a:pt x="19746" y="6034"/>
                  </a:lnTo>
                  <a:lnTo>
                    <a:pt x="19381" y="6011"/>
                  </a:lnTo>
                  <a:lnTo>
                    <a:pt x="19007" y="5997"/>
                  </a:lnTo>
                  <a:lnTo>
                    <a:pt x="18624" y="5992"/>
                  </a:lnTo>
                  <a:lnTo>
                    <a:pt x="18063" y="6001"/>
                  </a:lnTo>
                  <a:lnTo>
                    <a:pt x="17518" y="6028"/>
                  </a:lnTo>
                  <a:lnTo>
                    <a:pt x="16988" y="6074"/>
                  </a:lnTo>
                  <a:lnTo>
                    <a:pt x="16474" y="6137"/>
                  </a:lnTo>
                  <a:lnTo>
                    <a:pt x="15976" y="6218"/>
                  </a:lnTo>
                  <a:lnTo>
                    <a:pt x="15493" y="6318"/>
                  </a:lnTo>
                  <a:lnTo>
                    <a:pt x="15025" y="6435"/>
                  </a:lnTo>
                  <a:lnTo>
                    <a:pt x="14573" y="6571"/>
                  </a:lnTo>
                  <a:lnTo>
                    <a:pt x="14137" y="6725"/>
                  </a:lnTo>
                  <a:lnTo>
                    <a:pt x="13716" y="6896"/>
                  </a:lnTo>
                  <a:lnTo>
                    <a:pt x="13310" y="7080"/>
                  </a:lnTo>
                  <a:lnTo>
                    <a:pt x="12918" y="7279"/>
                  </a:lnTo>
                  <a:lnTo>
                    <a:pt x="12541" y="7493"/>
                  </a:lnTo>
                  <a:lnTo>
                    <a:pt x="12178" y="7723"/>
                  </a:lnTo>
                  <a:lnTo>
                    <a:pt x="11830" y="7968"/>
                  </a:lnTo>
                  <a:lnTo>
                    <a:pt x="11496" y="8229"/>
                  </a:lnTo>
                  <a:lnTo>
                    <a:pt x="11177" y="8506"/>
                  </a:lnTo>
                  <a:lnTo>
                    <a:pt x="10872" y="8797"/>
                  </a:lnTo>
                  <a:lnTo>
                    <a:pt x="10582" y="9105"/>
                  </a:lnTo>
                  <a:lnTo>
                    <a:pt x="10306" y="9428"/>
                  </a:lnTo>
                  <a:lnTo>
                    <a:pt x="10044" y="9765"/>
                  </a:lnTo>
                  <a:lnTo>
                    <a:pt x="9797" y="10116"/>
                  </a:lnTo>
                  <a:lnTo>
                    <a:pt x="9563" y="10480"/>
                  </a:lnTo>
                  <a:lnTo>
                    <a:pt x="9343" y="10858"/>
                  </a:lnTo>
                  <a:lnTo>
                    <a:pt x="9137" y="11249"/>
                  </a:lnTo>
                  <a:lnTo>
                    <a:pt x="8945" y="11653"/>
                  </a:lnTo>
                  <a:lnTo>
                    <a:pt x="8767" y="12071"/>
                  </a:lnTo>
                  <a:lnTo>
                    <a:pt x="8603" y="12503"/>
                  </a:lnTo>
                  <a:lnTo>
                    <a:pt x="8453" y="12947"/>
                  </a:lnTo>
                  <a:lnTo>
                    <a:pt x="8317" y="13406"/>
                  </a:lnTo>
                  <a:lnTo>
                    <a:pt x="8194" y="13871"/>
                  </a:lnTo>
                  <a:lnTo>
                    <a:pt x="8085" y="14348"/>
                  </a:lnTo>
                  <a:lnTo>
                    <a:pt x="7988" y="14836"/>
                  </a:lnTo>
                  <a:lnTo>
                    <a:pt x="7904" y="15336"/>
                  </a:lnTo>
                  <a:lnTo>
                    <a:pt x="7833" y="15847"/>
                  </a:lnTo>
                  <a:lnTo>
                    <a:pt x="7775" y="16369"/>
                  </a:lnTo>
                  <a:lnTo>
                    <a:pt x="7729" y="16903"/>
                  </a:lnTo>
                  <a:lnTo>
                    <a:pt x="7697" y="17448"/>
                  </a:lnTo>
                  <a:lnTo>
                    <a:pt x="7678" y="18004"/>
                  </a:lnTo>
                  <a:lnTo>
                    <a:pt x="7671" y="18572"/>
                  </a:lnTo>
                  <a:lnTo>
                    <a:pt x="7678" y="19136"/>
                  </a:lnTo>
                  <a:lnTo>
                    <a:pt x="7697" y="19690"/>
                  </a:lnTo>
                  <a:lnTo>
                    <a:pt x="7729" y="20235"/>
                  </a:lnTo>
                  <a:lnTo>
                    <a:pt x="7775" y="20771"/>
                  </a:lnTo>
                  <a:lnTo>
                    <a:pt x="7833" y="21297"/>
                  </a:lnTo>
                  <a:lnTo>
                    <a:pt x="7904" y="21814"/>
                  </a:lnTo>
                  <a:lnTo>
                    <a:pt x="7988" y="22322"/>
                  </a:lnTo>
                  <a:lnTo>
                    <a:pt x="8085" y="22821"/>
                  </a:lnTo>
                  <a:lnTo>
                    <a:pt x="8194" y="23310"/>
                  </a:lnTo>
                  <a:lnTo>
                    <a:pt x="8317" y="23790"/>
                  </a:lnTo>
                  <a:lnTo>
                    <a:pt x="8458" y="24258"/>
                  </a:lnTo>
                  <a:lnTo>
                    <a:pt x="8613" y="24713"/>
                  </a:lnTo>
                  <a:lnTo>
                    <a:pt x="8780" y="25155"/>
                  </a:lnTo>
                  <a:lnTo>
                    <a:pt x="8962" y="25583"/>
                  </a:lnTo>
                  <a:lnTo>
                    <a:pt x="9157" y="25998"/>
                  </a:lnTo>
                  <a:lnTo>
                    <a:pt x="9365" y="26400"/>
                  </a:lnTo>
                  <a:lnTo>
                    <a:pt x="9586" y="26788"/>
                  </a:lnTo>
                  <a:lnTo>
                    <a:pt x="9821" y="27162"/>
                  </a:lnTo>
                  <a:lnTo>
                    <a:pt x="10070" y="27523"/>
                  </a:lnTo>
                  <a:lnTo>
                    <a:pt x="10332" y="27871"/>
                  </a:lnTo>
                  <a:lnTo>
                    <a:pt x="10613" y="28204"/>
                  </a:lnTo>
                  <a:lnTo>
                    <a:pt x="10907" y="28523"/>
                  </a:lnTo>
                  <a:lnTo>
                    <a:pt x="11216" y="28826"/>
                  </a:lnTo>
                  <a:lnTo>
                    <a:pt x="11539" y="29115"/>
                  </a:lnTo>
                  <a:lnTo>
                    <a:pt x="11875" y="29389"/>
                  </a:lnTo>
                  <a:lnTo>
                    <a:pt x="12226" y="29647"/>
                  </a:lnTo>
                  <a:lnTo>
                    <a:pt x="12590" y="29891"/>
                  </a:lnTo>
                  <a:lnTo>
                    <a:pt x="12969" y="30119"/>
                  </a:lnTo>
                  <a:lnTo>
                    <a:pt x="13361" y="30333"/>
                  </a:lnTo>
                  <a:lnTo>
                    <a:pt x="13767" y="30532"/>
                  </a:lnTo>
                  <a:lnTo>
                    <a:pt x="14188" y="30713"/>
                  </a:lnTo>
                  <a:lnTo>
                    <a:pt x="14624" y="30876"/>
                  </a:lnTo>
                  <a:lnTo>
                    <a:pt x="15075" y="31019"/>
                  </a:lnTo>
                  <a:lnTo>
                    <a:pt x="15540" y="31143"/>
                  </a:lnTo>
                  <a:lnTo>
                    <a:pt x="16021" y="31248"/>
                  </a:lnTo>
                  <a:lnTo>
                    <a:pt x="16517" y="31334"/>
                  </a:lnTo>
                  <a:lnTo>
                    <a:pt x="17027" y="31401"/>
                  </a:lnTo>
                  <a:lnTo>
                    <a:pt x="17553" y="31449"/>
                  </a:lnTo>
                  <a:lnTo>
                    <a:pt x="18094" y="314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998034" y="5552926"/>
              <a:ext cx="33580" cy="36395"/>
            </a:xfrm>
            <a:custGeom>
              <a:avLst/>
              <a:pathLst>
                <a:path w="33580" h="36395">
                  <a:moveTo>
                    <a:pt x="25004" y="36395"/>
                  </a:moveTo>
                  <a:lnTo>
                    <a:pt x="16557" y="22576"/>
                  </a:lnTo>
                  <a:lnTo>
                    <a:pt x="7620" y="22576"/>
                  </a:lnTo>
                  <a:lnTo>
                    <a:pt x="7620" y="36395"/>
                  </a:lnTo>
                  <a:lnTo>
                    <a:pt x="0" y="36395"/>
                  </a:lnTo>
                  <a:lnTo>
                    <a:pt x="0" y="0"/>
                  </a:lnTo>
                  <a:lnTo>
                    <a:pt x="18184" y="0"/>
                  </a:lnTo>
                  <a:lnTo>
                    <a:pt x="18858" y="7"/>
                  </a:lnTo>
                  <a:lnTo>
                    <a:pt x="19513" y="30"/>
                  </a:lnTo>
                  <a:lnTo>
                    <a:pt x="20151" y="69"/>
                  </a:lnTo>
                  <a:lnTo>
                    <a:pt x="20772" y="123"/>
                  </a:lnTo>
                  <a:lnTo>
                    <a:pt x="21375" y="193"/>
                  </a:lnTo>
                  <a:lnTo>
                    <a:pt x="21960" y="278"/>
                  </a:lnTo>
                  <a:lnTo>
                    <a:pt x="22528" y="379"/>
                  </a:lnTo>
                  <a:lnTo>
                    <a:pt x="23078" y="495"/>
                  </a:lnTo>
                  <a:lnTo>
                    <a:pt x="23610" y="627"/>
                  </a:lnTo>
                  <a:lnTo>
                    <a:pt x="24126" y="774"/>
                  </a:lnTo>
                  <a:lnTo>
                    <a:pt x="24628" y="931"/>
                  </a:lnTo>
                  <a:lnTo>
                    <a:pt x="25114" y="1101"/>
                  </a:lnTo>
                  <a:lnTo>
                    <a:pt x="25583" y="1284"/>
                  </a:lnTo>
                  <a:lnTo>
                    <a:pt x="26035" y="1481"/>
                  </a:lnTo>
                  <a:lnTo>
                    <a:pt x="26470" y="1691"/>
                  </a:lnTo>
                  <a:lnTo>
                    <a:pt x="26887" y="1915"/>
                  </a:lnTo>
                  <a:lnTo>
                    <a:pt x="27288" y="2152"/>
                  </a:lnTo>
                  <a:lnTo>
                    <a:pt x="27672" y="2403"/>
                  </a:lnTo>
                  <a:lnTo>
                    <a:pt x="28038" y="2667"/>
                  </a:lnTo>
                  <a:lnTo>
                    <a:pt x="28388" y="2944"/>
                  </a:lnTo>
                  <a:lnTo>
                    <a:pt x="28720" y="3229"/>
                  </a:lnTo>
                  <a:lnTo>
                    <a:pt x="29034" y="3527"/>
                  </a:lnTo>
                  <a:lnTo>
                    <a:pt x="29331" y="3837"/>
                  </a:lnTo>
                  <a:lnTo>
                    <a:pt x="29611" y="4159"/>
                  </a:lnTo>
                  <a:lnTo>
                    <a:pt x="29873" y="4494"/>
                  </a:lnTo>
                  <a:lnTo>
                    <a:pt x="30117" y="4841"/>
                  </a:lnTo>
                  <a:lnTo>
                    <a:pt x="30344" y="5201"/>
                  </a:lnTo>
                  <a:lnTo>
                    <a:pt x="30553" y="5573"/>
                  </a:lnTo>
                  <a:lnTo>
                    <a:pt x="30745" y="5957"/>
                  </a:lnTo>
                  <a:lnTo>
                    <a:pt x="30919" y="6354"/>
                  </a:lnTo>
                  <a:lnTo>
                    <a:pt x="31081" y="6757"/>
                  </a:lnTo>
                  <a:lnTo>
                    <a:pt x="31226" y="7170"/>
                  </a:lnTo>
                  <a:lnTo>
                    <a:pt x="31354" y="7594"/>
                  </a:lnTo>
                  <a:lnTo>
                    <a:pt x="31465" y="8028"/>
                  </a:lnTo>
                  <a:lnTo>
                    <a:pt x="31558" y="8472"/>
                  </a:lnTo>
                  <a:lnTo>
                    <a:pt x="31635" y="8927"/>
                  </a:lnTo>
                  <a:lnTo>
                    <a:pt x="31695" y="9392"/>
                  </a:lnTo>
                  <a:lnTo>
                    <a:pt x="31737" y="9867"/>
                  </a:lnTo>
                  <a:lnTo>
                    <a:pt x="31763" y="10353"/>
                  </a:lnTo>
                  <a:lnTo>
                    <a:pt x="31771" y="10848"/>
                  </a:lnTo>
                  <a:lnTo>
                    <a:pt x="31765" y="11253"/>
                  </a:lnTo>
                  <a:lnTo>
                    <a:pt x="31747" y="11651"/>
                  </a:lnTo>
                  <a:lnTo>
                    <a:pt x="31716" y="12043"/>
                  </a:lnTo>
                  <a:lnTo>
                    <a:pt x="31672" y="12427"/>
                  </a:lnTo>
                  <a:lnTo>
                    <a:pt x="31616" y="12805"/>
                  </a:lnTo>
                  <a:lnTo>
                    <a:pt x="31548" y="13176"/>
                  </a:lnTo>
                  <a:lnTo>
                    <a:pt x="31468" y="13541"/>
                  </a:lnTo>
                  <a:lnTo>
                    <a:pt x="31375" y="13899"/>
                  </a:lnTo>
                  <a:lnTo>
                    <a:pt x="31269" y="14250"/>
                  </a:lnTo>
                  <a:lnTo>
                    <a:pt x="31152" y="14594"/>
                  </a:lnTo>
                  <a:lnTo>
                    <a:pt x="31028" y="14926"/>
                  </a:lnTo>
                  <a:lnTo>
                    <a:pt x="30894" y="15251"/>
                  </a:lnTo>
                  <a:lnTo>
                    <a:pt x="30751" y="15569"/>
                  </a:lnTo>
                  <a:lnTo>
                    <a:pt x="30598" y="15879"/>
                  </a:lnTo>
                  <a:lnTo>
                    <a:pt x="30435" y="16183"/>
                  </a:lnTo>
                  <a:lnTo>
                    <a:pt x="30262" y="16479"/>
                  </a:lnTo>
                  <a:lnTo>
                    <a:pt x="30079" y="16767"/>
                  </a:lnTo>
                  <a:lnTo>
                    <a:pt x="29887" y="17049"/>
                  </a:lnTo>
                  <a:lnTo>
                    <a:pt x="29685" y="17323"/>
                  </a:lnTo>
                  <a:lnTo>
                    <a:pt x="29473" y="17590"/>
                  </a:lnTo>
                  <a:lnTo>
                    <a:pt x="29257" y="17850"/>
                  </a:lnTo>
                  <a:lnTo>
                    <a:pt x="29032" y="18101"/>
                  </a:lnTo>
                  <a:lnTo>
                    <a:pt x="28800" y="18344"/>
                  </a:lnTo>
                  <a:lnTo>
                    <a:pt x="28559" y="18578"/>
                  </a:lnTo>
                  <a:lnTo>
                    <a:pt x="28310" y="18804"/>
                  </a:lnTo>
                  <a:lnTo>
                    <a:pt x="28053" y="19022"/>
                  </a:lnTo>
                  <a:lnTo>
                    <a:pt x="27787" y="19232"/>
                  </a:lnTo>
                  <a:lnTo>
                    <a:pt x="27514" y="19434"/>
                  </a:lnTo>
                  <a:lnTo>
                    <a:pt x="27231" y="19627"/>
                  </a:lnTo>
                  <a:lnTo>
                    <a:pt x="26941" y="19812"/>
                  </a:lnTo>
                  <a:lnTo>
                    <a:pt x="26644" y="19983"/>
                  </a:lnTo>
                  <a:lnTo>
                    <a:pt x="26342" y="20144"/>
                  </a:lnTo>
                  <a:lnTo>
                    <a:pt x="26034" y="20297"/>
                  </a:lnTo>
                  <a:lnTo>
                    <a:pt x="25722" y="20440"/>
                  </a:lnTo>
                  <a:lnTo>
                    <a:pt x="25404" y="20574"/>
                  </a:lnTo>
                  <a:lnTo>
                    <a:pt x="25081" y="20698"/>
                  </a:lnTo>
                  <a:lnTo>
                    <a:pt x="24753" y="20813"/>
                  </a:lnTo>
                  <a:lnTo>
                    <a:pt x="24420" y="20919"/>
                  </a:lnTo>
                  <a:lnTo>
                    <a:pt x="24082" y="21016"/>
                  </a:lnTo>
                  <a:lnTo>
                    <a:pt x="23738" y="21103"/>
                  </a:lnTo>
                  <a:lnTo>
                    <a:pt x="33580" y="363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8005654" y="5558841"/>
              <a:ext cx="16480" cy="10745"/>
            </a:xfrm>
            <a:custGeom>
              <a:avLst/>
              <a:pathLst>
                <a:path w="16480" h="10745">
                  <a:moveTo>
                    <a:pt x="16480" y="5243"/>
                  </a:moveTo>
                  <a:lnTo>
                    <a:pt x="16462" y="4725"/>
                  </a:lnTo>
                  <a:lnTo>
                    <a:pt x="16409" y="4234"/>
                  </a:lnTo>
                  <a:lnTo>
                    <a:pt x="16322" y="3770"/>
                  </a:lnTo>
                  <a:lnTo>
                    <a:pt x="16199" y="3334"/>
                  </a:lnTo>
                  <a:lnTo>
                    <a:pt x="16040" y="2925"/>
                  </a:lnTo>
                  <a:lnTo>
                    <a:pt x="15847" y="2543"/>
                  </a:lnTo>
                  <a:lnTo>
                    <a:pt x="15619" y="2189"/>
                  </a:lnTo>
                  <a:lnTo>
                    <a:pt x="15355" y="1862"/>
                  </a:lnTo>
                  <a:lnTo>
                    <a:pt x="15057" y="1563"/>
                  </a:lnTo>
                  <a:lnTo>
                    <a:pt x="14723" y="1291"/>
                  </a:lnTo>
                  <a:lnTo>
                    <a:pt x="14362" y="1046"/>
                  </a:lnTo>
                  <a:lnTo>
                    <a:pt x="13971" y="826"/>
                  </a:lnTo>
                  <a:lnTo>
                    <a:pt x="13550" y="632"/>
                  </a:lnTo>
                  <a:lnTo>
                    <a:pt x="13099" y="464"/>
                  </a:lnTo>
                  <a:lnTo>
                    <a:pt x="12618" y="322"/>
                  </a:lnTo>
                  <a:lnTo>
                    <a:pt x="12107" y="206"/>
                  </a:lnTo>
                  <a:lnTo>
                    <a:pt x="11566" y="116"/>
                  </a:lnTo>
                  <a:lnTo>
                    <a:pt x="10995" y="51"/>
                  </a:lnTo>
                  <a:lnTo>
                    <a:pt x="10394" y="12"/>
                  </a:lnTo>
                  <a:lnTo>
                    <a:pt x="9764" y="0"/>
                  </a:lnTo>
                  <a:lnTo>
                    <a:pt x="0" y="0"/>
                  </a:lnTo>
                  <a:lnTo>
                    <a:pt x="0" y="10745"/>
                  </a:lnTo>
                  <a:lnTo>
                    <a:pt x="9970" y="10745"/>
                  </a:lnTo>
                  <a:lnTo>
                    <a:pt x="10306" y="10741"/>
                  </a:lnTo>
                  <a:lnTo>
                    <a:pt x="10633" y="10730"/>
                  </a:lnTo>
                  <a:lnTo>
                    <a:pt x="10949" y="10710"/>
                  </a:lnTo>
                  <a:lnTo>
                    <a:pt x="11256" y="10683"/>
                  </a:lnTo>
                  <a:lnTo>
                    <a:pt x="11552" y="10648"/>
                  </a:lnTo>
                  <a:lnTo>
                    <a:pt x="11839" y="10606"/>
                  </a:lnTo>
                  <a:lnTo>
                    <a:pt x="12117" y="10555"/>
                  </a:lnTo>
                  <a:lnTo>
                    <a:pt x="12384" y="10497"/>
                  </a:lnTo>
                  <a:lnTo>
                    <a:pt x="12641" y="10431"/>
                  </a:lnTo>
                  <a:lnTo>
                    <a:pt x="12889" y="10358"/>
                  </a:lnTo>
                  <a:lnTo>
                    <a:pt x="13132" y="10272"/>
                  </a:lnTo>
                  <a:lnTo>
                    <a:pt x="13366" y="10180"/>
                  </a:lnTo>
                  <a:lnTo>
                    <a:pt x="13591" y="10082"/>
                  </a:lnTo>
                  <a:lnTo>
                    <a:pt x="13807" y="9977"/>
                  </a:lnTo>
                  <a:lnTo>
                    <a:pt x="14013" y="9867"/>
                  </a:lnTo>
                  <a:lnTo>
                    <a:pt x="14210" y="9750"/>
                  </a:lnTo>
                  <a:lnTo>
                    <a:pt x="14397" y="9627"/>
                  </a:lnTo>
                  <a:lnTo>
                    <a:pt x="14575" y="9498"/>
                  </a:lnTo>
                  <a:lnTo>
                    <a:pt x="14744" y="9363"/>
                  </a:lnTo>
                  <a:lnTo>
                    <a:pt x="14904" y="9221"/>
                  </a:lnTo>
                  <a:lnTo>
                    <a:pt x="15060" y="9069"/>
                  </a:lnTo>
                  <a:lnTo>
                    <a:pt x="15208" y="8911"/>
                  </a:lnTo>
                  <a:lnTo>
                    <a:pt x="15347" y="8748"/>
                  </a:lnTo>
                  <a:lnTo>
                    <a:pt x="15478" y="8581"/>
                  </a:lnTo>
                  <a:lnTo>
                    <a:pt x="15601" y="8407"/>
                  </a:lnTo>
                  <a:lnTo>
                    <a:pt x="15716" y="8229"/>
                  </a:lnTo>
                  <a:lnTo>
                    <a:pt x="15822" y="8046"/>
                  </a:lnTo>
                  <a:lnTo>
                    <a:pt x="15921" y="7857"/>
                  </a:lnTo>
                  <a:lnTo>
                    <a:pt x="16011" y="7664"/>
                  </a:lnTo>
                  <a:lnTo>
                    <a:pt x="16092" y="7465"/>
                  </a:lnTo>
                  <a:lnTo>
                    <a:pt x="16166" y="7261"/>
                  </a:lnTo>
                  <a:lnTo>
                    <a:pt x="16232" y="7053"/>
                  </a:lnTo>
                  <a:lnTo>
                    <a:pt x="16290" y="6842"/>
                  </a:lnTo>
                  <a:lnTo>
                    <a:pt x="16340" y="6626"/>
                  </a:lnTo>
                  <a:lnTo>
                    <a:pt x="16383" y="6406"/>
                  </a:lnTo>
                  <a:lnTo>
                    <a:pt x="16418" y="6181"/>
                  </a:lnTo>
                  <a:lnTo>
                    <a:pt x="16445" y="5953"/>
                  </a:lnTo>
                  <a:lnTo>
                    <a:pt x="16464" y="5721"/>
                  </a:lnTo>
                  <a:lnTo>
                    <a:pt x="16476" y="5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8036238" y="5552926"/>
              <a:ext cx="29679" cy="36395"/>
            </a:xfrm>
            <a:custGeom>
              <a:avLst/>
              <a:pathLst>
                <a:path w="29679" h="36395">
                  <a:moveTo>
                    <a:pt x="0" y="36395"/>
                  </a:moveTo>
                  <a:lnTo>
                    <a:pt x="0" y="0"/>
                  </a:lnTo>
                  <a:lnTo>
                    <a:pt x="28620" y="0"/>
                  </a:lnTo>
                  <a:lnTo>
                    <a:pt x="28620" y="5889"/>
                  </a:lnTo>
                  <a:lnTo>
                    <a:pt x="7620" y="5889"/>
                  </a:lnTo>
                  <a:lnTo>
                    <a:pt x="7620" y="15033"/>
                  </a:lnTo>
                  <a:lnTo>
                    <a:pt x="27044" y="15033"/>
                  </a:lnTo>
                  <a:lnTo>
                    <a:pt x="27044" y="20923"/>
                  </a:lnTo>
                  <a:lnTo>
                    <a:pt x="7620" y="20923"/>
                  </a:lnTo>
                  <a:lnTo>
                    <a:pt x="7620" y="30506"/>
                  </a:lnTo>
                  <a:lnTo>
                    <a:pt x="29679" y="30506"/>
                  </a:lnTo>
                  <a:lnTo>
                    <a:pt x="29679" y="363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8071523" y="5552926"/>
              <a:ext cx="29679" cy="36395"/>
            </a:xfrm>
            <a:custGeom>
              <a:avLst/>
              <a:pathLst>
                <a:path w="29679" h="36395">
                  <a:moveTo>
                    <a:pt x="0" y="36395"/>
                  </a:moveTo>
                  <a:lnTo>
                    <a:pt x="0" y="0"/>
                  </a:lnTo>
                  <a:lnTo>
                    <a:pt x="28620" y="0"/>
                  </a:lnTo>
                  <a:lnTo>
                    <a:pt x="28620" y="5889"/>
                  </a:lnTo>
                  <a:lnTo>
                    <a:pt x="7620" y="5889"/>
                  </a:lnTo>
                  <a:lnTo>
                    <a:pt x="7620" y="15033"/>
                  </a:lnTo>
                  <a:lnTo>
                    <a:pt x="27044" y="15033"/>
                  </a:lnTo>
                  <a:lnTo>
                    <a:pt x="27044" y="20923"/>
                  </a:lnTo>
                  <a:lnTo>
                    <a:pt x="7620" y="20923"/>
                  </a:lnTo>
                  <a:lnTo>
                    <a:pt x="7620" y="30506"/>
                  </a:lnTo>
                  <a:lnTo>
                    <a:pt x="29679" y="30506"/>
                  </a:lnTo>
                  <a:lnTo>
                    <a:pt x="29679" y="363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8105439" y="5552383"/>
              <a:ext cx="34587" cy="37454"/>
            </a:xfrm>
            <a:custGeom>
              <a:avLst/>
              <a:pathLst>
                <a:path w="34587" h="37454">
                  <a:moveTo>
                    <a:pt x="18365" y="31461"/>
                  </a:moveTo>
                  <a:lnTo>
                    <a:pt x="18788" y="31456"/>
                  </a:lnTo>
                  <a:lnTo>
                    <a:pt x="19199" y="31438"/>
                  </a:lnTo>
                  <a:lnTo>
                    <a:pt x="19598" y="31408"/>
                  </a:lnTo>
                  <a:lnTo>
                    <a:pt x="19985" y="31366"/>
                  </a:lnTo>
                  <a:lnTo>
                    <a:pt x="20361" y="31313"/>
                  </a:lnTo>
                  <a:lnTo>
                    <a:pt x="20724" y="31248"/>
                  </a:lnTo>
                  <a:lnTo>
                    <a:pt x="21076" y="31170"/>
                  </a:lnTo>
                  <a:lnTo>
                    <a:pt x="21415" y="31081"/>
                  </a:lnTo>
                  <a:lnTo>
                    <a:pt x="21743" y="30980"/>
                  </a:lnTo>
                  <a:lnTo>
                    <a:pt x="22059" y="30867"/>
                  </a:lnTo>
                  <a:lnTo>
                    <a:pt x="22370" y="30740"/>
                  </a:lnTo>
                  <a:lnTo>
                    <a:pt x="22672" y="30605"/>
                  </a:lnTo>
                  <a:lnTo>
                    <a:pt x="22965" y="30463"/>
                  </a:lnTo>
                  <a:lnTo>
                    <a:pt x="23249" y="30314"/>
                  </a:lnTo>
                  <a:lnTo>
                    <a:pt x="23525" y="30157"/>
                  </a:lnTo>
                  <a:lnTo>
                    <a:pt x="23792" y="29993"/>
                  </a:lnTo>
                  <a:lnTo>
                    <a:pt x="24050" y="29822"/>
                  </a:lnTo>
                  <a:lnTo>
                    <a:pt x="24299" y="29644"/>
                  </a:lnTo>
                  <a:lnTo>
                    <a:pt x="24540" y="29459"/>
                  </a:lnTo>
                  <a:lnTo>
                    <a:pt x="24771" y="29266"/>
                  </a:lnTo>
                  <a:lnTo>
                    <a:pt x="25000" y="29067"/>
                  </a:lnTo>
                  <a:lnTo>
                    <a:pt x="25220" y="28863"/>
                  </a:lnTo>
                  <a:lnTo>
                    <a:pt x="25432" y="28654"/>
                  </a:lnTo>
                  <a:lnTo>
                    <a:pt x="25635" y="28439"/>
                  </a:lnTo>
                  <a:lnTo>
                    <a:pt x="25830" y="28220"/>
                  </a:lnTo>
                  <a:lnTo>
                    <a:pt x="26017" y="27995"/>
                  </a:lnTo>
                  <a:lnTo>
                    <a:pt x="26196" y="27765"/>
                  </a:lnTo>
                  <a:lnTo>
                    <a:pt x="26367" y="27530"/>
                  </a:lnTo>
                  <a:lnTo>
                    <a:pt x="26529" y="27290"/>
                  </a:lnTo>
                  <a:lnTo>
                    <a:pt x="26683" y="27044"/>
                  </a:lnTo>
                  <a:lnTo>
                    <a:pt x="26835" y="26796"/>
                  </a:lnTo>
                  <a:lnTo>
                    <a:pt x="26981" y="26547"/>
                  </a:lnTo>
                  <a:lnTo>
                    <a:pt x="27122" y="26298"/>
                  </a:lnTo>
                  <a:lnTo>
                    <a:pt x="27257" y="26048"/>
                  </a:lnTo>
                  <a:lnTo>
                    <a:pt x="27387" y="25798"/>
                  </a:lnTo>
                  <a:lnTo>
                    <a:pt x="27510" y="25547"/>
                  </a:lnTo>
                  <a:lnTo>
                    <a:pt x="27628" y="25296"/>
                  </a:lnTo>
                  <a:lnTo>
                    <a:pt x="27741" y="25044"/>
                  </a:lnTo>
                  <a:lnTo>
                    <a:pt x="27848" y="24792"/>
                  </a:lnTo>
                  <a:lnTo>
                    <a:pt x="27948" y="24539"/>
                  </a:lnTo>
                  <a:lnTo>
                    <a:pt x="34587" y="27044"/>
                  </a:lnTo>
                  <a:lnTo>
                    <a:pt x="34422" y="27436"/>
                  </a:lnTo>
                  <a:lnTo>
                    <a:pt x="34247" y="27827"/>
                  </a:lnTo>
                  <a:lnTo>
                    <a:pt x="34062" y="28215"/>
                  </a:lnTo>
                  <a:lnTo>
                    <a:pt x="33868" y="28603"/>
                  </a:lnTo>
                  <a:lnTo>
                    <a:pt x="33664" y="28988"/>
                  </a:lnTo>
                  <a:lnTo>
                    <a:pt x="33449" y="29372"/>
                  </a:lnTo>
                  <a:lnTo>
                    <a:pt x="33225" y="29755"/>
                  </a:lnTo>
                  <a:lnTo>
                    <a:pt x="32992" y="30136"/>
                  </a:lnTo>
                  <a:lnTo>
                    <a:pt x="32748" y="30515"/>
                  </a:lnTo>
                  <a:lnTo>
                    <a:pt x="32495" y="30893"/>
                  </a:lnTo>
                  <a:lnTo>
                    <a:pt x="32230" y="31266"/>
                  </a:lnTo>
                  <a:lnTo>
                    <a:pt x="31952" y="31630"/>
                  </a:lnTo>
                  <a:lnTo>
                    <a:pt x="31662" y="31985"/>
                  </a:lnTo>
                  <a:lnTo>
                    <a:pt x="31358" y="32331"/>
                  </a:lnTo>
                  <a:lnTo>
                    <a:pt x="31042" y="32669"/>
                  </a:lnTo>
                  <a:lnTo>
                    <a:pt x="30712" y="32998"/>
                  </a:lnTo>
                  <a:lnTo>
                    <a:pt x="30370" y="33318"/>
                  </a:lnTo>
                  <a:lnTo>
                    <a:pt x="30015" y="33629"/>
                  </a:lnTo>
                  <a:lnTo>
                    <a:pt x="29647" y="33932"/>
                  </a:lnTo>
                  <a:lnTo>
                    <a:pt x="29266" y="34225"/>
                  </a:lnTo>
                  <a:lnTo>
                    <a:pt x="28871" y="34509"/>
                  </a:lnTo>
                  <a:lnTo>
                    <a:pt x="28461" y="34782"/>
                  </a:lnTo>
                  <a:lnTo>
                    <a:pt x="28036" y="35044"/>
                  </a:lnTo>
                  <a:lnTo>
                    <a:pt x="27596" y="35296"/>
                  </a:lnTo>
                  <a:lnTo>
                    <a:pt x="27141" y="35536"/>
                  </a:lnTo>
                  <a:lnTo>
                    <a:pt x="26671" y="35766"/>
                  </a:lnTo>
                  <a:lnTo>
                    <a:pt x="26187" y="35985"/>
                  </a:lnTo>
                  <a:lnTo>
                    <a:pt x="25687" y="36193"/>
                  </a:lnTo>
                  <a:lnTo>
                    <a:pt x="25172" y="36390"/>
                  </a:lnTo>
                  <a:lnTo>
                    <a:pt x="24642" y="36576"/>
                  </a:lnTo>
                  <a:lnTo>
                    <a:pt x="24100" y="36743"/>
                  </a:lnTo>
                  <a:lnTo>
                    <a:pt x="23540" y="36892"/>
                  </a:lnTo>
                  <a:lnTo>
                    <a:pt x="22960" y="37024"/>
                  </a:lnTo>
                  <a:lnTo>
                    <a:pt x="22361" y="37138"/>
                  </a:lnTo>
                  <a:lnTo>
                    <a:pt x="21743" y="37235"/>
                  </a:lnTo>
                  <a:lnTo>
                    <a:pt x="21105" y="37314"/>
                  </a:lnTo>
                  <a:lnTo>
                    <a:pt x="20449" y="37375"/>
                  </a:lnTo>
                  <a:lnTo>
                    <a:pt x="19774" y="37419"/>
                  </a:lnTo>
                  <a:lnTo>
                    <a:pt x="19079" y="37445"/>
                  </a:lnTo>
                  <a:lnTo>
                    <a:pt x="18365" y="37454"/>
                  </a:lnTo>
                  <a:lnTo>
                    <a:pt x="17432" y="37440"/>
                  </a:lnTo>
                  <a:lnTo>
                    <a:pt x="16525" y="37398"/>
                  </a:lnTo>
                  <a:lnTo>
                    <a:pt x="15643" y="37329"/>
                  </a:lnTo>
                  <a:lnTo>
                    <a:pt x="14786" y="37231"/>
                  </a:lnTo>
                  <a:lnTo>
                    <a:pt x="13955" y="37106"/>
                  </a:lnTo>
                  <a:lnTo>
                    <a:pt x="13148" y="36952"/>
                  </a:lnTo>
                  <a:lnTo>
                    <a:pt x="12368" y="36771"/>
                  </a:lnTo>
                  <a:lnTo>
                    <a:pt x="11612" y="36562"/>
                  </a:lnTo>
                  <a:lnTo>
                    <a:pt x="10882" y="36324"/>
                  </a:lnTo>
                  <a:lnTo>
                    <a:pt x="10177" y="36059"/>
                  </a:lnTo>
                  <a:lnTo>
                    <a:pt x="9496" y="35764"/>
                  </a:lnTo>
                  <a:lnTo>
                    <a:pt x="8840" y="35448"/>
                  </a:lnTo>
                  <a:lnTo>
                    <a:pt x="8207" y="35109"/>
                  </a:lnTo>
                  <a:lnTo>
                    <a:pt x="7598" y="34749"/>
                  </a:lnTo>
                  <a:lnTo>
                    <a:pt x="7013" y="34367"/>
                  </a:lnTo>
                  <a:lnTo>
                    <a:pt x="6451" y="33964"/>
                  </a:lnTo>
                  <a:lnTo>
                    <a:pt x="5913" y="33539"/>
                  </a:lnTo>
                  <a:lnTo>
                    <a:pt x="5399" y="33092"/>
                  </a:lnTo>
                  <a:lnTo>
                    <a:pt x="4909" y="32623"/>
                  </a:lnTo>
                  <a:lnTo>
                    <a:pt x="4442" y="32133"/>
                  </a:lnTo>
                  <a:lnTo>
                    <a:pt x="4004" y="31618"/>
                  </a:lnTo>
                  <a:lnTo>
                    <a:pt x="3589" y="31083"/>
                  </a:lnTo>
                  <a:lnTo>
                    <a:pt x="3196" y="30531"/>
                  </a:lnTo>
                  <a:lnTo>
                    <a:pt x="2826" y="29959"/>
                  </a:lnTo>
                  <a:lnTo>
                    <a:pt x="2479" y="29369"/>
                  </a:lnTo>
                  <a:lnTo>
                    <a:pt x="2155" y="28761"/>
                  </a:lnTo>
                  <a:lnTo>
                    <a:pt x="1853" y="28133"/>
                  </a:lnTo>
                  <a:lnTo>
                    <a:pt x="1574" y="27488"/>
                  </a:lnTo>
                  <a:lnTo>
                    <a:pt x="1318" y="26823"/>
                  </a:lnTo>
                  <a:lnTo>
                    <a:pt x="1084" y="26140"/>
                  </a:lnTo>
                  <a:lnTo>
                    <a:pt x="878" y="25442"/>
                  </a:lnTo>
                  <a:lnTo>
                    <a:pt x="694" y="24730"/>
                  </a:lnTo>
                  <a:lnTo>
                    <a:pt x="531" y="24005"/>
                  </a:lnTo>
                  <a:lnTo>
                    <a:pt x="390" y="23268"/>
                  </a:lnTo>
                  <a:lnTo>
                    <a:pt x="271" y="22518"/>
                  </a:lnTo>
                  <a:lnTo>
                    <a:pt x="173" y="21754"/>
                  </a:lnTo>
                  <a:lnTo>
                    <a:pt x="97" y="20978"/>
                  </a:lnTo>
                  <a:lnTo>
                    <a:pt x="43" y="20189"/>
                  </a:lnTo>
                  <a:lnTo>
                    <a:pt x="10" y="19387"/>
                  </a:lnTo>
                  <a:lnTo>
                    <a:pt x="0" y="18572"/>
                  </a:lnTo>
                  <a:lnTo>
                    <a:pt x="10" y="17728"/>
                  </a:lnTo>
                  <a:lnTo>
                    <a:pt x="43" y="16900"/>
                  </a:lnTo>
                  <a:lnTo>
                    <a:pt x="97" y="16089"/>
                  </a:lnTo>
                  <a:lnTo>
                    <a:pt x="173" y="15294"/>
                  </a:lnTo>
                  <a:lnTo>
                    <a:pt x="271" y="14516"/>
                  </a:lnTo>
                  <a:lnTo>
                    <a:pt x="390" y="13755"/>
                  </a:lnTo>
                  <a:lnTo>
                    <a:pt x="531" y="13010"/>
                  </a:lnTo>
                  <a:lnTo>
                    <a:pt x="694" y="12282"/>
                  </a:lnTo>
                  <a:lnTo>
                    <a:pt x="878" y="11570"/>
                  </a:lnTo>
                  <a:lnTo>
                    <a:pt x="1084" y="10874"/>
                  </a:lnTo>
                  <a:lnTo>
                    <a:pt x="1318" y="10198"/>
                  </a:lnTo>
                  <a:lnTo>
                    <a:pt x="1573" y="9541"/>
                  </a:lnTo>
                  <a:lnTo>
                    <a:pt x="1851" y="8906"/>
                  </a:lnTo>
                  <a:lnTo>
                    <a:pt x="2151" y="8291"/>
                  </a:lnTo>
                  <a:lnTo>
                    <a:pt x="2473" y="7697"/>
                  </a:lnTo>
                  <a:lnTo>
                    <a:pt x="2817" y="7124"/>
                  </a:lnTo>
                  <a:lnTo>
                    <a:pt x="3184" y="6571"/>
                  </a:lnTo>
                  <a:lnTo>
                    <a:pt x="3572" y="6039"/>
                  </a:lnTo>
                  <a:lnTo>
                    <a:pt x="3983" y="5527"/>
                  </a:lnTo>
                  <a:lnTo>
                    <a:pt x="4417" y="5037"/>
                  </a:lnTo>
                  <a:lnTo>
                    <a:pt x="4872" y="4562"/>
                  </a:lnTo>
                  <a:lnTo>
                    <a:pt x="5352" y="4111"/>
                  </a:lnTo>
                  <a:lnTo>
                    <a:pt x="5854" y="3682"/>
                  </a:lnTo>
                  <a:lnTo>
                    <a:pt x="6380" y="3276"/>
                  </a:lnTo>
                  <a:lnTo>
                    <a:pt x="6929" y="2893"/>
                  </a:lnTo>
                  <a:lnTo>
                    <a:pt x="7501" y="2532"/>
                  </a:lnTo>
                  <a:lnTo>
                    <a:pt x="8096" y="2194"/>
                  </a:lnTo>
                  <a:lnTo>
                    <a:pt x="8715" y="1879"/>
                  </a:lnTo>
                  <a:lnTo>
                    <a:pt x="9357" y="1587"/>
                  </a:lnTo>
                  <a:lnTo>
                    <a:pt x="10022" y="1317"/>
                  </a:lnTo>
                  <a:lnTo>
                    <a:pt x="10716" y="1067"/>
                  </a:lnTo>
                  <a:lnTo>
                    <a:pt x="11433" y="843"/>
                  </a:lnTo>
                  <a:lnTo>
                    <a:pt x="12175" y="645"/>
                  </a:lnTo>
                  <a:lnTo>
                    <a:pt x="12940" y="474"/>
                  </a:lnTo>
                  <a:lnTo>
                    <a:pt x="13729" y="329"/>
                  </a:lnTo>
                  <a:lnTo>
                    <a:pt x="14541" y="210"/>
                  </a:lnTo>
                  <a:lnTo>
                    <a:pt x="15378" y="118"/>
                  </a:lnTo>
                  <a:lnTo>
                    <a:pt x="16238" y="52"/>
                  </a:lnTo>
                  <a:lnTo>
                    <a:pt x="17122" y="13"/>
                  </a:lnTo>
                  <a:lnTo>
                    <a:pt x="18029" y="0"/>
                  </a:lnTo>
                  <a:lnTo>
                    <a:pt x="18733" y="7"/>
                  </a:lnTo>
                  <a:lnTo>
                    <a:pt x="19419" y="29"/>
                  </a:lnTo>
                  <a:lnTo>
                    <a:pt x="20087" y="67"/>
                  </a:lnTo>
                  <a:lnTo>
                    <a:pt x="20737" y="119"/>
                  </a:lnTo>
                  <a:lnTo>
                    <a:pt x="21368" y="187"/>
                  </a:lnTo>
                  <a:lnTo>
                    <a:pt x="21982" y="269"/>
                  </a:lnTo>
                  <a:lnTo>
                    <a:pt x="22577" y="367"/>
                  </a:lnTo>
                  <a:lnTo>
                    <a:pt x="23154" y="479"/>
                  </a:lnTo>
                  <a:lnTo>
                    <a:pt x="23714" y="606"/>
                  </a:lnTo>
                  <a:lnTo>
                    <a:pt x="24255" y="749"/>
                  </a:lnTo>
                  <a:lnTo>
                    <a:pt x="24784" y="905"/>
                  </a:lnTo>
                  <a:lnTo>
                    <a:pt x="25299" y="1073"/>
                  </a:lnTo>
                  <a:lnTo>
                    <a:pt x="25799" y="1254"/>
                  </a:lnTo>
                  <a:lnTo>
                    <a:pt x="26284" y="1447"/>
                  </a:lnTo>
                  <a:lnTo>
                    <a:pt x="26754" y="1653"/>
                  </a:lnTo>
                  <a:lnTo>
                    <a:pt x="27209" y="1871"/>
                  </a:lnTo>
                  <a:lnTo>
                    <a:pt x="27649" y="2101"/>
                  </a:lnTo>
                  <a:lnTo>
                    <a:pt x="28074" y="2344"/>
                  </a:lnTo>
                  <a:lnTo>
                    <a:pt x="28483" y="2599"/>
                  </a:lnTo>
                  <a:lnTo>
                    <a:pt x="28878" y="2867"/>
                  </a:lnTo>
                  <a:lnTo>
                    <a:pt x="29264" y="3141"/>
                  </a:lnTo>
                  <a:lnTo>
                    <a:pt x="29636" y="3425"/>
                  </a:lnTo>
                  <a:lnTo>
                    <a:pt x="29994" y="3719"/>
                  </a:lnTo>
                  <a:lnTo>
                    <a:pt x="30337" y="4024"/>
                  </a:lnTo>
                  <a:lnTo>
                    <a:pt x="30667" y="4339"/>
                  </a:lnTo>
                  <a:lnTo>
                    <a:pt x="30983" y="4665"/>
                  </a:lnTo>
                  <a:lnTo>
                    <a:pt x="31285" y="5000"/>
                  </a:lnTo>
                  <a:lnTo>
                    <a:pt x="31573" y="5346"/>
                  </a:lnTo>
                  <a:lnTo>
                    <a:pt x="31847" y="5703"/>
                  </a:lnTo>
                  <a:lnTo>
                    <a:pt x="32107" y="6070"/>
                  </a:lnTo>
                  <a:lnTo>
                    <a:pt x="32360" y="6440"/>
                  </a:lnTo>
                  <a:lnTo>
                    <a:pt x="32601" y="6819"/>
                  </a:lnTo>
                  <a:lnTo>
                    <a:pt x="32831" y="7205"/>
                  </a:lnTo>
                  <a:lnTo>
                    <a:pt x="33050" y="7599"/>
                  </a:lnTo>
                  <a:lnTo>
                    <a:pt x="33257" y="8001"/>
                  </a:lnTo>
                  <a:lnTo>
                    <a:pt x="33453" y="8410"/>
                  </a:lnTo>
                  <a:lnTo>
                    <a:pt x="33637" y="8827"/>
                  </a:lnTo>
                  <a:lnTo>
                    <a:pt x="33810" y="9252"/>
                  </a:lnTo>
                  <a:lnTo>
                    <a:pt x="33972" y="9685"/>
                  </a:lnTo>
                  <a:lnTo>
                    <a:pt x="34122" y="10125"/>
                  </a:lnTo>
                  <a:lnTo>
                    <a:pt x="27406" y="11959"/>
                  </a:lnTo>
                  <a:lnTo>
                    <a:pt x="27330" y="11728"/>
                  </a:lnTo>
                  <a:lnTo>
                    <a:pt x="27246" y="11498"/>
                  </a:lnTo>
                  <a:lnTo>
                    <a:pt x="27154" y="11271"/>
                  </a:lnTo>
                  <a:lnTo>
                    <a:pt x="27055" y="11046"/>
                  </a:lnTo>
                  <a:lnTo>
                    <a:pt x="26948" y="10823"/>
                  </a:lnTo>
                  <a:lnTo>
                    <a:pt x="26833" y="10602"/>
                  </a:lnTo>
                  <a:lnTo>
                    <a:pt x="26710" y="10382"/>
                  </a:lnTo>
                  <a:lnTo>
                    <a:pt x="26579" y="10165"/>
                  </a:lnTo>
                  <a:lnTo>
                    <a:pt x="26441" y="9951"/>
                  </a:lnTo>
                  <a:lnTo>
                    <a:pt x="26295" y="9738"/>
                  </a:lnTo>
                  <a:lnTo>
                    <a:pt x="26141" y="9523"/>
                  </a:lnTo>
                  <a:lnTo>
                    <a:pt x="25979" y="9314"/>
                  </a:lnTo>
                  <a:lnTo>
                    <a:pt x="25809" y="9110"/>
                  </a:lnTo>
                  <a:lnTo>
                    <a:pt x="25630" y="8911"/>
                  </a:lnTo>
                  <a:lnTo>
                    <a:pt x="25443" y="8717"/>
                  </a:lnTo>
                  <a:lnTo>
                    <a:pt x="25248" y="8529"/>
                  </a:lnTo>
                  <a:lnTo>
                    <a:pt x="25044" y="8345"/>
                  </a:lnTo>
                  <a:lnTo>
                    <a:pt x="24832" y="8167"/>
                  </a:lnTo>
                  <a:lnTo>
                    <a:pt x="24612" y="7994"/>
                  </a:lnTo>
                  <a:lnTo>
                    <a:pt x="24384" y="7826"/>
                  </a:lnTo>
                  <a:lnTo>
                    <a:pt x="24152" y="7664"/>
                  </a:lnTo>
                  <a:lnTo>
                    <a:pt x="23913" y="7509"/>
                  </a:lnTo>
                  <a:lnTo>
                    <a:pt x="23665" y="7361"/>
                  </a:lnTo>
                  <a:lnTo>
                    <a:pt x="23408" y="7219"/>
                  </a:lnTo>
                  <a:lnTo>
                    <a:pt x="23144" y="7084"/>
                  </a:lnTo>
                  <a:lnTo>
                    <a:pt x="22871" y="6955"/>
                  </a:lnTo>
                  <a:lnTo>
                    <a:pt x="22590" y="6834"/>
                  </a:lnTo>
                  <a:lnTo>
                    <a:pt x="22301" y="6719"/>
                  </a:lnTo>
                  <a:lnTo>
                    <a:pt x="22003" y="6610"/>
                  </a:lnTo>
                  <a:lnTo>
                    <a:pt x="21697" y="6509"/>
                  </a:lnTo>
                  <a:lnTo>
                    <a:pt x="21383" y="6411"/>
                  </a:lnTo>
                  <a:lnTo>
                    <a:pt x="21061" y="6323"/>
                  </a:lnTo>
                  <a:lnTo>
                    <a:pt x="20730" y="6245"/>
                  </a:lnTo>
                  <a:lnTo>
                    <a:pt x="20391" y="6178"/>
                  </a:lnTo>
                  <a:lnTo>
                    <a:pt x="20044" y="6121"/>
                  </a:lnTo>
                  <a:lnTo>
                    <a:pt x="19689" y="6075"/>
                  </a:lnTo>
                  <a:lnTo>
                    <a:pt x="19325" y="6039"/>
                  </a:lnTo>
                  <a:lnTo>
                    <a:pt x="18953" y="6013"/>
                  </a:lnTo>
                  <a:lnTo>
                    <a:pt x="18573" y="5997"/>
                  </a:lnTo>
                  <a:lnTo>
                    <a:pt x="18184" y="5992"/>
                  </a:lnTo>
                  <a:lnTo>
                    <a:pt x="17639" y="6001"/>
                  </a:lnTo>
                  <a:lnTo>
                    <a:pt x="17110" y="6028"/>
                  </a:lnTo>
                  <a:lnTo>
                    <a:pt x="16596" y="6074"/>
                  </a:lnTo>
                  <a:lnTo>
                    <a:pt x="16097" y="6137"/>
                  </a:lnTo>
                  <a:lnTo>
                    <a:pt x="15614" y="6218"/>
                  </a:lnTo>
                  <a:lnTo>
                    <a:pt x="15147" y="6318"/>
                  </a:lnTo>
                  <a:lnTo>
                    <a:pt x="14695" y="6435"/>
                  </a:lnTo>
                  <a:lnTo>
                    <a:pt x="14258" y="6571"/>
                  </a:lnTo>
                  <a:lnTo>
                    <a:pt x="13837" y="6725"/>
                  </a:lnTo>
                  <a:lnTo>
                    <a:pt x="13432" y="6896"/>
                  </a:lnTo>
                  <a:lnTo>
                    <a:pt x="13041" y="7080"/>
                  </a:lnTo>
                  <a:lnTo>
                    <a:pt x="12664" y="7279"/>
                  </a:lnTo>
                  <a:lnTo>
                    <a:pt x="12301" y="7493"/>
                  </a:lnTo>
                  <a:lnTo>
                    <a:pt x="11952" y="7723"/>
                  </a:lnTo>
                  <a:lnTo>
                    <a:pt x="11617" y="7968"/>
                  </a:lnTo>
                  <a:lnTo>
                    <a:pt x="11296" y="8229"/>
                  </a:lnTo>
                  <a:lnTo>
                    <a:pt x="10989" y="8506"/>
                  </a:lnTo>
                  <a:lnTo>
                    <a:pt x="10696" y="8797"/>
                  </a:lnTo>
                  <a:lnTo>
                    <a:pt x="10416" y="9105"/>
                  </a:lnTo>
                  <a:lnTo>
                    <a:pt x="10151" y="9428"/>
                  </a:lnTo>
                  <a:lnTo>
                    <a:pt x="9904" y="9765"/>
                  </a:lnTo>
                  <a:lnTo>
                    <a:pt x="9671" y="10116"/>
                  </a:lnTo>
                  <a:lnTo>
                    <a:pt x="9450" y="10480"/>
                  </a:lnTo>
                  <a:lnTo>
                    <a:pt x="9242" y="10858"/>
                  </a:lnTo>
                  <a:lnTo>
                    <a:pt x="9047" y="11249"/>
                  </a:lnTo>
                  <a:lnTo>
                    <a:pt x="8865" y="11653"/>
                  </a:lnTo>
                  <a:lnTo>
                    <a:pt x="8695" y="12071"/>
                  </a:lnTo>
                  <a:lnTo>
                    <a:pt x="8539" y="12503"/>
                  </a:lnTo>
                  <a:lnTo>
                    <a:pt x="8396" y="12947"/>
                  </a:lnTo>
                  <a:lnTo>
                    <a:pt x="8265" y="13406"/>
                  </a:lnTo>
                  <a:lnTo>
                    <a:pt x="8152" y="13871"/>
                  </a:lnTo>
                  <a:lnTo>
                    <a:pt x="8051" y="14348"/>
                  </a:lnTo>
                  <a:lnTo>
                    <a:pt x="7962" y="14836"/>
                  </a:lnTo>
                  <a:lnTo>
                    <a:pt x="7885" y="15336"/>
                  </a:lnTo>
                  <a:lnTo>
                    <a:pt x="7820" y="15847"/>
                  </a:lnTo>
                  <a:lnTo>
                    <a:pt x="7766" y="16369"/>
                  </a:lnTo>
                  <a:lnTo>
                    <a:pt x="7725" y="16903"/>
                  </a:lnTo>
                  <a:lnTo>
                    <a:pt x="7695" y="17448"/>
                  </a:lnTo>
                  <a:lnTo>
                    <a:pt x="7677" y="18004"/>
                  </a:lnTo>
                  <a:lnTo>
                    <a:pt x="7671" y="18572"/>
                  </a:lnTo>
                  <a:lnTo>
                    <a:pt x="7677" y="19136"/>
                  </a:lnTo>
                  <a:lnTo>
                    <a:pt x="7695" y="19690"/>
                  </a:lnTo>
                  <a:lnTo>
                    <a:pt x="7725" y="20235"/>
                  </a:lnTo>
                  <a:lnTo>
                    <a:pt x="7766" y="20771"/>
                  </a:lnTo>
                  <a:lnTo>
                    <a:pt x="7820" y="21297"/>
                  </a:lnTo>
                  <a:lnTo>
                    <a:pt x="7885" y="21814"/>
                  </a:lnTo>
                  <a:lnTo>
                    <a:pt x="7962" y="22322"/>
                  </a:lnTo>
                  <a:lnTo>
                    <a:pt x="8051" y="22821"/>
                  </a:lnTo>
                  <a:lnTo>
                    <a:pt x="8152" y="23310"/>
                  </a:lnTo>
                  <a:lnTo>
                    <a:pt x="8265" y="23790"/>
                  </a:lnTo>
                  <a:lnTo>
                    <a:pt x="8396" y="24253"/>
                  </a:lnTo>
                  <a:lnTo>
                    <a:pt x="8540" y="24704"/>
                  </a:lnTo>
                  <a:lnTo>
                    <a:pt x="8698" y="25142"/>
                  </a:lnTo>
                  <a:lnTo>
                    <a:pt x="8869" y="25567"/>
                  </a:lnTo>
                  <a:lnTo>
                    <a:pt x="9053" y="25979"/>
                  </a:lnTo>
                  <a:lnTo>
                    <a:pt x="9251" y="26378"/>
                  </a:lnTo>
                  <a:lnTo>
                    <a:pt x="9462" y="26764"/>
                  </a:lnTo>
                  <a:lnTo>
                    <a:pt x="9687" y="27137"/>
                  </a:lnTo>
                  <a:lnTo>
                    <a:pt x="9925" y="27498"/>
                  </a:lnTo>
                  <a:lnTo>
                    <a:pt x="10177" y="27845"/>
                  </a:lnTo>
                  <a:lnTo>
                    <a:pt x="10442" y="28179"/>
                  </a:lnTo>
                  <a:lnTo>
                    <a:pt x="10722" y="28497"/>
                  </a:lnTo>
                  <a:lnTo>
                    <a:pt x="11017" y="28801"/>
                  </a:lnTo>
                  <a:lnTo>
                    <a:pt x="11326" y="29089"/>
                  </a:lnTo>
                  <a:lnTo>
                    <a:pt x="11649" y="29363"/>
                  </a:lnTo>
                  <a:lnTo>
                    <a:pt x="11987" y="29621"/>
                  </a:lnTo>
                  <a:lnTo>
                    <a:pt x="12339" y="29865"/>
                  </a:lnTo>
                  <a:lnTo>
                    <a:pt x="12706" y="30093"/>
                  </a:lnTo>
                  <a:lnTo>
                    <a:pt x="13087" y="30307"/>
                  </a:lnTo>
                  <a:lnTo>
                    <a:pt x="13483" y="30506"/>
                  </a:lnTo>
                  <a:lnTo>
                    <a:pt x="13899" y="30687"/>
                  </a:lnTo>
                  <a:lnTo>
                    <a:pt x="14331" y="30850"/>
                  </a:lnTo>
                  <a:lnTo>
                    <a:pt x="14780" y="30993"/>
                  </a:lnTo>
                  <a:lnTo>
                    <a:pt x="15244" y="31117"/>
                  </a:lnTo>
                  <a:lnTo>
                    <a:pt x="15724" y="31223"/>
                  </a:lnTo>
                  <a:lnTo>
                    <a:pt x="16220" y="31309"/>
                  </a:lnTo>
                  <a:lnTo>
                    <a:pt x="16732" y="31375"/>
                  </a:lnTo>
                  <a:lnTo>
                    <a:pt x="17261" y="31423"/>
                  </a:lnTo>
                  <a:lnTo>
                    <a:pt x="17805" y="3145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8145011" y="5552926"/>
              <a:ext cx="29679" cy="36395"/>
            </a:xfrm>
            <a:custGeom>
              <a:avLst/>
              <a:pathLst>
                <a:path w="29679" h="36395">
                  <a:moveTo>
                    <a:pt x="0" y="36395"/>
                  </a:moveTo>
                  <a:lnTo>
                    <a:pt x="0" y="0"/>
                  </a:lnTo>
                  <a:lnTo>
                    <a:pt x="28620" y="0"/>
                  </a:lnTo>
                  <a:lnTo>
                    <a:pt x="28620" y="5889"/>
                  </a:lnTo>
                  <a:lnTo>
                    <a:pt x="7620" y="5889"/>
                  </a:lnTo>
                  <a:lnTo>
                    <a:pt x="7620" y="15033"/>
                  </a:lnTo>
                  <a:lnTo>
                    <a:pt x="27044" y="15033"/>
                  </a:lnTo>
                  <a:lnTo>
                    <a:pt x="27044" y="20923"/>
                  </a:lnTo>
                  <a:lnTo>
                    <a:pt x="7620" y="20923"/>
                  </a:lnTo>
                  <a:lnTo>
                    <a:pt x="7620" y="30506"/>
                  </a:lnTo>
                  <a:lnTo>
                    <a:pt x="29679" y="30506"/>
                  </a:lnTo>
                  <a:lnTo>
                    <a:pt x="29679" y="363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395507" y="4697549"/>
              <a:ext cx="33890" cy="39660"/>
            </a:xfrm>
            <a:custGeom>
              <a:avLst/>
              <a:pathLst>
                <a:path w="33890" h="39660">
                  <a:moveTo>
                    <a:pt x="25586" y="39660"/>
                  </a:moveTo>
                  <a:lnTo>
                    <a:pt x="25586" y="22659"/>
                  </a:lnTo>
                  <a:lnTo>
                    <a:pt x="8303" y="22659"/>
                  </a:lnTo>
                  <a:lnTo>
                    <a:pt x="8303" y="39660"/>
                  </a:lnTo>
                  <a:lnTo>
                    <a:pt x="0" y="39660"/>
                  </a:lnTo>
                  <a:lnTo>
                    <a:pt x="0" y="0"/>
                  </a:lnTo>
                  <a:lnTo>
                    <a:pt x="8303" y="0"/>
                  </a:lnTo>
                  <a:lnTo>
                    <a:pt x="8303" y="15790"/>
                  </a:lnTo>
                  <a:lnTo>
                    <a:pt x="25586" y="15790"/>
                  </a:lnTo>
                  <a:lnTo>
                    <a:pt x="25586" y="0"/>
                  </a:lnTo>
                  <a:lnTo>
                    <a:pt x="33890" y="0"/>
                  </a:lnTo>
                  <a:lnTo>
                    <a:pt x="33890" y="39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436743" y="4697549"/>
              <a:ext cx="34650" cy="40223"/>
            </a:xfrm>
            <a:custGeom>
              <a:avLst/>
              <a:pathLst>
                <a:path w="34650" h="40223">
                  <a:moveTo>
                    <a:pt x="16888" y="40223"/>
                  </a:moveTo>
                  <a:lnTo>
                    <a:pt x="16151" y="40214"/>
                  </a:lnTo>
                  <a:lnTo>
                    <a:pt x="15427" y="40188"/>
                  </a:lnTo>
                  <a:lnTo>
                    <a:pt x="14715" y="40144"/>
                  </a:lnTo>
                  <a:lnTo>
                    <a:pt x="14015" y="40083"/>
                  </a:lnTo>
                  <a:lnTo>
                    <a:pt x="13328" y="40005"/>
                  </a:lnTo>
                  <a:lnTo>
                    <a:pt x="12653" y="39909"/>
                  </a:lnTo>
                  <a:lnTo>
                    <a:pt x="11990" y="39795"/>
                  </a:lnTo>
                  <a:lnTo>
                    <a:pt x="11340" y="39664"/>
                  </a:lnTo>
                  <a:lnTo>
                    <a:pt x="10702" y="39516"/>
                  </a:lnTo>
                  <a:lnTo>
                    <a:pt x="10076" y="39350"/>
                  </a:lnTo>
                  <a:lnTo>
                    <a:pt x="9466" y="39161"/>
                  </a:lnTo>
                  <a:lnTo>
                    <a:pt x="8872" y="38952"/>
                  </a:lnTo>
                  <a:lnTo>
                    <a:pt x="8295" y="38724"/>
                  </a:lnTo>
                  <a:lnTo>
                    <a:pt x="7735" y="38477"/>
                  </a:lnTo>
                  <a:lnTo>
                    <a:pt x="7191" y="38210"/>
                  </a:lnTo>
                  <a:lnTo>
                    <a:pt x="6665" y="37925"/>
                  </a:lnTo>
                  <a:lnTo>
                    <a:pt x="6155" y="37620"/>
                  </a:lnTo>
                  <a:lnTo>
                    <a:pt x="5663" y="37297"/>
                  </a:lnTo>
                  <a:lnTo>
                    <a:pt x="5187" y="36954"/>
                  </a:lnTo>
                  <a:lnTo>
                    <a:pt x="4728" y="36592"/>
                  </a:lnTo>
                  <a:lnTo>
                    <a:pt x="4293" y="36204"/>
                  </a:lnTo>
                  <a:lnTo>
                    <a:pt x="3877" y="35796"/>
                  </a:lnTo>
                  <a:lnTo>
                    <a:pt x="3480" y="35367"/>
                  </a:lnTo>
                  <a:lnTo>
                    <a:pt x="3103" y="34916"/>
                  </a:lnTo>
                  <a:lnTo>
                    <a:pt x="2744" y="34446"/>
                  </a:lnTo>
                  <a:lnTo>
                    <a:pt x="2404" y="33954"/>
                  </a:lnTo>
                  <a:lnTo>
                    <a:pt x="2084" y="33441"/>
                  </a:lnTo>
                  <a:lnTo>
                    <a:pt x="1783" y="32908"/>
                  </a:lnTo>
                  <a:lnTo>
                    <a:pt x="1501" y="32354"/>
                  </a:lnTo>
                  <a:lnTo>
                    <a:pt x="1238" y="31779"/>
                  </a:lnTo>
                  <a:lnTo>
                    <a:pt x="1003" y="31182"/>
                  </a:lnTo>
                  <a:lnTo>
                    <a:pt x="792" y="30563"/>
                  </a:lnTo>
                  <a:lnTo>
                    <a:pt x="606" y="29921"/>
                  </a:lnTo>
                  <a:lnTo>
                    <a:pt x="445" y="29256"/>
                  </a:lnTo>
                  <a:lnTo>
                    <a:pt x="309" y="28570"/>
                  </a:lnTo>
                  <a:lnTo>
                    <a:pt x="198" y="27860"/>
                  </a:lnTo>
                  <a:lnTo>
                    <a:pt x="111" y="27128"/>
                  </a:lnTo>
                  <a:lnTo>
                    <a:pt x="49" y="26374"/>
                  </a:lnTo>
                  <a:lnTo>
                    <a:pt x="12" y="25597"/>
                  </a:lnTo>
                  <a:lnTo>
                    <a:pt x="0" y="24798"/>
                  </a:lnTo>
                  <a:lnTo>
                    <a:pt x="0" y="0"/>
                  </a:lnTo>
                  <a:lnTo>
                    <a:pt x="8303" y="0"/>
                  </a:lnTo>
                  <a:lnTo>
                    <a:pt x="8303" y="24150"/>
                  </a:lnTo>
                  <a:lnTo>
                    <a:pt x="8309" y="24645"/>
                  </a:lnTo>
                  <a:lnTo>
                    <a:pt x="8328" y="25125"/>
                  </a:lnTo>
                  <a:lnTo>
                    <a:pt x="8359" y="25593"/>
                  </a:lnTo>
                  <a:lnTo>
                    <a:pt x="8402" y="26046"/>
                  </a:lnTo>
                  <a:lnTo>
                    <a:pt x="8458" y="26487"/>
                  </a:lnTo>
                  <a:lnTo>
                    <a:pt x="8526" y="26913"/>
                  </a:lnTo>
                  <a:lnTo>
                    <a:pt x="8607" y="27327"/>
                  </a:lnTo>
                  <a:lnTo>
                    <a:pt x="8699" y="27726"/>
                  </a:lnTo>
                  <a:lnTo>
                    <a:pt x="8805" y="28113"/>
                  </a:lnTo>
                  <a:lnTo>
                    <a:pt x="8922" y="28485"/>
                  </a:lnTo>
                  <a:lnTo>
                    <a:pt x="9052" y="28839"/>
                  </a:lnTo>
                  <a:lnTo>
                    <a:pt x="9191" y="29181"/>
                  </a:lnTo>
                  <a:lnTo>
                    <a:pt x="9342" y="29510"/>
                  </a:lnTo>
                  <a:lnTo>
                    <a:pt x="9503" y="29827"/>
                  </a:lnTo>
                  <a:lnTo>
                    <a:pt x="9675" y="30132"/>
                  </a:lnTo>
                  <a:lnTo>
                    <a:pt x="9858" y="30424"/>
                  </a:lnTo>
                  <a:lnTo>
                    <a:pt x="10051" y="30704"/>
                  </a:lnTo>
                  <a:lnTo>
                    <a:pt x="10255" y="30971"/>
                  </a:lnTo>
                  <a:lnTo>
                    <a:pt x="10470" y="31226"/>
                  </a:lnTo>
                  <a:lnTo>
                    <a:pt x="10696" y="31469"/>
                  </a:lnTo>
                  <a:lnTo>
                    <a:pt x="10931" y="31694"/>
                  </a:lnTo>
                  <a:lnTo>
                    <a:pt x="11176" y="31907"/>
                  </a:lnTo>
                  <a:lnTo>
                    <a:pt x="11431" y="32108"/>
                  </a:lnTo>
                  <a:lnTo>
                    <a:pt x="11696" y="32298"/>
                  </a:lnTo>
                  <a:lnTo>
                    <a:pt x="11969" y="32475"/>
                  </a:lnTo>
                  <a:lnTo>
                    <a:pt x="12253" y="32641"/>
                  </a:lnTo>
                  <a:lnTo>
                    <a:pt x="12546" y="32795"/>
                  </a:lnTo>
                  <a:lnTo>
                    <a:pt x="12848" y="32937"/>
                  </a:lnTo>
                  <a:lnTo>
                    <a:pt x="13161" y="33067"/>
                  </a:lnTo>
                  <a:lnTo>
                    <a:pt x="13482" y="33186"/>
                  </a:lnTo>
                  <a:lnTo>
                    <a:pt x="13813" y="33288"/>
                  </a:lnTo>
                  <a:lnTo>
                    <a:pt x="14150" y="33378"/>
                  </a:lnTo>
                  <a:lnTo>
                    <a:pt x="14495" y="33459"/>
                  </a:lnTo>
                  <a:lnTo>
                    <a:pt x="14847" y="33528"/>
                  </a:lnTo>
                  <a:lnTo>
                    <a:pt x="15206" y="33587"/>
                  </a:lnTo>
                  <a:lnTo>
                    <a:pt x="15573" y="33635"/>
                  </a:lnTo>
                  <a:lnTo>
                    <a:pt x="15947" y="33673"/>
                  </a:lnTo>
                  <a:lnTo>
                    <a:pt x="16329" y="33699"/>
                  </a:lnTo>
                  <a:lnTo>
                    <a:pt x="16717" y="33715"/>
                  </a:lnTo>
                  <a:lnTo>
                    <a:pt x="17113" y="33721"/>
                  </a:lnTo>
                  <a:lnTo>
                    <a:pt x="17515" y="33715"/>
                  </a:lnTo>
                  <a:lnTo>
                    <a:pt x="17911" y="33698"/>
                  </a:lnTo>
                  <a:lnTo>
                    <a:pt x="18299" y="33670"/>
                  </a:lnTo>
                  <a:lnTo>
                    <a:pt x="18681" y="33631"/>
                  </a:lnTo>
                  <a:lnTo>
                    <a:pt x="19056" y="33580"/>
                  </a:lnTo>
                  <a:lnTo>
                    <a:pt x="19424" y="33518"/>
                  </a:lnTo>
                  <a:lnTo>
                    <a:pt x="19785" y="33445"/>
                  </a:lnTo>
                  <a:lnTo>
                    <a:pt x="20140" y="33360"/>
                  </a:lnTo>
                  <a:lnTo>
                    <a:pt x="20488" y="33265"/>
                  </a:lnTo>
                  <a:lnTo>
                    <a:pt x="20829" y="33158"/>
                  </a:lnTo>
                  <a:lnTo>
                    <a:pt x="21167" y="33033"/>
                  </a:lnTo>
                  <a:lnTo>
                    <a:pt x="21496" y="32897"/>
                  </a:lnTo>
                  <a:lnTo>
                    <a:pt x="21814" y="32747"/>
                  </a:lnTo>
                  <a:lnTo>
                    <a:pt x="22122" y="32586"/>
                  </a:lnTo>
                  <a:lnTo>
                    <a:pt x="22419" y="32412"/>
                  </a:lnTo>
                  <a:lnTo>
                    <a:pt x="22707" y="32226"/>
                  </a:lnTo>
                  <a:lnTo>
                    <a:pt x="22985" y="32027"/>
                  </a:lnTo>
                  <a:lnTo>
                    <a:pt x="23252" y="31816"/>
                  </a:lnTo>
                  <a:lnTo>
                    <a:pt x="23509" y="31592"/>
                  </a:lnTo>
                  <a:lnTo>
                    <a:pt x="23756" y="31356"/>
                  </a:lnTo>
                  <a:lnTo>
                    <a:pt x="23998" y="31108"/>
                  </a:lnTo>
                  <a:lnTo>
                    <a:pt x="24229" y="30846"/>
                  </a:lnTo>
                  <a:lnTo>
                    <a:pt x="24449" y="30572"/>
                  </a:lnTo>
                  <a:lnTo>
                    <a:pt x="24657" y="30284"/>
                  </a:lnTo>
                  <a:lnTo>
                    <a:pt x="24854" y="29984"/>
                  </a:lnTo>
                  <a:lnTo>
                    <a:pt x="25040" y="29671"/>
                  </a:lnTo>
                  <a:lnTo>
                    <a:pt x="25214" y="29345"/>
                  </a:lnTo>
                  <a:lnTo>
                    <a:pt x="25378" y="29005"/>
                  </a:lnTo>
                  <a:lnTo>
                    <a:pt x="25530" y="28653"/>
                  </a:lnTo>
                  <a:lnTo>
                    <a:pt x="25670" y="28288"/>
                  </a:lnTo>
                  <a:lnTo>
                    <a:pt x="25799" y="27910"/>
                  </a:lnTo>
                  <a:lnTo>
                    <a:pt x="25914" y="27517"/>
                  </a:lnTo>
                  <a:lnTo>
                    <a:pt x="26015" y="27110"/>
                  </a:lnTo>
                  <a:lnTo>
                    <a:pt x="26103" y="26689"/>
                  </a:lnTo>
                  <a:lnTo>
                    <a:pt x="26177" y="26254"/>
                  </a:lnTo>
                  <a:lnTo>
                    <a:pt x="26238" y="25806"/>
                  </a:lnTo>
                  <a:lnTo>
                    <a:pt x="26285" y="25342"/>
                  </a:lnTo>
                  <a:lnTo>
                    <a:pt x="26319" y="24865"/>
                  </a:lnTo>
                  <a:lnTo>
                    <a:pt x="26339" y="24374"/>
                  </a:lnTo>
                  <a:lnTo>
                    <a:pt x="26346" y="23869"/>
                  </a:lnTo>
                  <a:lnTo>
                    <a:pt x="26346" y="0"/>
                  </a:lnTo>
                  <a:lnTo>
                    <a:pt x="34650" y="0"/>
                  </a:lnTo>
                  <a:lnTo>
                    <a:pt x="34650" y="24376"/>
                  </a:lnTo>
                  <a:lnTo>
                    <a:pt x="34636" y="25181"/>
                  </a:lnTo>
                  <a:lnTo>
                    <a:pt x="34597" y="25964"/>
                  </a:lnTo>
                  <a:lnTo>
                    <a:pt x="34531" y="26726"/>
                  </a:lnTo>
                  <a:lnTo>
                    <a:pt x="34438" y="27465"/>
                  </a:lnTo>
                  <a:lnTo>
                    <a:pt x="34319" y="28183"/>
                  </a:lnTo>
                  <a:lnTo>
                    <a:pt x="34173" y="28878"/>
                  </a:lnTo>
                  <a:lnTo>
                    <a:pt x="34001" y="29552"/>
                  </a:lnTo>
                  <a:lnTo>
                    <a:pt x="33803" y="30203"/>
                  </a:lnTo>
                  <a:lnTo>
                    <a:pt x="33578" y="30833"/>
                  </a:lnTo>
                  <a:lnTo>
                    <a:pt x="33327" y="31441"/>
                  </a:lnTo>
                  <a:lnTo>
                    <a:pt x="33052" y="32027"/>
                  </a:lnTo>
                  <a:lnTo>
                    <a:pt x="32756" y="32594"/>
                  </a:lnTo>
                  <a:lnTo>
                    <a:pt x="32439" y="33140"/>
                  </a:lnTo>
                  <a:lnTo>
                    <a:pt x="32102" y="33666"/>
                  </a:lnTo>
                  <a:lnTo>
                    <a:pt x="31743" y="34171"/>
                  </a:lnTo>
                  <a:lnTo>
                    <a:pt x="31364" y="34656"/>
                  </a:lnTo>
                  <a:lnTo>
                    <a:pt x="30964" y="35121"/>
                  </a:lnTo>
                  <a:lnTo>
                    <a:pt x="30543" y="35566"/>
                  </a:lnTo>
                  <a:lnTo>
                    <a:pt x="30102" y="35991"/>
                  </a:lnTo>
                  <a:lnTo>
                    <a:pt x="29639" y="36395"/>
                  </a:lnTo>
                  <a:lnTo>
                    <a:pt x="29157" y="36773"/>
                  </a:lnTo>
                  <a:lnTo>
                    <a:pt x="28657" y="37132"/>
                  </a:lnTo>
                  <a:lnTo>
                    <a:pt x="28140" y="37471"/>
                  </a:lnTo>
                  <a:lnTo>
                    <a:pt x="27604" y="37791"/>
                  </a:lnTo>
                  <a:lnTo>
                    <a:pt x="27050" y="38091"/>
                  </a:lnTo>
                  <a:lnTo>
                    <a:pt x="26478" y="38371"/>
                  </a:lnTo>
                  <a:lnTo>
                    <a:pt x="25888" y="38631"/>
                  </a:lnTo>
                  <a:lnTo>
                    <a:pt x="25280" y="38872"/>
                  </a:lnTo>
                  <a:lnTo>
                    <a:pt x="24654" y="39093"/>
                  </a:lnTo>
                  <a:lnTo>
                    <a:pt x="24010" y="39294"/>
                  </a:lnTo>
                  <a:lnTo>
                    <a:pt x="23356" y="39471"/>
                  </a:lnTo>
                  <a:lnTo>
                    <a:pt x="22689" y="39628"/>
                  </a:lnTo>
                  <a:lnTo>
                    <a:pt x="22009" y="39768"/>
                  </a:lnTo>
                  <a:lnTo>
                    <a:pt x="21316" y="39889"/>
                  </a:lnTo>
                  <a:lnTo>
                    <a:pt x="20611" y="39991"/>
                  </a:lnTo>
                  <a:lnTo>
                    <a:pt x="19892" y="40074"/>
                  </a:lnTo>
                  <a:lnTo>
                    <a:pt x="19161" y="40139"/>
                  </a:lnTo>
                  <a:lnTo>
                    <a:pt x="18416" y="40186"/>
                  </a:lnTo>
                  <a:lnTo>
                    <a:pt x="17659" y="402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478768" y="4697549"/>
              <a:ext cx="33890" cy="39660"/>
            </a:xfrm>
            <a:custGeom>
              <a:avLst/>
              <a:pathLst>
                <a:path w="33890" h="39660">
                  <a:moveTo>
                    <a:pt x="24150" y="39660"/>
                  </a:moveTo>
                  <a:lnTo>
                    <a:pt x="6868" y="9119"/>
                  </a:lnTo>
                  <a:lnTo>
                    <a:pt x="6895" y="9367"/>
                  </a:lnTo>
                  <a:lnTo>
                    <a:pt x="6923" y="9615"/>
                  </a:lnTo>
                  <a:lnTo>
                    <a:pt x="6950" y="9863"/>
                  </a:lnTo>
                  <a:lnTo>
                    <a:pt x="6976" y="10110"/>
                  </a:lnTo>
                  <a:lnTo>
                    <a:pt x="7001" y="10358"/>
                  </a:lnTo>
                  <a:lnTo>
                    <a:pt x="7026" y="10606"/>
                  </a:lnTo>
                  <a:lnTo>
                    <a:pt x="7051" y="10853"/>
                  </a:lnTo>
                  <a:lnTo>
                    <a:pt x="7075" y="11101"/>
                  </a:lnTo>
                  <a:lnTo>
                    <a:pt x="7098" y="11349"/>
                  </a:lnTo>
                  <a:lnTo>
                    <a:pt x="7121" y="11596"/>
                  </a:lnTo>
                  <a:lnTo>
                    <a:pt x="7143" y="11812"/>
                  </a:lnTo>
                  <a:lnTo>
                    <a:pt x="7164" y="12031"/>
                  </a:lnTo>
                  <a:lnTo>
                    <a:pt x="7183" y="12253"/>
                  </a:lnTo>
                  <a:lnTo>
                    <a:pt x="7202" y="12479"/>
                  </a:lnTo>
                  <a:lnTo>
                    <a:pt x="7219" y="12708"/>
                  </a:lnTo>
                  <a:lnTo>
                    <a:pt x="7236" y="12941"/>
                  </a:lnTo>
                  <a:lnTo>
                    <a:pt x="7251" y="13177"/>
                  </a:lnTo>
                  <a:lnTo>
                    <a:pt x="7265" y="13416"/>
                  </a:lnTo>
                  <a:lnTo>
                    <a:pt x="7278" y="13659"/>
                  </a:lnTo>
                  <a:lnTo>
                    <a:pt x="7290" y="13905"/>
                  </a:lnTo>
                  <a:lnTo>
                    <a:pt x="7306" y="14151"/>
                  </a:lnTo>
                  <a:lnTo>
                    <a:pt x="7320" y="14395"/>
                  </a:lnTo>
                  <a:lnTo>
                    <a:pt x="7333" y="14638"/>
                  </a:lnTo>
                  <a:lnTo>
                    <a:pt x="7344" y="14877"/>
                  </a:lnTo>
                  <a:lnTo>
                    <a:pt x="7353" y="15115"/>
                  </a:lnTo>
                  <a:lnTo>
                    <a:pt x="7361" y="15350"/>
                  </a:lnTo>
                  <a:lnTo>
                    <a:pt x="7367" y="15583"/>
                  </a:lnTo>
                  <a:lnTo>
                    <a:pt x="7371" y="15814"/>
                  </a:lnTo>
                  <a:lnTo>
                    <a:pt x="7373" y="16043"/>
                  </a:lnTo>
                  <a:lnTo>
                    <a:pt x="7374" y="16269"/>
                  </a:lnTo>
                  <a:lnTo>
                    <a:pt x="7374" y="39660"/>
                  </a:lnTo>
                  <a:lnTo>
                    <a:pt x="0" y="39660"/>
                  </a:lnTo>
                  <a:lnTo>
                    <a:pt x="0" y="0"/>
                  </a:lnTo>
                  <a:lnTo>
                    <a:pt x="9485" y="0"/>
                  </a:lnTo>
                  <a:lnTo>
                    <a:pt x="27022" y="30793"/>
                  </a:lnTo>
                  <a:lnTo>
                    <a:pt x="26994" y="30556"/>
                  </a:lnTo>
                  <a:lnTo>
                    <a:pt x="26966" y="30316"/>
                  </a:lnTo>
                  <a:lnTo>
                    <a:pt x="26940" y="30074"/>
                  </a:lnTo>
                  <a:lnTo>
                    <a:pt x="26913" y="29830"/>
                  </a:lnTo>
                  <a:lnTo>
                    <a:pt x="26888" y="29583"/>
                  </a:lnTo>
                  <a:lnTo>
                    <a:pt x="26863" y="29334"/>
                  </a:lnTo>
                  <a:lnTo>
                    <a:pt x="26838" y="29083"/>
                  </a:lnTo>
                  <a:lnTo>
                    <a:pt x="26814" y="28830"/>
                  </a:lnTo>
                  <a:lnTo>
                    <a:pt x="26791" y="28574"/>
                  </a:lnTo>
                  <a:lnTo>
                    <a:pt x="26768" y="28316"/>
                  </a:lnTo>
                  <a:lnTo>
                    <a:pt x="26746" y="28094"/>
                  </a:lnTo>
                  <a:lnTo>
                    <a:pt x="26724" y="27866"/>
                  </a:lnTo>
                  <a:lnTo>
                    <a:pt x="26703" y="27632"/>
                  </a:lnTo>
                  <a:lnTo>
                    <a:pt x="26683" y="27393"/>
                  </a:lnTo>
                  <a:lnTo>
                    <a:pt x="26663" y="27148"/>
                  </a:lnTo>
                  <a:lnTo>
                    <a:pt x="26643" y="26898"/>
                  </a:lnTo>
                  <a:lnTo>
                    <a:pt x="26624" y="26642"/>
                  </a:lnTo>
                  <a:lnTo>
                    <a:pt x="26606" y="26380"/>
                  </a:lnTo>
                  <a:lnTo>
                    <a:pt x="26588" y="26112"/>
                  </a:lnTo>
                  <a:lnTo>
                    <a:pt x="26571" y="25839"/>
                  </a:lnTo>
                  <a:lnTo>
                    <a:pt x="26560" y="25563"/>
                  </a:lnTo>
                  <a:lnTo>
                    <a:pt x="26551" y="25286"/>
                  </a:lnTo>
                  <a:lnTo>
                    <a:pt x="26542" y="25009"/>
                  </a:lnTo>
                  <a:lnTo>
                    <a:pt x="26535" y="24731"/>
                  </a:lnTo>
                  <a:lnTo>
                    <a:pt x="26529" y="24453"/>
                  </a:lnTo>
                  <a:lnTo>
                    <a:pt x="26524" y="24174"/>
                  </a:lnTo>
                  <a:lnTo>
                    <a:pt x="26520" y="23895"/>
                  </a:lnTo>
                  <a:lnTo>
                    <a:pt x="26517" y="23614"/>
                  </a:lnTo>
                  <a:lnTo>
                    <a:pt x="26515" y="23334"/>
                  </a:lnTo>
                  <a:lnTo>
                    <a:pt x="26515" y="23053"/>
                  </a:lnTo>
                  <a:lnTo>
                    <a:pt x="26515" y="0"/>
                  </a:lnTo>
                  <a:lnTo>
                    <a:pt x="33890" y="0"/>
                  </a:lnTo>
                  <a:lnTo>
                    <a:pt x="33890" y="39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518907" y="4696957"/>
              <a:ext cx="38900" cy="40814"/>
            </a:xfrm>
            <a:custGeom>
              <a:avLst/>
              <a:pathLst>
                <a:path w="38900" h="40814">
                  <a:moveTo>
                    <a:pt x="20322" y="34312"/>
                  </a:moveTo>
                  <a:lnTo>
                    <a:pt x="20681" y="34309"/>
                  </a:lnTo>
                  <a:lnTo>
                    <a:pt x="21037" y="34301"/>
                  </a:lnTo>
                  <a:lnTo>
                    <a:pt x="21391" y="34287"/>
                  </a:lnTo>
                  <a:lnTo>
                    <a:pt x="21741" y="34267"/>
                  </a:lnTo>
                  <a:lnTo>
                    <a:pt x="22089" y="34241"/>
                  </a:lnTo>
                  <a:lnTo>
                    <a:pt x="22433" y="34211"/>
                  </a:lnTo>
                  <a:lnTo>
                    <a:pt x="22775" y="34174"/>
                  </a:lnTo>
                  <a:lnTo>
                    <a:pt x="23115" y="34132"/>
                  </a:lnTo>
                  <a:lnTo>
                    <a:pt x="23451" y="34084"/>
                  </a:lnTo>
                  <a:lnTo>
                    <a:pt x="23785" y="34030"/>
                  </a:lnTo>
                  <a:lnTo>
                    <a:pt x="24114" y="33972"/>
                  </a:lnTo>
                  <a:lnTo>
                    <a:pt x="24439" y="33911"/>
                  </a:lnTo>
                  <a:lnTo>
                    <a:pt x="24758" y="33846"/>
                  </a:lnTo>
                  <a:lnTo>
                    <a:pt x="25073" y="33778"/>
                  </a:lnTo>
                  <a:lnTo>
                    <a:pt x="25382" y="33707"/>
                  </a:lnTo>
                  <a:lnTo>
                    <a:pt x="25686" y="33632"/>
                  </a:lnTo>
                  <a:lnTo>
                    <a:pt x="25985" y="33554"/>
                  </a:lnTo>
                  <a:lnTo>
                    <a:pt x="26280" y="33472"/>
                  </a:lnTo>
                  <a:lnTo>
                    <a:pt x="26569" y="33387"/>
                  </a:lnTo>
                  <a:lnTo>
                    <a:pt x="26853" y="33299"/>
                  </a:lnTo>
                  <a:lnTo>
                    <a:pt x="27137" y="33202"/>
                  </a:lnTo>
                  <a:lnTo>
                    <a:pt x="27414" y="33103"/>
                  </a:lnTo>
                  <a:lnTo>
                    <a:pt x="27686" y="33001"/>
                  </a:lnTo>
                  <a:lnTo>
                    <a:pt x="27952" y="32898"/>
                  </a:lnTo>
                  <a:lnTo>
                    <a:pt x="28211" y="32792"/>
                  </a:lnTo>
                  <a:lnTo>
                    <a:pt x="28464" y="32684"/>
                  </a:lnTo>
                  <a:lnTo>
                    <a:pt x="28711" y="32573"/>
                  </a:lnTo>
                  <a:lnTo>
                    <a:pt x="28951" y="32461"/>
                  </a:lnTo>
                  <a:lnTo>
                    <a:pt x="29186" y="32346"/>
                  </a:lnTo>
                  <a:lnTo>
                    <a:pt x="29414" y="32229"/>
                  </a:lnTo>
                  <a:lnTo>
                    <a:pt x="29641" y="32105"/>
                  </a:lnTo>
                  <a:lnTo>
                    <a:pt x="29859" y="31980"/>
                  </a:lnTo>
                  <a:lnTo>
                    <a:pt x="30069" y="31855"/>
                  </a:lnTo>
                  <a:lnTo>
                    <a:pt x="30270" y="31729"/>
                  </a:lnTo>
                  <a:lnTo>
                    <a:pt x="30463" y="31603"/>
                  </a:lnTo>
                  <a:lnTo>
                    <a:pt x="30647" y="31476"/>
                  </a:lnTo>
                  <a:lnTo>
                    <a:pt x="30823" y="31348"/>
                  </a:lnTo>
                  <a:lnTo>
                    <a:pt x="30990" y="31220"/>
                  </a:lnTo>
                  <a:lnTo>
                    <a:pt x="31149" y="31091"/>
                  </a:lnTo>
                  <a:lnTo>
                    <a:pt x="31300" y="30962"/>
                  </a:lnTo>
                  <a:lnTo>
                    <a:pt x="31300" y="25473"/>
                  </a:lnTo>
                  <a:lnTo>
                    <a:pt x="21617" y="25473"/>
                  </a:lnTo>
                  <a:lnTo>
                    <a:pt x="21617" y="19337"/>
                  </a:lnTo>
                  <a:lnTo>
                    <a:pt x="38900" y="19337"/>
                  </a:lnTo>
                  <a:lnTo>
                    <a:pt x="38900" y="33918"/>
                  </a:lnTo>
                  <a:lnTo>
                    <a:pt x="38624" y="34192"/>
                  </a:lnTo>
                  <a:lnTo>
                    <a:pt x="38337" y="34465"/>
                  </a:lnTo>
                  <a:lnTo>
                    <a:pt x="38039" y="34735"/>
                  </a:lnTo>
                  <a:lnTo>
                    <a:pt x="37729" y="35003"/>
                  </a:lnTo>
                  <a:lnTo>
                    <a:pt x="37408" y="35269"/>
                  </a:lnTo>
                  <a:lnTo>
                    <a:pt x="37076" y="35532"/>
                  </a:lnTo>
                  <a:lnTo>
                    <a:pt x="36733" y="35794"/>
                  </a:lnTo>
                  <a:lnTo>
                    <a:pt x="36378" y="36053"/>
                  </a:lnTo>
                  <a:lnTo>
                    <a:pt x="36012" y="36309"/>
                  </a:lnTo>
                  <a:lnTo>
                    <a:pt x="35635" y="36564"/>
                  </a:lnTo>
                  <a:lnTo>
                    <a:pt x="35247" y="36809"/>
                  </a:lnTo>
                  <a:lnTo>
                    <a:pt x="34850" y="37048"/>
                  </a:lnTo>
                  <a:lnTo>
                    <a:pt x="34443" y="37281"/>
                  </a:lnTo>
                  <a:lnTo>
                    <a:pt x="34027" y="37509"/>
                  </a:lnTo>
                  <a:lnTo>
                    <a:pt x="33601" y="37732"/>
                  </a:lnTo>
                  <a:lnTo>
                    <a:pt x="33166" y="37949"/>
                  </a:lnTo>
                  <a:lnTo>
                    <a:pt x="32721" y="38160"/>
                  </a:lnTo>
                  <a:lnTo>
                    <a:pt x="32266" y="38365"/>
                  </a:lnTo>
                  <a:lnTo>
                    <a:pt x="31802" y="38565"/>
                  </a:lnTo>
                  <a:lnTo>
                    <a:pt x="31328" y="38759"/>
                  </a:lnTo>
                  <a:lnTo>
                    <a:pt x="30845" y="38941"/>
                  </a:lnTo>
                  <a:lnTo>
                    <a:pt x="30353" y="39116"/>
                  </a:lnTo>
                  <a:lnTo>
                    <a:pt x="29852" y="39284"/>
                  </a:lnTo>
                  <a:lnTo>
                    <a:pt x="29342" y="39444"/>
                  </a:lnTo>
                  <a:lnTo>
                    <a:pt x="28823" y="39597"/>
                  </a:lnTo>
                  <a:lnTo>
                    <a:pt x="28295" y="39742"/>
                  </a:lnTo>
                  <a:lnTo>
                    <a:pt x="27758" y="39880"/>
                  </a:lnTo>
                  <a:lnTo>
                    <a:pt x="27212" y="40011"/>
                  </a:lnTo>
                  <a:lnTo>
                    <a:pt x="26657" y="40135"/>
                  </a:lnTo>
                  <a:lnTo>
                    <a:pt x="26093" y="40251"/>
                  </a:lnTo>
                  <a:lnTo>
                    <a:pt x="25526" y="40358"/>
                  </a:lnTo>
                  <a:lnTo>
                    <a:pt x="24952" y="40454"/>
                  </a:lnTo>
                  <a:lnTo>
                    <a:pt x="24371" y="40538"/>
                  </a:lnTo>
                  <a:lnTo>
                    <a:pt x="23782" y="40611"/>
                  </a:lnTo>
                  <a:lnTo>
                    <a:pt x="23186" y="40673"/>
                  </a:lnTo>
                  <a:lnTo>
                    <a:pt x="22583" y="40724"/>
                  </a:lnTo>
                  <a:lnTo>
                    <a:pt x="21973" y="40763"/>
                  </a:lnTo>
                  <a:lnTo>
                    <a:pt x="21355" y="40791"/>
                  </a:lnTo>
                  <a:lnTo>
                    <a:pt x="20730" y="40808"/>
                  </a:lnTo>
                  <a:lnTo>
                    <a:pt x="20097" y="40814"/>
                  </a:lnTo>
                  <a:lnTo>
                    <a:pt x="19059" y="40799"/>
                  </a:lnTo>
                  <a:lnTo>
                    <a:pt x="18050" y="40753"/>
                  </a:lnTo>
                  <a:lnTo>
                    <a:pt x="17071" y="40677"/>
                  </a:lnTo>
                  <a:lnTo>
                    <a:pt x="16120" y="40571"/>
                  </a:lnTo>
                  <a:lnTo>
                    <a:pt x="15199" y="40434"/>
                  </a:lnTo>
                  <a:lnTo>
                    <a:pt x="14308" y="40267"/>
                  </a:lnTo>
                  <a:lnTo>
                    <a:pt x="13445" y="40069"/>
                  </a:lnTo>
                  <a:lnTo>
                    <a:pt x="12612" y="39841"/>
                  </a:lnTo>
                  <a:lnTo>
                    <a:pt x="11808" y="39583"/>
                  </a:lnTo>
                  <a:lnTo>
                    <a:pt x="11033" y="39294"/>
                  </a:lnTo>
                  <a:lnTo>
                    <a:pt x="10287" y="38973"/>
                  </a:lnTo>
                  <a:lnTo>
                    <a:pt x="9568" y="38627"/>
                  </a:lnTo>
                  <a:lnTo>
                    <a:pt x="8875" y="38259"/>
                  </a:lnTo>
                  <a:lnTo>
                    <a:pt x="8210" y="37866"/>
                  </a:lnTo>
                  <a:lnTo>
                    <a:pt x="7571" y="37450"/>
                  </a:lnTo>
                  <a:lnTo>
                    <a:pt x="6960" y="37011"/>
                  </a:lnTo>
                  <a:lnTo>
                    <a:pt x="6376" y="36547"/>
                  </a:lnTo>
                  <a:lnTo>
                    <a:pt x="5818" y="36060"/>
                  </a:lnTo>
                  <a:lnTo>
                    <a:pt x="5288" y="35550"/>
                  </a:lnTo>
                  <a:lnTo>
                    <a:pt x="4785" y="35016"/>
                  </a:lnTo>
                  <a:lnTo>
                    <a:pt x="4308" y="34454"/>
                  </a:lnTo>
                  <a:lnTo>
                    <a:pt x="3856" y="33872"/>
                  </a:lnTo>
                  <a:lnTo>
                    <a:pt x="3429" y="33269"/>
                  </a:lnTo>
                  <a:lnTo>
                    <a:pt x="3028" y="32647"/>
                  </a:lnTo>
                  <a:lnTo>
                    <a:pt x="2652" y="32004"/>
                  </a:lnTo>
                  <a:lnTo>
                    <a:pt x="2302" y="31341"/>
                  </a:lnTo>
                  <a:lnTo>
                    <a:pt x="1977" y="30657"/>
                  </a:lnTo>
                  <a:lnTo>
                    <a:pt x="1677" y="29953"/>
                  </a:lnTo>
                  <a:lnTo>
                    <a:pt x="1403" y="29229"/>
                  </a:lnTo>
                  <a:lnTo>
                    <a:pt x="1154" y="28485"/>
                  </a:lnTo>
                  <a:lnTo>
                    <a:pt x="934" y="27724"/>
                  </a:lnTo>
                  <a:lnTo>
                    <a:pt x="738" y="26948"/>
                  </a:lnTo>
                  <a:lnTo>
                    <a:pt x="565" y="26159"/>
                  </a:lnTo>
                  <a:lnTo>
                    <a:pt x="415" y="25355"/>
                  </a:lnTo>
                  <a:lnTo>
                    <a:pt x="288" y="24537"/>
                  </a:lnTo>
                  <a:lnTo>
                    <a:pt x="184" y="23706"/>
                  </a:lnTo>
                  <a:lnTo>
                    <a:pt x="103" y="22860"/>
                  </a:lnTo>
                  <a:lnTo>
                    <a:pt x="46" y="22000"/>
                  </a:lnTo>
                  <a:lnTo>
                    <a:pt x="11" y="21126"/>
                  </a:lnTo>
                  <a:lnTo>
                    <a:pt x="0" y="20238"/>
                  </a:lnTo>
                  <a:lnTo>
                    <a:pt x="12" y="19318"/>
                  </a:lnTo>
                  <a:lnTo>
                    <a:pt x="49" y="18416"/>
                  </a:lnTo>
                  <a:lnTo>
                    <a:pt x="111" y="17532"/>
                  </a:lnTo>
                  <a:lnTo>
                    <a:pt x="198" y="16666"/>
                  </a:lnTo>
                  <a:lnTo>
                    <a:pt x="309" y="15819"/>
                  </a:lnTo>
                  <a:lnTo>
                    <a:pt x="445" y="14989"/>
                  </a:lnTo>
                  <a:lnTo>
                    <a:pt x="606" y="14177"/>
                  </a:lnTo>
                  <a:lnTo>
                    <a:pt x="792" y="13383"/>
                  </a:lnTo>
                  <a:lnTo>
                    <a:pt x="1003" y="12608"/>
                  </a:lnTo>
                  <a:lnTo>
                    <a:pt x="1238" y="11850"/>
                  </a:lnTo>
                  <a:lnTo>
                    <a:pt x="1498" y="11112"/>
                  </a:lnTo>
                  <a:lnTo>
                    <a:pt x="1784" y="10397"/>
                  </a:lnTo>
                  <a:lnTo>
                    <a:pt x="2095" y="9705"/>
                  </a:lnTo>
                  <a:lnTo>
                    <a:pt x="2431" y="9035"/>
                  </a:lnTo>
                  <a:lnTo>
                    <a:pt x="2793" y="8388"/>
                  </a:lnTo>
                  <a:lnTo>
                    <a:pt x="3180" y="7763"/>
                  </a:lnTo>
                  <a:lnTo>
                    <a:pt x="3593" y="7160"/>
                  </a:lnTo>
                  <a:lnTo>
                    <a:pt x="4030" y="6580"/>
                  </a:lnTo>
                  <a:lnTo>
                    <a:pt x="4493" y="6023"/>
                  </a:lnTo>
                  <a:lnTo>
                    <a:pt x="4982" y="5488"/>
                  </a:lnTo>
                  <a:lnTo>
                    <a:pt x="5501" y="4972"/>
                  </a:lnTo>
                  <a:lnTo>
                    <a:pt x="6046" y="4480"/>
                  </a:lnTo>
                  <a:lnTo>
                    <a:pt x="6616" y="4012"/>
                  </a:lnTo>
                  <a:lnTo>
                    <a:pt x="7211" y="3570"/>
                  </a:lnTo>
                  <a:lnTo>
                    <a:pt x="7832" y="3152"/>
                  </a:lnTo>
                  <a:lnTo>
                    <a:pt x="8478" y="2759"/>
                  </a:lnTo>
                  <a:lnTo>
                    <a:pt x="9149" y="2391"/>
                  </a:lnTo>
                  <a:lnTo>
                    <a:pt x="9846" y="2048"/>
                  </a:lnTo>
                  <a:lnTo>
                    <a:pt x="10568" y="1729"/>
                  </a:lnTo>
                  <a:lnTo>
                    <a:pt x="11315" y="1435"/>
                  </a:lnTo>
                  <a:lnTo>
                    <a:pt x="12094" y="1162"/>
                  </a:lnTo>
                  <a:lnTo>
                    <a:pt x="12899" y="918"/>
                  </a:lnTo>
                  <a:lnTo>
                    <a:pt x="13731" y="703"/>
                  </a:lnTo>
                  <a:lnTo>
                    <a:pt x="14589" y="516"/>
                  </a:lnTo>
                  <a:lnTo>
                    <a:pt x="15474" y="358"/>
                  </a:lnTo>
                  <a:lnTo>
                    <a:pt x="16385" y="229"/>
                  </a:lnTo>
                  <a:lnTo>
                    <a:pt x="17323" y="129"/>
                  </a:lnTo>
                  <a:lnTo>
                    <a:pt x="18287" y="57"/>
                  </a:lnTo>
                  <a:lnTo>
                    <a:pt x="19277" y="14"/>
                  </a:lnTo>
                  <a:lnTo>
                    <a:pt x="20294" y="0"/>
                  </a:lnTo>
                  <a:lnTo>
                    <a:pt x="21034" y="7"/>
                  </a:lnTo>
                  <a:lnTo>
                    <a:pt x="21758" y="29"/>
                  </a:lnTo>
                  <a:lnTo>
                    <a:pt x="22464" y="65"/>
                  </a:lnTo>
                  <a:lnTo>
                    <a:pt x="23154" y="117"/>
                  </a:lnTo>
                  <a:lnTo>
                    <a:pt x="23827" y="182"/>
                  </a:lnTo>
                  <a:lnTo>
                    <a:pt x="24483" y="263"/>
                  </a:lnTo>
                  <a:lnTo>
                    <a:pt x="25122" y="358"/>
                  </a:lnTo>
                  <a:lnTo>
                    <a:pt x="25744" y="468"/>
                  </a:lnTo>
                  <a:lnTo>
                    <a:pt x="26349" y="592"/>
                  </a:lnTo>
                  <a:lnTo>
                    <a:pt x="26937" y="731"/>
                  </a:lnTo>
                  <a:lnTo>
                    <a:pt x="27515" y="884"/>
                  </a:lnTo>
                  <a:lnTo>
                    <a:pt x="28078" y="1049"/>
                  </a:lnTo>
                  <a:lnTo>
                    <a:pt x="28625" y="1226"/>
                  </a:lnTo>
                  <a:lnTo>
                    <a:pt x="29157" y="1416"/>
                  </a:lnTo>
                  <a:lnTo>
                    <a:pt x="29674" y="1618"/>
                  </a:lnTo>
                  <a:lnTo>
                    <a:pt x="30176" y="1832"/>
                  </a:lnTo>
                  <a:lnTo>
                    <a:pt x="30663" y="2059"/>
                  </a:lnTo>
                  <a:lnTo>
                    <a:pt x="31134" y="2299"/>
                  </a:lnTo>
                  <a:lnTo>
                    <a:pt x="31591" y="2550"/>
                  </a:lnTo>
                  <a:lnTo>
                    <a:pt x="32032" y="2814"/>
                  </a:lnTo>
                  <a:lnTo>
                    <a:pt x="32464" y="3090"/>
                  </a:lnTo>
                  <a:lnTo>
                    <a:pt x="32881" y="3377"/>
                  </a:lnTo>
                  <a:lnTo>
                    <a:pt x="33283" y="3676"/>
                  </a:lnTo>
                  <a:lnTo>
                    <a:pt x="33671" y="3985"/>
                  </a:lnTo>
                  <a:lnTo>
                    <a:pt x="34044" y="4306"/>
                  </a:lnTo>
                  <a:lnTo>
                    <a:pt x="34403" y="4638"/>
                  </a:lnTo>
                  <a:lnTo>
                    <a:pt x="34747" y="4982"/>
                  </a:lnTo>
                  <a:lnTo>
                    <a:pt x="35076" y="5336"/>
                  </a:lnTo>
                  <a:lnTo>
                    <a:pt x="35391" y="5702"/>
                  </a:lnTo>
                  <a:lnTo>
                    <a:pt x="35691" y="6079"/>
                  </a:lnTo>
                  <a:lnTo>
                    <a:pt x="35983" y="6461"/>
                  </a:lnTo>
                  <a:lnTo>
                    <a:pt x="36263" y="6853"/>
                  </a:lnTo>
                  <a:lnTo>
                    <a:pt x="36530" y="7254"/>
                  </a:lnTo>
                  <a:lnTo>
                    <a:pt x="36785" y="7665"/>
                  </a:lnTo>
                  <a:lnTo>
                    <a:pt x="37028" y="8085"/>
                  </a:lnTo>
                  <a:lnTo>
                    <a:pt x="37258" y="8515"/>
                  </a:lnTo>
                  <a:lnTo>
                    <a:pt x="37476" y="8954"/>
                  </a:lnTo>
                  <a:lnTo>
                    <a:pt x="37682" y="9403"/>
                  </a:lnTo>
                  <a:lnTo>
                    <a:pt x="37875" y="9862"/>
                  </a:lnTo>
                  <a:lnTo>
                    <a:pt x="38056" y="10330"/>
                  </a:lnTo>
                  <a:lnTo>
                    <a:pt x="30399" y="12638"/>
                  </a:lnTo>
                  <a:lnTo>
                    <a:pt x="30295" y="12392"/>
                  </a:lnTo>
                  <a:lnTo>
                    <a:pt x="30183" y="12148"/>
                  </a:lnTo>
                  <a:lnTo>
                    <a:pt x="30065" y="11907"/>
                  </a:lnTo>
                  <a:lnTo>
                    <a:pt x="29940" y="11670"/>
                  </a:lnTo>
                  <a:lnTo>
                    <a:pt x="29808" y="11435"/>
                  </a:lnTo>
                  <a:lnTo>
                    <a:pt x="29670" y="11202"/>
                  </a:lnTo>
                  <a:lnTo>
                    <a:pt x="29524" y="10973"/>
                  </a:lnTo>
                  <a:lnTo>
                    <a:pt x="29372" y="10746"/>
                  </a:lnTo>
                  <a:lnTo>
                    <a:pt x="29214" y="10523"/>
                  </a:lnTo>
                  <a:lnTo>
                    <a:pt x="29048" y="10302"/>
                  </a:lnTo>
                  <a:lnTo>
                    <a:pt x="28875" y="10080"/>
                  </a:lnTo>
                  <a:lnTo>
                    <a:pt x="28694" y="9864"/>
                  </a:lnTo>
                  <a:lnTo>
                    <a:pt x="28504" y="9654"/>
                  </a:lnTo>
                  <a:lnTo>
                    <a:pt x="28305" y="9450"/>
                  </a:lnTo>
                  <a:lnTo>
                    <a:pt x="28098" y="9253"/>
                  </a:lnTo>
                  <a:lnTo>
                    <a:pt x="27883" y="9062"/>
                  </a:lnTo>
                  <a:lnTo>
                    <a:pt x="27659" y="8877"/>
                  </a:lnTo>
                  <a:lnTo>
                    <a:pt x="27427" y="8698"/>
                  </a:lnTo>
                  <a:lnTo>
                    <a:pt x="27186" y="8526"/>
                  </a:lnTo>
                  <a:lnTo>
                    <a:pt x="26937" y="8359"/>
                  </a:lnTo>
                  <a:lnTo>
                    <a:pt x="26685" y="8194"/>
                  </a:lnTo>
                  <a:lnTo>
                    <a:pt x="26425" y="8036"/>
                  </a:lnTo>
                  <a:lnTo>
                    <a:pt x="26156" y="7886"/>
                  </a:lnTo>
                  <a:lnTo>
                    <a:pt x="25879" y="7742"/>
                  </a:lnTo>
                  <a:lnTo>
                    <a:pt x="25593" y="7606"/>
                  </a:lnTo>
                  <a:lnTo>
                    <a:pt x="25299" y="7478"/>
                  </a:lnTo>
                  <a:lnTo>
                    <a:pt x="24996" y="7357"/>
                  </a:lnTo>
                  <a:lnTo>
                    <a:pt x="24685" y="7243"/>
                  </a:lnTo>
                  <a:lnTo>
                    <a:pt x="24366" y="7136"/>
                  </a:lnTo>
                  <a:lnTo>
                    <a:pt x="24038" y="7036"/>
                  </a:lnTo>
                  <a:lnTo>
                    <a:pt x="23707" y="6940"/>
                  </a:lnTo>
                  <a:lnTo>
                    <a:pt x="23366" y="6854"/>
                  </a:lnTo>
                  <a:lnTo>
                    <a:pt x="23015" y="6778"/>
                  </a:lnTo>
                  <a:lnTo>
                    <a:pt x="22655" y="6712"/>
                  </a:lnTo>
                  <a:lnTo>
                    <a:pt x="22286" y="6656"/>
                  </a:lnTo>
                  <a:lnTo>
                    <a:pt x="21906" y="6611"/>
                  </a:lnTo>
                  <a:lnTo>
                    <a:pt x="21518" y="6575"/>
                  </a:lnTo>
                  <a:lnTo>
                    <a:pt x="21119" y="6550"/>
                  </a:lnTo>
                  <a:lnTo>
                    <a:pt x="20712" y="6535"/>
                  </a:lnTo>
                  <a:lnTo>
                    <a:pt x="20294" y="6530"/>
                  </a:lnTo>
                  <a:lnTo>
                    <a:pt x="19683" y="6540"/>
                  </a:lnTo>
                  <a:lnTo>
                    <a:pt x="19089" y="6569"/>
                  </a:lnTo>
                  <a:lnTo>
                    <a:pt x="18512" y="6618"/>
                  </a:lnTo>
                  <a:lnTo>
                    <a:pt x="17952" y="6687"/>
                  </a:lnTo>
                  <a:lnTo>
                    <a:pt x="17409" y="6776"/>
                  </a:lnTo>
                  <a:lnTo>
                    <a:pt x="16883" y="6884"/>
                  </a:lnTo>
                  <a:lnTo>
                    <a:pt x="16373" y="7013"/>
                  </a:lnTo>
                  <a:lnTo>
                    <a:pt x="15881" y="7160"/>
                  </a:lnTo>
                  <a:lnTo>
                    <a:pt x="15405" y="7328"/>
                  </a:lnTo>
                  <a:lnTo>
                    <a:pt x="14946" y="7515"/>
                  </a:lnTo>
                  <a:lnTo>
                    <a:pt x="14504" y="7715"/>
                  </a:lnTo>
                  <a:lnTo>
                    <a:pt x="14077" y="7932"/>
                  </a:lnTo>
                  <a:lnTo>
                    <a:pt x="13666" y="8165"/>
                  </a:lnTo>
                  <a:lnTo>
                    <a:pt x="13271" y="8416"/>
                  </a:lnTo>
                  <a:lnTo>
                    <a:pt x="12891" y="8683"/>
                  </a:lnTo>
                  <a:lnTo>
                    <a:pt x="12528" y="8967"/>
                  </a:lnTo>
                  <a:lnTo>
                    <a:pt x="12180" y="9269"/>
                  </a:lnTo>
                  <a:lnTo>
                    <a:pt x="11848" y="9587"/>
                  </a:lnTo>
                  <a:lnTo>
                    <a:pt x="11531" y="9922"/>
                  </a:lnTo>
                  <a:lnTo>
                    <a:pt x="11231" y="10273"/>
                  </a:lnTo>
                  <a:lnTo>
                    <a:pt x="10945" y="10641"/>
                  </a:lnTo>
                  <a:lnTo>
                    <a:pt x="10675" y="11023"/>
                  </a:lnTo>
                  <a:lnTo>
                    <a:pt x="10421" y="11420"/>
                  </a:lnTo>
                  <a:lnTo>
                    <a:pt x="10181" y="11832"/>
                  </a:lnTo>
                  <a:lnTo>
                    <a:pt x="9957" y="12258"/>
                  </a:lnTo>
                  <a:lnTo>
                    <a:pt x="9748" y="12699"/>
                  </a:lnTo>
                  <a:lnTo>
                    <a:pt x="9554" y="13154"/>
                  </a:lnTo>
                  <a:lnTo>
                    <a:pt x="9375" y="13624"/>
                  </a:lnTo>
                  <a:lnTo>
                    <a:pt x="9211" y="14109"/>
                  </a:lnTo>
                  <a:lnTo>
                    <a:pt x="9063" y="14608"/>
                  </a:lnTo>
                  <a:lnTo>
                    <a:pt x="8929" y="15116"/>
                  </a:lnTo>
                  <a:lnTo>
                    <a:pt x="8810" y="15635"/>
                  </a:lnTo>
                  <a:lnTo>
                    <a:pt x="8704" y="16167"/>
                  </a:lnTo>
                  <a:lnTo>
                    <a:pt x="8613" y="16711"/>
                  </a:lnTo>
                  <a:lnTo>
                    <a:pt x="8535" y="17268"/>
                  </a:lnTo>
                  <a:lnTo>
                    <a:pt x="8472" y="17837"/>
                  </a:lnTo>
                  <a:lnTo>
                    <a:pt x="8423" y="18419"/>
                  </a:lnTo>
                  <a:lnTo>
                    <a:pt x="8388" y="19013"/>
                  </a:lnTo>
                  <a:lnTo>
                    <a:pt x="8366" y="19619"/>
                  </a:lnTo>
                  <a:lnTo>
                    <a:pt x="8359" y="20238"/>
                  </a:lnTo>
                  <a:lnTo>
                    <a:pt x="8366" y="20852"/>
                  </a:lnTo>
                  <a:lnTo>
                    <a:pt x="8388" y="21456"/>
                  </a:lnTo>
                  <a:lnTo>
                    <a:pt x="8423" y="22050"/>
                  </a:lnTo>
                  <a:lnTo>
                    <a:pt x="8472" y="22634"/>
                  </a:lnTo>
                  <a:lnTo>
                    <a:pt x="8535" y="23207"/>
                  </a:lnTo>
                  <a:lnTo>
                    <a:pt x="8613" y="23771"/>
                  </a:lnTo>
                  <a:lnTo>
                    <a:pt x="8704" y="24324"/>
                  </a:lnTo>
                  <a:lnTo>
                    <a:pt x="8810" y="24868"/>
                  </a:lnTo>
                  <a:lnTo>
                    <a:pt x="8929" y="25401"/>
                  </a:lnTo>
                  <a:lnTo>
                    <a:pt x="9063" y="25924"/>
                  </a:lnTo>
                  <a:lnTo>
                    <a:pt x="9217" y="26434"/>
                  </a:lnTo>
                  <a:lnTo>
                    <a:pt x="9385" y="26930"/>
                  </a:lnTo>
                  <a:lnTo>
                    <a:pt x="9568" y="27412"/>
                  </a:lnTo>
                  <a:lnTo>
                    <a:pt x="9766" y="27878"/>
                  </a:lnTo>
                  <a:lnTo>
                    <a:pt x="9978" y="28330"/>
                  </a:lnTo>
                  <a:lnTo>
                    <a:pt x="10205" y="28768"/>
                  </a:lnTo>
                  <a:lnTo>
                    <a:pt x="10446" y="29191"/>
                  </a:lnTo>
                  <a:lnTo>
                    <a:pt x="10702" y="29599"/>
                  </a:lnTo>
                  <a:lnTo>
                    <a:pt x="10973" y="29992"/>
                  </a:lnTo>
                  <a:lnTo>
                    <a:pt x="11259" y="30371"/>
                  </a:lnTo>
                  <a:lnTo>
                    <a:pt x="11565" y="30735"/>
                  </a:lnTo>
                  <a:lnTo>
                    <a:pt x="11886" y="31082"/>
                  </a:lnTo>
                  <a:lnTo>
                    <a:pt x="12222" y="31412"/>
                  </a:lnTo>
                  <a:lnTo>
                    <a:pt x="12574" y="31727"/>
                  </a:lnTo>
                  <a:lnTo>
                    <a:pt x="12941" y="32025"/>
                  </a:lnTo>
                  <a:lnTo>
                    <a:pt x="13322" y="32307"/>
                  </a:lnTo>
                  <a:lnTo>
                    <a:pt x="13720" y="32572"/>
                  </a:lnTo>
                  <a:lnTo>
                    <a:pt x="14132" y="32821"/>
                  </a:lnTo>
                  <a:lnTo>
                    <a:pt x="14560" y="33054"/>
                  </a:lnTo>
                  <a:lnTo>
                    <a:pt x="15002" y="33270"/>
                  </a:lnTo>
                  <a:lnTo>
                    <a:pt x="15461" y="33468"/>
                  </a:lnTo>
                  <a:lnTo>
                    <a:pt x="15936" y="33645"/>
                  </a:lnTo>
                  <a:lnTo>
                    <a:pt x="16427" y="33802"/>
                  </a:lnTo>
                  <a:lnTo>
                    <a:pt x="16934" y="33937"/>
                  </a:lnTo>
                  <a:lnTo>
                    <a:pt x="17458" y="34051"/>
                  </a:lnTo>
                  <a:lnTo>
                    <a:pt x="17998" y="34145"/>
                  </a:lnTo>
                  <a:lnTo>
                    <a:pt x="18555" y="34218"/>
                  </a:lnTo>
                  <a:lnTo>
                    <a:pt x="19128" y="34270"/>
                  </a:lnTo>
                  <a:lnTo>
                    <a:pt x="19717" y="34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562818" y="4697549"/>
              <a:ext cx="38675" cy="39660"/>
            </a:xfrm>
            <a:custGeom>
              <a:avLst/>
              <a:pathLst>
                <a:path w="38675" h="39660">
                  <a:moveTo>
                    <a:pt x="30456" y="39660"/>
                  </a:moveTo>
                  <a:lnTo>
                    <a:pt x="26937" y="29527"/>
                  </a:lnTo>
                  <a:lnTo>
                    <a:pt x="11822" y="29527"/>
                  </a:lnTo>
                  <a:lnTo>
                    <a:pt x="8303" y="39660"/>
                  </a:lnTo>
                  <a:lnTo>
                    <a:pt x="0" y="39660"/>
                  </a:lnTo>
                  <a:lnTo>
                    <a:pt x="14468" y="0"/>
                  </a:lnTo>
                  <a:lnTo>
                    <a:pt x="24263" y="0"/>
                  </a:lnTo>
                  <a:lnTo>
                    <a:pt x="38675" y="39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576498" y="4704725"/>
              <a:ext cx="11399" cy="16101"/>
            </a:xfrm>
            <a:custGeom>
              <a:avLst/>
              <a:pathLst>
                <a:path w="11399" h="16101">
                  <a:moveTo>
                    <a:pt x="7487" y="4701"/>
                  </a:moveTo>
                  <a:lnTo>
                    <a:pt x="7419" y="4504"/>
                  </a:lnTo>
                  <a:lnTo>
                    <a:pt x="7352" y="4307"/>
                  </a:lnTo>
                  <a:lnTo>
                    <a:pt x="7284" y="4110"/>
                  </a:lnTo>
                  <a:lnTo>
                    <a:pt x="7217" y="3913"/>
                  </a:lnTo>
                  <a:lnTo>
                    <a:pt x="7149" y="3716"/>
                  </a:lnTo>
                  <a:lnTo>
                    <a:pt x="7082" y="3519"/>
                  </a:lnTo>
                  <a:lnTo>
                    <a:pt x="7014" y="3322"/>
                  </a:lnTo>
                  <a:lnTo>
                    <a:pt x="6946" y="3125"/>
                  </a:lnTo>
                  <a:lnTo>
                    <a:pt x="6879" y="2928"/>
                  </a:lnTo>
                  <a:lnTo>
                    <a:pt x="6811" y="2731"/>
                  </a:lnTo>
                  <a:lnTo>
                    <a:pt x="6750" y="2530"/>
                  </a:lnTo>
                  <a:lnTo>
                    <a:pt x="6690" y="2334"/>
                  </a:lnTo>
                  <a:lnTo>
                    <a:pt x="6631" y="2141"/>
                  </a:lnTo>
                  <a:lnTo>
                    <a:pt x="6573" y="1952"/>
                  </a:lnTo>
                  <a:lnTo>
                    <a:pt x="6516" y="1767"/>
                  </a:lnTo>
                  <a:lnTo>
                    <a:pt x="6460" y="1586"/>
                  </a:lnTo>
                  <a:lnTo>
                    <a:pt x="6405" y="1409"/>
                  </a:lnTo>
                  <a:lnTo>
                    <a:pt x="6352" y="1236"/>
                  </a:lnTo>
                  <a:lnTo>
                    <a:pt x="6300" y="1067"/>
                  </a:lnTo>
                  <a:lnTo>
                    <a:pt x="6248" y="901"/>
                  </a:lnTo>
                  <a:lnTo>
                    <a:pt x="6204" y="736"/>
                  </a:lnTo>
                  <a:lnTo>
                    <a:pt x="6161" y="576"/>
                  </a:lnTo>
                  <a:lnTo>
                    <a:pt x="6118" y="423"/>
                  </a:lnTo>
                  <a:lnTo>
                    <a:pt x="6077" y="275"/>
                  </a:lnTo>
                  <a:lnTo>
                    <a:pt x="6037" y="134"/>
                  </a:lnTo>
                  <a:lnTo>
                    <a:pt x="5998" y="0"/>
                  </a:lnTo>
                  <a:lnTo>
                    <a:pt x="5386" y="23"/>
                  </a:lnTo>
                  <a:lnTo>
                    <a:pt x="5348" y="155"/>
                  </a:lnTo>
                  <a:lnTo>
                    <a:pt x="5307" y="293"/>
                  </a:lnTo>
                  <a:lnTo>
                    <a:pt x="5264" y="437"/>
                  </a:lnTo>
                  <a:lnTo>
                    <a:pt x="5219" y="586"/>
                  </a:lnTo>
                  <a:lnTo>
                    <a:pt x="5172" y="741"/>
                  </a:lnTo>
                  <a:lnTo>
                    <a:pt x="5122" y="901"/>
                  </a:lnTo>
                  <a:lnTo>
                    <a:pt x="5076" y="1067"/>
                  </a:lnTo>
                  <a:lnTo>
                    <a:pt x="5028" y="1236"/>
                  </a:lnTo>
                  <a:lnTo>
                    <a:pt x="4977" y="1409"/>
                  </a:lnTo>
                  <a:lnTo>
                    <a:pt x="4924" y="1586"/>
                  </a:lnTo>
                  <a:lnTo>
                    <a:pt x="4869" y="1767"/>
                  </a:lnTo>
                  <a:lnTo>
                    <a:pt x="4812" y="1952"/>
                  </a:lnTo>
                  <a:lnTo>
                    <a:pt x="4752" y="2141"/>
                  </a:lnTo>
                  <a:lnTo>
                    <a:pt x="4690" y="2334"/>
                  </a:lnTo>
                  <a:lnTo>
                    <a:pt x="4626" y="2530"/>
                  </a:lnTo>
                  <a:lnTo>
                    <a:pt x="4559" y="2731"/>
                  </a:lnTo>
                  <a:lnTo>
                    <a:pt x="4497" y="2928"/>
                  </a:lnTo>
                  <a:lnTo>
                    <a:pt x="4434" y="3125"/>
                  </a:lnTo>
                  <a:lnTo>
                    <a:pt x="4371" y="3322"/>
                  </a:lnTo>
                  <a:lnTo>
                    <a:pt x="4307" y="3519"/>
                  </a:lnTo>
                  <a:lnTo>
                    <a:pt x="4243" y="3716"/>
                  </a:lnTo>
                  <a:lnTo>
                    <a:pt x="4178" y="3913"/>
                  </a:lnTo>
                  <a:lnTo>
                    <a:pt x="4112" y="4110"/>
                  </a:lnTo>
                  <a:lnTo>
                    <a:pt x="4046" y="4307"/>
                  </a:lnTo>
                  <a:lnTo>
                    <a:pt x="3979" y="4504"/>
                  </a:lnTo>
                  <a:lnTo>
                    <a:pt x="3912" y="4701"/>
                  </a:lnTo>
                  <a:lnTo>
                    <a:pt x="0" y="16101"/>
                  </a:lnTo>
                  <a:lnTo>
                    <a:pt x="11399" y="16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606869" y="4697549"/>
              <a:ext cx="36592" cy="39660"/>
            </a:xfrm>
            <a:custGeom>
              <a:avLst/>
              <a:pathLst>
                <a:path w="36592" h="39660">
                  <a:moveTo>
                    <a:pt x="27247" y="39660"/>
                  </a:moveTo>
                  <a:lnTo>
                    <a:pt x="18042" y="24601"/>
                  </a:lnTo>
                  <a:lnTo>
                    <a:pt x="8303" y="24601"/>
                  </a:lnTo>
                  <a:lnTo>
                    <a:pt x="8303" y="39660"/>
                  </a:lnTo>
                  <a:lnTo>
                    <a:pt x="0" y="39660"/>
                  </a:lnTo>
                  <a:lnTo>
                    <a:pt x="0" y="0"/>
                  </a:lnTo>
                  <a:lnTo>
                    <a:pt x="19816" y="0"/>
                  </a:lnTo>
                  <a:lnTo>
                    <a:pt x="20549" y="8"/>
                  </a:lnTo>
                  <a:lnTo>
                    <a:pt x="21264" y="33"/>
                  </a:lnTo>
                  <a:lnTo>
                    <a:pt x="21959" y="75"/>
                  </a:lnTo>
                  <a:lnTo>
                    <a:pt x="22635" y="135"/>
                  </a:lnTo>
                  <a:lnTo>
                    <a:pt x="23292" y="211"/>
                  </a:lnTo>
                  <a:lnTo>
                    <a:pt x="23930" y="303"/>
                  </a:lnTo>
                  <a:lnTo>
                    <a:pt x="24548" y="413"/>
                  </a:lnTo>
                  <a:lnTo>
                    <a:pt x="25148" y="540"/>
                  </a:lnTo>
                  <a:lnTo>
                    <a:pt x="25728" y="683"/>
                  </a:lnTo>
                  <a:lnTo>
                    <a:pt x="26290" y="844"/>
                  </a:lnTo>
                  <a:lnTo>
                    <a:pt x="26838" y="1015"/>
                  </a:lnTo>
                  <a:lnTo>
                    <a:pt x="27367" y="1200"/>
                  </a:lnTo>
                  <a:lnTo>
                    <a:pt x="27878" y="1400"/>
                  </a:lnTo>
                  <a:lnTo>
                    <a:pt x="28370" y="1614"/>
                  </a:lnTo>
                  <a:lnTo>
                    <a:pt x="28844" y="1843"/>
                  </a:lnTo>
                  <a:lnTo>
                    <a:pt x="29299" y="2087"/>
                  </a:lnTo>
                  <a:lnTo>
                    <a:pt x="29736" y="2345"/>
                  </a:lnTo>
                  <a:lnTo>
                    <a:pt x="30154" y="2618"/>
                  </a:lnTo>
                  <a:lnTo>
                    <a:pt x="30553" y="2906"/>
                  </a:lnTo>
                  <a:lnTo>
                    <a:pt x="30934" y="3208"/>
                  </a:lnTo>
                  <a:lnTo>
                    <a:pt x="31296" y="3519"/>
                  </a:lnTo>
                  <a:lnTo>
                    <a:pt x="31639" y="3843"/>
                  </a:lnTo>
                  <a:lnTo>
                    <a:pt x="31963" y="4181"/>
                  </a:lnTo>
                  <a:lnTo>
                    <a:pt x="32267" y="4532"/>
                  </a:lnTo>
                  <a:lnTo>
                    <a:pt x="32553" y="4897"/>
                  </a:lnTo>
                  <a:lnTo>
                    <a:pt x="32819" y="5276"/>
                  </a:lnTo>
                  <a:lnTo>
                    <a:pt x="33066" y="5667"/>
                  </a:lnTo>
                  <a:lnTo>
                    <a:pt x="33294" y="6073"/>
                  </a:lnTo>
                  <a:lnTo>
                    <a:pt x="33503" y="6492"/>
                  </a:lnTo>
                  <a:lnTo>
                    <a:pt x="33693" y="6924"/>
                  </a:lnTo>
                  <a:lnTo>
                    <a:pt x="33869" y="7363"/>
                  </a:lnTo>
                  <a:lnTo>
                    <a:pt x="34027" y="7813"/>
                  </a:lnTo>
                  <a:lnTo>
                    <a:pt x="34166" y="8275"/>
                  </a:lnTo>
                  <a:lnTo>
                    <a:pt x="34287" y="8748"/>
                  </a:lnTo>
                  <a:lnTo>
                    <a:pt x="34389" y="9232"/>
                  </a:lnTo>
                  <a:lnTo>
                    <a:pt x="34473" y="9727"/>
                  </a:lnTo>
                  <a:lnTo>
                    <a:pt x="34538" y="10234"/>
                  </a:lnTo>
                  <a:lnTo>
                    <a:pt x="34584" y="10752"/>
                  </a:lnTo>
                  <a:lnTo>
                    <a:pt x="34612" y="11281"/>
                  </a:lnTo>
                  <a:lnTo>
                    <a:pt x="34621" y="11822"/>
                  </a:lnTo>
                  <a:lnTo>
                    <a:pt x="34615" y="12263"/>
                  </a:lnTo>
                  <a:lnTo>
                    <a:pt x="34594" y="12696"/>
                  </a:lnTo>
                  <a:lnTo>
                    <a:pt x="34561" y="13123"/>
                  </a:lnTo>
                  <a:lnTo>
                    <a:pt x="34513" y="13542"/>
                  </a:lnTo>
                  <a:lnTo>
                    <a:pt x="34453" y="13954"/>
                  </a:lnTo>
                  <a:lnTo>
                    <a:pt x="34378" y="14358"/>
                  </a:lnTo>
                  <a:lnTo>
                    <a:pt x="34290" y="14755"/>
                  </a:lnTo>
                  <a:lnTo>
                    <a:pt x="34189" y="15145"/>
                  </a:lnTo>
                  <a:lnTo>
                    <a:pt x="34074" y="15528"/>
                  </a:lnTo>
                  <a:lnTo>
                    <a:pt x="33946" y="15903"/>
                  </a:lnTo>
                  <a:lnTo>
                    <a:pt x="33811" y="16265"/>
                  </a:lnTo>
                  <a:lnTo>
                    <a:pt x="33666" y="16619"/>
                  </a:lnTo>
                  <a:lnTo>
                    <a:pt x="33509" y="16965"/>
                  </a:lnTo>
                  <a:lnTo>
                    <a:pt x="33342" y="17304"/>
                  </a:lnTo>
                  <a:lnTo>
                    <a:pt x="33165" y="17634"/>
                  </a:lnTo>
                  <a:lnTo>
                    <a:pt x="32976" y="17957"/>
                  </a:lnTo>
                  <a:lnTo>
                    <a:pt x="32777" y="18271"/>
                  </a:lnTo>
                  <a:lnTo>
                    <a:pt x="32568" y="18578"/>
                  </a:lnTo>
                  <a:lnTo>
                    <a:pt x="32347" y="18877"/>
                  </a:lnTo>
                  <a:lnTo>
                    <a:pt x="32116" y="19168"/>
                  </a:lnTo>
                  <a:lnTo>
                    <a:pt x="31881" y="19451"/>
                  </a:lnTo>
                  <a:lnTo>
                    <a:pt x="31637" y="19724"/>
                  </a:lnTo>
                  <a:lnTo>
                    <a:pt x="31383" y="19989"/>
                  </a:lnTo>
                  <a:lnTo>
                    <a:pt x="31121" y="20245"/>
                  </a:lnTo>
                  <a:lnTo>
                    <a:pt x="30850" y="20491"/>
                  </a:lnTo>
                  <a:lnTo>
                    <a:pt x="30569" y="20729"/>
                  </a:lnTo>
                  <a:lnTo>
                    <a:pt x="30280" y="20957"/>
                  </a:lnTo>
                  <a:lnTo>
                    <a:pt x="29982" y="21177"/>
                  </a:lnTo>
                  <a:lnTo>
                    <a:pt x="29674" y="21387"/>
                  </a:lnTo>
                  <a:lnTo>
                    <a:pt x="29358" y="21589"/>
                  </a:lnTo>
                  <a:lnTo>
                    <a:pt x="29034" y="21775"/>
                  </a:lnTo>
                  <a:lnTo>
                    <a:pt x="28705" y="21952"/>
                  </a:lnTo>
                  <a:lnTo>
                    <a:pt x="28370" y="22118"/>
                  </a:lnTo>
                  <a:lnTo>
                    <a:pt x="28029" y="22274"/>
                  </a:lnTo>
                  <a:lnTo>
                    <a:pt x="27683" y="22419"/>
                  </a:lnTo>
                  <a:lnTo>
                    <a:pt x="27331" y="22555"/>
                  </a:lnTo>
                  <a:lnTo>
                    <a:pt x="26974" y="22681"/>
                  </a:lnTo>
                  <a:lnTo>
                    <a:pt x="26611" y="22796"/>
                  </a:lnTo>
                  <a:lnTo>
                    <a:pt x="26242" y="22901"/>
                  </a:lnTo>
                  <a:lnTo>
                    <a:pt x="25867" y="22996"/>
                  </a:lnTo>
                  <a:lnTo>
                    <a:pt x="36592" y="39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615173" y="4703994"/>
              <a:ext cx="17958" cy="11709"/>
            </a:xfrm>
            <a:custGeom>
              <a:avLst/>
              <a:pathLst>
                <a:path w="17958" h="11709">
                  <a:moveTo>
                    <a:pt x="17958" y="5714"/>
                  </a:moveTo>
                  <a:lnTo>
                    <a:pt x="17939" y="5149"/>
                  </a:lnTo>
                  <a:lnTo>
                    <a:pt x="17881" y="4614"/>
                  </a:lnTo>
                  <a:lnTo>
                    <a:pt x="17786" y="4108"/>
                  </a:lnTo>
                  <a:lnTo>
                    <a:pt x="17652" y="3633"/>
                  </a:lnTo>
                  <a:lnTo>
                    <a:pt x="17479" y="3187"/>
                  </a:lnTo>
                  <a:lnTo>
                    <a:pt x="17269" y="2772"/>
                  </a:lnTo>
                  <a:lnTo>
                    <a:pt x="17020" y="2386"/>
                  </a:lnTo>
                  <a:lnTo>
                    <a:pt x="16733" y="2030"/>
                  </a:lnTo>
                  <a:lnTo>
                    <a:pt x="16407" y="1703"/>
                  </a:lnTo>
                  <a:lnTo>
                    <a:pt x="16044" y="1407"/>
                  </a:lnTo>
                  <a:lnTo>
                    <a:pt x="15650" y="1139"/>
                  </a:lnTo>
                  <a:lnTo>
                    <a:pt x="15224" y="900"/>
                  </a:lnTo>
                  <a:lnTo>
                    <a:pt x="14765" y="689"/>
                  </a:lnTo>
                  <a:lnTo>
                    <a:pt x="14274" y="506"/>
                  </a:lnTo>
                  <a:lnTo>
                    <a:pt x="13750" y="351"/>
                  </a:lnTo>
                  <a:lnTo>
                    <a:pt x="13193" y="225"/>
                  </a:lnTo>
                  <a:lnTo>
                    <a:pt x="12604" y="126"/>
                  </a:lnTo>
                  <a:lnTo>
                    <a:pt x="11982" y="56"/>
                  </a:lnTo>
                  <a:lnTo>
                    <a:pt x="11327" y="14"/>
                  </a:lnTo>
                  <a:lnTo>
                    <a:pt x="10639" y="0"/>
                  </a:lnTo>
                  <a:lnTo>
                    <a:pt x="0" y="0"/>
                  </a:lnTo>
                  <a:lnTo>
                    <a:pt x="0" y="11709"/>
                  </a:lnTo>
                  <a:lnTo>
                    <a:pt x="10865" y="11709"/>
                  </a:lnTo>
                  <a:lnTo>
                    <a:pt x="11231" y="11705"/>
                  </a:lnTo>
                  <a:lnTo>
                    <a:pt x="11586" y="11692"/>
                  </a:lnTo>
                  <a:lnTo>
                    <a:pt x="11931" y="11671"/>
                  </a:lnTo>
                  <a:lnTo>
                    <a:pt x="12265" y="11641"/>
                  </a:lnTo>
                  <a:lnTo>
                    <a:pt x="12589" y="11603"/>
                  </a:lnTo>
                  <a:lnTo>
                    <a:pt x="12901" y="11557"/>
                  </a:lnTo>
                  <a:lnTo>
                    <a:pt x="13203" y="11502"/>
                  </a:lnTo>
                  <a:lnTo>
                    <a:pt x="13495" y="11439"/>
                  </a:lnTo>
                  <a:lnTo>
                    <a:pt x="13775" y="11367"/>
                  </a:lnTo>
                  <a:lnTo>
                    <a:pt x="14045" y="11287"/>
                  </a:lnTo>
                  <a:lnTo>
                    <a:pt x="14310" y="11193"/>
                  </a:lnTo>
                  <a:lnTo>
                    <a:pt x="14565" y="11093"/>
                  </a:lnTo>
                  <a:lnTo>
                    <a:pt x="14810" y="10986"/>
                  </a:lnTo>
                  <a:lnTo>
                    <a:pt x="15045" y="10872"/>
                  </a:lnTo>
                  <a:lnTo>
                    <a:pt x="15270" y="10752"/>
                  </a:lnTo>
                  <a:lnTo>
                    <a:pt x="15484" y="10625"/>
                  </a:lnTo>
                  <a:lnTo>
                    <a:pt x="15689" y="10491"/>
                  </a:lnTo>
                  <a:lnTo>
                    <a:pt x="15883" y="10350"/>
                  </a:lnTo>
                  <a:lnTo>
                    <a:pt x="16067" y="10203"/>
                  </a:lnTo>
                  <a:lnTo>
                    <a:pt x="16241" y="10048"/>
                  </a:lnTo>
                  <a:lnTo>
                    <a:pt x="16411" y="9882"/>
                  </a:lnTo>
                  <a:lnTo>
                    <a:pt x="16572" y="9711"/>
                  </a:lnTo>
                  <a:lnTo>
                    <a:pt x="16724" y="9533"/>
                  </a:lnTo>
                  <a:lnTo>
                    <a:pt x="16867" y="9350"/>
                  </a:lnTo>
                  <a:lnTo>
                    <a:pt x="17001" y="9162"/>
                  </a:lnTo>
                  <a:lnTo>
                    <a:pt x="17126" y="8967"/>
                  </a:lnTo>
                  <a:lnTo>
                    <a:pt x="17242" y="8768"/>
                  </a:lnTo>
                  <a:lnTo>
                    <a:pt x="17349" y="8562"/>
                  </a:lnTo>
                  <a:lnTo>
                    <a:pt x="17447" y="8351"/>
                  </a:lnTo>
                  <a:lnTo>
                    <a:pt x="17536" y="8134"/>
                  </a:lnTo>
                  <a:lnTo>
                    <a:pt x="17616" y="7912"/>
                  </a:lnTo>
                  <a:lnTo>
                    <a:pt x="17688" y="7686"/>
                  </a:lnTo>
                  <a:lnTo>
                    <a:pt x="17751" y="7455"/>
                  </a:lnTo>
                  <a:lnTo>
                    <a:pt x="17806" y="7220"/>
                  </a:lnTo>
                  <a:lnTo>
                    <a:pt x="17852" y="6980"/>
                  </a:lnTo>
                  <a:lnTo>
                    <a:pt x="17890" y="6736"/>
                  </a:lnTo>
                  <a:lnTo>
                    <a:pt x="17920" y="6487"/>
                  </a:lnTo>
                  <a:lnTo>
                    <a:pt x="17941" y="6234"/>
                  </a:lnTo>
                  <a:lnTo>
                    <a:pt x="17954" y="59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645629" y="4697549"/>
              <a:ext cx="36536" cy="39660"/>
            </a:xfrm>
            <a:custGeom>
              <a:avLst/>
              <a:pathLst>
                <a:path w="36536" h="39660">
                  <a:moveTo>
                    <a:pt x="22405" y="23390"/>
                  </a:moveTo>
                  <a:lnTo>
                    <a:pt x="22405" y="39660"/>
                  </a:lnTo>
                  <a:lnTo>
                    <a:pt x="14130" y="39660"/>
                  </a:lnTo>
                  <a:lnTo>
                    <a:pt x="14130" y="23390"/>
                  </a:lnTo>
                  <a:lnTo>
                    <a:pt x="0" y="0"/>
                  </a:lnTo>
                  <a:lnTo>
                    <a:pt x="8697" y="0"/>
                  </a:lnTo>
                  <a:lnTo>
                    <a:pt x="18211" y="16776"/>
                  </a:lnTo>
                  <a:lnTo>
                    <a:pt x="27838" y="0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967543" y="5707840"/>
              <a:ext cx="6516" cy="31125"/>
            </a:xfrm>
            <a:custGeom>
              <a:avLst/>
              <a:pathLst>
                <a:path w="6516" h="31125">
                  <a:moveTo>
                    <a:pt x="0" y="31125"/>
                  </a:moveTo>
                  <a:lnTo>
                    <a:pt x="0" y="0"/>
                  </a:lnTo>
                  <a:lnTo>
                    <a:pt x="6516" y="0"/>
                  </a:lnTo>
                  <a:lnTo>
                    <a:pt x="6516" y="311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978942" y="5707376"/>
              <a:ext cx="29579" cy="32031"/>
            </a:xfrm>
            <a:custGeom>
              <a:avLst/>
              <a:pathLst>
                <a:path w="29579" h="32031">
                  <a:moveTo>
                    <a:pt x="15706" y="26906"/>
                  </a:moveTo>
                  <a:lnTo>
                    <a:pt x="16068" y="26901"/>
                  </a:lnTo>
                  <a:lnTo>
                    <a:pt x="16419" y="26886"/>
                  </a:lnTo>
                  <a:lnTo>
                    <a:pt x="16760" y="26860"/>
                  </a:lnTo>
                  <a:lnTo>
                    <a:pt x="17092" y="26825"/>
                  </a:lnTo>
                  <a:lnTo>
                    <a:pt x="17413" y="26779"/>
                  </a:lnTo>
                  <a:lnTo>
                    <a:pt x="17723" y="26723"/>
                  </a:lnTo>
                  <a:lnTo>
                    <a:pt x="18024" y="26657"/>
                  </a:lnTo>
                  <a:lnTo>
                    <a:pt x="18315" y="26581"/>
                  </a:lnTo>
                  <a:lnTo>
                    <a:pt x="18595" y="26494"/>
                  </a:lnTo>
                  <a:lnTo>
                    <a:pt x="18865" y="26398"/>
                  </a:lnTo>
                  <a:lnTo>
                    <a:pt x="19131" y="26289"/>
                  </a:lnTo>
                  <a:lnTo>
                    <a:pt x="19389" y="26174"/>
                  </a:lnTo>
                  <a:lnTo>
                    <a:pt x="19640" y="26052"/>
                  </a:lnTo>
                  <a:lnTo>
                    <a:pt x="19883" y="25924"/>
                  </a:lnTo>
                  <a:lnTo>
                    <a:pt x="20119" y="25790"/>
                  </a:lnTo>
                  <a:lnTo>
                    <a:pt x="20347" y="25650"/>
                  </a:lnTo>
                  <a:lnTo>
                    <a:pt x="20568" y="25504"/>
                  </a:lnTo>
                  <a:lnTo>
                    <a:pt x="20781" y="25352"/>
                  </a:lnTo>
                  <a:lnTo>
                    <a:pt x="20986" y="25193"/>
                  </a:lnTo>
                  <a:lnTo>
                    <a:pt x="21185" y="25028"/>
                  </a:lnTo>
                  <a:lnTo>
                    <a:pt x="21380" y="24858"/>
                  </a:lnTo>
                  <a:lnTo>
                    <a:pt x="21568" y="24684"/>
                  </a:lnTo>
                  <a:lnTo>
                    <a:pt x="21749" y="24505"/>
                  </a:lnTo>
                  <a:lnTo>
                    <a:pt x="21923" y="24321"/>
                  </a:lnTo>
                  <a:lnTo>
                    <a:pt x="22090" y="24134"/>
                  </a:lnTo>
                  <a:lnTo>
                    <a:pt x="22250" y="23941"/>
                  </a:lnTo>
                  <a:lnTo>
                    <a:pt x="22403" y="23745"/>
                  </a:lnTo>
                  <a:lnTo>
                    <a:pt x="22549" y="23544"/>
                  </a:lnTo>
                  <a:lnTo>
                    <a:pt x="22688" y="23338"/>
                  </a:lnTo>
                  <a:lnTo>
                    <a:pt x="22819" y="23129"/>
                  </a:lnTo>
                  <a:lnTo>
                    <a:pt x="22949" y="22916"/>
                  </a:lnTo>
                  <a:lnTo>
                    <a:pt x="23075" y="22703"/>
                  </a:lnTo>
                  <a:lnTo>
                    <a:pt x="23195" y="22490"/>
                  </a:lnTo>
                  <a:lnTo>
                    <a:pt x="23311" y="22277"/>
                  </a:lnTo>
                  <a:lnTo>
                    <a:pt x="23421" y="22063"/>
                  </a:lnTo>
                  <a:lnTo>
                    <a:pt x="23527" y="21848"/>
                  </a:lnTo>
                  <a:lnTo>
                    <a:pt x="23628" y="21633"/>
                  </a:lnTo>
                  <a:lnTo>
                    <a:pt x="23724" y="21418"/>
                  </a:lnTo>
                  <a:lnTo>
                    <a:pt x="23815" y="21202"/>
                  </a:lnTo>
                  <a:lnTo>
                    <a:pt x="23902" y="20986"/>
                  </a:lnTo>
                  <a:lnTo>
                    <a:pt x="29579" y="23129"/>
                  </a:lnTo>
                  <a:lnTo>
                    <a:pt x="29438" y="23464"/>
                  </a:lnTo>
                  <a:lnTo>
                    <a:pt x="29288" y="23797"/>
                  </a:lnTo>
                  <a:lnTo>
                    <a:pt x="29130" y="24130"/>
                  </a:lnTo>
                  <a:lnTo>
                    <a:pt x="28964" y="24461"/>
                  </a:lnTo>
                  <a:lnTo>
                    <a:pt x="28789" y="24791"/>
                  </a:lnTo>
                  <a:lnTo>
                    <a:pt x="28606" y="25119"/>
                  </a:lnTo>
                  <a:lnTo>
                    <a:pt x="28415" y="25447"/>
                  </a:lnTo>
                  <a:lnTo>
                    <a:pt x="28215" y="25772"/>
                  </a:lnTo>
                  <a:lnTo>
                    <a:pt x="28006" y="26097"/>
                  </a:lnTo>
                  <a:lnTo>
                    <a:pt x="27790" y="26420"/>
                  </a:lnTo>
                  <a:lnTo>
                    <a:pt x="27563" y="26739"/>
                  </a:lnTo>
                  <a:lnTo>
                    <a:pt x="27326" y="27050"/>
                  </a:lnTo>
                  <a:lnTo>
                    <a:pt x="27077" y="27354"/>
                  </a:lnTo>
                  <a:lnTo>
                    <a:pt x="26818" y="27650"/>
                  </a:lnTo>
                  <a:lnTo>
                    <a:pt x="26547" y="27939"/>
                  </a:lnTo>
                  <a:lnTo>
                    <a:pt x="26265" y="28220"/>
                  </a:lnTo>
                  <a:lnTo>
                    <a:pt x="25973" y="28494"/>
                  </a:lnTo>
                  <a:lnTo>
                    <a:pt x="25669" y="28760"/>
                  </a:lnTo>
                  <a:lnTo>
                    <a:pt x="25354" y="29019"/>
                  </a:lnTo>
                  <a:lnTo>
                    <a:pt x="25028" y="29270"/>
                  </a:lnTo>
                  <a:lnTo>
                    <a:pt x="24691" y="29513"/>
                  </a:lnTo>
                  <a:lnTo>
                    <a:pt x="24340" y="29746"/>
                  </a:lnTo>
                  <a:lnTo>
                    <a:pt x="23977" y="29970"/>
                  </a:lnTo>
                  <a:lnTo>
                    <a:pt x="23600" y="30185"/>
                  </a:lnTo>
                  <a:lnTo>
                    <a:pt x="23211" y="30391"/>
                  </a:lnTo>
                  <a:lnTo>
                    <a:pt x="22810" y="30587"/>
                  </a:lnTo>
                  <a:lnTo>
                    <a:pt x="22395" y="30774"/>
                  </a:lnTo>
                  <a:lnTo>
                    <a:pt x="21967" y="30952"/>
                  </a:lnTo>
                  <a:lnTo>
                    <a:pt x="21527" y="31121"/>
                  </a:lnTo>
                  <a:lnTo>
                    <a:pt x="21074" y="31280"/>
                  </a:lnTo>
                  <a:lnTo>
                    <a:pt x="20611" y="31423"/>
                  </a:lnTo>
                  <a:lnTo>
                    <a:pt x="20131" y="31550"/>
                  </a:lnTo>
                  <a:lnTo>
                    <a:pt x="19635" y="31663"/>
                  </a:lnTo>
                  <a:lnTo>
                    <a:pt x="19123" y="31761"/>
                  </a:lnTo>
                  <a:lnTo>
                    <a:pt x="18594" y="31843"/>
                  </a:lnTo>
                  <a:lnTo>
                    <a:pt x="18049" y="31911"/>
                  </a:lnTo>
                  <a:lnTo>
                    <a:pt x="17488" y="31963"/>
                  </a:lnTo>
                  <a:lnTo>
                    <a:pt x="16910" y="32001"/>
                  </a:lnTo>
                  <a:lnTo>
                    <a:pt x="16316" y="32024"/>
                  </a:lnTo>
                  <a:lnTo>
                    <a:pt x="15706" y="32031"/>
                  </a:lnTo>
                  <a:lnTo>
                    <a:pt x="14908" y="32019"/>
                  </a:lnTo>
                  <a:lnTo>
                    <a:pt x="14132" y="31983"/>
                  </a:lnTo>
                  <a:lnTo>
                    <a:pt x="13378" y="31924"/>
                  </a:lnTo>
                  <a:lnTo>
                    <a:pt x="12645" y="31840"/>
                  </a:lnTo>
                  <a:lnTo>
                    <a:pt x="11934" y="31733"/>
                  </a:lnTo>
                  <a:lnTo>
                    <a:pt x="11245" y="31602"/>
                  </a:lnTo>
                  <a:lnTo>
                    <a:pt x="10577" y="31447"/>
                  </a:lnTo>
                  <a:lnTo>
                    <a:pt x="9931" y="31268"/>
                  </a:lnTo>
                  <a:lnTo>
                    <a:pt x="9306" y="31065"/>
                  </a:lnTo>
                  <a:lnTo>
                    <a:pt x="8703" y="30838"/>
                  </a:lnTo>
                  <a:lnTo>
                    <a:pt x="8121" y="30586"/>
                  </a:lnTo>
                  <a:lnTo>
                    <a:pt x="7560" y="30315"/>
                  </a:lnTo>
                  <a:lnTo>
                    <a:pt x="7019" y="30026"/>
                  </a:lnTo>
                  <a:lnTo>
                    <a:pt x="6498" y="29718"/>
                  </a:lnTo>
                  <a:lnTo>
                    <a:pt x="5997" y="29391"/>
                  </a:lnTo>
                  <a:lnTo>
                    <a:pt x="5517" y="29046"/>
                  </a:lnTo>
                  <a:lnTo>
                    <a:pt x="5057" y="28683"/>
                  </a:lnTo>
                  <a:lnTo>
                    <a:pt x="4617" y="28300"/>
                  </a:lnTo>
                  <a:lnTo>
                    <a:pt x="4198" y="27900"/>
                  </a:lnTo>
                  <a:lnTo>
                    <a:pt x="3799" y="27480"/>
                  </a:lnTo>
                  <a:lnTo>
                    <a:pt x="3424" y="27039"/>
                  </a:lnTo>
                  <a:lnTo>
                    <a:pt x="3069" y="26583"/>
                  </a:lnTo>
                  <a:lnTo>
                    <a:pt x="2733" y="26110"/>
                  </a:lnTo>
                  <a:lnTo>
                    <a:pt x="2417" y="25621"/>
                  </a:lnTo>
                  <a:lnTo>
                    <a:pt x="2120" y="25117"/>
                  </a:lnTo>
                  <a:lnTo>
                    <a:pt x="1843" y="24596"/>
                  </a:lnTo>
                  <a:lnTo>
                    <a:pt x="1585" y="24060"/>
                  </a:lnTo>
                  <a:lnTo>
                    <a:pt x="1346" y="23508"/>
                  </a:lnTo>
                  <a:lnTo>
                    <a:pt x="1127" y="22939"/>
                  </a:lnTo>
                  <a:lnTo>
                    <a:pt x="927" y="22355"/>
                  </a:lnTo>
                  <a:lnTo>
                    <a:pt x="751" y="21758"/>
                  </a:lnTo>
                  <a:lnTo>
                    <a:pt x="593" y="21149"/>
                  </a:lnTo>
                  <a:lnTo>
                    <a:pt x="454" y="20530"/>
                  </a:lnTo>
                  <a:lnTo>
                    <a:pt x="334" y="19899"/>
                  </a:lnTo>
                  <a:lnTo>
                    <a:pt x="231" y="19257"/>
                  </a:lnTo>
                  <a:lnTo>
                    <a:pt x="148" y="18604"/>
                  </a:lnTo>
                  <a:lnTo>
                    <a:pt x="83" y="17941"/>
                  </a:lnTo>
                  <a:lnTo>
                    <a:pt x="37" y="17266"/>
                  </a:lnTo>
                  <a:lnTo>
                    <a:pt x="9" y="16580"/>
                  </a:lnTo>
                  <a:lnTo>
                    <a:pt x="0" y="15883"/>
                  </a:lnTo>
                  <a:lnTo>
                    <a:pt x="9" y="15161"/>
                  </a:lnTo>
                  <a:lnTo>
                    <a:pt x="37" y="14453"/>
                  </a:lnTo>
                  <a:lnTo>
                    <a:pt x="83" y="13759"/>
                  </a:lnTo>
                  <a:lnTo>
                    <a:pt x="148" y="13080"/>
                  </a:lnTo>
                  <a:lnTo>
                    <a:pt x="231" y="12415"/>
                  </a:lnTo>
                  <a:lnTo>
                    <a:pt x="334" y="11763"/>
                  </a:lnTo>
                  <a:lnTo>
                    <a:pt x="454" y="11126"/>
                  </a:lnTo>
                  <a:lnTo>
                    <a:pt x="593" y="10503"/>
                  </a:lnTo>
                  <a:lnTo>
                    <a:pt x="751" y="9894"/>
                  </a:lnTo>
                  <a:lnTo>
                    <a:pt x="927" y="9300"/>
                  </a:lnTo>
                  <a:lnTo>
                    <a:pt x="1127" y="8721"/>
                  </a:lnTo>
                  <a:lnTo>
                    <a:pt x="1345" y="8160"/>
                  </a:lnTo>
                  <a:lnTo>
                    <a:pt x="1583" y="7616"/>
                  </a:lnTo>
                  <a:lnTo>
                    <a:pt x="1839" y="7091"/>
                  </a:lnTo>
                  <a:lnTo>
                    <a:pt x="2115" y="6583"/>
                  </a:lnTo>
                  <a:lnTo>
                    <a:pt x="2409" y="6092"/>
                  </a:lnTo>
                  <a:lnTo>
                    <a:pt x="2723" y="5619"/>
                  </a:lnTo>
                  <a:lnTo>
                    <a:pt x="3055" y="5164"/>
                  </a:lnTo>
                  <a:lnTo>
                    <a:pt x="3407" y="4727"/>
                  </a:lnTo>
                  <a:lnTo>
                    <a:pt x="3777" y="4307"/>
                  </a:lnTo>
                  <a:lnTo>
                    <a:pt x="4167" y="3902"/>
                  </a:lnTo>
                  <a:lnTo>
                    <a:pt x="4577" y="3515"/>
                  </a:lnTo>
                  <a:lnTo>
                    <a:pt x="5006" y="3149"/>
                  </a:lnTo>
                  <a:lnTo>
                    <a:pt x="5456" y="2801"/>
                  </a:lnTo>
                  <a:lnTo>
                    <a:pt x="5925" y="2474"/>
                  </a:lnTo>
                  <a:lnTo>
                    <a:pt x="6415" y="2165"/>
                  </a:lnTo>
                  <a:lnTo>
                    <a:pt x="6924" y="1876"/>
                  </a:lnTo>
                  <a:lnTo>
                    <a:pt x="7453" y="1607"/>
                  </a:lnTo>
                  <a:lnTo>
                    <a:pt x="8002" y="1357"/>
                  </a:lnTo>
                  <a:lnTo>
                    <a:pt x="8571" y="1126"/>
                  </a:lnTo>
                  <a:lnTo>
                    <a:pt x="9164" y="912"/>
                  </a:lnTo>
                  <a:lnTo>
                    <a:pt x="9778" y="721"/>
                  </a:lnTo>
                  <a:lnTo>
                    <a:pt x="10412" y="552"/>
                  </a:lnTo>
                  <a:lnTo>
                    <a:pt x="11066" y="405"/>
                  </a:lnTo>
                  <a:lnTo>
                    <a:pt x="11741" y="281"/>
                  </a:lnTo>
                  <a:lnTo>
                    <a:pt x="12436" y="180"/>
                  </a:lnTo>
                  <a:lnTo>
                    <a:pt x="13151" y="101"/>
                  </a:lnTo>
                  <a:lnTo>
                    <a:pt x="13887" y="45"/>
                  </a:lnTo>
                  <a:lnTo>
                    <a:pt x="14643" y="11"/>
                  </a:lnTo>
                  <a:lnTo>
                    <a:pt x="15419" y="0"/>
                  </a:lnTo>
                  <a:lnTo>
                    <a:pt x="16021" y="6"/>
                  </a:lnTo>
                  <a:lnTo>
                    <a:pt x="16607" y="25"/>
                  </a:lnTo>
                  <a:lnTo>
                    <a:pt x="17178" y="57"/>
                  </a:lnTo>
                  <a:lnTo>
                    <a:pt x="17734" y="102"/>
                  </a:lnTo>
                  <a:lnTo>
                    <a:pt x="18274" y="160"/>
                  </a:lnTo>
                  <a:lnTo>
                    <a:pt x="18799" y="230"/>
                  </a:lnTo>
                  <a:lnTo>
                    <a:pt x="19308" y="313"/>
                  </a:lnTo>
                  <a:lnTo>
                    <a:pt x="19802" y="410"/>
                  </a:lnTo>
                  <a:lnTo>
                    <a:pt x="20280" y="518"/>
                  </a:lnTo>
                  <a:lnTo>
                    <a:pt x="20743" y="640"/>
                  </a:lnTo>
                  <a:lnTo>
                    <a:pt x="21196" y="774"/>
                  </a:lnTo>
                  <a:lnTo>
                    <a:pt x="21636" y="918"/>
                  </a:lnTo>
                  <a:lnTo>
                    <a:pt x="22064" y="1072"/>
                  </a:lnTo>
                  <a:lnTo>
                    <a:pt x="22478" y="1237"/>
                  </a:lnTo>
                  <a:lnTo>
                    <a:pt x="22880" y="1413"/>
                  </a:lnTo>
                  <a:lnTo>
                    <a:pt x="23269" y="1600"/>
                  </a:lnTo>
                  <a:lnTo>
                    <a:pt x="23645" y="1797"/>
                  </a:lnTo>
                  <a:lnTo>
                    <a:pt x="24009" y="2004"/>
                  </a:lnTo>
                  <a:lnTo>
                    <a:pt x="24359" y="2223"/>
                  </a:lnTo>
                  <a:lnTo>
                    <a:pt x="24697" y="2452"/>
                  </a:lnTo>
                  <a:lnTo>
                    <a:pt x="25027" y="2686"/>
                  </a:lnTo>
                  <a:lnTo>
                    <a:pt x="25345" y="2929"/>
                  </a:lnTo>
                  <a:lnTo>
                    <a:pt x="25651" y="3181"/>
                  </a:lnTo>
                  <a:lnTo>
                    <a:pt x="25945" y="3441"/>
                  </a:lnTo>
                  <a:lnTo>
                    <a:pt x="26227" y="3711"/>
                  </a:lnTo>
                  <a:lnTo>
                    <a:pt x="26497" y="3989"/>
                  </a:lnTo>
                  <a:lnTo>
                    <a:pt x="26755" y="4276"/>
                  </a:lnTo>
                  <a:lnTo>
                    <a:pt x="27001" y="4572"/>
                  </a:lnTo>
                  <a:lnTo>
                    <a:pt x="27236" y="4877"/>
                  </a:lnTo>
                  <a:lnTo>
                    <a:pt x="27458" y="5191"/>
                  </a:lnTo>
                  <a:lnTo>
                    <a:pt x="27674" y="5508"/>
                  </a:lnTo>
                  <a:lnTo>
                    <a:pt x="27881" y="5831"/>
                  </a:lnTo>
                  <a:lnTo>
                    <a:pt x="28077" y="6162"/>
                  </a:lnTo>
                  <a:lnTo>
                    <a:pt x="28264" y="6499"/>
                  </a:lnTo>
                  <a:lnTo>
                    <a:pt x="28441" y="6842"/>
                  </a:lnTo>
                  <a:lnTo>
                    <a:pt x="28609" y="7192"/>
                  </a:lnTo>
                  <a:lnTo>
                    <a:pt x="28767" y="7549"/>
                  </a:lnTo>
                  <a:lnTo>
                    <a:pt x="28915" y="7912"/>
                  </a:lnTo>
                  <a:lnTo>
                    <a:pt x="29053" y="8282"/>
                  </a:lnTo>
                  <a:lnTo>
                    <a:pt x="29181" y="8659"/>
                  </a:lnTo>
                  <a:lnTo>
                    <a:pt x="23438" y="10228"/>
                  </a:lnTo>
                  <a:lnTo>
                    <a:pt x="23373" y="10030"/>
                  </a:lnTo>
                  <a:lnTo>
                    <a:pt x="23301" y="9833"/>
                  </a:lnTo>
                  <a:lnTo>
                    <a:pt x="23222" y="9639"/>
                  </a:lnTo>
                  <a:lnTo>
                    <a:pt x="23137" y="9446"/>
                  </a:lnTo>
                  <a:lnTo>
                    <a:pt x="23046" y="9256"/>
                  </a:lnTo>
                  <a:lnTo>
                    <a:pt x="22947" y="9066"/>
                  </a:lnTo>
                  <a:lnTo>
                    <a:pt x="22842" y="8879"/>
                  </a:lnTo>
                  <a:lnTo>
                    <a:pt x="22731" y="8694"/>
                  </a:lnTo>
                  <a:lnTo>
                    <a:pt x="22613" y="8510"/>
                  </a:lnTo>
                  <a:lnTo>
                    <a:pt x="22488" y="8328"/>
                  </a:lnTo>
                  <a:lnTo>
                    <a:pt x="22356" y="8144"/>
                  </a:lnTo>
                  <a:lnTo>
                    <a:pt x="22217" y="7965"/>
                  </a:lnTo>
                  <a:lnTo>
                    <a:pt x="22072" y="7791"/>
                  </a:lnTo>
                  <a:lnTo>
                    <a:pt x="21919" y="7621"/>
                  </a:lnTo>
                  <a:lnTo>
                    <a:pt x="21759" y="7455"/>
                  </a:lnTo>
                  <a:lnTo>
                    <a:pt x="21592" y="7294"/>
                  </a:lnTo>
                  <a:lnTo>
                    <a:pt x="21418" y="7137"/>
                  </a:lnTo>
                  <a:lnTo>
                    <a:pt x="21237" y="6985"/>
                  </a:lnTo>
                  <a:lnTo>
                    <a:pt x="21048" y="6837"/>
                  </a:lnTo>
                  <a:lnTo>
                    <a:pt x="20853" y="6693"/>
                  </a:lnTo>
                  <a:lnTo>
                    <a:pt x="20655" y="6554"/>
                  </a:lnTo>
                  <a:lnTo>
                    <a:pt x="20450" y="6422"/>
                  </a:lnTo>
                  <a:lnTo>
                    <a:pt x="20238" y="6295"/>
                  </a:lnTo>
                  <a:lnTo>
                    <a:pt x="20019" y="6173"/>
                  </a:lnTo>
                  <a:lnTo>
                    <a:pt x="19793" y="6058"/>
                  </a:lnTo>
                  <a:lnTo>
                    <a:pt x="19560" y="5948"/>
                  </a:lnTo>
                  <a:lnTo>
                    <a:pt x="19319" y="5844"/>
                  </a:lnTo>
                  <a:lnTo>
                    <a:pt x="19072" y="5746"/>
                  </a:lnTo>
                  <a:lnTo>
                    <a:pt x="18817" y="5653"/>
                  </a:lnTo>
                  <a:lnTo>
                    <a:pt x="18556" y="5566"/>
                  </a:lnTo>
                  <a:lnTo>
                    <a:pt x="18287" y="5482"/>
                  </a:lnTo>
                  <a:lnTo>
                    <a:pt x="18011" y="5407"/>
                  </a:lnTo>
                  <a:lnTo>
                    <a:pt x="17729" y="5341"/>
                  </a:lnTo>
                  <a:lnTo>
                    <a:pt x="17439" y="5284"/>
                  </a:lnTo>
                  <a:lnTo>
                    <a:pt x="17142" y="5235"/>
                  </a:lnTo>
                  <a:lnTo>
                    <a:pt x="16838" y="5195"/>
                  </a:lnTo>
                  <a:lnTo>
                    <a:pt x="16527" y="5164"/>
                  </a:lnTo>
                  <a:lnTo>
                    <a:pt x="16209" y="5142"/>
                  </a:lnTo>
                  <a:lnTo>
                    <a:pt x="15884" y="5129"/>
                  </a:lnTo>
                  <a:lnTo>
                    <a:pt x="15551" y="5125"/>
                  </a:lnTo>
                  <a:lnTo>
                    <a:pt x="15085" y="5132"/>
                  </a:lnTo>
                  <a:lnTo>
                    <a:pt x="14632" y="5155"/>
                  </a:lnTo>
                  <a:lnTo>
                    <a:pt x="14193" y="5194"/>
                  </a:lnTo>
                  <a:lnTo>
                    <a:pt x="13766" y="5248"/>
                  </a:lnTo>
                  <a:lnTo>
                    <a:pt x="13353" y="5318"/>
                  </a:lnTo>
                  <a:lnTo>
                    <a:pt x="12954" y="5403"/>
                  </a:lnTo>
                  <a:lnTo>
                    <a:pt x="12567" y="5503"/>
                  </a:lnTo>
                  <a:lnTo>
                    <a:pt x="12194" y="5619"/>
                  </a:lnTo>
                  <a:lnTo>
                    <a:pt x="11834" y="5751"/>
                  </a:lnTo>
                  <a:lnTo>
                    <a:pt x="11487" y="5898"/>
                  </a:lnTo>
                  <a:lnTo>
                    <a:pt x="11152" y="6055"/>
                  </a:lnTo>
                  <a:lnTo>
                    <a:pt x="10830" y="6225"/>
                  </a:lnTo>
                  <a:lnTo>
                    <a:pt x="10520" y="6408"/>
                  </a:lnTo>
                  <a:lnTo>
                    <a:pt x="10221" y="6605"/>
                  </a:lnTo>
                  <a:lnTo>
                    <a:pt x="9935" y="6814"/>
                  </a:lnTo>
                  <a:lnTo>
                    <a:pt x="9660" y="7038"/>
                  </a:lnTo>
                  <a:lnTo>
                    <a:pt x="9398" y="7274"/>
                  </a:lnTo>
                  <a:lnTo>
                    <a:pt x="9147" y="7524"/>
                  </a:lnTo>
                  <a:lnTo>
                    <a:pt x="8908" y="7786"/>
                  </a:lnTo>
                  <a:lnTo>
                    <a:pt x="8681" y="8063"/>
                  </a:lnTo>
                  <a:lnTo>
                    <a:pt x="8470" y="8351"/>
                  </a:lnTo>
                  <a:lnTo>
                    <a:pt x="8270" y="8651"/>
                  </a:lnTo>
                  <a:lnTo>
                    <a:pt x="8081" y="8963"/>
                  </a:lnTo>
                  <a:lnTo>
                    <a:pt x="7904" y="9286"/>
                  </a:lnTo>
                  <a:lnTo>
                    <a:pt x="7737" y="9620"/>
                  </a:lnTo>
                  <a:lnTo>
                    <a:pt x="7581" y="9966"/>
                  </a:lnTo>
                  <a:lnTo>
                    <a:pt x="7436" y="10323"/>
                  </a:lnTo>
                  <a:lnTo>
                    <a:pt x="7303" y="10692"/>
                  </a:lnTo>
                  <a:lnTo>
                    <a:pt x="7180" y="11073"/>
                  </a:lnTo>
                  <a:lnTo>
                    <a:pt x="7069" y="11465"/>
                  </a:lnTo>
                  <a:lnTo>
                    <a:pt x="6972" y="11863"/>
                  </a:lnTo>
                  <a:lnTo>
                    <a:pt x="6886" y="12270"/>
                  </a:lnTo>
                  <a:lnTo>
                    <a:pt x="6809" y="12688"/>
                  </a:lnTo>
                  <a:lnTo>
                    <a:pt x="6743" y="13115"/>
                  </a:lnTo>
                  <a:lnTo>
                    <a:pt x="6687" y="13552"/>
                  </a:lnTo>
                  <a:lnTo>
                    <a:pt x="6642" y="13999"/>
                  </a:lnTo>
                  <a:lnTo>
                    <a:pt x="6606" y="14455"/>
                  </a:lnTo>
                  <a:lnTo>
                    <a:pt x="6581" y="14921"/>
                  </a:lnTo>
                  <a:lnTo>
                    <a:pt x="6566" y="15397"/>
                  </a:lnTo>
                  <a:lnTo>
                    <a:pt x="6560" y="15883"/>
                  </a:lnTo>
                  <a:lnTo>
                    <a:pt x="6566" y="16365"/>
                  </a:lnTo>
                  <a:lnTo>
                    <a:pt x="6581" y="16839"/>
                  </a:lnTo>
                  <a:lnTo>
                    <a:pt x="6606" y="17305"/>
                  </a:lnTo>
                  <a:lnTo>
                    <a:pt x="6642" y="17763"/>
                  </a:lnTo>
                  <a:lnTo>
                    <a:pt x="6687" y="18213"/>
                  </a:lnTo>
                  <a:lnTo>
                    <a:pt x="6743" y="18656"/>
                  </a:lnTo>
                  <a:lnTo>
                    <a:pt x="6809" y="19090"/>
                  </a:lnTo>
                  <a:lnTo>
                    <a:pt x="6886" y="19516"/>
                  </a:lnTo>
                  <a:lnTo>
                    <a:pt x="6972" y="19935"/>
                  </a:lnTo>
                  <a:lnTo>
                    <a:pt x="7069" y="20345"/>
                  </a:lnTo>
                  <a:lnTo>
                    <a:pt x="7180" y="20742"/>
                  </a:lnTo>
                  <a:lnTo>
                    <a:pt x="7304" y="21127"/>
                  </a:lnTo>
                  <a:lnTo>
                    <a:pt x="7438" y="21502"/>
                  </a:lnTo>
                  <a:lnTo>
                    <a:pt x="7585" y="21865"/>
                  </a:lnTo>
                  <a:lnTo>
                    <a:pt x="7742" y="22217"/>
                  </a:lnTo>
                  <a:lnTo>
                    <a:pt x="7912" y="22559"/>
                  </a:lnTo>
                  <a:lnTo>
                    <a:pt x="8092" y="22889"/>
                  </a:lnTo>
                  <a:lnTo>
                    <a:pt x="8284" y="23208"/>
                  </a:lnTo>
                  <a:lnTo>
                    <a:pt x="8488" y="23516"/>
                  </a:lnTo>
                  <a:lnTo>
                    <a:pt x="8703" y="23813"/>
                  </a:lnTo>
                  <a:lnTo>
                    <a:pt x="8930" y="24099"/>
                  </a:lnTo>
                  <a:lnTo>
                    <a:pt x="9170" y="24371"/>
                  </a:lnTo>
                  <a:lnTo>
                    <a:pt x="9422" y="24630"/>
                  </a:lnTo>
                  <a:lnTo>
                    <a:pt x="9686" y="24877"/>
                  </a:lnTo>
                  <a:lnTo>
                    <a:pt x="9962" y="25111"/>
                  </a:lnTo>
                  <a:lnTo>
                    <a:pt x="10251" y="25332"/>
                  </a:lnTo>
                  <a:lnTo>
                    <a:pt x="10553" y="25541"/>
                  </a:lnTo>
                  <a:lnTo>
                    <a:pt x="10866" y="25736"/>
                  </a:lnTo>
                  <a:lnTo>
                    <a:pt x="11192" y="25919"/>
                  </a:lnTo>
                  <a:lnTo>
                    <a:pt x="11531" y="26089"/>
                  </a:lnTo>
                  <a:lnTo>
                    <a:pt x="11887" y="26244"/>
                  </a:lnTo>
                  <a:lnTo>
                    <a:pt x="12256" y="26383"/>
                  </a:lnTo>
                  <a:lnTo>
                    <a:pt x="12640" y="26506"/>
                  </a:lnTo>
                  <a:lnTo>
                    <a:pt x="13037" y="26612"/>
                  </a:lnTo>
                  <a:lnTo>
                    <a:pt x="13447" y="26702"/>
                  </a:lnTo>
                  <a:lnTo>
                    <a:pt x="13872" y="26775"/>
                  </a:lnTo>
                  <a:lnTo>
                    <a:pt x="14310" y="26832"/>
                  </a:lnTo>
                  <a:lnTo>
                    <a:pt x="14761" y="26873"/>
                  </a:lnTo>
                  <a:lnTo>
                    <a:pt x="15227" y="268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012785" y="5707840"/>
              <a:ext cx="25382" cy="31125"/>
            </a:xfrm>
            <a:custGeom>
              <a:avLst/>
              <a:pathLst>
                <a:path w="25382" h="31125">
                  <a:moveTo>
                    <a:pt x="0" y="31125"/>
                  </a:moveTo>
                  <a:lnTo>
                    <a:pt x="0" y="0"/>
                  </a:lnTo>
                  <a:lnTo>
                    <a:pt x="24476" y="0"/>
                  </a:lnTo>
                  <a:lnTo>
                    <a:pt x="24476" y="5036"/>
                  </a:lnTo>
                  <a:lnTo>
                    <a:pt x="6516" y="5036"/>
                  </a:lnTo>
                  <a:lnTo>
                    <a:pt x="6516" y="12856"/>
                  </a:lnTo>
                  <a:lnTo>
                    <a:pt x="23129" y="12856"/>
                  </a:lnTo>
                  <a:lnTo>
                    <a:pt x="23129" y="17893"/>
                  </a:lnTo>
                  <a:lnTo>
                    <a:pt x="6516" y="17893"/>
                  </a:lnTo>
                  <a:lnTo>
                    <a:pt x="6516" y="26089"/>
                  </a:lnTo>
                  <a:lnTo>
                    <a:pt x="25382" y="26089"/>
                  </a:lnTo>
                  <a:lnTo>
                    <a:pt x="25382" y="311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042961" y="5707840"/>
              <a:ext cx="23217" cy="31125"/>
            </a:xfrm>
            <a:custGeom>
              <a:avLst/>
              <a:pathLst>
                <a:path w="23217" h="31125">
                  <a:moveTo>
                    <a:pt x="0" y="31125"/>
                  </a:moveTo>
                  <a:lnTo>
                    <a:pt x="0" y="0"/>
                  </a:lnTo>
                  <a:lnTo>
                    <a:pt x="6516" y="0"/>
                  </a:lnTo>
                  <a:lnTo>
                    <a:pt x="6516" y="26089"/>
                  </a:lnTo>
                  <a:lnTo>
                    <a:pt x="23217" y="26089"/>
                  </a:lnTo>
                  <a:lnTo>
                    <a:pt x="23217" y="311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8068697" y="5707840"/>
              <a:ext cx="30352" cy="31125"/>
            </a:xfrm>
            <a:custGeom>
              <a:avLst/>
              <a:pathLst>
                <a:path w="30352" h="31125">
                  <a:moveTo>
                    <a:pt x="23902" y="31125"/>
                  </a:moveTo>
                  <a:lnTo>
                    <a:pt x="21140" y="23173"/>
                  </a:lnTo>
                  <a:lnTo>
                    <a:pt x="9278" y="23173"/>
                  </a:lnTo>
                  <a:lnTo>
                    <a:pt x="6516" y="31125"/>
                  </a:lnTo>
                  <a:lnTo>
                    <a:pt x="0" y="31125"/>
                  </a:lnTo>
                  <a:lnTo>
                    <a:pt x="11354" y="0"/>
                  </a:lnTo>
                  <a:lnTo>
                    <a:pt x="19042" y="0"/>
                  </a:lnTo>
                  <a:lnTo>
                    <a:pt x="30352" y="311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8079433" y="5714180"/>
              <a:ext cx="8946" cy="11929"/>
            </a:xfrm>
            <a:custGeom>
              <a:avLst/>
              <a:pathLst>
                <a:path w="8946" h="11929">
                  <a:moveTo>
                    <a:pt x="5876" y="2982"/>
                  </a:moveTo>
                  <a:lnTo>
                    <a:pt x="5823" y="2827"/>
                  </a:lnTo>
                  <a:lnTo>
                    <a:pt x="5770" y="2672"/>
                  </a:lnTo>
                  <a:lnTo>
                    <a:pt x="5717" y="2518"/>
                  </a:lnTo>
                  <a:lnTo>
                    <a:pt x="5664" y="2363"/>
                  </a:lnTo>
                  <a:lnTo>
                    <a:pt x="5611" y="2209"/>
                  </a:lnTo>
                  <a:lnTo>
                    <a:pt x="5558" y="2054"/>
                  </a:lnTo>
                  <a:lnTo>
                    <a:pt x="5505" y="1899"/>
                  </a:lnTo>
                  <a:lnTo>
                    <a:pt x="5451" y="1745"/>
                  </a:lnTo>
                  <a:lnTo>
                    <a:pt x="5398" y="1590"/>
                  </a:lnTo>
                  <a:lnTo>
                    <a:pt x="5345" y="1435"/>
                  </a:lnTo>
                  <a:lnTo>
                    <a:pt x="5297" y="1278"/>
                  </a:lnTo>
                  <a:lnTo>
                    <a:pt x="5250" y="1123"/>
                  </a:lnTo>
                  <a:lnTo>
                    <a:pt x="5204" y="972"/>
                  </a:lnTo>
                  <a:lnTo>
                    <a:pt x="5158" y="824"/>
                  </a:lnTo>
                  <a:lnTo>
                    <a:pt x="5114" y="679"/>
                  </a:lnTo>
                  <a:lnTo>
                    <a:pt x="5070" y="537"/>
                  </a:lnTo>
                  <a:lnTo>
                    <a:pt x="5027" y="398"/>
                  </a:lnTo>
                  <a:lnTo>
                    <a:pt x="4985" y="262"/>
                  </a:lnTo>
                  <a:lnTo>
                    <a:pt x="4944" y="129"/>
                  </a:lnTo>
                  <a:lnTo>
                    <a:pt x="4904" y="0"/>
                  </a:lnTo>
                  <a:lnTo>
                    <a:pt x="4020" y="0"/>
                  </a:lnTo>
                  <a:lnTo>
                    <a:pt x="3984" y="129"/>
                  </a:lnTo>
                  <a:lnTo>
                    <a:pt x="3946" y="262"/>
                  </a:lnTo>
                  <a:lnTo>
                    <a:pt x="3906" y="398"/>
                  </a:lnTo>
                  <a:lnTo>
                    <a:pt x="3864" y="537"/>
                  </a:lnTo>
                  <a:lnTo>
                    <a:pt x="3821" y="679"/>
                  </a:lnTo>
                  <a:lnTo>
                    <a:pt x="3776" y="824"/>
                  </a:lnTo>
                  <a:lnTo>
                    <a:pt x="3729" y="972"/>
                  </a:lnTo>
                  <a:lnTo>
                    <a:pt x="3681" y="1123"/>
                  </a:lnTo>
                  <a:lnTo>
                    <a:pt x="3630" y="1278"/>
                  </a:lnTo>
                  <a:lnTo>
                    <a:pt x="3578" y="1435"/>
                  </a:lnTo>
                  <a:lnTo>
                    <a:pt x="3529" y="1590"/>
                  </a:lnTo>
                  <a:lnTo>
                    <a:pt x="3480" y="1745"/>
                  </a:lnTo>
                  <a:lnTo>
                    <a:pt x="3430" y="1899"/>
                  </a:lnTo>
                  <a:lnTo>
                    <a:pt x="3380" y="2054"/>
                  </a:lnTo>
                  <a:lnTo>
                    <a:pt x="3330" y="2209"/>
                  </a:lnTo>
                  <a:lnTo>
                    <a:pt x="3279" y="2363"/>
                  </a:lnTo>
                  <a:lnTo>
                    <a:pt x="3227" y="2518"/>
                  </a:lnTo>
                  <a:lnTo>
                    <a:pt x="3175" y="2672"/>
                  </a:lnTo>
                  <a:lnTo>
                    <a:pt x="3123" y="2827"/>
                  </a:lnTo>
                  <a:lnTo>
                    <a:pt x="3070" y="2982"/>
                  </a:lnTo>
                  <a:lnTo>
                    <a:pt x="0" y="11929"/>
                  </a:lnTo>
                  <a:lnTo>
                    <a:pt x="8946" y="119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8103269" y="5707840"/>
              <a:ext cx="26597" cy="31125"/>
            </a:xfrm>
            <a:custGeom>
              <a:avLst/>
              <a:pathLst>
                <a:path w="26597" h="31125">
                  <a:moveTo>
                    <a:pt x="18953" y="31125"/>
                  </a:moveTo>
                  <a:lnTo>
                    <a:pt x="5390" y="7157"/>
                  </a:lnTo>
                  <a:lnTo>
                    <a:pt x="5412" y="7351"/>
                  </a:lnTo>
                  <a:lnTo>
                    <a:pt x="5433" y="7546"/>
                  </a:lnTo>
                  <a:lnTo>
                    <a:pt x="5454" y="7740"/>
                  </a:lnTo>
                  <a:lnTo>
                    <a:pt x="5474" y="7934"/>
                  </a:lnTo>
                  <a:lnTo>
                    <a:pt x="5495" y="8129"/>
                  </a:lnTo>
                  <a:lnTo>
                    <a:pt x="5514" y="8323"/>
                  </a:lnTo>
                  <a:lnTo>
                    <a:pt x="5533" y="8518"/>
                  </a:lnTo>
                  <a:lnTo>
                    <a:pt x="5552" y="8712"/>
                  </a:lnTo>
                  <a:lnTo>
                    <a:pt x="5571" y="8906"/>
                  </a:lnTo>
                  <a:lnTo>
                    <a:pt x="5588" y="9101"/>
                  </a:lnTo>
                  <a:lnTo>
                    <a:pt x="5606" y="9270"/>
                  </a:lnTo>
                  <a:lnTo>
                    <a:pt x="5622" y="9442"/>
                  </a:lnTo>
                  <a:lnTo>
                    <a:pt x="5638" y="9616"/>
                  </a:lnTo>
                  <a:lnTo>
                    <a:pt x="5652" y="9794"/>
                  </a:lnTo>
                  <a:lnTo>
                    <a:pt x="5666" y="9973"/>
                  </a:lnTo>
                  <a:lnTo>
                    <a:pt x="5679" y="10156"/>
                  </a:lnTo>
                  <a:lnTo>
                    <a:pt x="5691" y="10341"/>
                  </a:lnTo>
                  <a:lnTo>
                    <a:pt x="5702" y="10529"/>
                  </a:lnTo>
                  <a:lnTo>
                    <a:pt x="5712" y="10719"/>
                  </a:lnTo>
                  <a:lnTo>
                    <a:pt x="5721" y="10912"/>
                  </a:lnTo>
                  <a:lnTo>
                    <a:pt x="5734" y="11106"/>
                  </a:lnTo>
                  <a:lnTo>
                    <a:pt x="5745" y="11298"/>
                  </a:lnTo>
                  <a:lnTo>
                    <a:pt x="5755" y="11488"/>
                  </a:lnTo>
                  <a:lnTo>
                    <a:pt x="5763" y="11676"/>
                  </a:lnTo>
                  <a:lnTo>
                    <a:pt x="5771" y="11862"/>
                  </a:lnTo>
                  <a:lnTo>
                    <a:pt x="5777" y="12047"/>
                  </a:lnTo>
                  <a:lnTo>
                    <a:pt x="5781" y="12230"/>
                  </a:lnTo>
                  <a:lnTo>
                    <a:pt x="5785" y="12411"/>
                  </a:lnTo>
                  <a:lnTo>
                    <a:pt x="5787" y="12590"/>
                  </a:lnTo>
                  <a:lnTo>
                    <a:pt x="5787" y="12768"/>
                  </a:lnTo>
                  <a:lnTo>
                    <a:pt x="5787" y="31125"/>
                  </a:lnTo>
                  <a:lnTo>
                    <a:pt x="0" y="31125"/>
                  </a:lnTo>
                  <a:lnTo>
                    <a:pt x="0" y="0"/>
                  </a:lnTo>
                  <a:lnTo>
                    <a:pt x="7444" y="0"/>
                  </a:lnTo>
                  <a:lnTo>
                    <a:pt x="21207" y="24167"/>
                  </a:lnTo>
                  <a:lnTo>
                    <a:pt x="21185" y="23980"/>
                  </a:lnTo>
                  <a:lnTo>
                    <a:pt x="21163" y="23792"/>
                  </a:lnTo>
                  <a:lnTo>
                    <a:pt x="21142" y="23602"/>
                  </a:lnTo>
                  <a:lnTo>
                    <a:pt x="21122" y="23410"/>
                  </a:lnTo>
                  <a:lnTo>
                    <a:pt x="21102" y="23217"/>
                  </a:lnTo>
                  <a:lnTo>
                    <a:pt x="21082" y="23022"/>
                  </a:lnTo>
                  <a:lnTo>
                    <a:pt x="21063" y="22825"/>
                  </a:lnTo>
                  <a:lnTo>
                    <a:pt x="21044" y="22626"/>
                  </a:lnTo>
                  <a:lnTo>
                    <a:pt x="21026" y="22425"/>
                  </a:lnTo>
                  <a:lnTo>
                    <a:pt x="21008" y="22223"/>
                  </a:lnTo>
                  <a:lnTo>
                    <a:pt x="20990" y="22048"/>
                  </a:lnTo>
                  <a:lnTo>
                    <a:pt x="20973" y="21869"/>
                  </a:lnTo>
                  <a:lnTo>
                    <a:pt x="20957" y="21686"/>
                  </a:lnTo>
                  <a:lnTo>
                    <a:pt x="20941" y="21498"/>
                  </a:lnTo>
                  <a:lnTo>
                    <a:pt x="20925" y="21306"/>
                  </a:lnTo>
                  <a:lnTo>
                    <a:pt x="20910" y="21109"/>
                  </a:lnTo>
                  <a:lnTo>
                    <a:pt x="20895" y="20908"/>
                  </a:lnTo>
                  <a:lnTo>
                    <a:pt x="20881" y="20703"/>
                  </a:lnTo>
                  <a:lnTo>
                    <a:pt x="20867" y="20493"/>
                  </a:lnTo>
                  <a:lnTo>
                    <a:pt x="20853" y="20279"/>
                  </a:lnTo>
                  <a:lnTo>
                    <a:pt x="20845" y="20062"/>
                  </a:lnTo>
                  <a:lnTo>
                    <a:pt x="20837" y="19845"/>
                  </a:lnTo>
                  <a:lnTo>
                    <a:pt x="20831" y="19627"/>
                  </a:lnTo>
                  <a:lnTo>
                    <a:pt x="20825" y="19409"/>
                  </a:lnTo>
                  <a:lnTo>
                    <a:pt x="20820" y="19191"/>
                  </a:lnTo>
                  <a:lnTo>
                    <a:pt x="20816" y="18972"/>
                  </a:lnTo>
                  <a:lnTo>
                    <a:pt x="20813" y="18753"/>
                  </a:lnTo>
                  <a:lnTo>
                    <a:pt x="20811" y="18533"/>
                  </a:lnTo>
                  <a:lnTo>
                    <a:pt x="20809" y="18313"/>
                  </a:lnTo>
                  <a:lnTo>
                    <a:pt x="20809" y="18092"/>
                  </a:lnTo>
                  <a:lnTo>
                    <a:pt x="20809" y="0"/>
                  </a:lnTo>
                  <a:lnTo>
                    <a:pt x="26597" y="0"/>
                  </a:lnTo>
                  <a:lnTo>
                    <a:pt x="26597" y="311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8135941" y="5707840"/>
              <a:ext cx="27745" cy="31125"/>
            </a:xfrm>
            <a:custGeom>
              <a:avLst/>
              <a:pathLst>
                <a:path w="27745" h="31125">
                  <a:moveTo>
                    <a:pt x="27745" y="15330"/>
                  </a:moveTo>
                  <a:lnTo>
                    <a:pt x="27734" y="16099"/>
                  </a:lnTo>
                  <a:lnTo>
                    <a:pt x="27699" y="16849"/>
                  </a:lnTo>
                  <a:lnTo>
                    <a:pt x="27640" y="17580"/>
                  </a:lnTo>
                  <a:lnTo>
                    <a:pt x="27558" y="18292"/>
                  </a:lnTo>
                  <a:lnTo>
                    <a:pt x="27453" y="18987"/>
                  </a:lnTo>
                  <a:lnTo>
                    <a:pt x="27324" y="19662"/>
                  </a:lnTo>
                  <a:lnTo>
                    <a:pt x="27172" y="20319"/>
                  </a:lnTo>
                  <a:lnTo>
                    <a:pt x="26996" y="20957"/>
                  </a:lnTo>
                  <a:lnTo>
                    <a:pt x="26797" y="21577"/>
                  </a:lnTo>
                  <a:lnTo>
                    <a:pt x="26575" y="22179"/>
                  </a:lnTo>
                  <a:lnTo>
                    <a:pt x="26332" y="22757"/>
                  </a:lnTo>
                  <a:lnTo>
                    <a:pt x="26072" y="23316"/>
                  </a:lnTo>
                  <a:lnTo>
                    <a:pt x="25795" y="23856"/>
                  </a:lnTo>
                  <a:lnTo>
                    <a:pt x="25500" y="24377"/>
                  </a:lnTo>
                  <a:lnTo>
                    <a:pt x="25188" y="24879"/>
                  </a:lnTo>
                  <a:lnTo>
                    <a:pt x="24860" y="25362"/>
                  </a:lnTo>
                  <a:lnTo>
                    <a:pt x="24513" y="25826"/>
                  </a:lnTo>
                  <a:lnTo>
                    <a:pt x="24150" y="26272"/>
                  </a:lnTo>
                  <a:lnTo>
                    <a:pt x="23769" y="26698"/>
                  </a:lnTo>
                  <a:lnTo>
                    <a:pt x="23372" y="27105"/>
                  </a:lnTo>
                  <a:lnTo>
                    <a:pt x="22958" y="27493"/>
                  </a:lnTo>
                  <a:lnTo>
                    <a:pt x="22529" y="27861"/>
                  </a:lnTo>
                  <a:lnTo>
                    <a:pt x="22085" y="28210"/>
                  </a:lnTo>
                  <a:lnTo>
                    <a:pt x="21625" y="28540"/>
                  </a:lnTo>
                  <a:lnTo>
                    <a:pt x="21151" y="28850"/>
                  </a:lnTo>
                  <a:lnTo>
                    <a:pt x="20662" y="29141"/>
                  </a:lnTo>
                  <a:lnTo>
                    <a:pt x="20158" y="29412"/>
                  </a:lnTo>
                  <a:lnTo>
                    <a:pt x="19639" y="29664"/>
                  </a:lnTo>
                  <a:lnTo>
                    <a:pt x="19105" y="29896"/>
                  </a:lnTo>
                  <a:lnTo>
                    <a:pt x="18556" y="30109"/>
                  </a:lnTo>
                  <a:lnTo>
                    <a:pt x="17999" y="30302"/>
                  </a:lnTo>
                  <a:lnTo>
                    <a:pt x="17434" y="30475"/>
                  </a:lnTo>
                  <a:lnTo>
                    <a:pt x="16859" y="30627"/>
                  </a:lnTo>
                  <a:lnTo>
                    <a:pt x="16276" y="30760"/>
                  </a:lnTo>
                  <a:lnTo>
                    <a:pt x="15684" y="30871"/>
                  </a:lnTo>
                  <a:lnTo>
                    <a:pt x="15083" y="30963"/>
                  </a:lnTo>
                  <a:lnTo>
                    <a:pt x="14473" y="31034"/>
                  </a:lnTo>
                  <a:lnTo>
                    <a:pt x="13855" y="31085"/>
                  </a:lnTo>
                  <a:lnTo>
                    <a:pt x="13227" y="31115"/>
                  </a:lnTo>
                  <a:lnTo>
                    <a:pt x="12591" y="31125"/>
                  </a:lnTo>
                  <a:lnTo>
                    <a:pt x="0" y="31125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984" y="9"/>
                  </a:lnTo>
                  <a:lnTo>
                    <a:pt x="12691" y="36"/>
                  </a:lnTo>
                  <a:lnTo>
                    <a:pt x="13386" y="81"/>
                  </a:lnTo>
                  <a:lnTo>
                    <a:pt x="14069" y="144"/>
                  </a:lnTo>
                  <a:lnTo>
                    <a:pt x="14740" y="226"/>
                  </a:lnTo>
                  <a:lnTo>
                    <a:pt x="15399" y="326"/>
                  </a:lnTo>
                  <a:lnTo>
                    <a:pt x="16046" y="443"/>
                  </a:lnTo>
                  <a:lnTo>
                    <a:pt x="16681" y="579"/>
                  </a:lnTo>
                  <a:lnTo>
                    <a:pt x="17304" y="733"/>
                  </a:lnTo>
                  <a:lnTo>
                    <a:pt x="17915" y="905"/>
                  </a:lnTo>
                  <a:lnTo>
                    <a:pt x="18512" y="1096"/>
                  </a:lnTo>
                  <a:lnTo>
                    <a:pt x="19092" y="1306"/>
                  </a:lnTo>
                  <a:lnTo>
                    <a:pt x="19655" y="1536"/>
                  </a:lnTo>
                  <a:lnTo>
                    <a:pt x="20202" y="1785"/>
                  </a:lnTo>
                  <a:lnTo>
                    <a:pt x="20732" y="2054"/>
                  </a:lnTo>
                  <a:lnTo>
                    <a:pt x="21245" y="2342"/>
                  </a:lnTo>
                  <a:lnTo>
                    <a:pt x="21741" y="2650"/>
                  </a:lnTo>
                  <a:lnTo>
                    <a:pt x="22220" y="2976"/>
                  </a:lnTo>
                  <a:lnTo>
                    <a:pt x="22683" y="3323"/>
                  </a:lnTo>
                  <a:lnTo>
                    <a:pt x="23129" y="3689"/>
                  </a:lnTo>
                  <a:lnTo>
                    <a:pt x="23556" y="4074"/>
                  </a:lnTo>
                  <a:lnTo>
                    <a:pt x="23964" y="4480"/>
                  </a:lnTo>
                  <a:lnTo>
                    <a:pt x="24353" y="4907"/>
                  </a:lnTo>
                  <a:lnTo>
                    <a:pt x="24723" y="5353"/>
                  </a:lnTo>
                  <a:lnTo>
                    <a:pt x="25073" y="5820"/>
                  </a:lnTo>
                  <a:lnTo>
                    <a:pt x="25403" y="6308"/>
                  </a:lnTo>
                  <a:lnTo>
                    <a:pt x="25714" y="6815"/>
                  </a:lnTo>
                  <a:lnTo>
                    <a:pt x="26006" y="7343"/>
                  </a:lnTo>
                  <a:lnTo>
                    <a:pt x="26278" y="7892"/>
                  </a:lnTo>
                  <a:lnTo>
                    <a:pt x="26530" y="8460"/>
                  </a:lnTo>
                  <a:lnTo>
                    <a:pt x="26761" y="9050"/>
                  </a:lnTo>
                  <a:lnTo>
                    <a:pt x="26968" y="9661"/>
                  </a:lnTo>
                  <a:lnTo>
                    <a:pt x="27150" y="10294"/>
                  </a:lnTo>
                  <a:lnTo>
                    <a:pt x="27308" y="10949"/>
                  </a:lnTo>
                  <a:lnTo>
                    <a:pt x="27442" y="11625"/>
                  </a:lnTo>
                  <a:lnTo>
                    <a:pt x="27551" y="12323"/>
                  </a:lnTo>
                  <a:lnTo>
                    <a:pt x="27636" y="13042"/>
                  </a:lnTo>
                  <a:lnTo>
                    <a:pt x="27697" y="13783"/>
                  </a:lnTo>
                  <a:lnTo>
                    <a:pt x="27733" y="1454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8142458" y="5712876"/>
              <a:ext cx="14668" cy="21052"/>
            </a:xfrm>
            <a:custGeom>
              <a:avLst/>
              <a:pathLst>
                <a:path w="14668" h="21052">
                  <a:moveTo>
                    <a:pt x="14668" y="10294"/>
                  </a:moveTo>
                  <a:lnTo>
                    <a:pt x="14660" y="9758"/>
                  </a:lnTo>
                  <a:lnTo>
                    <a:pt x="14638" y="9238"/>
                  </a:lnTo>
                  <a:lnTo>
                    <a:pt x="14600" y="8733"/>
                  </a:lnTo>
                  <a:lnTo>
                    <a:pt x="14548" y="8244"/>
                  </a:lnTo>
                  <a:lnTo>
                    <a:pt x="14480" y="7770"/>
                  </a:lnTo>
                  <a:lnTo>
                    <a:pt x="14397" y="7312"/>
                  </a:lnTo>
                  <a:lnTo>
                    <a:pt x="14300" y="6869"/>
                  </a:lnTo>
                  <a:lnTo>
                    <a:pt x="14187" y="6441"/>
                  </a:lnTo>
                  <a:lnTo>
                    <a:pt x="14059" y="6029"/>
                  </a:lnTo>
                  <a:lnTo>
                    <a:pt x="13917" y="5633"/>
                  </a:lnTo>
                  <a:lnTo>
                    <a:pt x="13765" y="5251"/>
                  </a:lnTo>
                  <a:lnTo>
                    <a:pt x="13601" y="4883"/>
                  </a:lnTo>
                  <a:lnTo>
                    <a:pt x="13426" y="4530"/>
                  </a:lnTo>
                  <a:lnTo>
                    <a:pt x="13238" y="4191"/>
                  </a:lnTo>
                  <a:lnTo>
                    <a:pt x="13039" y="3865"/>
                  </a:lnTo>
                  <a:lnTo>
                    <a:pt x="12827" y="3554"/>
                  </a:lnTo>
                  <a:lnTo>
                    <a:pt x="12604" y="3257"/>
                  </a:lnTo>
                  <a:lnTo>
                    <a:pt x="12369" y="2975"/>
                  </a:lnTo>
                  <a:lnTo>
                    <a:pt x="12121" y="2706"/>
                  </a:lnTo>
                  <a:lnTo>
                    <a:pt x="11862" y="2452"/>
                  </a:lnTo>
                  <a:lnTo>
                    <a:pt x="11592" y="2206"/>
                  </a:lnTo>
                  <a:lnTo>
                    <a:pt x="11311" y="1974"/>
                  </a:lnTo>
                  <a:lnTo>
                    <a:pt x="11019" y="1756"/>
                  </a:lnTo>
                  <a:lnTo>
                    <a:pt x="10717" y="1550"/>
                  </a:lnTo>
                  <a:lnTo>
                    <a:pt x="10404" y="1358"/>
                  </a:lnTo>
                  <a:lnTo>
                    <a:pt x="10081" y="1179"/>
                  </a:lnTo>
                  <a:lnTo>
                    <a:pt x="9747" y="1013"/>
                  </a:lnTo>
                  <a:lnTo>
                    <a:pt x="9402" y="861"/>
                  </a:lnTo>
                  <a:lnTo>
                    <a:pt x="9047" y="722"/>
                  </a:lnTo>
                  <a:lnTo>
                    <a:pt x="8681" y="596"/>
                  </a:lnTo>
                  <a:lnTo>
                    <a:pt x="8310" y="483"/>
                  </a:lnTo>
                  <a:lnTo>
                    <a:pt x="7932" y="381"/>
                  </a:lnTo>
                  <a:lnTo>
                    <a:pt x="7545" y="292"/>
                  </a:lnTo>
                  <a:lnTo>
                    <a:pt x="7151" y="214"/>
                  </a:lnTo>
                  <a:lnTo>
                    <a:pt x="6748" y="149"/>
                  </a:lnTo>
                  <a:lnTo>
                    <a:pt x="6338" y="95"/>
                  </a:lnTo>
                  <a:lnTo>
                    <a:pt x="5919" y="53"/>
                  </a:lnTo>
                  <a:lnTo>
                    <a:pt x="5493" y="23"/>
                  </a:lnTo>
                  <a:lnTo>
                    <a:pt x="5059" y="5"/>
                  </a:lnTo>
                  <a:lnTo>
                    <a:pt x="4616" y="0"/>
                  </a:lnTo>
                  <a:lnTo>
                    <a:pt x="0" y="0"/>
                  </a:lnTo>
                  <a:lnTo>
                    <a:pt x="0" y="21052"/>
                  </a:lnTo>
                  <a:lnTo>
                    <a:pt x="5522" y="21052"/>
                  </a:lnTo>
                  <a:lnTo>
                    <a:pt x="5912" y="21045"/>
                  </a:lnTo>
                  <a:lnTo>
                    <a:pt x="6296" y="21025"/>
                  </a:lnTo>
                  <a:lnTo>
                    <a:pt x="6674" y="20990"/>
                  </a:lnTo>
                  <a:lnTo>
                    <a:pt x="7046" y="20942"/>
                  </a:lnTo>
                  <a:lnTo>
                    <a:pt x="7411" y="20881"/>
                  </a:lnTo>
                  <a:lnTo>
                    <a:pt x="7770" y="20805"/>
                  </a:lnTo>
                  <a:lnTo>
                    <a:pt x="8123" y="20716"/>
                  </a:lnTo>
                  <a:lnTo>
                    <a:pt x="8470" y="20614"/>
                  </a:lnTo>
                  <a:lnTo>
                    <a:pt x="8811" y="20497"/>
                  </a:lnTo>
                  <a:lnTo>
                    <a:pt x="9145" y="20367"/>
                  </a:lnTo>
                  <a:lnTo>
                    <a:pt x="9476" y="20224"/>
                  </a:lnTo>
                  <a:lnTo>
                    <a:pt x="9798" y="20067"/>
                  </a:lnTo>
                  <a:lnTo>
                    <a:pt x="10111" y="19897"/>
                  </a:lnTo>
                  <a:lnTo>
                    <a:pt x="10414" y="19713"/>
                  </a:lnTo>
                  <a:lnTo>
                    <a:pt x="10708" y="19517"/>
                  </a:lnTo>
                  <a:lnTo>
                    <a:pt x="10993" y="19307"/>
                  </a:lnTo>
                  <a:lnTo>
                    <a:pt x="11268" y="19084"/>
                  </a:lnTo>
                  <a:lnTo>
                    <a:pt x="11534" y="18847"/>
                  </a:lnTo>
                  <a:lnTo>
                    <a:pt x="11791" y="18598"/>
                  </a:lnTo>
                  <a:lnTo>
                    <a:pt x="12039" y="18335"/>
                  </a:lnTo>
                  <a:lnTo>
                    <a:pt x="12281" y="18054"/>
                  </a:lnTo>
                  <a:lnTo>
                    <a:pt x="12512" y="17761"/>
                  </a:lnTo>
                  <a:lnTo>
                    <a:pt x="12732" y="17455"/>
                  </a:lnTo>
                  <a:lnTo>
                    <a:pt x="12940" y="17137"/>
                  </a:lnTo>
                  <a:lnTo>
                    <a:pt x="13138" y="16805"/>
                  </a:lnTo>
                  <a:lnTo>
                    <a:pt x="13325" y="16461"/>
                  </a:lnTo>
                  <a:lnTo>
                    <a:pt x="13500" y="16103"/>
                  </a:lnTo>
                  <a:lnTo>
                    <a:pt x="13665" y="15733"/>
                  </a:lnTo>
                  <a:lnTo>
                    <a:pt x="13818" y="15351"/>
                  </a:lnTo>
                  <a:lnTo>
                    <a:pt x="13961" y="14955"/>
                  </a:lnTo>
                  <a:lnTo>
                    <a:pt x="14095" y="14546"/>
                  </a:lnTo>
                  <a:lnTo>
                    <a:pt x="14215" y="14125"/>
                  </a:lnTo>
                  <a:lnTo>
                    <a:pt x="14321" y="13691"/>
                  </a:lnTo>
                  <a:lnTo>
                    <a:pt x="14413" y="13244"/>
                  </a:lnTo>
                  <a:lnTo>
                    <a:pt x="14491" y="12785"/>
                  </a:lnTo>
                  <a:lnTo>
                    <a:pt x="14555" y="12312"/>
                  </a:lnTo>
                  <a:lnTo>
                    <a:pt x="14604" y="11827"/>
                  </a:lnTo>
                  <a:lnTo>
                    <a:pt x="14639" y="11329"/>
                  </a:lnTo>
                  <a:lnTo>
                    <a:pt x="14661" y="108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051940" y="560540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090753" y="560540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191640" y="5605406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211762" y="5620958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292527" y="560540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325473" y="560540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358625" y="562054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8415568" y="3834576"/>
              <a:ext cx="10213" cy="48783"/>
            </a:xfrm>
            <a:custGeom>
              <a:avLst/>
              <a:pathLst>
                <a:path w="10213" h="48783">
                  <a:moveTo>
                    <a:pt x="0" y="48783"/>
                  </a:moveTo>
                  <a:lnTo>
                    <a:pt x="0" y="0"/>
                  </a:lnTo>
                  <a:lnTo>
                    <a:pt x="10213" y="0"/>
                  </a:lnTo>
                  <a:lnTo>
                    <a:pt x="10213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8435268" y="3834576"/>
              <a:ext cx="41685" cy="48783"/>
            </a:xfrm>
            <a:custGeom>
              <a:avLst/>
              <a:pathLst>
                <a:path w="41685" h="48783">
                  <a:moveTo>
                    <a:pt x="29706" y="48783"/>
                  </a:moveTo>
                  <a:lnTo>
                    <a:pt x="8447" y="11217"/>
                  </a:lnTo>
                  <a:lnTo>
                    <a:pt x="8482" y="11522"/>
                  </a:lnTo>
                  <a:lnTo>
                    <a:pt x="8515" y="11827"/>
                  </a:lnTo>
                  <a:lnTo>
                    <a:pt x="8548" y="12131"/>
                  </a:lnTo>
                  <a:lnTo>
                    <a:pt x="8580" y="12436"/>
                  </a:lnTo>
                  <a:lnTo>
                    <a:pt x="8612" y="12741"/>
                  </a:lnTo>
                  <a:lnTo>
                    <a:pt x="8643" y="13045"/>
                  </a:lnTo>
                  <a:lnTo>
                    <a:pt x="8673" y="13350"/>
                  </a:lnTo>
                  <a:lnTo>
                    <a:pt x="8702" y="13655"/>
                  </a:lnTo>
                  <a:lnTo>
                    <a:pt x="8731" y="13959"/>
                  </a:lnTo>
                  <a:lnTo>
                    <a:pt x="8759" y="14264"/>
                  </a:lnTo>
                  <a:lnTo>
                    <a:pt x="8786" y="14529"/>
                  </a:lnTo>
                  <a:lnTo>
                    <a:pt x="8812" y="14799"/>
                  </a:lnTo>
                  <a:lnTo>
                    <a:pt x="8836" y="15072"/>
                  </a:lnTo>
                  <a:lnTo>
                    <a:pt x="8859" y="15350"/>
                  </a:lnTo>
                  <a:lnTo>
                    <a:pt x="8880" y="15632"/>
                  </a:lnTo>
                  <a:lnTo>
                    <a:pt x="8900" y="15918"/>
                  </a:lnTo>
                  <a:lnTo>
                    <a:pt x="8919" y="16208"/>
                  </a:lnTo>
                  <a:lnTo>
                    <a:pt x="8936" y="16502"/>
                  </a:lnTo>
                  <a:lnTo>
                    <a:pt x="8952" y="16800"/>
                  </a:lnTo>
                  <a:lnTo>
                    <a:pt x="8967" y="17103"/>
                  </a:lnTo>
                  <a:lnTo>
                    <a:pt x="8986" y="17406"/>
                  </a:lnTo>
                  <a:lnTo>
                    <a:pt x="9004" y="17707"/>
                  </a:lnTo>
                  <a:lnTo>
                    <a:pt x="9020" y="18005"/>
                  </a:lnTo>
                  <a:lnTo>
                    <a:pt x="9033" y="18300"/>
                  </a:lnTo>
                  <a:lnTo>
                    <a:pt x="9045" y="18592"/>
                  </a:lnTo>
                  <a:lnTo>
                    <a:pt x="9054" y="18881"/>
                  </a:lnTo>
                  <a:lnTo>
                    <a:pt x="9061" y="19168"/>
                  </a:lnTo>
                  <a:lnTo>
                    <a:pt x="9066" y="19452"/>
                  </a:lnTo>
                  <a:lnTo>
                    <a:pt x="9070" y="19733"/>
                  </a:lnTo>
                  <a:lnTo>
                    <a:pt x="9071" y="20011"/>
                  </a:lnTo>
                  <a:lnTo>
                    <a:pt x="9071" y="48783"/>
                  </a:lnTo>
                  <a:lnTo>
                    <a:pt x="0" y="48783"/>
                  </a:lnTo>
                  <a:lnTo>
                    <a:pt x="0" y="0"/>
                  </a:lnTo>
                  <a:lnTo>
                    <a:pt x="11667" y="0"/>
                  </a:lnTo>
                  <a:lnTo>
                    <a:pt x="33237" y="37876"/>
                  </a:lnTo>
                  <a:lnTo>
                    <a:pt x="33203" y="37584"/>
                  </a:lnTo>
                  <a:lnTo>
                    <a:pt x="33169" y="37289"/>
                  </a:lnTo>
                  <a:lnTo>
                    <a:pt x="33136" y="36992"/>
                  </a:lnTo>
                  <a:lnTo>
                    <a:pt x="33104" y="36691"/>
                  </a:lnTo>
                  <a:lnTo>
                    <a:pt x="33073" y="36388"/>
                  </a:lnTo>
                  <a:lnTo>
                    <a:pt x="33042" y="36082"/>
                  </a:lnTo>
                  <a:lnTo>
                    <a:pt x="33012" y="35773"/>
                  </a:lnTo>
                  <a:lnTo>
                    <a:pt x="32982" y="35461"/>
                  </a:lnTo>
                  <a:lnTo>
                    <a:pt x="32954" y="35147"/>
                  </a:lnTo>
                  <a:lnTo>
                    <a:pt x="32925" y="34830"/>
                  </a:lnTo>
                  <a:lnTo>
                    <a:pt x="32898" y="34556"/>
                  </a:lnTo>
                  <a:lnTo>
                    <a:pt x="32871" y="34276"/>
                  </a:lnTo>
                  <a:lnTo>
                    <a:pt x="32845" y="33988"/>
                  </a:lnTo>
                  <a:lnTo>
                    <a:pt x="32820" y="33694"/>
                  </a:lnTo>
                  <a:lnTo>
                    <a:pt x="32796" y="33393"/>
                  </a:lnTo>
                  <a:lnTo>
                    <a:pt x="32772" y="33085"/>
                  </a:lnTo>
                  <a:lnTo>
                    <a:pt x="32749" y="32770"/>
                  </a:lnTo>
                  <a:lnTo>
                    <a:pt x="32726" y="32448"/>
                  </a:lnTo>
                  <a:lnTo>
                    <a:pt x="32704" y="32119"/>
                  </a:lnTo>
                  <a:lnTo>
                    <a:pt x="32683" y="31783"/>
                  </a:lnTo>
                  <a:lnTo>
                    <a:pt x="32670" y="31443"/>
                  </a:lnTo>
                  <a:lnTo>
                    <a:pt x="32658" y="31103"/>
                  </a:lnTo>
                  <a:lnTo>
                    <a:pt x="32648" y="30762"/>
                  </a:lnTo>
                  <a:lnTo>
                    <a:pt x="32639" y="30420"/>
                  </a:lnTo>
                  <a:lnTo>
                    <a:pt x="32631" y="30078"/>
                  </a:lnTo>
                  <a:lnTo>
                    <a:pt x="32625" y="29735"/>
                  </a:lnTo>
                  <a:lnTo>
                    <a:pt x="32620" y="29391"/>
                  </a:lnTo>
                  <a:lnTo>
                    <a:pt x="32617" y="29046"/>
                  </a:lnTo>
                  <a:lnTo>
                    <a:pt x="32615" y="28701"/>
                  </a:lnTo>
                  <a:lnTo>
                    <a:pt x="32614" y="28355"/>
                  </a:lnTo>
                  <a:lnTo>
                    <a:pt x="32614" y="0"/>
                  </a:lnTo>
                  <a:lnTo>
                    <a:pt x="41685" y="0"/>
                  </a:lnTo>
                  <a:lnTo>
                    <a:pt x="41685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8486475" y="3834576"/>
              <a:ext cx="43485" cy="48783"/>
            </a:xfrm>
            <a:custGeom>
              <a:avLst/>
              <a:pathLst>
                <a:path w="43485" h="48783">
                  <a:moveTo>
                    <a:pt x="43485" y="24027"/>
                  </a:moveTo>
                  <a:lnTo>
                    <a:pt x="43467" y="25232"/>
                  </a:lnTo>
                  <a:lnTo>
                    <a:pt x="43412" y="26407"/>
                  </a:lnTo>
                  <a:lnTo>
                    <a:pt x="43320" y="27553"/>
                  </a:lnTo>
                  <a:lnTo>
                    <a:pt x="43192" y="28670"/>
                  </a:lnTo>
                  <a:lnTo>
                    <a:pt x="43027" y="29758"/>
                  </a:lnTo>
                  <a:lnTo>
                    <a:pt x="42825" y="30816"/>
                  </a:lnTo>
                  <a:lnTo>
                    <a:pt x="42586" y="31846"/>
                  </a:lnTo>
                  <a:lnTo>
                    <a:pt x="42311" y="32847"/>
                  </a:lnTo>
                  <a:lnTo>
                    <a:pt x="41999" y="33818"/>
                  </a:lnTo>
                  <a:lnTo>
                    <a:pt x="41650" y="34760"/>
                  </a:lnTo>
                  <a:lnTo>
                    <a:pt x="41270" y="35667"/>
                  </a:lnTo>
                  <a:lnTo>
                    <a:pt x="40862" y="36543"/>
                  </a:lnTo>
                  <a:lnTo>
                    <a:pt x="40428" y="37389"/>
                  </a:lnTo>
                  <a:lnTo>
                    <a:pt x="39966" y="38206"/>
                  </a:lnTo>
                  <a:lnTo>
                    <a:pt x="39478" y="38993"/>
                  </a:lnTo>
                  <a:lnTo>
                    <a:pt x="38962" y="39750"/>
                  </a:lnTo>
                  <a:lnTo>
                    <a:pt x="38420" y="40478"/>
                  </a:lnTo>
                  <a:lnTo>
                    <a:pt x="37850" y="41175"/>
                  </a:lnTo>
                  <a:lnTo>
                    <a:pt x="37254" y="41843"/>
                  </a:lnTo>
                  <a:lnTo>
                    <a:pt x="36630" y="42481"/>
                  </a:lnTo>
                  <a:lnTo>
                    <a:pt x="35981" y="43089"/>
                  </a:lnTo>
                  <a:lnTo>
                    <a:pt x="35309" y="43667"/>
                  </a:lnTo>
                  <a:lnTo>
                    <a:pt x="34613" y="44214"/>
                  </a:lnTo>
                  <a:lnTo>
                    <a:pt x="33894" y="44730"/>
                  </a:lnTo>
                  <a:lnTo>
                    <a:pt x="33151" y="45216"/>
                  </a:lnTo>
                  <a:lnTo>
                    <a:pt x="32384" y="45672"/>
                  </a:lnTo>
                  <a:lnTo>
                    <a:pt x="31594" y="46097"/>
                  </a:lnTo>
                  <a:lnTo>
                    <a:pt x="30780" y="46492"/>
                  </a:lnTo>
                  <a:lnTo>
                    <a:pt x="29943" y="46856"/>
                  </a:lnTo>
                  <a:lnTo>
                    <a:pt x="29082" y="47190"/>
                  </a:lnTo>
                  <a:lnTo>
                    <a:pt x="28210" y="47493"/>
                  </a:lnTo>
                  <a:lnTo>
                    <a:pt x="27324" y="47763"/>
                  </a:lnTo>
                  <a:lnTo>
                    <a:pt x="26423" y="48002"/>
                  </a:lnTo>
                  <a:lnTo>
                    <a:pt x="25509" y="48209"/>
                  </a:lnTo>
                  <a:lnTo>
                    <a:pt x="24581" y="48384"/>
                  </a:lnTo>
                  <a:lnTo>
                    <a:pt x="23640" y="48528"/>
                  </a:lnTo>
                  <a:lnTo>
                    <a:pt x="22684" y="48639"/>
                  </a:lnTo>
                  <a:lnTo>
                    <a:pt x="21715" y="48719"/>
                  </a:lnTo>
                  <a:lnTo>
                    <a:pt x="20731" y="48767"/>
                  </a:lnTo>
                  <a:lnTo>
                    <a:pt x="19734" y="48783"/>
                  </a:lnTo>
                  <a:lnTo>
                    <a:pt x="0" y="48783"/>
                  </a:lnTo>
                  <a:lnTo>
                    <a:pt x="0" y="0"/>
                  </a:lnTo>
                  <a:lnTo>
                    <a:pt x="17657" y="0"/>
                  </a:lnTo>
                  <a:lnTo>
                    <a:pt x="18783" y="14"/>
                  </a:lnTo>
                  <a:lnTo>
                    <a:pt x="19891" y="56"/>
                  </a:lnTo>
                  <a:lnTo>
                    <a:pt x="20980" y="127"/>
                  </a:lnTo>
                  <a:lnTo>
                    <a:pt x="22050" y="227"/>
                  </a:lnTo>
                  <a:lnTo>
                    <a:pt x="23101" y="354"/>
                  </a:lnTo>
                  <a:lnTo>
                    <a:pt x="24134" y="511"/>
                  </a:lnTo>
                  <a:lnTo>
                    <a:pt x="25148" y="695"/>
                  </a:lnTo>
                  <a:lnTo>
                    <a:pt x="26144" y="908"/>
                  </a:lnTo>
                  <a:lnTo>
                    <a:pt x="27120" y="1149"/>
                  </a:lnTo>
                  <a:lnTo>
                    <a:pt x="28078" y="1419"/>
                  </a:lnTo>
                  <a:lnTo>
                    <a:pt x="29014" y="1718"/>
                  </a:lnTo>
                  <a:lnTo>
                    <a:pt x="29923" y="2048"/>
                  </a:lnTo>
                  <a:lnTo>
                    <a:pt x="30806" y="2408"/>
                  </a:lnTo>
                  <a:lnTo>
                    <a:pt x="31662" y="2798"/>
                  </a:lnTo>
                  <a:lnTo>
                    <a:pt x="32493" y="3219"/>
                  </a:lnTo>
                  <a:lnTo>
                    <a:pt x="33297" y="3671"/>
                  </a:lnTo>
                  <a:lnTo>
                    <a:pt x="34074" y="4153"/>
                  </a:lnTo>
                  <a:lnTo>
                    <a:pt x="34826" y="4665"/>
                  </a:lnTo>
                  <a:lnTo>
                    <a:pt x="35551" y="5208"/>
                  </a:lnTo>
                  <a:lnTo>
                    <a:pt x="36249" y="5781"/>
                  </a:lnTo>
                  <a:lnTo>
                    <a:pt x="36920" y="6386"/>
                  </a:lnTo>
                  <a:lnTo>
                    <a:pt x="37559" y="7022"/>
                  </a:lnTo>
                  <a:lnTo>
                    <a:pt x="38169" y="7691"/>
                  </a:lnTo>
                  <a:lnTo>
                    <a:pt x="38748" y="8391"/>
                  </a:lnTo>
                  <a:lnTo>
                    <a:pt x="39296" y="9123"/>
                  </a:lnTo>
                  <a:lnTo>
                    <a:pt x="39814" y="9886"/>
                  </a:lnTo>
                  <a:lnTo>
                    <a:pt x="40301" y="10682"/>
                  </a:lnTo>
                  <a:lnTo>
                    <a:pt x="40758" y="11509"/>
                  </a:lnTo>
                  <a:lnTo>
                    <a:pt x="41185" y="12369"/>
                  </a:lnTo>
                  <a:lnTo>
                    <a:pt x="41581" y="13260"/>
                  </a:lnTo>
                  <a:lnTo>
                    <a:pt x="41943" y="14184"/>
                  </a:lnTo>
                  <a:lnTo>
                    <a:pt x="42267" y="15142"/>
                  </a:lnTo>
                  <a:lnTo>
                    <a:pt x="42552" y="16134"/>
                  </a:lnTo>
                  <a:lnTo>
                    <a:pt x="42800" y="17160"/>
                  </a:lnTo>
                  <a:lnTo>
                    <a:pt x="43009" y="18220"/>
                  </a:lnTo>
                  <a:lnTo>
                    <a:pt x="43181" y="19313"/>
                  </a:lnTo>
                  <a:lnTo>
                    <a:pt x="43314" y="20441"/>
                  </a:lnTo>
                  <a:lnTo>
                    <a:pt x="43409" y="21603"/>
                  </a:lnTo>
                  <a:lnTo>
                    <a:pt x="43466" y="22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8496688" y="3842470"/>
              <a:ext cx="22989" cy="32995"/>
            </a:xfrm>
            <a:custGeom>
              <a:avLst/>
              <a:pathLst>
                <a:path w="22989" h="32995">
                  <a:moveTo>
                    <a:pt x="22989" y="16134"/>
                  </a:moveTo>
                  <a:lnTo>
                    <a:pt x="22977" y="15294"/>
                  </a:lnTo>
                  <a:lnTo>
                    <a:pt x="22942" y="14479"/>
                  </a:lnTo>
                  <a:lnTo>
                    <a:pt x="22883" y="13687"/>
                  </a:lnTo>
                  <a:lnTo>
                    <a:pt x="22800" y="12921"/>
                  </a:lnTo>
                  <a:lnTo>
                    <a:pt x="22695" y="12178"/>
                  </a:lnTo>
                  <a:lnTo>
                    <a:pt x="22565" y="11460"/>
                  </a:lnTo>
                  <a:lnTo>
                    <a:pt x="22412" y="10765"/>
                  </a:lnTo>
                  <a:lnTo>
                    <a:pt x="22235" y="10095"/>
                  </a:lnTo>
                  <a:lnTo>
                    <a:pt x="22035" y="9450"/>
                  </a:lnTo>
                  <a:lnTo>
                    <a:pt x="21812" y="8828"/>
                  </a:lnTo>
                  <a:lnTo>
                    <a:pt x="21574" y="8230"/>
                  </a:lnTo>
                  <a:lnTo>
                    <a:pt x="21317" y="7654"/>
                  </a:lnTo>
                  <a:lnTo>
                    <a:pt x="21042" y="7100"/>
                  </a:lnTo>
                  <a:lnTo>
                    <a:pt x="20748" y="6568"/>
                  </a:lnTo>
                  <a:lnTo>
                    <a:pt x="20435" y="6058"/>
                  </a:lnTo>
                  <a:lnTo>
                    <a:pt x="20104" y="5571"/>
                  </a:lnTo>
                  <a:lnTo>
                    <a:pt x="19754" y="5106"/>
                  </a:lnTo>
                  <a:lnTo>
                    <a:pt x="19385" y="4662"/>
                  </a:lnTo>
                  <a:lnTo>
                    <a:pt x="18998" y="4241"/>
                  </a:lnTo>
                  <a:lnTo>
                    <a:pt x="18592" y="3843"/>
                  </a:lnTo>
                  <a:lnTo>
                    <a:pt x="18168" y="3458"/>
                  </a:lnTo>
                  <a:lnTo>
                    <a:pt x="17728" y="3095"/>
                  </a:lnTo>
                  <a:lnTo>
                    <a:pt x="17271" y="2752"/>
                  </a:lnTo>
                  <a:lnTo>
                    <a:pt x="16797" y="2430"/>
                  </a:lnTo>
                  <a:lnTo>
                    <a:pt x="16307" y="2129"/>
                  </a:lnTo>
                  <a:lnTo>
                    <a:pt x="15800" y="1848"/>
                  </a:lnTo>
                  <a:lnTo>
                    <a:pt x="15276" y="1589"/>
                  </a:lnTo>
                  <a:lnTo>
                    <a:pt x="14736" y="1350"/>
                  </a:lnTo>
                  <a:lnTo>
                    <a:pt x="14179" y="1132"/>
                  </a:lnTo>
                  <a:lnTo>
                    <a:pt x="13606" y="934"/>
                  </a:lnTo>
                  <a:lnTo>
                    <a:pt x="13025" y="757"/>
                  </a:lnTo>
                  <a:lnTo>
                    <a:pt x="12432" y="598"/>
                  </a:lnTo>
                  <a:lnTo>
                    <a:pt x="11826" y="458"/>
                  </a:lnTo>
                  <a:lnTo>
                    <a:pt x="11207" y="336"/>
                  </a:lnTo>
                  <a:lnTo>
                    <a:pt x="10577" y="233"/>
                  </a:lnTo>
                  <a:lnTo>
                    <a:pt x="9933" y="149"/>
                  </a:lnTo>
                  <a:lnTo>
                    <a:pt x="9278" y="84"/>
                  </a:lnTo>
                  <a:lnTo>
                    <a:pt x="8609" y="37"/>
                  </a:lnTo>
                  <a:lnTo>
                    <a:pt x="7929" y="9"/>
                  </a:lnTo>
                  <a:lnTo>
                    <a:pt x="7236" y="0"/>
                  </a:lnTo>
                  <a:lnTo>
                    <a:pt x="0" y="0"/>
                  </a:lnTo>
                  <a:lnTo>
                    <a:pt x="0" y="32995"/>
                  </a:lnTo>
                  <a:lnTo>
                    <a:pt x="8655" y="32995"/>
                  </a:lnTo>
                  <a:lnTo>
                    <a:pt x="9267" y="32984"/>
                  </a:lnTo>
                  <a:lnTo>
                    <a:pt x="9868" y="32952"/>
                  </a:lnTo>
                  <a:lnTo>
                    <a:pt x="10460" y="32898"/>
                  </a:lnTo>
                  <a:lnTo>
                    <a:pt x="11043" y="32823"/>
                  </a:lnTo>
                  <a:lnTo>
                    <a:pt x="11615" y="32726"/>
                  </a:lnTo>
                  <a:lnTo>
                    <a:pt x="12178" y="32608"/>
                  </a:lnTo>
                  <a:lnTo>
                    <a:pt x="12732" y="32469"/>
                  </a:lnTo>
                  <a:lnTo>
                    <a:pt x="13275" y="32308"/>
                  </a:lnTo>
                  <a:lnTo>
                    <a:pt x="13809" y="32125"/>
                  </a:lnTo>
                  <a:lnTo>
                    <a:pt x="14333" y="31921"/>
                  </a:lnTo>
                  <a:lnTo>
                    <a:pt x="14852" y="31696"/>
                  </a:lnTo>
                  <a:lnTo>
                    <a:pt x="15357" y="31451"/>
                  </a:lnTo>
                  <a:lnTo>
                    <a:pt x="15847" y="31184"/>
                  </a:lnTo>
                  <a:lnTo>
                    <a:pt x="16322" y="30897"/>
                  </a:lnTo>
                  <a:lnTo>
                    <a:pt x="16783" y="30588"/>
                  </a:lnTo>
                  <a:lnTo>
                    <a:pt x="17229" y="30260"/>
                  </a:lnTo>
                  <a:lnTo>
                    <a:pt x="17661" y="29910"/>
                  </a:lnTo>
                  <a:lnTo>
                    <a:pt x="18078" y="29539"/>
                  </a:lnTo>
                  <a:lnTo>
                    <a:pt x="18481" y="29148"/>
                  </a:lnTo>
                  <a:lnTo>
                    <a:pt x="18869" y="28736"/>
                  </a:lnTo>
                  <a:lnTo>
                    <a:pt x="19248" y="28297"/>
                  </a:lnTo>
                  <a:lnTo>
                    <a:pt x="19610" y="27837"/>
                  </a:lnTo>
                  <a:lnTo>
                    <a:pt x="19954" y="27358"/>
                  </a:lnTo>
                  <a:lnTo>
                    <a:pt x="20281" y="26858"/>
                  </a:lnTo>
                  <a:lnTo>
                    <a:pt x="20591" y="26339"/>
                  </a:lnTo>
                  <a:lnTo>
                    <a:pt x="20884" y="25799"/>
                  </a:lnTo>
                  <a:lnTo>
                    <a:pt x="21159" y="25239"/>
                  </a:lnTo>
                  <a:lnTo>
                    <a:pt x="21417" y="24659"/>
                  </a:lnTo>
                  <a:lnTo>
                    <a:pt x="21658" y="24059"/>
                  </a:lnTo>
                  <a:lnTo>
                    <a:pt x="21881" y="23439"/>
                  </a:lnTo>
                  <a:lnTo>
                    <a:pt x="22091" y="22799"/>
                  </a:lnTo>
                  <a:lnTo>
                    <a:pt x="22280" y="22138"/>
                  </a:lnTo>
                  <a:lnTo>
                    <a:pt x="22446" y="21458"/>
                  </a:lnTo>
                  <a:lnTo>
                    <a:pt x="22590" y="20758"/>
                  </a:lnTo>
                  <a:lnTo>
                    <a:pt x="22712" y="20037"/>
                  </a:lnTo>
                  <a:lnTo>
                    <a:pt x="22812" y="19297"/>
                  </a:lnTo>
                  <a:lnTo>
                    <a:pt x="22889" y="18536"/>
                  </a:lnTo>
                  <a:lnTo>
                    <a:pt x="22945" y="17755"/>
                  </a:lnTo>
                  <a:lnTo>
                    <a:pt x="22978" y="16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8535846" y="3833849"/>
              <a:ext cx="49267" cy="50202"/>
            </a:xfrm>
            <a:custGeom>
              <a:avLst/>
              <a:pathLst>
                <a:path w="49267" h="50202">
                  <a:moveTo>
                    <a:pt x="49267" y="24893"/>
                  </a:moveTo>
                  <a:lnTo>
                    <a:pt x="49250" y="26025"/>
                  </a:lnTo>
                  <a:lnTo>
                    <a:pt x="49199" y="27137"/>
                  </a:lnTo>
                  <a:lnTo>
                    <a:pt x="49115" y="28227"/>
                  </a:lnTo>
                  <a:lnTo>
                    <a:pt x="48996" y="29297"/>
                  </a:lnTo>
                  <a:lnTo>
                    <a:pt x="48843" y="30346"/>
                  </a:lnTo>
                  <a:lnTo>
                    <a:pt x="48657" y="31374"/>
                  </a:lnTo>
                  <a:lnTo>
                    <a:pt x="48436" y="32382"/>
                  </a:lnTo>
                  <a:lnTo>
                    <a:pt x="48182" y="33369"/>
                  </a:lnTo>
                  <a:lnTo>
                    <a:pt x="47893" y="34335"/>
                  </a:lnTo>
                  <a:lnTo>
                    <a:pt x="47571" y="35280"/>
                  </a:lnTo>
                  <a:lnTo>
                    <a:pt x="47217" y="36201"/>
                  </a:lnTo>
                  <a:lnTo>
                    <a:pt x="46833" y="37095"/>
                  </a:lnTo>
                  <a:lnTo>
                    <a:pt x="46419" y="37963"/>
                  </a:lnTo>
                  <a:lnTo>
                    <a:pt x="45975" y="38803"/>
                  </a:lnTo>
                  <a:lnTo>
                    <a:pt x="45502" y="39616"/>
                  </a:lnTo>
                  <a:lnTo>
                    <a:pt x="44999" y="40403"/>
                  </a:lnTo>
                  <a:lnTo>
                    <a:pt x="44466" y="41162"/>
                  </a:lnTo>
                  <a:lnTo>
                    <a:pt x="43904" y="41894"/>
                  </a:lnTo>
                  <a:lnTo>
                    <a:pt x="43311" y="42599"/>
                  </a:lnTo>
                  <a:lnTo>
                    <a:pt x="42689" y="43278"/>
                  </a:lnTo>
                  <a:lnTo>
                    <a:pt x="42038" y="43927"/>
                  </a:lnTo>
                  <a:lnTo>
                    <a:pt x="41358" y="44546"/>
                  </a:lnTo>
                  <a:lnTo>
                    <a:pt x="40650" y="45135"/>
                  </a:lnTo>
                  <a:lnTo>
                    <a:pt x="39914" y="45693"/>
                  </a:lnTo>
                  <a:lnTo>
                    <a:pt x="39149" y="46221"/>
                  </a:lnTo>
                  <a:lnTo>
                    <a:pt x="38356" y="46718"/>
                  </a:lnTo>
                  <a:lnTo>
                    <a:pt x="37534" y="47184"/>
                  </a:lnTo>
                  <a:lnTo>
                    <a:pt x="36684" y="47621"/>
                  </a:lnTo>
                  <a:lnTo>
                    <a:pt x="35806" y="48026"/>
                  </a:lnTo>
                  <a:lnTo>
                    <a:pt x="34899" y="48402"/>
                  </a:lnTo>
                  <a:lnTo>
                    <a:pt x="33973" y="48744"/>
                  </a:lnTo>
                  <a:lnTo>
                    <a:pt x="33022" y="49050"/>
                  </a:lnTo>
                  <a:lnTo>
                    <a:pt x="32048" y="49320"/>
                  </a:lnTo>
                  <a:lnTo>
                    <a:pt x="31049" y="49554"/>
                  </a:lnTo>
                  <a:lnTo>
                    <a:pt x="30026" y="49752"/>
                  </a:lnTo>
                  <a:lnTo>
                    <a:pt x="28979" y="49914"/>
                  </a:lnTo>
                  <a:lnTo>
                    <a:pt x="27907" y="50040"/>
                  </a:lnTo>
                  <a:lnTo>
                    <a:pt x="26811" y="50130"/>
                  </a:lnTo>
                  <a:lnTo>
                    <a:pt x="25691" y="50184"/>
                  </a:lnTo>
                  <a:lnTo>
                    <a:pt x="24547" y="50202"/>
                  </a:lnTo>
                  <a:lnTo>
                    <a:pt x="23336" y="50183"/>
                  </a:lnTo>
                  <a:lnTo>
                    <a:pt x="22156" y="50127"/>
                  </a:lnTo>
                  <a:lnTo>
                    <a:pt x="21007" y="50034"/>
                  </a:lnTo>
                  <a:lnTo>
                    <a:pt x="19888" y="49903"/>
                  </a:lnTo>
                  <a:lnTo>
                    <a:pt x="18800" y="49735"/>
                  </a:lnTo>
                  <a:lnTo>
                    <a:pt x="17741" y="49529"/>
                  </a:lnTo>
                  <a:lnTo>
                    <a:pt x="16714" y="49286"/>
                  </a:lnTo>
                  <a:lnTo>
                    <a:pt x="15717" y="49006"/>
                  </a:lnTo>
                  <a:lnTo>
                    <a:pt x="14750" y="48688"/>
                  </a:lnTo>
                  <a:lnTo>
                    <a:pt x="13814" y="48332"/>
                  </a:lnTo>
                  <a:lnTo>
                    <a:pt x="12915" y="47937"/>
                  </a:lnTo>
                  <a:lnTo>
                    <a:pt x="12045" y="47513"/>
                  </a:lnTo>
                  <a:lnTo>
                    <a:pt x="11206" y="47059"/>
                  </a:lnTo>
                  <a:lnTo>
                    <a:pt x="10396" y="46576"/>
                  </a:lnTo>
                  <a:lnTo>
                    <a:pt x="9616" y="46065"/>
                  </a:lnTo>
                  <a:lnTo>
                    <a:pt x="8866" y="45524"/>
                  </a:lnTo>
                  <a:lnTo>
                    <a:pt x="8145" y="44954"/>
                  </a:lnTo>
                  <a:lnTo>
                    <a:pt x="7454" y="44355"/>
                  </a:lnTo>
                  <a:lnTo>
                    <a:pt x="6793" y="43727"/>
                  </a:lnTo>
                  <a:lnTo>
                    <a:pt x="6162" y="43070"/>
                  </a:lnTo>
                  <a:lnTo>
                    <a:pt x="5561" y="42379"/>
                  </a:lnTo>
                  <a:lnTo>
                    <a:pt x="4991" y="41663"/>
                  </a:lnTo>
                  <a:lnTo>
                    <a:pt x="4451" y="40922"/>
                  </a:lnTo>
                  <a:lnTo>
                    <a:pt x="3941" y="40156"/>
                  </a:lnTo>
                  <a:lnTo>
                    <a:pt x="3462" y="39365"/>
                  </a:lnTo>
                  <a:lnTo>
                    <a:pt x="3013" y="38550"/>
                  </a:lnTo>
                  <a:lnTo>
                    <a:pt x="2595" y="37709"/>
                  </a:lnTo>
                  <a:lnTo>
                    <a:pt x="2207" y="36843"/>
                  </a:lnTo>
                  <a:lnTo>
                    <a:pt x="1850" y="35953"/>
                  </a:lnTo>
                  <a:lnTo>
                    <a:pt x="1523" y="35037"/>
                  </a:lnTo>
                  <a:lnTo>
                    <a:pt x="1233" y="34101"/>
                  </a:lnTo>
                  <a:lnTo>
                    <a:pt x="974" y="33147"/>
                  </a:lnTo>
                  <a:lnTo>
                    <a:pt x="746" y="32176"/>
                  </a:lnTo>
                  <a:lnTo>
                    <a:pt x="548" y="31187"/>
                  </a:lnTo>
                  <a:lnTo>
                    <a:pt x="380" y="30182"/>
                  </a:lnTo>
                  <a:lnTo>
                    <a:pt x="243" y="29159"/>
                  </a:lnTo>
                  <a:lnTo>
                    <a:pt x="137" y="28118"/>
                  </a:lnTo>
                  <a:lnTo>
                    <a:pt x="60" y="27060"/>
                  </a:lnTo>
                  <a:lnTo>
                    <a:pt x="15" y="25985"/>
                  </a:lnTo>
                  <a:lnTo>
                    <a:pt x="0" y="24893"/>
                  </a:lnTo>
                  <a:lnTo>
                    <a:pt x="15" y="23762"/>
                  </a:lnTo>
                  <a:lnTo>
                    <a:pt x="63" y="22652"/>
                  </a:lnTo>
                  <a:lnTo>
                    <a:pt x="143" y="21565"/>
                  </a:lnTo>
                  <a:lnTo>
                    <a:pt x="254" y="20500"/>
                  </a:lnTo>
                  <a:lnTo>
                    <a:pt x="398" y="19457"/>
                  </a:lnTo>
                  <a:lnTo>
                    <a:pt x="573" y="18437"/>
                  </a:lnTo>
                  <a:lnTo>
                    <a:pt x="780" y="17438"/>
                  </a:lnTo>
                  <a:lnTo>
                    <a:pt x="1019" y="16462"/>
                  </a:lnTo>
                  <a:lnTo>
                    <a:pt x="1290" y="15508"/>
                  </a:lnTo>
                  <a:lnTo>
                    <a:pt x="1592" y="14576"/>
                  </a:lnTo>
                  <a:lnTo>
                    <a:pt x="1932" y="13668"/>
                  </a:lnTo>
                  <a:lnTo>
                    <a:pt x="2303" y="12789"/>
                  </a:lnTo>
                  <a:lnTo>
                    <a:pt x="2702" y="11937"/>
                  </a:lnTo>
                  <a:lnTo>
                    <a:pt x="3132" y="11113"/>
                  </a:lnTo>
                  <a:lnTo>
                    <a:pt x="3592" y="10317"/>
                  </a:lnTo>
                  <a:lnTo>
                    <a:pt x="4081" y="9548"/>
                  </a:lnTo>
                  <a:lnTo>
                    <a:pt x="4600" y="8807"/>
                  </a:lnTo>
                  <a:lnTo>
                    <a:pt x="5149" y="8094"/>
                  </a:lnTo>
                  <a:lnTo>
                    <a:pt x="5727" y="7409"/>
                  </a:lnTo>
                  <a:lnTo>
                    <a:pt x="6335" y="6751"/>
                  </a:lnTo>
                  <a:lnTo>
                    <a:pt x="6980" y="6115"/>
                  </a:lnTo>
                  <a:lnTo>
                    <a:pt x="7652" y="5510"/>
                  </a:lnTo>
                  <a:lnTo>
                    <a:pt x="8354" y="4935"/>
                  </a:lnTo>
                  <a:lnTo>
                    <a:pt x="9083" y="4391"/>
                  </a:lnTo>
                  <a:lnTo>
                    <a:pt x="9841" y="3877"/>
                  </a:lnTo>
                  <a:lnTo>
                    <a:pt x="10627" y="3394"/>
                  </a:lnTo>
                  <a:lnTo>
                    <a:pt x="11442" y="2941"/>
                  </a:lnTo>
                  <a:lnTo>
                    <a:pt x="12285" y="2519"/>
                  </a:lnTo>
                  <a:lnTo>
                    <a:pt x="13156" y="2127"/>
                  </a:lnTo>
                  <a:lnTo>
                    <a:pt x="14056" y="1765"/>
                  </a:lnTo>
                  <a:lnTo>
                    <a:pt x="14991" y="1430"/>
                  </a:lnTo>
                  <a:lnTo>
                    <a:pt x="15952" y="1130"/>
                  </a:lnTo>
                  <a:lnTo>
                    <a:pt x="16941" y="865"/>
                  </a:lnTo>
                  <a:lnTo>
                    <a:pt x="17956" y="635"/>
                  </a:lnTo>
                  <a:lnTo>
                    <a:pt x="18999" y="441"/>
                  </a:lnTo>
                  <a:lnTo>
                    <a:pt x="20068" y="282"/>
                  </a:lnTo>
                  <a:lnTo>
                    <a:pt x="21165" y="158"/>
                  </a:lnTo>
                  <a:lnTo>
                    <a:pt x="22288" y="70"/>
                  </a:lnTo>
                  <a:lnTo>
                    <a:pt x="23439" y="17"/>
                  </a:lnTo>
                  <a:lnTo>
                    <a:pt x="24616" y="0"/>
                  </a:lnTo>
                  <a:lnTo>
                    <a:pt x="25793" y="17"/>
                  </a:lnTo>
                  <a:lnTo>
                    <a:pt x="26943" y="70"/>
                  </a:lnTo>
                  <a:lnTo>
                    <a:pt x="28064" y="158"/>
                  </a:lnTo>
                  <a:lnTo>
                    <a:pt x="29159" y="282"/>
                  </a:lnTo>
                  <a:lnTo>
                    <a:pt x="30225" y="441"/>
                  </a:lnTo>
                  <a:lnTo>
                    <a:pt x="31264" y="635"/>
                  </a:lnTo>
                  <a:lnTo>
                    <a:pt x="32275" y="865"/>
                  </a:lnTo>
                  <a:lnTo>
                    <a:pt x="33258" y="1130"/>
                  </a:lnTo>
                  <a:lnTo>
                    <a:pt x="34213" y="1430"/>
                  </a:lnTo>
                  <a:lnTo>
                    <a:pt x="35141" y="1765"/>
                  </a:lnTo>
                  <a:lnTo>
                    <a:pt x="36047" y="2133"/>
                  </a:lnTo>
                  <a:lnTo>
                    <a:pt x="36924" y="2531"/>
                  </a:lnTo>
                  <a:lnTo>
                    <a:pt x="37770" y="2959"/>
                  </a:lnTo>
                  <a:lnTo>
                    <a:pt x="38587" y="3416"/>
                  </a:lnTo>
                  <a:lnTo>
                    <a:pt x="39374" y="3903"/>
                  </a:lnTo>
                  <a:lnTo>
                    <a:pt x="40131" y="4420"/>
                  </a:lnTo>
                  <a:lnTo>
                    <a:pt x="40859" y="4967"/>
                  </a:lnTo>
                  <a:lnTo>
                    <a:pt x="41556" y="5543"/>
                  </a:lnTo>
                  <a:lnTo>
                    <a:pt x="42224" y="6149"/>
                  </a:lnTo>
                  <a:lnTo>
                    <a:pt x="42862" y="6786"/>
                  </a:lnTo>
                  <a:lnTo>
                    <a:pt x="43477" y="7450"/>
                  </a:lnTo>
                  <a:lnTo>
                    <a:pt x="44061" y="8141"/>
                  </a:lnTo>
                  <a:lnTo>
                    <a:pt x="44615" y="8860"/>
                  </a:lnTo>
                  <a:lnTo>
                    <a:pt x="45139" y="9605"/>
                  </a:lnTo>
                  <a:lnTo>
                    <a:pt x="45632" y="10378"/>
                  </a:lnTo>
                  <a:lnTo>
                    <a:pt x="46094" y="11177"/>
                  </a:lnTo>
                  <a:lnTo>
                    <a:pt x="46527" y="12003"/>
                  </a:lnTo>
                  <a:lnTo>
                    <a:pt x="46928" y="12857"/>
                  </a:lnTo>
                  <a:lnTo>
                    <a:pt x="47299" y="13737"/>
                  </a:lnTo>
                  <a:lnTo>
                    <a:pt x="47640" y="14645"/>
                  </a:lnTo>
                  <a:lnTo>
                    <a:pt x="47949" y="15570"/>
                  </a:lnTo>
                  <a:lnTo>
                    <a:pt x="48226" y="16517"/>
                  </a:lnTo>
                  <a:lnTo>
                    <a:pt x="48470" y="17487"/>
                  </a:lnTo>
                  <a:lnTo>
                    <a:pt x="48681" y="18478"/>
                  </a:lnTo>
                  <a:lnTo>
                    <a:pt x="48860" y="19492"/>
                  </a:lnTo>
                  <a:lnTo>
                    <a:pt x="49007" y="20528"/>
                  </a:lnTo>
                  <a:lnTo>
                    <a:pt x="49121" y="21586"/>
                  </a:lnTo>
                  <a:lnTo>
                    <a:pt x="49202" y="22666"/>
                  </a:lnTo>
                  <a:lnTo>
                    <a:pt x="49251" y="23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8546129" y="3841881"/>
              <a:ext cx="28563" cy="34137"/>
            </a:xfrm>
            <a:custGeom>
              <a:avLst/>
              <a:pathLst>
                <a:path w="28563" h="34137">
                  <a:moveTo>
                    <a:pt x="28563" y="16861"/>
                  </a:moveTo>
                  <a:lnTo>
                    <a:pt x="28554" y="16100"/>
                  </a:lnTo>
                  <a:lnTo>
                    <a:pt x="28526" y="15354"/>
                  </a:lnTo>
                  <a:lnTo>
                    <a:pt x="28479" y="14623"/>
                  </a:lnTo>
                  <a:lnTo>
                    <a:pt x="28413" y="13908"/>
                  </a:lnTo>
                  <a:lnTo>
                    <a:pt x="28329" y="13208"/>
                  </a:lnTo>
                  <a:lnTo>
                    <a:pt x="28227" y="12523"/>
                  </a:lnTo>
                  <a:lnTo>
                    <a:pt x="28105" y="11854"/>
                  </a:lnTo>
                  <a:lnTo>
                    <a:pt x="27965" y="11199"/>
                  </a:lnTo>
                  <a:lnTo>
                    <a:pt x="27806" y="10560"/>
                  </a:lnTo>
                  <a:lnTo>
                    <a:pt x="27628" y="9936"/>
                  </a:lnTo>
                  <a:lnTo>
                    <a:pt x="27439" y="9322"/>
                  </a:lnTo>
                  <a:lnTo>
                    <a:pt x="27232" y="8726"/>
                  </a:lnTo>
                  <a:lnTo>
                    <a:pt x="27007" y="8148"/>
                  </a:lnTo>
                  <a:lnTo>
                    <a:pt x="26764" y="7587"/>
                  </a:lnTo>
                  <a:lnTo>
                    <a:pt x="26503" y="7045"/>
                  </a:lnTo>
                  <a:lnTo>
                    <a:pt x="26224" y="6521"/>
                  </a:lnTo>
                  <a:lnTo>
                    <a:pt x="25927" y="6015"/>
                  </a:lnTo>
                  <a:lnTo>
                    <a:pt x="25612" y="5527"/>
                  </a:lnTo>
                  <a:lnTo>
                    <a:pt x="25279" y="5056"/>
                  </a:lnTo>
                  <a:lnTo>
                    <a:pt x="24928" y="4604"/>
                  </a:lnTo>
                  <a:lnTo>
                    <a:pt x="24559" y="4172"/>
                  </a:lnTo>
                  <a:lnTo>
                    <a:pt x="24173" y="3760"/>
                  </a:lnTo>
                  <a:lnTo>
                    <a:pt x="23770" y="3368"/>
                  </a:lnTo>
                  <a:lnTo>
                    <a:pt x="23349" y="2998"/>
                  </a:lnTo>
                  <a:lnTo>
                    <a:pt x="22911" y="2648"/>
                  </a:lnTo>
                  <a:lnTo>
                    <a:pt x="22456" y="2319"/>
                  </a:lnTo>
                  <a:lnTo>
                    <a:pt x="21983" y="2011"/>
                  </a:lnTo>
                  <a:lnTo>
                    <a:pt x="21493" y="1724"/>
                  </a:lnTo>
                  <a:lnTo>
                    <a:pt x="20986" y="1457"/>
                  </a:lnTo>
                  <a:lnTo>
                    <a:pt x="20461" y="1211"/>
                  </a:lnTo>
                  <a:lnTo>
                    <a:pt x="19926" y="981"/>
                  </a:lnTo>
                  <a:lnTo>
                    <a:pt x="19374" y="775"/>
                  </a:lnTo>
                  <a:lnTo>
                    <a:pt x="18805" y="593"/>
                  </a:lnTo>
                  <a:lnTo>
                    <a:pt x="18218" y="436"/>
                  </a:lnTo>
                  <a:lnTo>
                    <a:pt x="17614" y="302"/>
                  </a:lnTo>
                  <a:lnTo>
                    <a:pt x="16992" y="193"/>
                  </a:lnTo>
                  <a:lnTo>
                    <a:pt x="16353" y="109"/>
                  </a:lnTo>
                  <a:lnTo>
                    <a:pt x="15697" y="48"/>
                  </a:lnTo>
                  <a:lnTo>
                    <a:pt x="15024" y="12"/>
                  </a:lnTo>
                  <a:lnTo>
                    <a:pt x="14333" y="0"/>
                  </a:lnTo>
                  <a:lnTo>
                    <a:pt x="13629" y="12"/>
                  </a:lnTo>
                  <a:lnTo>
                    <a:pt x="12941" y="48"/>
                  </a:lnTo>
                  <a:lnTo>
                    <a:pt x="12271" y="109"/>
                  </a:lnTo>
                  <a:lnTo>
                    <a:pt x="11619" y="193"/>
                  </a:lnTo>
                  <a:lnTo>
                    <a:pt x="10983" y="302"/>
                  </a:lnTo>
                  <a:lnTo>
                    <a:pt x="10365" y="436"/>
                  </a:lnTo>
                  <a:lnTo>
                    <a:pt x="9765" y="593"/>
                  </a:lnTo>
                  <a:lnTo>
                    <a:pt x="9181" y="775"/>
                  </a:lnTo>
                  <a:lnTo>
                    <a:pt x="8615" y="981"/>
                  </a:lnTo>
                  <a:lnTo>
                    <a:pt x="8067" y="1211"/>
                  </a:lnTo>
                  <a:lnTo>
                    <a:pt x="7542" y="1457"/>
                  </a:lnTo>
                  <a:lnTo>
                    <a:pt x="7035" y="1724"/>
                  </a:lnTo>
                  <a:lnTo>
                    <a:pt x="6545" y="2011"/>
                  </a:lnTo>
                  <a:lnTo>
                    <a:pt x="6072" y="2319"/>
                  </a:lnTo>
                  <a:lnTo>
                    <a:pt x="5617" y="2648"/>
                  </a:lnTo>
                  <a:lnTo>
                    <a:pt x="5179" y="2998"/>
                  </a:lnTo>
                  <a:lnTo>
                    <a:pt x="4758" y="3368"/>
                  </a:lnTo>
                  <a:lnTo>
                    <a:pt x="4355" y="3760"/>
                  </a:lnTo>
                  <a:lnTo>
                    <a:pt x="3969" y="4172"/>
                  </a:lnTo>
                  <a:lnTo>
                    <a:pt x="3600" y="4604"/>
                  </a:lnTo>
                  <a:lnTo>
                    <a:pt x="3249" y="5056"/>
                  </a:lnTo>
                  <a:lnTo>
                    <a:pt x="2916" y="5527"/>
                  </a:lnTo>
                  <a:lnTo>
                    <a:pt x="2601" y="6015"/>
                  </a:lnTo>
                  <a:lnTo>
                    <a:pt x="2304" y="6521"/>
                  </a:lnTo>
                  <a:lnTo>
                    <a:pt x="2025" y="7045"/>
                  </a:lnTo>
                  <a:lnTo>
                    <a:pt x="1764" y="7587"/>
                  </a:lnTo>
                  <a:lnTo>
                    <a:pt x="1521" y="8148"/>
                  </a:lnTo>
                  <a:lnTo>
                    <a:pt x="1296" y="8726"/>
                  </a:lnTo>
                  <a:lnTo>
                    <a:pt x="1089" y="9322"/>
                  </a:lnTo>
                  <a:lnTo>
                    <a:pt x="900" y="9936"/>
                  </a:lnTo>
                  <a:lnTo>
                    <a:pt x="729" y="10560"/>
                  </a:lnTo>
                  <a:lnTo>
                    <a:pt x="576" y="11199"/>
                  </a:lnTo>
                  <a:lnTo>
                    <a:pt x="441" y="11854"/>
                  </a:lnTo>
                  <a:lnTo>
                    <a:pt x="324" y="12523"/>
                  </a:lnTo>
                  <a:lnTo>
                    <a:pt x="225" y="13208"/>
                  </a:lnTo>
                  <a:lnTo>
                    <a:pt x="144" y="13908"/>
                  </a:lnTo>
                  <a:lnTo>
                    <a:pt x="81" y="14623"/>
                  </a:lnTo>
                  <a:lnTo>
                    <a:pt x="36" y="15354"/>
                  </a:lnTo>
                  <a:lnTo>
                    <a:pt x="9" y="16100"/>
                  </a:lnTo>
                  <a:lnTo>
                    <a:pt x="0" y="16861"/>
                  </a:lnTo>
                  <a:lnTo>
                    <a:pt x="9" y="17616"/>
                  </a:lnTo>
                  <a:lnTo>
                    <a:pt x="36" y="18359"/>
                  </a:lnTo>
                  <a:lnTo>
                    <a:pt x="81" y="19090"/>
                  </a:lnTo>
                  <a:lnTo>
                    <a:pt x="144" y="19808"/>
                  </a:lnTo>
                  <a:lnTo>
                    <a:pt x="225" y="20513"/>
                  </a:lnTo>
                  <a:lnTo>
                    <a:pt x="324" y="21206"/>
                  </a:lnTo>
                  <a:lnTo>
                    <a:pt x="441" y="21887"/>
                  </a:lnTo>
                  <a:lnTo>
                    <a:pt x="576" y="22555"/>
                  </a:lnTo>
                  <a:lnTo>
                    <a:pt x="729" y="23211"/>
                  </a:lnTo>
                  <a:lnTo>
                    <a:pt x="900" y="23854"/>
                  </a:lnTo>
                  <a:lnTo>
                    <a:pt x="1095" y="24476"/>
                  </a:lnTo>
                  <a:lnTo>
                    <a:pt x="1308" y="25080"/>
                  </a:lnTo>
                  <a:lnTo>
                    <a:pt x="1538" y="25667"/>
                  </a:lnTo>
                  <a:lnTo>
                    <a:pt x="1786" y="26236"/>
                  </a:lnTo>
                  <a:lnTo>
                    <a:pt x="2051" y="26789"/>
                  </a:lnTo>
                  <a:lnTo>
                    <a:pt x="2333" y="27324"/>
                  </a:lnTo>
                  <a:lnTo>
                    <a:pt x="2633" y="27841"/>
                  </a:lnTo>
                  <a:lnTo>
                    <a:pt x="2949" y="28341"/>
                  </a:lnTo>
                  <a:lnTo>
                    <a:pt x="3283" y="28824"/>
                  </a:lnTo>
                  <a:lnTo>
                    <a:pt x="3635" y="29290"/>
                  </a:lnTo>
                  <a:lnTo>
                    <a:pt x="4004" y="29737"/>
                  </a:lnTo>
                  <a:lnTo>
                    <a:pt x="4390" y="30164"/>
                  </a:lnTo>
                  <a:lnTo>
                    <a:pt x="4793" y="30571"/>
                  </a:lnTo>
                  <a:lnTo>
                    <a:pt x="5214" y="30958"/>
                  </a:lnTo>
                  <a:lnTo>
                    <a:pt x="5652" y="31324"/>
                  </a:lnTo>
                  <a:lnTo>
                    <a:pt x="6107" y="31671"/>
                  </a:lnTo>
                  <a:lnTo>
                    <a:pt x="6580" y="31997"/>
                  </a:lnTo>
                  <a:lnTo>
                    <a:pt x="7069" y="32304"/>
                  </a:lnTo>
                  <a:lnTo>
                    <a:pt x="7577" y="32590"/>
                  </a:lnTo>
                  <a:lnTo>
                    <a:pt x="8101" y="32856"/>
                  </a:lnTo>
                  <a:lnTo>
                    <a:pt x="8643" y="33100"/>
                  </a:lnTo>
                  <a:lnTo>
                    <a:pt x="9201" y="33317"/>
                  </a:lnTo>
                  <a:lnTo>
                    <a:pt x="9776" y="33510"/>
                  </a:lnTo>
                  <a:lnTo>
                    <a:pt x="10367" y="33676"/>
                  </a:lnTo>
                  <a:lnTo>
                    <a:pt x="10975" y="33817"/>
                  </a:lnTo>
                  <a:lnTo>
                    <a:pt x="11599" y="33932"/>
                  </a:lnTo>
                  <a:lnTo>
                    <a:pt x="12241" y="34022"/>
                  </a:lnTo>
                  <a:lnTo>
                    <a:pt x="12898" y="34086"/>
                  </a:lnTo>
                  <a:lnTo>
                    <a:pt x="13573" y="34124"/>
                  </a:lnTo>
                  <a:lnTo>
                    <a:pt x="14264" y="34137"/>
                  </a:lnTo>
                  <a:lnTo>
                    <a:pt x="15001" y="34124"/>
                  </a:lnTo>
                  <a:lnTo>
                    <a:pt x="15718" y="34086"/>
                  </a:lnTo>
                  <a:lnTo>
                    <a:pt x="16414" y="34022"/>
                  </a:lnTo>
                  <a:lnTo>
                    <a:pt x="17089" y="33932"/>
                  </a:lnTo>
                  <a:lnTo>
                    <a:pt x="17744" y="33817"/>
                  </a:lnTo>
                  <a:lnTo>
                    <a:pt x="18377" y="33676"/>
                  </a:lnTo>
                  <a:lnTo>
                    <a:pt x="18990" y="33510"/>
                  </a:lnTo>
                  <a:lnTo>
                    <a:pt x="19582" y="33317"/>
                  </a:lnTo>
                  <a:lnTo>
                    <a:pt x="20153" y="33100"/>
                  </a:lnTo>
                  <a:lnTo>
                    <a:pt x="20704" y="32856"/>
                  </a:lnTo>
                  <a:lnTo>
                    <a:pt x="21234" y="32583"/>
                  </a:lnTo>
                  <a:lnTo>
                    <a:pt x="21745" y="32291"/>
                  </a:lnTo>
                  <a:lnTo>
                    <a:pt x="22237" y="31980"/>
                  </a:lnTo>
                  <a:lnTo>
                    <a:pt x="22709" y="31649"/>
                  </a:lnTo>
                  <a:lnTo>
                    <a:pt x="23162" y="31298"/>
                  </a:lnTo>
                  <a:lnTo>
                    <a:pt x="23595" y="30928"/>
                  </a:lnTo>
                  <a:lnTo>
                    <a:pt x="24009" y="30539"/>
                  </a:lnTo>
                  <a:lnTo>
                    <a:pt x="24404" y="30131"/>
                  </a:lnTo>
                  <a:lnTo>
                    <a:pt x="24779" y="29703"/>
                  </a:lnTo>
                  <a:lnTo>
                    <a:pt x="25135" y="29255"/>
                  </a:lnTo>
                  <a:lnTo>
                    <a:pt x="25479" y="28783"/>
                  </a:lnTo>
                  <a:lnTo>
                    <a:pt x="25804" y="28294"/>
                  </a:lnTo>
                  <a:lnTo>
                    <a:pt x="26111" y="27789"/>
                  </a:lnTo>
                  <a:lnTo>
                    <a:pt x="26398" y="27267"/>
                  </a:lnTo>
                  <a:lnTo>
                    <a:pt x="26667" y="26728"/>
                  </a:lnTo>
                  <a:lnTo>
                    <a:pt x="26918" y="26173"/>
                  </a:lnTo>
                  <a:lnTo>
                    <a:pt x="27149" y="25601"/>
                  </a:lnTo>
                  <a:lnTo>
                    <a:pt x="27362" y="25012"/>
                  </a:lnTo>
                  <a:lnTo>
                    <a:pt x="27557" y="24407"/>
                  </a:lnTo>
                  <a:lnTo>
                    <a:pt x="27732" y="23785"/>
                  </a:lnTo>
                  <a:lnTo>
                    <a:pt x="27890" y="23143"/>
                  </a:lnTo>
                  <a:lnTo>
                    <a:pt x="28031" y="22489"/>
                  </a:lnTo>
                  <a:lnTo>
                    <a:pt x="28156" y="21824"/>
                  </a:lnTo>
                  <a:lnTo>
                    <a:pt x="28264" y="21148"/>
                  </a:lnTo>
                  <a:lnTo>
                    <a:pt x="28355" y="20461"/>
                  </a:lnTo>
                  <a:lnTo>
                    <a:pt x="28430" y="19763"/>
                  </a:lnTo>
                  <a:lnTo>
                    <a:pt x="28488" y="19054"/>
                  </a:lnTo>
                  <a:lnTo>
                    <a:pt x="28530" y="18334"/>
                  </a:lnTo>
                  <a:lnTo>
                    <a:pt x="28555" y="17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8592835" y="3834576"/>
              <a:ext cx="41685" cy="48783"/>
            </a:xfrm>
            <a:custGeom>
              <a:avLst/>
              <a:pathLst>
                <a:path w="41685" h="48783">
                  <a:moveTo>
                    <a:pt x="29706" y="48783"/>
                  </a:moveTo>
                  <a:lnTo>
                    <a:pt x="8447" y="11217"/>
                  </a:lnTo>
                  <a:lnTo>
                    <a:pt x="8482" y="11522"/>
                  </a:lnTo>
                  <a:lnTo>
                    <a:pt x="8515" y="11827"/>
                  </a:lnTo>
                  <a:lnTo>
                    <a:pt x="8548" y="12131"/>
                  </a:lnTo>
                  <a:lnTo>
                    <a:pt x="8580" y="12436"/>
                  </a:lnTo>
                  <a:lnTo>
                    <a:pt x="8612" y="12741"/>
                  </a:lnTo>
                  <a:lnTo>
                    <a:pt x="8643" y="13045"/>
                  </a:lnTo>
                  <a:lnTo>
                    <a:pt x="8673" y="13350"/>
                  </a:lnTo>
                  <a:lnTo>
                    <a:pt x="8702" y="13655"/>
                  </a:lnTo>
                  <a:lnTo>
                    <a:pt x="8731" y="13959"/>
                  </a:lnTo>
                  <a:lnTo>
                    <a:pt x="8759" y="14264"/>
                  </a:lnTo>
                  <a:lnTo>
                    <a:pt x="8786" y="14529"/>
                  </a:lnTo>
                  <a:lnTo>
                    <a:pt x="8812" y="14799"/>
                  </a:lnTo>
                  <a:lnTo>
                    <a:pt x="8836" y="15072"/>
                  </a:lnTo>
                  <a:lnTo>
                    <a:pt x="8859" y="15350"/>
                  </a:lnTo>
                  <a:lnTo>
                    <a:pt x="8880" y="15632"/>
                  </a:lnTo>
                  <a:lnTo>
                    <a:pt x="8900" y="15918"/>
                  </a:lnTo>
                  <a:lnTo>
                    <a:pt x="8919" y="16208"/>
                  </a:lnTo>
                  <a:lnTo>
                    <a:pt x="8936" y="16502"/>
                  </a:lnTo>
                  <a:lnTo>
                    <a:pt x="8952" y="16800"/>
                  </a:lnTo>
                  <a:lnTo>
                    <a:pt x="8967" y="17103"/>
                  </a:lnTo>
                  <a:lnTo>
                    <a:pt x="8986" y="17406"/>
                  </a:lnTo>
                  <a:lnTo>
                    <a:pt x="9004" y="17707"/>
                  </a:lnTo>
                  <a:lnTo>
                    <a:pt x="9020" y="18005"/>
                  </a:lnTo>
                  <a:lnTo>
                    <a:pt x="9033" y="18300"/>
                  </a:lnTo>
                  <a:lnTo>
                    <a:pt x="9045" y="18592"/>
                  </a:lnTo>
                  <a:lnTo>
                    <a:pt x="9054" y="18881"/>
                  </a:lnTo>
                  <a:lnTo>
                    <a:pt x="9061" y="19168"/>
                  </a:lnTo>
                  <a:lnTo>
                    <a:pt x="9066" y="19452"/>
                  </a:lnTo>
                  <a:lnTo>
                    <a:pt x="9070" y="19733"/>
                  </a:lnTo>
                  <a:lnTo>
                    <a:pt x="9071" y="20011"/>
                  </a:lnTo>
                  <a:lnTo>
                    <a:pt x="9071" y="48783"/>
                  </a:lnTo>
                  <a:lnTo>
                    <a:pt x="0" y="48783"/>
                  </a:lnTo>
                  <a:lnTo>
                    <a:pt x="0" y="0"/>
                  </a:lnTo>
                  <a:lnTo>
                    <a:pt x="11667" y="0"/>
                  </a:lnTo>
                  <a:lnTo>
                    <a:pt x="33237" y="37876"/>
                  </a:lnTo>
                  <a:lnTo>
                    <a:pt x="33203" y="37584"/>
                  </a:lnTo>
                  <a:lnTo>
                    <a:pt x="33169" y="37289"/>
                  </a:lnTo>
                  <a:lnTo>
                    <a:pt x="33136" y="36992"/>
                  </a:lnTo>
                  <a:lnTo>
                    <a:pt x="33104" y="36691"/>
                  </a:lnTo>
                  <a:lnTo>
                    <a:pt x="33073" y="36388"/>
                  </a:lnTo>
                  <a:lnTo>
                    <a:pt x="33042" y="36082"/>
                  </a:lnTo>
                  <a:lnTo>
                    <a:pt x="33012" y="35773"/>
                  </a:lnTo>
                  <a:lnTo>
                    <a:pt x="32982" y="35461"/>
                  </a:lnTo>
                  <a:lnTo>
                    <a:pt x="32954" y="35147"/>
                  </a:lnTo>
                  <a:lnTo>
                    <a:pt x="32925" y="34830"/>
                  </a:lnTo>
                  <a:lnTo>
                    <a:pt x="32898" y="34556"/>
                  </a:lnTo>
                  <a:lnTo>
                    <a:pt x="32871" y="34276"/>
                  </a:lnTo>
                  <a:lnTo>
                    <a:pt x="32845" y="33988"/>
                  </a:lnTo>
                  <a:lnTo>
                    <a:pt x="32820" y="33694"/>
                  </a:lnTo>
                  <a:lnTo>
                    <a:pt x="32796" y="33393"/>
                  </a:lnTo>
                  <a:lnTo>
                    <a:pt x="32772" y="33085"/>
                  </a:lnTo>
                  <a:lnTo>
                    <a:pt x="32749" y="32770"/>
                  </a:lnTo>
                  <a:lnTo>
                    <a:pt x="32726" y="32448"/>
                  </a:lnTo>
                  <a:lnTo>
                    <a:pt x="32704" y="32119"/>
                  </a:lnTo>
                  <a:lnTo>
                    <a:pt x="32683" y="31783"/>
                  </a:lnTo>
                  <a:lnTo>
                    <a:pt x="32670" y="31443"/>
                  </a:lnTo>
                  <a:lnTo>
                    <a:pt x="32658" y="31103"/>
                  </a:lnTo>
                  <a:lnTo>
                    <a:pt x="32648" y="30762"/>
                  </a:lnTo>
                  <a:lnTo>
                    <a:pt x="32639" y="30420"/>
                  </a:lnTo>
                  <a:lnTo>
                    <a:pt x="32631" y="30078"/>
                  </a:lnTo>
                  <a:lnTo>
                    <a:pt x="32625" y="29735"/>
                  </a:lnTo>
                  <a:lnTo>
                    <a:pt x="32620" y="29391"/>
                  </a:lnTo>
                  <a:lnTo>
                    <a:pt x="32617" y="29046"/>
                  </a:lnTo>
                  <a:lnTo>
                    <a:pt x="32615" y="28701"/>
                  </a:lnTo>
                  <a:lnTo>
                    <a:pt x="32614" y="28355"/>
                  </a:lnTo>
                  <a:lnTo>
                    <a:pt x="32614" y="0"/>
                  </a:lnTo>
                  <a:lnTo>
                    <a:pt x="41685" y="0"/>
                  </a:lnTo>
                  <a:lnTo>
                    <a:pt x="41685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8644042" y="3834576"/>
              <a:ext cx="39781" cy="48783"/>
            </a:xfrm>
            <a:custGeom>
              <a:avLst/>
              <a:pathLst>
                <a:path w="39781" h="48783">
                  <a:moveTo>
                    <a:pt x="0" y="48783"/>
                  </a:moveTo>
                  <a:lnTo>
                    <a:pt x="0" y="0"/>
                  </a:lnTo>
                  <a:lnTo>
                    <a:pt x="38361" y="0"/>
                  </a:lnTo>
                  <a:lnTo>
                    <a:pt x="38361" y="7893"/>
                  </a:lnTo>
                  <a:lnTo>
                    <a:pt x="10213" y="7893"/>
                  </a:lnTo>
                  <a:lnTo>
                    <a:pt x="10213" y="20150"/>
                  </a:lnTo>
                  <a:lnTo>
                    <a:pt x="36249" y="20150"/>
                  </a:lnTo>
                  <a:lnTo>
                    <a:pt x="36249" y="28044"/>
                  </a:lnTo>
                  <a:lnTo>
                    <a:pt x="10213" y="28044"/>
                  </a:lnTo>
                  <a:lnTo>
                    <a:pt x="10213" y="40889"/>
                  </a:lnTo>
                  <a:lnTo>
                    <a:pt x="39781" y="40889"/>
                  </a:lnTo>
                  <a:lnTo>
                    <a:pt x="39781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8688635" y="3833849"/>
              <a:ext cx="42481" cy="50202"/>
            </a:xfrm>
            <a:custGeom>
              <a:avLst/>
              <a:pathLst>
                <a:path w="42481" h="50202">
                  <a:moveTo>
                    <a:pt x="42481" y="35453"/>
                  </a:moveTo>
                  <a:lnTo>
                    <a:pt x="42469" y="36112"/>
                  </a:lnTo>
                  <a:lnTo>
                    <a:pt x="42433" y="36759"/>
                  </a:lnTo>
                  <a:lnTo>
                    <a:pt x="42372" y="37394"/>
                  </a:lnTo>
                  <a:lnTo>
                    <a:pt x="42287" y="38018"/>
                  </a:lnTo>
                  <a:lnTo>
                    <a:pt x="42178" y="38630"/>
                  </a:lnTo>
                  <a:lnTo>
                    <a:pt x="42045" y="39230"/>
                  </a:lnTo>
                  <a:lnTo>
                    <a:pt x="41888" y="39818"/>
                  </a:lnTo>
                  <a:lnTo>
                    <a:pt x="41706" y="40394"/>
                  </a:lnTo>
                  <a:lnTo>
                    <a:pt x="41500" y="40959"/>
                  </a:lnTo>
                  <a:lnTo>
                    <a:pt x="41269" y="41512"/>
                  </a:lnTo>
                  <a:lnTo>
                    <a:pt x="41014" y="42044"/>
                  </a:lnTo>
                  <a:lnTo>
                    <a:pt x="40731" y="42562"/>
                  </a:lnTo>
                  <a:lnTo>
                    <a:pt x="40421" y="43064"/>
                  </a:lnTo>
                  <a:lnTo>
                    <a:pt x="40084" y="43550"/>
                  </a:lnTo>
                  <a:lnTo>
                    <a:pt x="39720" y="44022"/>
                  </a:lnTo>
                  <a:lnTo>
                    <a:pt x="39329" y="44478"/>
                  </a:lnTo>
                  <a:lnTo>
                    <a:pt x="38911" y="44919"/>
                  </a:lnTo>
                  <a:lnTo>
                    <a:pt x="38466" y="45345"/>
                  </a:lnTo>
                  <a:lnTo>
                    <a:pt x="37995" y="45756"/>
                  </a:lnTo>
                  <a:lnTo>
                    <a:pt x="37496" y="46151"/>
                  </a:lnTo>
                  <a:lnTo>
                    <a:pt x="36976" y="46530"/>
                  </a:lnTo>
                  <a:lnTo>
                    <a:pt x="36426" y="46892"/>
                  </a:lnTo>
                  <a:lnTo>
                    <a:pt x="35848" y="47237"/>
                  </a:lnTo>
                  <a:lnTo>
                    <a:pt x="35241" y="47564"/>
                  </a:lnTo>
                  <a:lnTo>
                    <a:pt x="34605" y="47874"/>
                  </a:lnTo>
                  <a:lnTo>
                    <a:pt x="33939" y="48166"/>
                  </a:lnTo>
                  <a:lnTo>
                    <a:pt x="33245" y="48442"/>
                  </a:lnTo>
                  <a:lnTo>
                    <a:pt x="32521" y="48699"/>
                  </a:lnTo>
                  <a:lnTo>
                    <a:pt x="31768" y="48940"/>
                  </a:lnTo>
                  <a:lnTo>
                    <a:pt x="30987" y="49163"/>
                  </a:lnTo>
                  <a:lnTo>
                    <a:pt x="30182" y="49361"/>
                  </a:lnTo>
                  <a:lnTo>
                    <a:pt x="29347" y="49537"/>
                  </a:lnTo>
                  <a:lnTo>
                    <a:pt x="28481" y="49693"/>
                  </a:lnTo>
                  <a:lnTo>
                    <a:pt x="27585" y="49828"/>
                  </a:lnTo>
                  <a:lnTo>
                    <a:pt x="26659" y="49942"/>
                  </a:lnTo>
                  <a:lnTo>
                    <a:pt x="25702" y="50036"/>
                  </a:lnTo>
                  <a:lnTo>
                    <a:pt x="24714" y="50109"/>
                  </a:lnTo>
                  <a:lnTo>
                    <a:pt x="23697" y="50161"/>
                  </a:lnTo>
                  <a:lnTo>
                    <a:pt x="22648" y="50192"/>
                  </a:lnTo>
                  <a:lnTo>
                    <a:pt x="21569" y="50202"/>
                  </a:lnTo>
                  <a:lnTo>
                    <a:pt x="20611" y="50193"/>
                  </a:lnTo>
                  <a:lnTo>
                    <a:pt x="19676" y="50167"/>
                  </a:lnTo>
                  <a:lnTo>
                    <a:pt x="18764" y="50124"/>
                  </a:lnTo>
                  <a:lnTo>
                    <a:pt x="17874" y="50064"/>
                  </a:lnTo>
                  <a:lnTo>
                    <a:pt x="17008" y="49986"/>
                  </a:lnTo>
                  <a:lnTo>
                    <a:pt x="16164" y="49890"/>
                  </a:lnTo>
                  <a:lnTo>
                    <a:pt x="15343" y="49778"/>
                  </a:lnTo>
                  <a:lnTo>
                    <a:pt x="14545" y="49648"/>
                  </a:lnTo>
                  <a:lnTo>
                    <a:pt x="13770" y="49501"/>
                  </a:lnTo>
                  <a:lnTo>
                    <a:pt x="13018" y="49337"/>
                  </a:lnTo>
                  <a:lnTo>
                    <a:pt x="12287" y="49155"/>
                  </a:lnTo>
                  <a:lnTo>
                    <a:pt x="11577" y="48957"/>
                  </a:lnTo>
                  <a:lnTo>
                    <a:pt x="10888" y="48742"/>
                  </a:lnTo>
                  <a:lnTo>
                    <a:pt x="10220" y="48511"/>
                  </a:lnTo>
                  <a:lnTo>
                    <a:pt x="9573" y="48263"/>
                  </a:lnTo>
                  <a:lnTo>
                    <a:pt x="8946" y="47999"/>
                  </a:lnTo>
                  <a:lnTo>
                    <a:pt x="8340" y="47718"/>
                  </a:lnTo>
                  <a:lnTo>
                    <a:pt x="7755" y="47420"/>
                  </a:lnTo>
                  <a:lnTo>
                    <a:pt x="7191" y="47105"/>
                  </a:lnTo>
                  <a:lnTo>
                    <a:pt x="6647" y="46774"/>
                  </a:lnTo>
                  <a:lnTo>
                    <a:pt x="6130" y="46427"/>
                  </a:lnTo>
                  <a:lnTo>
                    <a:pt x="5633" y="46064"/>
                  </a:lnTo>
                  <a:lnTo>
                    <a:pt x="5155" y="45685"/>
                  </a:lnTo>
                  <a:lnTo>
                    <a:pt x="4697" y="45290"/>
                  </a:lnTo>
                  <a:lnTo>
                    <a:pt x="4258" y="44879"/>
                  </a:lnTo>
                  <a:lnTo>
                    <a:pt x="3838" y="44452"/>
                  </a:lnTo>
                  <a:lnTo>
                    <a:pt x="3438" y="44009"/>
                  </a:lnTo>
                  <a:lnTo>
                    <a:pt x="3057" y="43550"/>
                  </a:lnTo>
                  <a:lnTo>
                    <a:pt x="2696" y="43076"/>
                  </a:lnTo>
                  <a:lnTo>
                    <a:pt x="2354" y="42585"/>
                  </a:lnTo>
                  <a:lnTo>
                    <a:pt x="2037" y="42072"/>
                  </a:lnTo>
                  <a:lnTo>
                    <a:pt x="1739" y="41545"/>
                  </a:lnTo>
                  <a:lnTo>
                    <a:pt x="1458" y="41003"/>
                  </a:lnTo>
                  <a:lnTo>
                    <a:pt x="1196" y="40447"/>
                  </a:lnTo>
                  <a:lnTo>
                    <a:pt x="952" y="39876"/>
                  </a:lnTo>
                  <a:lnTo>
                    <a:pt x="725" y="39290"/>
                  </a:lnTo>
                  <a:lnTo>
                    <a:pt x="517" y="38690"/>
                  </a:lnTo>
                  <a:lnTo>
                    <a:pt x="326" y="38076"/>
                  </a:lnTo>
                  <a:lnTo>
                    <a:pt x="154" y="37447"/>
                  </a:lnTo>
                  <a:lnTo>
                    <a:pt x="0" y="36803"/>
                  </a:lnTo>
                  <a:lnTo>
                    <a:pt x="9867" y="35176"/>
                  </a:lnTo>
                  <a:lnTo>
                    <a:pt x="9954" y="35499"/>
                  </a:lnTo>
                  <a:lnTo>
                    <a:pt x="10048" y="35816"/>
                  </a:lnTo>
                  <a:lnTo>
                    <a:pt x="10150" y="36127"/>
                  </a:lnTo>
                  <a:lnTo>
                    <a:pt x="10260" y="36433"/>
                  </a:lnTo>
                  <a:lnTo>
                    <a:pt x="10378" y="36734"/>
                  </a:lnTo>
                  <a:lnTo>
                    <a:pt x="10503" y="37029"/>
                  </a:lnTo>
                  <a:lnTo>
                    <a:pt x="10635" y="37318"/>
                  </a:lnTo>
                  <a:lnTo>
                    <a:pt x="10775" y="37602"/>
                  </a:lnTo>
                  <a:lnTo>
                    <a:pt x="10923" y="37881"/>
                  </a:lnTo>
                  <a:lnTo>
                    <a:pt x="11079" y="38153"/>
                  </a:lnTo>
                  <a:lnTo>
                    <a:pt x="11244" y="38420"/>
                  </a:lnTo>
                  <a:lnTo>
                    <a:pt x="11421" y="38680"/>
                  </a:lnTo>
                  <a:lnTo>
                    <a:pt x="11609" y="38932"/>
                  </a:lnTo>
                  <a:lnTo>
                    <a:pt x="11810" y="39178"/>
                  </a:lnTo>
                  <a:lnTo>
                    <a:pt x="12022" y="39417"/>
                  </a:lnTo>
                  <a:lnTo>
                    <a:pt x="12246" y="39649"/>
                  </a:lnTo>
                  <a:lnTo>
                    <a:pt x="12482" y="39874"/>
                  </a:lnTo>
                  <a:lnTo>
                    <a:pt x="12729" y="40092"/>
                  </a:lnTo>
                  <a:lnTo>
                    <a:pt x="12989" y="40304"/>
                  </a:lnTo>
                  <a:lnTo>
                    <a:pt x="13260" y="40508"/>
                  </a:lnTo>
                  <a:lnTo>
                    <a:pt x="13550" y="40698"/>
                  </a:lnTo>
                  <a:lnTo>
                    <a:pt x="13854" y="40879"/>
                  </a:lnTo>
                  <a:lnTo>
                    <a:pt x="14171" y="41052"/>
                  </a:lnTo>
                  <a:lnTo>
                    <a:pt x="14501" y="41217"/>
                  </a:lnTo>
                  <a:lnTo>
                    <a:pt x="14844" y="41373"/>
                  </a:lnTo>
                  <a:lnTo>
                    <a:pt x="15200" y="41522"/>
                  </a:lnTo>
                  <a:lnTo>
                    <a:pt x="15570" y="41661"/>
                  </a:lnTo>
                  <a:lnTo>
                    <a:pt x="15952" y="41793"/>
                  </a:lnTo>
                  <a:lnTo>
                    <a:pt x="16348" y="41916"/>
                  </a:lnTo>
                  <a:lnTo>
                    <a:pt x="16757" y="42031"/>
                  </a:lnTo>
                  <a:lnTo>
                    <a:pt x="17188" y="42130"/>
                  </a:lnTo>
                  <a:lnTo>
                    <a:pt x="17636" y="42218"/>
                  </a:lnTo>
                  <a:lnTo>
                    <a:pt x="18102" y="42296"/>
                  </a:lnTo>
                  <a:lnTo>
                    <a:pt x="18585" y="42364"/>
                  </a:lnTo>
                  <a:lnTo>
                    <a:pt x="19085" y="42421"/>
                  </a:lnTo>
                  <a:lnTo>
                    <a:pt x="19603" y="42467"/>
                  </a:lnTo>
                  <a:lnTo>
                    <a:pt x="20138" y="42504"/>
                  </a:lnTo>
                  <a:lnTo>
                    <a:pt x="20690" y="42530"/>
                  </a:lnTo>
                  <a:lnTo>
                    <a:pt x="21259" y="42545"/>
                  </a:lnTo>
                  <a:lnTo>
                    <a:pt x="21846" y="42551"/>
                  </a:lnTo>
                  <a:lnTo>
                    <a:pt x="22860" y="42535"/>
                  </a:lnTo>
                  <a:lnTo>
                    <a:pt x="23825" y="42488"/>
                  </a:lnTo>
                  <a:lnTo>
                    <a:pt x="24741" y="42410"/>
                  </a:lnTo>
                  <a:lnTo>
                    <a:pt x="25608" y="42301"/>
                  </a:lnTo>
                  <a:lnTo>
                    <a:pt x="26425" y="42161"/>
                  </a:lnTo>
                  <a:lnTo>
                    <a:pt x="27193" y="41990"/>
                  </a:lnTo>
                  <a:lnTo>
                    <a:pt x="27912" y="41787"/>
                  </a:lnTo>
                  <a:lnTo>
                    <a:pt x="28582" y="41553"/>
                  </a:lnTo>
                  <a:lnTo>
                    <a:pt x="29203" y="41289"/>
                  </a:lnTo>
                  <a:lnTo>
                    <a:pt x="29775" y="40993"/>
                  </a:lnTo>
                  <a:lnTo>
                    <a:pt x="30301" y="40656"/>
                  </a:lnTo>
                  <a:lnTo>
                    <a:pt x="30772" y="40285"/>
                  </a:lnTo>
                  <a:lnTo>
                    <a:pt x="31187" y="39878"/>
                  </a:lnTo>
                  <a:lnTo>
                    <a:pt x="31547" y="39436"/>
                  </a:lnTo>
                  <a:lnTo>
                    <a:pt x="31852" y="38958"/>
                  </a:lnTo>
                  <a:lnTo>
                    <a:pt x="32101" y="38446"/>
                  </a:lnTo>
                  <a:lnTo>
                    <a:pt x="32295" y="37898"/>
                  </a:lnTo>
                  <a:lnTo>
                    <a:pt x="32434" y="37314"/>
                  </a:lnTo>
                  <a:lnTo>
                    <a:pt x="32517" y="36696"/>
                  </a:lnTo>
                  <a:lnTo>
                    <a:pt x="32545" y="36041"/>
                  </a:lnTo>
                  <a:lnTo>
                    <a:pt x="32534" y="35647"/>
                  </a:lnTo>
                  <a:lnTo>
                    <a:pt x="32500" y="35267"/>
                  </a:lnTo>
                  <a:lnTo>
                    <a:pt x="32445" y="34902"/>
                  </a:lnTo>
                  <a:lnTo>
                    <a:pt x="32367" y="34551"/>
                  </a:lnTo>
                  <a:lnTo>
                    <a:pt x="32268" y="34215"/>
                  </a:lnTo>
                  <a:lnTo>
                    <a:pt x="32146" y="33894"/>
                  </a:lnTo>
                  <a:lnTo>
                    <a:pt x="32002" y="33586"/>
                  </a:lnTo>
                  <a:lnTo>
                    <a:pt x="31836" y="33294"/>
                  </a:lnTo>
                  <a:lnTo>
                    <a:pt x="31647" y="33016"/>
                  </a:lnTo>
                  <a:lnTo>
                    <a:pt x="31437" y="32752"/>
                  </a:lnTo>
                  <a:lnTo>
                    <a:pt x="31208" y="32501"/>
                  </a:lnTo>
                  <a:lnTo>
                    <a:pt x="30964" y="32258"/>
                  </a:lnTo>
                  <a:lnTo>
                    <a:pt x="30707" y="32024"/>
                  </a:lnTo>
                  <a:lnTo>
                    <a:pt x="30434" y="31800"/>
                  </a:lnTo>
                  <a:lnTo>
                    <a:pt x="30147" y="31584"/>
                  </a:lnTo>
                  <a:lnTo>
                    <a:pt x="29845" y="31377"/>
                  </a:lnTo>
                  <a:lnTo>
                    <a:pt x="29529" y="31179"/>
                  </a:lnTo>
                  <a:lnTo>
                    <a:pt x="29199" y="30991"/>
                  </a:lnTo>
                  <a:lnTo>
                    <a:pt x="28854" y="30811"/>
                  </a:lnTo>
                  <a:lnTo>
                    <a:pt x="28494" y="30640"/>
                  </a:lnTo>
                  <a:lnTo>
                    <a:pt x="28121" y="30477"/>
                  </a:lnTo>
                  <a:lnTo>
                    <a:pt x="27738" y="30319"/>
                  </a:lnTo>
                  <a:lnTo>
                    <a:pt x="27343" y="30167"/>
                  </a:lnTo>
                  <a:lnTo>
                    <a:pt x="26937" y="30020"/>
                  </a:lnTo>
                  <a:lnTo>
                    <a:pt x="26520" y="29879"/>
                  </a:lnTo>
                  <a:lnTo>
                    <a:pt x="26092" y="29743"/>
                  </a:lnTo>
                  <a:lnTo>
                    <a:pt x="25653" y="29613"/>
                  </a:lnTo>
                  <a:lnTo>
                    <a:pt x="25203" y="29488"/>
                  </a:lnTo>
                  <a:lnTo>
                    <a:pt x="24742" y="29369"/>
                  </a:lnTo>
                  <a:lnTo>
                    <a:pt x="24270" y="29255"/>
                  </a:lnTo>
                  <a:lnTo>
                    <a:pt x="23790" y="29145"/>
                  </a:lnTo>
                  <a:lnTo>
                    <a:pt x="23306" y="29035"/>
                  </a:lnTo>
                  <a:lnTo>
                    <a:pt x="22818" y="28926"/>
                  </a:lnTo>
                  <a:lnTo>
                    <a:pt x="22325" y="28818"/>
                  </a:lnTo>
                  <a:lnTo>
                    <a:pt x="21829" y="28710"/>
                  </a:lnTo>
                  <a:lnTo>
                    <a:pt x="21328" y="28603"/>
                  </a:lnTo>
                  <a:lnTo>
                    <a:pt x="20824" y="28497"/>
                  </a:lnTo>
                  <a:lnTo>
                    <a:pt x="20315" y="28391"/>
                  </a:lnTo>
                  <a:lnTo>
                    <a:pt x="19801" y="28286"/>
                  </a:lnTo>
                  <a:lnTo>
                    <a:pt x="19284" y="28182"/>
                  </a:lnTo>
                  <a:lnTo>
                    <a:pt x="18869" y="28085"/>
                  </a:lnTo>
                  <a:lnTo>
                    <a:pt x="18453" y="27987"/>
                  </a:lnTo>
                  <a:lnTo>
                    <a:pt x="18038" y="27888"/>
                  </a:lnTo>
                  <a:lnTo>
                    <a:pt x="17622" y="27789"/>
                  </a:lnTo>
                  <a:lnTo>
                    <a:pt x="17207" y="27689"/>
                  </a:lnTo>
                  <a:lnTo>
                    <a:pt x="16791" y="27588"/>
                  </a:lnTo>
                  <a:lnTo>
                    <a:pt x="16376" y="27487"/>
                  </a:lnTo>
                  <a:lnTo>
                    <a:pt x="15960" y="27384"/>
                  </a:lnTo>
                  <a:lnTo>
                    <a:pt x="15545" y="27282"/>
                  </a:lnTo>
                  <a:lnTo>
                    <a:pt x="15130" y="27178"/>
                  </a:lnTo>
                  <a:lnTo>
                    <a:pt x="14716" y="27072"/>
                  </a:lnTo>
                  <a:lnTo>
                    <a:pt x="14306" y="26962"/>
                  </a:lnTo>
                  <a:lnTo>
                    <a:pt x="13899" y="26848"/>
                  </a:lnTo>
                  <a:lnTo>
                    <a:pt x="13495" y="26729"/>
                  </a:lnTo>
                  <a:lnTo>
                    <a:pt x="13095" y="26607"/>
                  </a:lnTo>
                  <a:lnTo>
                    <a:pt x="12699" y="26480"/>
                  </a:lnTo>
                  <a:lnTo>
                    <a:pt x="12306" y="26349"/>
                  </a:lnTo>
                  <a:lnTo>
                    <a:pt x="11917" y="26214"/>
                  </a:lnTo>
                  <a:lnTo>
                    <a:pt x="11531" y="26075"/>
                  </a:lnTo>
                  <a:lnTo>
                    <a:pt x="11148" y="25932"/>
                  </a:lnTo>
                  <a:lnTo>
                    <a:pt x="10776" y="25784"/>
                  </a:lnTo>
                  <a:lnTo>
                    <a:pt x="10410" y="25630"/>
                  </a:lnTo>
                  <a:lnTo>
                    <a:pt x="10048" y="25471"/>
                  </a:lnTo>
                  <a:lnTo>
                    <a:pt x="9691" y="25306"/>
                  </a:lnTo>
                  <a:lnTo>
                    <a:pt x="9339" y="25135"/>
                  </a:lnTo>
                  <a:lnTo>
                    <a:pt x="8992" y="24960"/>
                  </a:lnTo>
                  <a:lnTo>
                    <a:pt x="8649" y="24778"/>
                  </a:lnTo>
                  <a:lnTo>
                    <a:pt x="8312" y="24591"/>
                  </a:lnTo>
                  <a:lnTo>
                    <a:pt x="7979" y="24399"/>
                  </a:lnTo>
                  <a:lnTo>
                    <a:pt x="7651" y="24201"/>
                  </a:lnTo>
                  <a:lnTo>
                    <a:pt x="7330" y="23995"/>
                  </a:lnTo>
                  <a:lnTo>
                    <a:pt x="7017" y="23781"/>
                  </a:lnTo>
                  <a:lnTo>
                    <a:pt x="6712" y="23558"/>
                  </a:lnTo>
                  <a:lnTo>
                    <a:pt x="6416" y="23325"/>
                  </a:lnTo>
                  <a:lnTo>
                    <a:pt x="6128" y="23084"/>
                  </a:lnTo>
                  <a:lnTo>
                    <a:pt x="5848" y="22834"/>
                  </a:lnTo>
                  <a:lnTo>
                    <a:pt x="5576" y="22574"/>
                  </a:lnTo>
                  <a:lnTo>
                    <a:pt x="5313" y="22306"/>
                  </a:lnTo>
                  <a:lnTo>
                    <a:pt x="5059" y="22029"/>
                  </a:lnTo>
                  <a:lnTo>
                    <a:pt x="4812" y="21742"/>
                  </a:lnTo>
                  <a:lnTo>
                    <a:pt x="4581" y="21440"/>
                  </a:lnTo>
                  <a:lnTo>
                    <a:pt x="4361" y="21128"/>
                  </a:lnTo>
                  <a:lnTo>
                    <a:pt x="4149" y="20806"/>
                  </a:lnTo>
                  <a:lnTo>
                    <a:pt x="3948" y="20474"/>
                  </a:lnTo>
                  <a:lnTo>
                    <a:pt x="3756" y="20132"/>
                  </a:lnTo>
                  <a:lnTo>
                    <a:pt x="3574" y="19781"/>
                  </a:lnTo>
                  <a:lnTo>
                    <a:pt x="3402" y="19421"/>
                  </a:lnTo>
                  <a:lnTo>
                    <a:pt x="3239" y="19050"/>
                  </a:lnTo>
                  <a:lnTo>
                    <a:pt x="3086" y="18670"/>
                  </a:lnTo>
                  <a:lnTo>
                    <a:pt x="2942" y="18280"/>
                  </a:lnTo>
                  <a:lnTo>
                    <a:pt x="2817" y="17879"/>
                  </a:lnTo>
                  <a:lnTo>
                    <a:pt x="2706" y="17463"/>
                  </a:lnTo>
                  <a:lnTo>
                    <a:pt x="2607" y="17034"/>
                  </a:lnTo>
                  <a:lnTo>
                    <a:pt x="2521" y="16591"/>
                  </a:lnTo>
                  <a:lnTo>
                    <a:pt x="2449" y="16134"/>
                  </a:lnTo>
                  <a:lnTo>
                    <a:pt x="2390" y="15663"/>
                  </a:lnTo>
                  <a:lnTo>
                    <a:pt x="2344" y="15178"/>
                  </a:lnTo>
                  <a:lnTo>
                    <a:pt x="2311" y="14679"/>
                  </a:lnTo>
                  <a:lnTo>
                    <a:pt x="2291" y="14167"/>
                  </a:lnTo>
                  <a:lnTo>
                    <a:pt x="2285" y="13641"/>
                  </a:lnTo>
                  <a:lnTo>
                    <a:pt x="2299" y="12924"/>
                  </a:lnTo>
                  <a:lnTo>
                    <a:pt x="2343" y="12228"/>
                  </a:lnTo>
                  <a:lnTo>
                    <a:pt x="2415" y="11553"/>
                  </a:lnTo>
                  <a:lnTo>
                    <a:pt x="2517" y="10899"/>
                  </a:lnTo>
                  <a:lnTo>
                    <a:pt x="2648" y="10265"/>
                  </a:lnTo>
                  <a:lnTo>
                    <a:pt x="2808" y="9652"/>
                  </a:lnTo>
                  <a:lnTo>
                    <a:pt x="2997" y="9060"/>
                  </a:lnTo>
                  <a:lnTo>
                    <a:pt x="3215" y="8489"/>
                  </a:lnTo>
                  <a:lnTo>
                    <a:pt x="3462" y="7938"/>
                  </a:lnTo>
                  <a:lnTo>
                    <a:pt x="3739" y="7409"/>
                  </a:lnTo>
                  <a:lnTo>
                    <a:pt x="4041" y="6899"/>
                  </a:lnTo>
                  <a:lnTo>
                    <a:pt x="4365" y="6409"/>
                  </a:lnTo>
                  <a:lnTo>
                    <a:pt x="4711" y="5938"/>
                  </a:lnTo>
                  <a:lnTo>
                    <a:pt x="5079" y="5486"/>
                  </a:lnTo>
                  <a:lnTo>
                    <a:pt x="5470" y="5054"/>
                  </a:lnTo>
                  <a:lnTo>
                    <a:pt x="5883" y="4642"/>
                  </a:lnTo>
                  <a:lnTo>
                    <a:pt x="6317" y="4248"/>
                  </a:lnTo>
                  <a:lnTo>
                    <a:pt x="6774" y="3874"/>
                  </a:lnTo>
                  <a:lnTo>
                    <a:pt x="7254" y="3520"/>
                  </a:lnTo>
                  <a:lnTo>
                    <a:pt x="7755" y="3185"/>
                  </a:lnTo>
                  <a:lnTo>
                    <a:pt x="8284" y="2861"/>
                  </a:lnTo>
                  <a:lnTo>
                    <a:pt x="8832" y="2556"/>
                  </a:lnTo>
                  <a:lnTo>
                    <a:pt x="9400" y="2269"/>
                  </a:lnTo>
                  <a:lnTo>
                    <a:pt x="9987" y="1999"/>
                  </a:lnTo>
                  <a:lnTo>
                    <a:pt x="10594" y="1748"/>
                  </a:lnTo>
                  <a:lnTo>
                    <a:pt x="11220" y="1515"/>
                  </a:lnTo>
                  <a:lnTo>
                    <a:pt x="11865" y="1299"/>
                  </a:lnTo>
                  <a:lnTo>
                    <a:pt x="12530" y="1102"/>
                  </a:lnTo>
                  <a:lnTo>
                    <a:pt x="13214" y="923"/>
                  </a:lnTo>
                  <a:lnTo>
                    <a:pt x="13918" y="761"/>
                  </a:lnTo>
                  <a:lnTo>
                    <a:pt x="14638" y="616"/>
                  </a:lnTo>
                  <a:lnTo>
                    <a:pt x="15370" y="487"/>
                  </a:lnTo>
                  <a:lnTo>
                    <a:pt x="16117" y="373"/>
                  </a:lnTo>
                  <a:lnTo>
                    <a:pt x="16876" y="274"/>
                  </a:lnTo>
                  <a:lnTo>
                    <a:pt x="17648" y="190"/>
                  </a:lnTo>
                  <a:lnTo>
                    <a:pt x="18434" y="121"/>
                  </a:lnTo>
                  <a:lnTo>
                    <a:pt x="19233" y="68"/>
                  </a:lnTo>
                  <a:lnTo>
                    <a:pt x="20045" y="30"/>
                  </a:lnTo>
                  <a:lnTo>
                    <a:pt x="20870" y="7"/>
                  </a:lnTo>
                  <a:lnTo>
                    <a:pt x="21708" y="0"/>
                  </a:lnTo>
                  <a:lnTo>
                    <a:pt x="22650" y="7"/>
                  </a:lnTo>
                  <a:lnTo>
                    <a:pt x="23564" y="30"/>
                  </a:lnTo>
                  <a:lnTo>
                    <a:pt x="24450" y="68"/>
                  </a:lnTo>
                  <a:lnTo>
                    <a:pt x="25309" y="121"/>
                  </a:lnTo>
                  <a:lnTo>
                    <a:pt x="26139" y="190"/>
                  </a:lnTo>
                  <a:lnTo>
                    <a:pt x="26943" y="274"/>
                  </a:lnTo>
                  <a:lnTo>
                    <a:pt x="27718" y="373"/>
                  </a:lnTo>
                  <a:lnTo>
                    <a:pt x="28466" y="487"/>
                  </a:lnTo>
                  <a:lnTo>
                    <a:pt x="29186" y="616"/>
                  </a:lnTo>
                  <a:lnTo>
                    <a:pt x="29879" y="761"/>
                  </a:lnTo>
                  <a:lnTo>
                    <a:pt x="30553" y="915"/>
                  </a:lnTo>
                  <a:lnTo>
                    <a:pt x="31204" y="1084"/>
                  </a:lnTo>
                  <a:lnTo>
                    <a:pt x="31832" y="1269"/>
                  </a:lnTo>
                  <a:lnTo>
                    <a:pt x="32438" y="1470"/>
                  </a:lnTo>
                  <a:lnTo>
                    <a:pt x="33021" y="1687"/>
                  </a:lnTo>
                  <a:lnTo>
                    <a:pt x="33581" y="1920"/>
                  </a:lnTo>
                  <a:lnTo>
                    <a:pt x="34118" y="2169"/>
                  </a:lnTo>
                  <a:lnTo>
                    <a:pt x="34632" y="2434"/>
                  </a:lnTo>
                  <a:lnTo>
                    <a:pt x="35123" y="2715"/>
                  </a:lnTo>
                  <a:lnTo>
                    <a:pt x="35591" y="3012"/>
                  </a:lnTo>
                  <a:lnTo>
                    <a:pt x="36045" y="3324"/>
                  </a:lnTo>
                  <a:lnTo>
                    <a:pt x="36479" y="3653"/>
                  </a:lnTo>
                  <a:lnTo>
                    <a:pt x="36893" y="3997"/>
                  </a:lnTo>
                  <a:lnTo>
                    <a:pt x="37287" y="4358"/>
                  </a:lnTo>
                  <a:lnTo>
                    <a:pt x="37660" y="4734"/>
                  </a:lnTo>
                  <a:lnTo>
                    <a:pt x="38014" y="5126"/>
                  </a:lnTo>
                  <a:lnTo>
                    <a:pt x="38347" y="5535"/>
                  </a:lnTo>
                  <a:lnTo>
                    <a:pt x="38660" y="5959"/>
                  </a:lnTo>
                  <a:lnTo>
                    <a:pt x="38954" y="6399"/>
                  </a:lnTo>
                  <a:lnTo>
                    <a:pt x="39227" y="6855"/>
                  </a:lnTo>
                  <a:lnTo>
                    <a:pt x="39490" y="7320"/>
                  </a:lnTo>
                  <a:lnTo>
                    <a:pt x="39738" y="7801"/>
                  </a:lnTo>
                  <a:lnTo>
                    <a:pt x="39971" y="8297"/>
                  </a:lnTo>
                  <a:lnTo>
                    <a:pt x="40191" y="8810"/>
                  </a:lnTo>
                  <a:lnTo>
                    <a:pt x="40395" y="9339"/>
                  </a:lnTo>
                  <a:lnTo>
                    <a:pt x="40585" y="9884"/>
                  </a:lnTo>
                  <a:lnTo>
                    <a:pt x="40761" y="10444"/>
                  </a:lnTo>
                  <a:lnTo>
                    <a:pt x="40922" y="11021"/>
                  </a:lnTo>
                  <a:lnTo>
                    <a:pt x="41068" y="11613"/>
                  </a:lnTo>
                  <a:lnTo>
                    <a:pt x="41200" y="12221"/>
                  </a:lnTo>
                  <a:lnTo>
                    <a:pt x="31298" y="13572"/>
                  </a:lnTo>
                  <a:lnTo>
                    <a:pt x="31130" y="12957"/>
                  </a:lnTo>
                  <a:lnTo>
                    <a:pt x="30930" y="12374"/>
                  </a:lnTo>
                  <a:lnTo>
                    <a:pt x="30698" y="11821"/>
                  </a:lnTo>
                  <a:lnTo>
                    <a:pt x="30434" y="11300"/>
                  </a:lnTo>
                  <a:lnTo>
                    <a:pt x="30138" y="10810"/>
                  </a:lnTo>
                  <a:lnTo>
                    <a:pt x="29811" y="10352"/>
                  </a:lnTo>
                  <a:lnTo>
                    <a:pt x="29451" y="9924"/>
                  </a:lnTo>
                  <a:lnTo>
                    <a:pt x="29060" y="9528"/>
                  </a:lnTo>
                  <a:lnTo>
                    <a:pt x="28637" y="9162"/>
                  </a:lnTo>
                  <a:lnTo>
                    <a:pt x="28182" y="8828"/>
                  </a:lnTo>
                  <a:lnTo>
                    <a:pt x="27698" y="8526"/>
                  </a:lnTo>
                  <a:lnTo>
                    <a:pt x="27173" y="8255"/>
                  </a:lnTo>
                  <a:lnTo>
                    <a:pt x="26607" y="8016"/>
                  </a:lnTo>
                  <a:lnTo>
                    <a:pt x="26000" y="7809"/>
                  </a:lnTo>
                  <a:lnTo>
                    <a:pt x="25352" y="7634"/>
                  </a:lnTo>
                  <a:lnTo>
                    <a:pt x="24663" y="7490"/>
                  </a:lnTo>
                  <a:lnTo>
                    <a:pt x="23934" y="7379"/>
                  </a:lnTo>
                  <a:lnTo>
                    <a:pt x="23163" y="7299"/>
                  </a:lnTo>
                  <a:lnTo>
                    <a:pt x="22352" y="7252"/>
                  </a:lnTo>
                  <a:lnTo>
                    <a:pt x="21500" y="7236"/>
                  </a:lnTo>
                  <a:lnTo>
                    <a:pt x="20969" y="7240"/>
                  </a:lnTo>
                  <a:lnTo>
                    <a:pt x="20456" y="7255"/>
                  </a:lnTo>
                  <a:lnTo>
                    <a:pt x="19961" y="7279"/>
                  </a:lnTo>
                  <a:lnTo>
                    <a:pt x="19484" y="7313"/>
                  </a:lnTo>
                  <a:lnTo>
                    <a:pt x="19025" y="7357"/>
                  </a:lnTo>
                  <a:lnTo>
                    <a:pt x="18583" y="7410"/>
                  </a:lnTo>
                  <a:lnTo>
                    <a:pt x="18160" y="7473"/>
                  </a:lnTo>
                  <a:lnTo>
                    <a:pt x="17755" y="7546"/>
                  </a:lnTo>
                  <a:lnTo>
                    <a:pt x="17368" y="7628"/>
                  </a:lnTo>
                  <a:lnTo>
                    <a:pt x="16999" y="7720"/>
                  </a:lnTo>
                  <a:lnTo>
                    <a:pt x="16653" y="7814"/>
                  </a:lnTo>
                  <a:lnTo>
                    <a:pt x="16321" y="7914"/>
                  </a:lnTo>
                  <a:lnTo>
                    <a:pt x="16002" y="8022"/>
                  </a:lnTo>
                  <a:lnTo>
                    <a:pt x="15697" y="8136"/>
                  </a:lnTo>
                  <a:lnTo>
                    <a:pt x="15407" y="8257"/>
                  </a:lnTo>
                  <a:lnTo>
                    <a:pt x="15130" y="8385"/>
                  </a:lnTo>
                  <a:lnTo>
                    <a:pt x="14866" y="8520"/>
                  </a:lnTo>
                  <a:lnTo>
                    <a:pt x="14617" y="8662"/>
                  </a:lnTo>
                  <a:lnTo>
                    <a:pt x="14382" y="8811"/>
                  </a:lnTo>
                  <a:lnTo>
                    <a:pt x="14160" y="8967"/>
                  </a:lnTo>
                  <a:lnTo>
                    <a:pt x="13958" y="9129"/>
                  </a:lnTo>
                  <a:lnTo>
                    <a:pt x="13768" y="9296"/>
                  </a:lnTo>
                  <a:lnTo>
                    <a:pt x="13590" y="9469"/>
                  </a:lnTo>
                  <a:lnTo>
                    <a:pt x="13423" y="9648"/>
                  </a:lnTo>
                  <a:lnTo>
                    <a:pt x="13269" y="9832"/>
                  </a:lnTo>
                  <a:lnTo>
                    <a:pt x="13126" y="10022"/>
                  </a:lnTo>
                  <a:lnTo>
                    <a:pt x="12994" y="10217"/>
                  </a:lnTo>
                  <a:lnTo>
                    <a:pt x="12875" y="10418"/>
                  </a:lnTo>
                  <a:lnTo>
                    <a:pt x="12767" y="10624"/>
                  </a:lnTo>
                  <a:lnTo>
                    <a:pt x="12671" y="10836"/>
                  </a:lnTo>
                  <a:lnTo>
                    <a:pt x="12586" y="11045"/>
                  </a:lnTo>
                  <a:lnTo>
                    <a:pt x="12509" y="11257"/>
                  </a:lnTo>
                  <a:lnTo>
                    <a:pt x="12442" y="11472"/>
                  </a:lnTo>
                  <a:lnTo>
                    <a:pt x="12383" y="11689"/>
                  </a:lnTo>
                  <a:lnTo>
                    <a:pt x="12334" y="11910"/>
                  </a:lnTo>
                  <a:lnTo>
                    <a:pt x="12293" y="12133"/>
                  </a:lnTo>
                  <a:lnTo>
                    <a:pt x="12262" y="12358"/>
                  </a:lnTo>
                  <a:lnTo>
                    <a:pt x="12239" y="12587"/>
                  </a:lnTo>
                  <a:lnTo>
                    <a:pt x="12226" y="12818"/>
                  </a:lnTo>
                  <a:lnTo>
                    <a:pt x="12221" y="13052"/>
                  </a:lnTo>
                  <a:lnTo>
                    <a:pt x="12230" y="13406"/>
                  </a:lnTo>
                  <a:lnTo>
                    <a:pt x="12256" y="13747"/>
                  </a:lnTo>
                  <a:lnTo>
                    <a:pt x="12299" y="14076"/>
                  </a:lnTo>
                  <a:lnTo>
                    <a:pt x="12360" y="14393"/>
                  </a:lnTo>
                  <a:lnTo>
                    <a:pt x="12438" y="14697"/>
                  </a:lnTo>
                  <a:lnTo>
                    <a:pt x="12533" y="14988"/>
                  </a:lnTo>
                  <a:lnTo>
                    <a:pt x="12645" y="15267"/>
                  </a:lnTo>
                  <a:lnTo>
                    <a:pt x="12775" y="15534"/>
                  </a:lnTo>
                  <a:lnTo>
                    <a:pt x="12922" y="15788"/>
                  </a:lnTo>
                  <a:lnTo>
                    <a:pt x="13087" y="16030"/>
                  </a:lnTo>
                  <a:lnTo>
                    <a:pt x="13267" y="16255"/>
                  </a:lnTo>
                  <a:lnTo>
                    <a:pt x="13461" y="16473"/>
                  </a:lnTo>
                  <a:lnTo>
                    <a:pt x="13668" y="16684"/>
                  </a:lnTo>
                  <a:lnTo>
                    <a:pt x="13890" y="16888"/>
                  </a:lnTo>
                  <a:lnTo>
                    <a:pt x="14125" y="17086"/>
                  </a:lnTo>
                  <a:lnTo>
                    <a:pt x="14375" y="17276"/>
                  </a:lnTo>
                  <a:lnTo>
                    <a:pt x="14638" y="17460"/>
                  </a:lnTo>
                  <a:lnTo>
                    <a:pt x="14915" y="17636"/>
                  </a:lnTo>
                  <a:lnTo>
                    <a:pt x="15206" y="17806"/>
                  </a:lnTo>
                  <a:lnTo>
                    <a:pt x="15510" y="17969"/>
                  </a:lnTo>
                  <a:lnTo>
                    <a:pt x="15828" y="18119"/>
                  </a:lnTo>
                  <a:lnTo>
                    <a:pt x="16157" y="18265"/>
                  </a:lnTo>
                  <a:lnTo>
                    <a:pt x="16498" y="18407"/>
                  </a:lnTo>
                  <a:lnTo>
                    <a:pt x="16851" y="18545"/>
                  </a:lnTo>
                  <a:lnTo>
                    <a:pt x="17216" y="18678"/>
                  </a:lnTo>
                  <a:lnTo>
                    <a:pt x="17592" y="18808"/>
                  </a:lnTo>
                  <a:lnTo>
                    <a:pt x="17980" y="18933"/>
                  </a:lnTo>
                  <a:lnTo>
                    <a:pt x="18380" y="19054"/>
                  </a:lnTo>
                  <a:lnTo>
                    <a:pt x="18792" y="19171"/>
                  </a:lnTo>
                  <a:lnTo>
                    <a:pt x="19215" y="19284"/>
                  </a:lnTo>
                  <a:lnTo>
                    <a:pt x="19655" y="19388"/>
                  </a:lnTo>
                  <a:lnTo>
                    <a:pt x="20104" y="19493"/>
                  </a:lnTo>
                  <a:lnTo>
                    <a:pt x="20561" y="19599"/>
                  </a:lnTo>
                  <a:lnTo>
                    <a:pt x="21026" y="19705"/>
                  </a:lnTo>
                  <a:lnTo>
                    <a:pt x="21500" y="19812"/>
                  </a:lnTo>
                  <a:lnTo>
                    <a:pt x="21982" y="19920"/>
                  </a:lnTo>
                  <a:lnTo>
                    <a:pt x="22472" y="20028"/>
                  </a:lnTo>
                  <a:lnTo>
                    <a:pt x="22971" y="20137"/>
                  </a:lnTo>
                  <a:lnTo>
                    <a:pt x="23478" y="20247"/>
                  </a:lnTo>
                  <a:lnTo>
                    <a:pt x="23993" y="20358"/>
                  </a:lnTo>
                  <a:lnTo>
                    <a:pt x="24450" y="20455"/>
                  </a:lnTo>
                  <a:lnTo>
                    <a:pt x="24906" y="20554"/>
                  </a:lnTo>
                  <a:lnTo>
                    <a:pt x="25361" y="20655"/>
                  </a:lnTo>
                  <a:lnTo>
                    <a:pt x="25815" y="20756"/>
                  </a:lnTo>
                  <a:lnTo>
                    <a:pt x="26269" y="20860"/>
                  </a:lnTo>
                  <a:lnTo>
                    <a:pt x="26723" y="20964"/>
                  </a:lnTo>
                  <a:lnTo>
                    <a:pt x="27175" y="21070"/>
                  </a:lnTo>
                  <a:lnTo>
                    <a:pt x="27627" y="21177"/>
                  </a:lnTo>
                  <a:lnTo>
                    <a:pt x="28078" y="21286"/>
                  </a:lnTo>
                  <a:lnTo>
                    <a:pt x="28528" y="21396"/>
                  </a:lnTo>
                  <a:lnTo>
                    <a:pt x="28976" y="21502"/>
                  </a:lnTo>
                  <a:lnTo>
                    <a:pt x="29420" y="21612"/>
                  </a:lnTo>
                  <a:lnTo>
                    <a:pt x="29860" y="21726"/>
                  </a:lnTo>
                  <a:lnTo>
                    <a:pt x="30296" y="21845"/>
                  </a:lnTo>
                  <a:lnTo>
                    <a:pt x="30727" y="21967"/>
                  </a:lnTo>
                  <a:lnTo>
                    <a:pt x="31154" y="22094"/>
                  </a:lnTo>
                  <a:lnTo>
                    <a:pt x="31577" y="22225"/>
                  </a:lnTo>
                  <a:lnTo>
                    <a:pt x="31996" y="22360"/>
                  </a:lnTo>
                  <a:lnTo>
                    <a:pt x="32411" y="22499"/>
                  </a:lnTo>
                  <a:lnTo>
                    <a:pt x="32822" y="22643"/>
                  </a:lnTo>
                  <a:lnTo>
                    <a:pt x="33227" y="22791"/>
                  </a:lnTo>
                  <a:lnTo>
                    <a:pt x="33628" y="22946"/>
                  </a:lnTo>
                  <a:lnTo>
                    <a:pt x="34022" y="23107"/>
                  </a:lnTo>
                  <a:lnTo>
                    <a:pt x="34411" y="23274"/>
                  </a:lnTo>
                  <a:lnTo>
                    <a:pt x="34795" y="23448"/>
                  </a:lnTo>
                  <a:lnTo>
                    <a:pt x="35173" y="23627"/>
                  </a:lnTo>
                  <a:lnTo>
                    <a:pt x="35546" y="23813"/>
                  </a:lnTo>
                  <a:lnTo>
                    <a:pt x="35913" y="24005"/>
                  </a:lnTo>
                  <a:lnTo>
                    <a:pt x="36274" y="24204"/>
                  </a:lnTo>
                  <a:lnTo>
                    <a:pt x="36630" y="24408"/>
                  </a:lnTo>
                  <a:lnTo>
                    <a:pt x="36978" y="24621"/>
                  </a:lnTo>
                  <a:lnTo>
                    <a:pt x="37317" y="24843"/>
                  </a:lnTo>
                  <a:lnTo>
                    <a:pt x="37646" y="25075"/>
                  </a:lnTo>
                  <a:lnTo>
                    <a:pt x="37965" y="25317"/>
                  </a:lnTo>
                  <a:lnTo>
                    <a:pt x="38275" y="25568"/>
                  </a:lnTo>
                  <a:lnTo>
                    <a:pt x="38574" y="25829"/>
                  </a:lnTo>
                  <a:lnTo>
                    <a:pt x="38865" y="26100"/>
                  </a:lnTo>
                  <a:lnTo>
                    <a:pt x="39145" y="26380"/>
                  </a:lnTo>
                  <a:lnTo>
                    <a:pt x="39416" y="26671"/>
                  </a:lnTo>
                  <a:lnTo>
                    <a:pt x="39677" y="26970"/>
                  </a:lnTo>
                  <a:lnTo>
                    <a:pt x="39934" y="27274"/>
                  </a:lnTo>
                  <a:lnTo>
                    <a:pt x="40180" y="27589"/>
                  </a:lnTo>
                  <a:lnTo>
                    <a:pt x="40413" y="27917"/>
                  </a:lnTo>
                  <a:lnTo>
                    <a:pt x="40635" y="28256"/>
                  </a:lnTo>
                  <a:lnTo>
                    <a:pt x="40845" y="28606"/>
                  </a:lnTo>
                  <a:lnTo>
                    <a:pt x="41044" y="28969"/>
                  </a:lnTo>
                  <a:lnTo>
                    <a:pt x="41230" y="29343"/>
                  </a:lnTo>
                  <a:lnTo>
                    <a:pt x="41405" y="29729"/>
                  </a:lnTo>
                  <a:lnTo>
                    <a:pt x="41568" y="30127"/>
                  </a:lnTo>
                  <a:lnTo>
                    <a:pt x="41720" y="30537"/>
                  </a:lnTo>
                  <a:lnTo>
                    <a:pt x="41864" y="30960"/>
                  </a:lnTo>
                  <a:lnTo>
                    <a:pt x="41994" y="31398"/>
                  </a:lnTo>
                  <a:lnTo>
                    <a:pt x="42108" y="31851"/>
                  </a:lnTo>
                  <a:lnTo>
                    <a:pt x="42207" y="32320"/>
                  </a:lnTo>
                  <a:lnTo>
                    <a:pt x="42291" y="32804"/>
                  </a:lnTo>
                  <a:lnTo>
                    <a:pt x="42359" y="33304"/>
                  </a:lnTo>
                  <a:lnTo>
                    <a:pt x="42413" y="33818"/>
                  </a:lnTo>
                  <a:lnTo>
                    <a:pt x="42451" y="34348"/>
                  </a:lnTo>
                  <a:lnTo>
                    <a:pt x="42474" y="34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8738630" y="3834576"/>
              <a:ext cx="10213" cy="48783"/>
            </a:xfrm>
            <a:custGeom>
              <a:avLst/>
              <a:pathLst>
                <a:path w="10213" h="48783">
                  <a:moveTo>
                    <a:pt x="0" y="48783"/>
                  </a:moveTo>
                  <a:lnTo>
                    <a:pt x="0" y="0"/>
                  </a:lnTo>
                  <a:lnTo>
                    <a:pt x="10213" y="0"/>
                  </a:lnTo>
                  <a:lnTo>
                    <a:pt x="10213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8755353" y="3834576"/>
              <a:ext cx="47571" cy="48783"/>
            </a:xfrm>
            <a:custGeom>
              <a:avLst/>
              <a:pathLst>
                <a:path w="47571" h="48783">
                  <a:moveTo>
                    <a:pt x="37461" y="48783"/>
                  </a:moveTo>
                  <a:lnTo>
                    <a:pt x="33133" y="36318"/>
                  </a:lnTo>
                  <a:lnTo>
                    <a:pt x="14541" y="36318"/>
                  </a:lnTo>
                  <a:lnTo>
                    <a:pt x="10213" y="48783"/>
                  </a:lnTo>
                  <a:lnTo>
                    <a:pt x="0" y="48783"/>
                  </a:lnTo>
                  <a:lnTo>
                    <a:pt x="17795" y="0"/>
                  </a:lnTo>
                  <a:lnTo>
                    <a:pt x="29844" y="0"/>
                  </a:lnTo>
                  <a:lnTo>
                    <a:pt x="47571" y="487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8772179" y="3842851"/>
              <a:ext cx="14022" cy="20358"/>
            </a:xfrm>
            <a:custGeom>
              <a:avLst/>
              <a:pathLst>
                <a:path w="14022" h="20358">
                  <a:moveTo>
                    <a:pt x="9209" y="6335"/>
                  </a:moveTo>
                  <a:lnTo>
                    <a:pt x="9126" y="6093"/>
                  </a:lnTo>
                  <a:lnTo>
                    <a:pt x="9043" y="5851"/>
                  </a:lnTo>
                  <a:lnTo>
                    <a:pt x="8960" y="5608"/>
                  </a:lnTo>
                  <a:lnTo>
                    <a:pt x="8877" y="5366"/>
                  </a:lnTo>
                  <a:lnTo>
                    <a:pt x="8794" y="5124"/>
                  </a:lnTo>
                  <a:lnTo>
                    <a:pt x="8711" y="4881"/>
                  </a:lnTo>
                  <a:lnTo>
                    <a:pt x="8627" y="4639"/>
                  </a:lnTo>
                  <a:lnTo>
                    <a:pt x="8544" y="4397"/>
                  </a:lnTo>
                  <a:lnTo>
                    <a:pt x="8461" y="4154"/>
                  </a:lnTo>
                  <a:lnTo>
                    <a:pt x="8378" y="3912"/>
                  </a:lnTo>
                  <a:lnTo>
                    <a:pt x="8303" y="3665"/>
                  </a:lnTo>
                  <a:lnTo>
                    <a:pt x="8229" y="3423"/>
                  </a:lnTo>
                  <a:lnTo>
                    <a:pt x="8156" y="3186"/>
                  </a:lnTo>
                  <a:lnTo>
                    <a:pt x="8085" y="2953"/>
                  </a:lnTo>
                  <a:lnTo>
                    <a:pt x="8015" y="2726"/>
                  </a:lnTo>
                  <a:lnTo>
                    <a:pt x="7946" y="2503"/>
                  </a:lnTo>
                  <a:lnTo>
                    <a:pt x="7879" y="2286"/>
                  </a:lnTo>
                  <a:lnTo>
                    <a:pt x="7813" y="2073"/>
                  </a:lnTo>
                  <a:lnTo>
                    <a:pt x="7749" y="1865"/>
                  </a:lnTo>
                  <a:lnTo>
                    <a:pt x="7686" y="1661"/>
                  </a:lnTo>
                  <a:lnTo>
                    <a:pt x="7631" y="1457"/>
                  </a:lnTo>
                  <a:lnTo>
                    <a:pt x="7578" y="1261"/>
                  </a:lnTo>
                  <a:lnTo>
                    <a:pt x="7526" y="1072"/>
                  </a:lnTo>
                  <a:lnTo>
                    <a:pt x="7475" y="891"/>
                  </a:lnTo>
                  <a:lnTo>
                    <a:pt x="7426" y="718"/>
                  </a:lnTo>
                  <a:lnTo>
                    <a:pt x="7378" y="552"/>
                  </a:lnTo>
                  <a:lnTo>
                    <a:pt x="7332" y="394"/>
                  </a:lnTo>
                  <a:lnTo>
                    <a:pt x="7287" y="243"/>
                  </a:lnTo>
                  <a:lnTo>
                    <a:pt x="7243" y="100"/>
                  </a:lnTo>
                  <a:lnTo>
                    <a:pt x="6786" y="0"/>
                  </a:lnTo>
                  <a:lnTo>
                    <a:pt x="6749" y="135"/>
                  </a:lnTo>
                  <a:lnTo>
                    <a:pt x="6711" y="276"/>
                  </a:lnTo>
                  <a:lnTo>
                    <a:pt x="6669" y="425"/>
                  </a:lnTo>
                  <a:lnTo>
                    <a:pt x="6625" y="581"/>
                  </a:lnTo>
                  <a:lnTo>
                    <a:pt x="6578" y="744"/>
                  </a:lnTo>
                  <a:lnTo>
                    <a:pt x="6528" y="914"/>
                  </a:lnTo>
                  <a:lnTo>
                    <a:pt x="6475" y="1090"/>
                  </a:lnTo>
                  <a:lnTo>
                    <a:pt x="6420" y="1274"/>
                  </a:lnTo>
                  <a:lnTo>
                    <a:pt x="6362" y="1464"/>
                  </a:lnTo>
                  <a:lnTo>
                    <a:pt x="6301" y="1661"/>
                  </a:lnTo>
                  <a:lnTo>
                    <a:pt x="6244" y="1865"/>
                  </a:lnTo>
                  <a:lnTo>
                    <a:pt x="6184" y="2073"/>
                  </a:lnTo>
                  <a:lnTo>
                    <a:pt x="6122" y="2286"/>
                  </a:lnTo>
                  <a:lnTo>
                    <a:pt x="6057" y="2503"/>
                  </a:lnTo>
                  <a:lnTo>
                    <a:pt x="5989" y="2726"/>
                  </a:lnTo>
                  <a:lnTo>
                    <a:pt x="5919" y="2953"/>
                  </a:lnTo>
                  <a:lnTo>
                    <a:pt x="5845" y="3186"/>
                  </a:lnTo>
                  <a:lnTo>
                    <a:pt x="5769" y="3423"/>
                  </a:lnTo>
                  <a:lnTo>
                    <a:pt x="5690" y="3665"/>
                  </a:lnTo>
                  <a:lnTo>
                    <a:pt x="5608" y="3912"/>
                  </a:lnTo>
                  <a:lnTo>
                    <a:pt x="5532" y="4154"/>
                  </a:lnTo>
                  <a:lnTo>
                    <a:pt x="5455" y="4397"/>
                  </a:lnTo>
                  <a:lnTo>
                    <a:pt x="5377" y="4639"/>
                  </a:lnTo>
                  <a:lnTo>
                    <a:pt x="5298" y="4881"/>
                  </a:lnTo>
                  <a:lnTo>
                    <a:pt x="5219" y="5124"/>
                  </a:lnTo>
                  <a:lnTo>
                    <a:pt x="5139" y="5366"/>
                  </a:lnTo>
                  <a:lnTo>
                    <a:pt x="5058" y="5608"/>
                  </a:lnTo>
                  <a:lnTo>
                    <a:pt x="4977" y="5851"/>
                  </a:lnTo>
                  <a:lnTo>
                    <a:pt x="4895" y="6093"/>
                  </a:lnTo>
                  <a:lnTo>
                    <a:pt x="4812" y="6335"/>
                  </a:lnTo>
                  <a:lnTo>
                    <a:pt x="0" y="20358"/>
                  </a:lnTo>
                  <a:lnTo>
                    <a:pt x="14022" y="20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032169" y="381091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070983" y="3810912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091105" y="3826532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166003" y="3810912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199155" y="3826052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272756" y="3810912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817939" y="3178241"/>
              <a:ext cx="15195" cy="72575"/>
            </a:xfrm>
            <a:custGeom>
              <a:avLst/>
              <a:pathLst>
                <a:path w="15195" h="72575">
                  <a:moveTo>
                    <a:pt x="0" y="72575"/>
                  </a:moveTo>
                  <a:lnTo>
                    <a:pt x="0" y="0"/>
                  </a:lnTo>
                  <a:lnTo>
                    <a:pt x="15195" y="0"/>
                  </a:lnTo>
                  <a:lnTo>
                    <a:pt x="15195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847247" y="3178241"/>
              <a:ext cx="66961" cy="72575"/>
            </a:xfrm>
            <a:custGeom>
              <a:avLst/>
              <a:pathLst>
                <a:path w="66961" h="72575">
                  <a:moveTo>
                    <a:pt x="49860" y="72575"/>
                  </a:moveTo>
                  <a:lnTo>
                    <a:pt x="33016" y="45018"/>
                  </a:lnTo>
                  <a:lnTo>
                    <a:pt x="15195" y="45018"/>
                  </a:lnTo>
                  <a:lnTo>
                    <a:pt x="15195" y="72575"/>
                  </a:lnTo>
                  <a:lnTo>
                    <a:pt x="0" y="72575"/>
                  </a:lnTo>
                  <a:lnTo>
                    <a:pt x="0" y="0"/>
                  </a:lnTo>
                  <a:lnTo>
                    <a:pt x="36261" y="0"/>
                  </a:lnTo>
                  <a:lnTo>
                    <a:pt x="37604" y="15"/>
                  </a:lnTo>
                  <a:lnTo>
                    <a:pt x="38911" y="61"/>
                  </a:lnTo>
                  <a:lnTo>
                    <a:pt x="40183" y="139"/>
                  </a:lnTo>
                  <a:lnTo>
                    <a:pt x="41421" y="247"/>
                  </a:lnTo>
                  <a:lnTo>
                    <a:pt x="42623" y="386"/>
                  </a:lnTo>
                  <a:lnTo>
                    <a:pt x="43790" y="556"/>
                  </a:lnTo>
                  <a:lnTo>
                    <a:pt x="44922" y="757"/>
                  </a:lnTo>
                  <a:lnTo>
                    <a:pt x="46019" y="988"/>
                  </a:lnTo>
                  <a:lnTo>
                    <a:pt x="47081" y="1251"/>
                  </a:lnTo>
                  <a:lnTo>
                    <a:pt x="48108" y="1545"/>
                  </a:lnTo>
                  <a:lnTo>
                    <a:pt x="49111" y="1857"/>
                  </a:lnTo>
                  <a:lnTo>
                    <a:pt x="50080" y="2196"/>
                  </a:lnTo>
                  <a:lnTo>
                    <a:pt x="51015" y="2562"/>
                  </a:lnTo>
                  <a:lnTo>
                    <a:pt x="51916" y="2954"/>
                  </a:lnTo>
                  <a:lnTo>
                    <a:pt x="52783" y="3373"/>
                  </a:lnTo>
                  <a:lnTo>
                    <a:pt x="53616" y="3819"/>
                  </a:lnTo>
                  <a:lnTo>
                    <a:pt x="54415" y="4292"/>
                  </a:lnTo>
                  <a:lnTo>
                    <a:pt x="55180" y="4792"/>
                  </a:lnTo>
                  <a:lnTo>
                    <a:pt x="55910" y="5318"/>
                  </a:lnTo>
                  <a:lnTo>
                    <a:pt x="56607" y="5871"/>
                  </a:lnTo>
                  <a:lnTo>
                    <a:pt x="57270" y="6440"/>
                  </a:lnTo>
                  <a:lnTo>
                    <a:pt x="57897" y="7034"/>
                  </a:lnTo>
                  <a:lnTo>
                    <a:pt x="58489" y="7652"/>
                  </a:lnTo>
                  <a:lnTo>
                    <a:pt x="59047" y="8294"/>
                  </a:lnTo>
                  <a:lnTo>
                    <a:pt x="59569" y="8962"/>
                  </a:lnTo>
                  <a:lnTo>
                    <a:pt x="60056" y="9654"/>
                  </a:lnTo>
                  <a:lnTo>
                    <a:pt x="60509" y="10371"/>
                  </a:lnTo>
                  <a:lnTo>
                    <a:pt x="60926" y="11113"/>
                  </a:lnTo>
                  <a:lnTo>
                    <a:pt x="61308" y="11879"/>
                  </a:lnTo>
                  <a:lnTo>
                    <a:pt x="61655" y="12671"/>
                  </a:lnTo>
                  <a:lnTo>
                    <a:pt x="61978" y="13474"/>
                  </a:lnTo>
                  <a:lnTo>
                    <a:pt x="62267" y="14298"/>
                  </a:lnTo>
                  <a:lnTo>
                    <a:pt x="62522" y="15143"/>
                  </a:lnTo>
                  <a:lnTo>
                    <a:pt x="62743" y="16008"/>
                  </a:lnTo>
                  <a:lnTo>
                    <a:pt x="62930" y="16894"/>
                  </a:lnTo>
                  <a:lnTo>
                    <a:pt x="63083" y="17801"/>
                  </a:lnTo>
                  <a:lnTo>
                    <a:pt x="63202" y="18728"/>
                  </a:lnTo>
                  <a:lnTo>
                    <a:pt x="63287" y="19676"/>
                  </a:lnTo>
                  <a:lnTo>
                    <a:pt x="63338" y="20644"/>
                  </a:lnTo>
                  <a:lnTo>
                    <a:pt x="63355" y="21633"/>
                  </a:lnTo>
                  <a:lnTo>
                    <a:pt x="63343" y="22440"/>
                  </a:lnTo>
                  <a:lnTo>
                    <a:pt x="63306" y="23234"/>
                  </a:lnTo>
                  <a:lnTo>
                    <a:pt x="63244" y="24014"/>
                  </a:lnTo>
                  <a:lnTo>
                    <a:pt x="63157" y="24781"/>
                  </a:lnTo>
                  <a:lnTo>
                    <a:pt x="63046" y="25535"/>
                  </a:lnTo>
                  <a:lnTo>
                    <a:pt x="62910" y="26275"/>
                  </a:lnTo>
                  <a:lnTo>
                    <a:pt x="62749" y="27002"/>
                  </a:lnTo>
                  <a:lnTo>
                    <a:pt x="62564" y="27715"/>
                  </a:lnTo>
                  <a:lnTo>
                    <a:pt x="62354" y="28415"/>
                  </a:lnTo>
                  <a:lnTo>
                    <a:pt x="62119" y="29102"/>
                  </a:lnTo>
                  <a:lnTo>
                    <a:pt x="61872" y="29764"/>
                  </a:lnTo>
                  <a:lnTo>
                    <a:pt x="61606" y="30412"/>
                  </a:lnTo>
                  <a:lnTo>
                    <a:pt x="61320" y="31046"/>
                  </a:lnTo>
                  <a:lnTo>
                    <a:pt x="61014" y="31665"/>
                  </a:lnTo>
                  <a:lnTo>
                    <a:pt x="60689" y="32270"/>
                  </a:lnTo>
                  <a:lnTo>
                    <a:pt x="60345" y="32860"/>
                  </a:lnTo>
                  <a:lnTo>
                    <a:pt x="59981" y="33436"/>
                  </a:lnTo>
                  <a:lnTo>
                    <a:pt x="59597" y="33997"/>
                  </a:lnTo>
                  <a:lnTo>
                    <a:pt x="59194" y="34544"/>
                  </a:lnTo>
                  <a:lnTo>
                    <a:pt x="58771" y="35077"/>
                  </a:lnTo>
                  <a:lnTo>
                    <a:pt x="58340" y="35594"/>
                  </a:lnTo>
                  <a:lnTo>
                    <a:pt x="57893" y="36095"/>
                  </a:lnTo>
                  <a:lnTo>
                    <a:pt x="57429" y="36579"/>
                  </a:lnTo>
                  <a:lnTo>
                    <a:pt x="56949" y="37046"/>
                  </a:lnTo>
                  <a:lnTo>
                    <a:pt x="56453" y="37498"/>
                  </a:lnTo>
                  <a:lnTo>
                    <a:pt x="55940" y="37932"/>
                  </a:lnTo>
                  <a:lnTo>
                    <a:pt x="55410" y="38351"/>
                  </a:lnTo>
                  <a:lnTo>
                    <a:pt x="54864" y="38752"/>
                  </a:lnTo>
                  <a:lnTo>
                    <a:pt x="54302" y="39138"/>
                  </a:lnTo>
                  <a:lnTo>
                    <a:pt x="53723" y="39507"/>
                  </a:lnTo>
                  <a:lnTo>
                    <a:pt x="53131" y="39848"/>
                  </a:lnTo>
                  <a:lnTo>
                    <a:pt x="52528" y="40170"/>
                  </a:lnTo>
                  <a:lnTo>
                    <a:pt x="51915" y="40474"/>
                  </a:lnTo>
                  <a:lnTo>
                    <a:pt x="51292" y="40759"/>
                  </a:lnTo>
                  <a:lnTo>
                    <a:pt x="50658" y="41026"/>
                  </a:lnTo>
                  <a:lnTo>
                    <a:pt x="50014" y="41274"/>
                  </a:lnTo>
                  <a:lnTo>
                    <a:pt x="49360" y="41504"/>
                  </a:lnTo>
                  <a:lnTo>
                    <a:pt x="48696" y="41715"/>
                  </a:lnTo>
                  <a:lnTo>
                    <a:pt x="48021" y="41908"/>
                  </a:lnTo>
                  <a:lnTo>
                    <a:pt x="47336" y="42082"/>
                  </a:lnTo>
                  <a:lnTo>
                    <a:pt x="66961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862442" y="3190036"/>
              <a:ext cx="32862" cy="21427"/>
            </a:xfrm>
            <a:custGeom>
              <a:avLst/>
              <a:pathLst>
                <a:path w="32862" h="21427">
                  <a:moveTo>
                    <a:pt x="32862" y="10456"/>
                  </a:moveTo>
                  <a:lnTo>
                    <a:pt x="32827" y="9422"/>
                  </a:lnTo>
                  <a:lnTo>
                    <a:pt x="32722" y="8443"/>
                  </a:lnTo>
                  <a:lnTo>
                    <a:pt x="32547" y="7518"/>
                  </a:lnTo>
                  <a:lnTo>
                    <a:pt x="32302" y="6648"/>
                  </a:lnTo>
                  <a:lnTo>
                    <a:pt x="31986" y="5833"/>
                  </a:lnTo>
                  <a:lnTo>
                    <a:pt x="31601" y="5072"/>
                  </a:lnTo>
                  <a:lnTo>
                    <a:pt x="31146" y="4366"/>
                  </a:lnTo>
                  <a:lnTo>
                    <a:pt x="30620" y="3714"/>
                  </a:lnTo>
                  <a:lnTo>
                    <a:pt x="30025" y="3117"/>
                  </a:lnTo>
                  <a:lnTo>
                    <a:pt x="29359" y="2575"/>
                  </a:lnTo>
                  <a:lnTo>
                    <a:pt x="28639" y="2086"/>
                  </a:lnTo>
                  <a:lnTo>
                    <a:pt x="27859" y="1648"/>
                  </a:lnTo>
                  <a:lnTo>
                    <a:pt x="27020" y="1261"/>
                  </a:lnTo>
                  <a:lnTo>
                    <a:pt x="26120" y="927"/>
                  </a:lnTo>
                  <a:lnTo>
                    <a:pt x="25161" y="643"/>
                  </a:lnTo>
                  <a:lnTo>
                    <a:pt x="24143" y="412"/>
                  </a:lnTo>
                  <a:lnTo>
                    <a:pt x="23064" y="231"/>
                  </a:lnTo>
                  <a:lnTo>
                    <a:pt x="21926" y="103"/>
                  </a:lnTo>
                  <a:lnTo>
                    <a:pt x="20728" y="25"/>
                  </a:lnTo>
                  <a:lnTo>
                    <a:pt x="19470" y="0"/>
                  </a:lnTo>
                  <a:lnTo>
                    <a:pt x="0" y="0"/>
                  </a:lnTo>
                  <a:lnTo>
                    <a:pt x="0" y="21427"/>
                  </a:lnTo>
                  <a:lnTo>
                    <a:pt x="19882" y="21427"/>
                  </a:lnTo>
                  <a:lnTo>
                    <a:pt x="20552" y="21419"/>
                  </a:lnTo>
                  <a:lnTo>
                    <a:pt x="21202" y="21396"/>
                  </a:lnTo>
                  <a:lnTo>
                    <a:pt x="21833" y="21357"/>
                  </a:lnTo>
                  <a:lnTo>
                    <a:pt x="22445" y="21303"/>
                  </a:lnTo>
                  <a:lnTo>
                    <a:pt x="23037" y="21234"/>
                  </a:lnTo>
                  <a:lnTo>
                    <a:pt x="23609" y="21149"/>
                  </a:lnTo>
                  <a:lnTo>
                    <a:pt x="24162" y="21048"/>
                  </a:lnTo>
                  <a:lnTo>
                    <a:pt x="24695" y="20933"/>
                  </a:lnTo>
                  <a:lnTo>
                    <a:pt x="25208" y="20801"/>
                  </a:lnTo>
                  <a:lnTo>
                    <a:pt x="25702" y="20654"/>
                  </a:lnTo>
                  <a:lnTo>
                    <a:pt x="26187" y="20483"/>
                  </a:lnTo>
                  <a:lnTo>
                    <a:pt x="26654" y="20300"/>
                  </a:lnTo>
                  <a:lnTo>
                    <a:pt x="27102" y="20104"/>
                  </a:lnTo>
                  <a:lnTo>
                    <a:pt x="27532" y="19896"/>
                  </a:lnTo>
                  <a:lnTo>
                    <a:pt x="27943" y="19676"/>
                  </a:lnTo>
                  <a:lnTo>
                    <a:pt x="28335" y="19443"/>
                  </a:lnTo>
                  <a:lnTo>
                    <a:pt x="28709" y="19198"/>
                  </a:lnTo>
                  <a:lnTo>
                    <a:pt x="29065" y="18940"/>
                  </a:lnTo>
                  <a:lnTo>
                    <a:pt x="29402" y="18670"/>
                  </a:lnTo>
                  <a:lnTo>
                    <a:pt x="29720" y="18388"/>
                  </a:lnTo>
                  <a:lnTo>
                    <a:pt x="30031" y="18084"/>
                  </a:lnTo>
                  <a:lnTo>
                    <a:pt x="30326" y="17770"/>
                  </a:lnTo>
                  <a:lnTo>
                    <a:pt x="30604" y="17445"/>
                  </a:lnTo>
                  <a:lnTo>
                    <a:pt x="30865" y="17111"/>
                  </a:lnTo>
                  <a:lnTo>
                    <a:pt x="31111" y="16766"/>
                  </a:lnTo>
                  <a:lnTo>
                    <a:pt x="31339" y="16410"/>
                  </a:lnTo>
                  <a:lnTo>
                    <a:pt x="31552" y="16044"/>
                  </a:lnTo>
                  <a:lnTo>
                    <a:pt x="31747" y="15668"/>
                  </a:lnTo>
                  <a:lnTo>
                    <a:pt x="31927" y="15282"/>
                  </a:lnTo>
                  <a:lnTo>
                    <a:pt x="32089" y="14885"/>
                  </a:lnTo>
                  <a:lnTo>
                    <a:pt x="32236" y="14480"/>
                  </a:lnTo>
                  <a:lnTo>
                    <a:pt x="32367" y="14065"/>
                  </a:lnTo>
                  <a:lnTo>
                    <a:pt x="32483" y="13643"/>
                  </a:lnTo>
                  <a:lnTo>
                    <a:pt x="32584" y="13212"/>
                  </a:lnTo>
                  <a:lnTo>
                    <a:pt x="32669" y="12774"/>
                  </a:lnTo>
                  <a:lnTo>
                    <a:pt x="32738" y="12327"/>
                  </a:lnTo>
                  <a:lnTo>
                    <a:pt x="32792" y="11871"/>
                  </a:lnTo>
                  <a:lnTo>
                    <a:pt x="32831" y="11408"/>
                  </a:lnTo>
                  <a:lnTo>
                    <a:pt x="32854" y="109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923428" y="3178241"/>
              <a:ext cx="59183" cy="72575"/>
            </a:xfrm>
            <a:custGeom>
              <a:avLst/>
              <a:pathLst>
                <a:path w="59183" h="72575">
                  <a:moveTo>
                    <a:pt x="0" y="72575"/>
                  </a:moveTo>
                  <a:lnTo>
                    <a:pt x="0" y="0"/>
                  </a:lnTo>
                  <a:lnTo>
                    <a:pt x="57071" y="0"/>
                  </a:lnTo>
                  <a:lnTo>
                    <a:pt x="57071" y="11743"/>
                  </a:lnTo>
                  <a:lnTo>
                    <a:pt x="15195" y="11743"/>
                  </a:lnTo>
                  <a:lnTo>
                    <a:pt x="15195" y="29977"/>
                  </a:lnTo>
                  <a:lnTo>
                    <a:pt x="53929" y="29977"/>
                  </a:lnTo>
                  <a:lnTo>
                    <a:pt x="53929" y="41721"/>
                  </a:lnTo>
                  <a:lnTo>
                    <a:pt x="15195" y="41721"/>
                  </a:lnTo>
                  <a:lnTo>
                    <a:pt x="15195" y="60831"/>
                  </a:lnTo>
                  <a:lnTo>
                    <a:pt x="59183" y="60831"/>
                  </a:lnTo>
                  <a:lnTo>
                    <a:pt x="59183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993789" y="3178241"/>
              <a:ext cx="54135" cy="72575"/>
            </a:xfrm>
            <a:custGeom>
              <a:avLst/>
              <a:pathLst>
                <a:path w="54135" h="72575">
                  <a:moveTo>
                    <a:pt x="0" y="72575"/>
                  </a:moveTo>
                  <a:lnTo>
                    <a:pt x="0" y="0"/>
                  </a:lnTo>
                  <a:lnTo>
                    <a:pt x="15195" y="0"/>
                  </a:lnTo>
                  <a:lnTo>
                    <a:pt x="15195" y="60831"/>
                  </a:lnTo>
                  <a:lnTo>
                    <a:pt x="54135" y="60831"/>
                  </a:lnTo>
                  <a:lnTo>
                    <a:pt x="54135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8053796" y="3178241"/>
              <a:ext cx="70772" cy="72575"/>
            </a:xfrm>
            <a:custGeom>
              <a:avLst/>
              <a:pathLst>
                <a:path w="70772" h="72575">
                  <a:moveTo>
                    <a:pt x="55732" y="72575"/>
                  </a:moveTo>
                  <a:lnTo>
                    <a:pt x="49293" y="54032"/>
                  </a:lnTo>
                  <a:lnTo>
                    <a:pt x="21633" y="54032"/>
                  </a:lnTo>
                  <a:lnTo>
                    <a:pt x="15195" y="72575"/>
                  </a:lnTo>
                  <a:lnTo>
                    <a:pt x="0" y="72575"/>
                  </a:lnTo>
                  <a:lnTo>
                    <a:pt x="26475" y="0"/>
                  </a:lnTo>
                  <a:lnTo>
                    <a:pt x="44400" y="0"/>
                  </a:lnTo>
                  <a:lnTo>
                    <a:pt x="70772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8078829" y="3189900"/>
              <a:ext cx="20860" cy="30938"/>
            </a:xfrm>
            <a:custGeom>
              <a:avLst/>
              <a:pathLst>
                <a:path w="20860" h="30938">
                  <a:moveTo>
                    <a:pt x="13701" y="10077"/>
                  </a:moveTo>
                  <a:lnTo>
                    <a:pt x="13577" y="9716"/>
                  </a:lnTo>
                  <a:lnTo>
                    <a:pt x="13454" y="9356"/>
                  </a:lnTo>
                  <a:lnTo>
                    <a:pt x="13330" y="8995"/>
                  </a:lnTo>
                  <a:lnTo>
                    <a:pt x="13206" y="8634"/>
                  </a:lnTo>
                  <a:lnTo>
                    <a:pt x="13083" y="8274"/>
                  </a:lnTo>
                  <a:lnTo>
                    <a:pt x="12959" y="7913"/>
                  </a:lnTo>
                  <a:lnTo>
                    <a:pt x="12835" y="7553"/>
                  </a:lnTo>
                  <a:lnTo>
                    <a:pt x="12712" y="7192"/>
                  </a:lnTo>
                  <a:lnTo>
                    <a:pt x="12588" y="6832"/>
                  </a:lnTo>
                  <a:lnTo>
                    <a:pt x="12465" y="6471"/>
                  </a:lnTo>
                  <a:lnTo>
                    <a:pt x="12352" y="6104"/>
                  </a:lnTo>
                  <a:lnTo>
                    <a:pt x="12242" y="5744"/>
                  </a:lnTo>
                  <a:lnTo>
                    <a:pt x="12134" y="5391"/>
                  </a:lnTo>
                  <a:lnTo>
                    <a:pt x="12028" y="5045"/>
                  </a:lnTo>
                  <a:lnTo>
                    <a:pt x="11924" y="4707"/>
                  </a:lnTo>
                  <a:lnTo>
                    <a:pt x="11822" y="4376"/>
                  </a:lnTo>
                  <a:lnTo>
                    <a:pt x="11722" y="4052"/>
                  </a:lnTo>
                  <a:lnTo>
                    <a:pt x="11624" y="3735"/>
                  </a:lnTo>
                  <a:lnTo>
                    <a:pt x="11528" y="3425"/>
                  </a:lnTo>
                  <a:lnTo>
                    <a:pt x="11434" y="3123"/>
                  </a:lnTo>
                  <a:lnTo>
                    <a:pt x="11353" y="2820"/>
                  </a:lnTo>
                  <a:lnTo>
                    <a:pt x="11274" y="2528"/>
                  </a:lnTo>
                  <a:lnTo>
                    <a:pt x="11196" y="2247"/>
                  </a:lnTo>
                  <a:lnTo>
                    <a:pt x="11121" y="1977"/>
                  </a:lnTo>
                  <a:lnTo>
                    <a:pt x="11048" y="1719"/>
                  </a:lnTo>
                  <a:lnTo>
                    <a:pt x="10977" y="1473"/>
                  </a:lnTo>
                  <a:lnTo>
                    <a:pt x="10908" y="1237"/>
                  </a:lnTo>
                  <a:lnTo>
                    <a:pt x="10841" y="1013"/>
                  </a:lnTo>
                  <a:lnTo>
                    <a:pt x="10776" y="800"/>
                  </a:lnTo>
                  <a:lnTo>
                    <a:pt x="10713" y="599"/>
                  </a:lnTo>
                  <a:lnTo>
                    <a:pt x="10664" y="412"/>
                  </a:lnTo>
                  <a:lnTo>
                    <a:pt x="10618" y="243"/>
                  </a:lnTo>
                  <a:lnTo>
                    <a:pt x="10577" y="91"/>
                  </a:lnTo>
                  <a:lnTo>
                    <a:pt x="10268" y="0"/>
                  </a:lnTo>
                  <a:lnTo>
                    <a:pt x="10231" y="138"/>
                  </a:lnTo>
                  <a:lnTo>
                    <a:pt x="10190" y="292"/>
                  </a:lnTo>
                  <a:lnTo>
                    <a:pt x="10145" y="463"/>
                  </a:lnTo>
                  <a:lnTo>
                    <a:pt x="10095" y="651"/>
                  </a:lnTo>
                  <a:lnTo>
                    <a:pt x="10042" y="851"/>
                  </a:lnTo>
                  <a:lnTo>
                    <a:pt x="9984" y="1063"/>
                  </a:lnTo>
                  <a:lnTo>
                    <a:pt x="9922" y="1284"/>
                  </a:lnTo>
                  <a:lnTo>
                    <a:pt x="9856" y="1516"/>
                  </a:lnTo>
                  <a:lnTo>
                    <a:pt x="9786" y="1758"/>
                  </a:lnTo>
                  <a:lnTo>
                    <a:pt x="9712" y="2010"/>
                  </a:lnTo>
                  <a:lnTo>
                    <a:pt x="9634" y="2273"/>
                  </a:lnTo>
                  <a:lnTo>
                    <a:pt x="9551" y="2546"/>
                  </a:lnTo>
                  <a:lnTo>
                    <a:pt x="9465" y="2829"/>
                  </a:lnTo>
                  <a:lnTo>
                    <a:pt x="9374" y="3123"/>
                  </a:lnTo>
                  <a:lnTo>
                    <a:pt x="9290" y="3425"/>
                  </a:lnTo>
                  <a:lnTo>
                    <a:pt x="9201" y="3735"/>
                  </a:lnTo>
                  <a:lnTo>
                    <a:pt x="9108" y="4052"/>
                  </a:lnTo>
                  <a:lnTo>
                    <a:pt x="9011" y="4376"/>
                  </a:lnTo>
                  <a:lnTo>
                    <a:pt x="8910" y="4707"/>
                  </a:lnTo>
                  <a:lnTo>
                    <a:pt x="8805" y="5045"/>
                  </a:lnTo>
                  <a:lnTo>
                    <a:pt x="8696" y="5391"/>
                  </a:lnTo>
                  <a:lnTo>
                    <a:pt x="8583" y="5744"/>
                  </a:lnTo>
                  <a:lnTo>
                    <a:pt x="8465" y="6104"/>
                  </a:lnTo>
                  <a:lnTo>
                    <a:pt x="8344" y="6471"/>
                  </a:lnTo>
                  <a:lnTo>
                    <a:pt x="8230" y="6832"/>
                  </a:lnTo>
                  <a:lnTo>
                    <a:pt x="8115" y="7192"/>
                  </a:lnTo>
                  <a:lnTo>
                    <a:pt x="7999" y="7553"/>
                  </a:lnTo>
                  <a:lnTo>
                    <a:pt x="7882" y="7913"/>
                  </a:lnTo>
                  <a:lnTo>
                    <a:pt x="7764" y="8274"/>
                  </a:lnTo>
                  <a:lnTo>
                    <a:pt x="7645" y="8634"/>
                  </a:lnTo>
                  <a:lnTo>
                    <a:pt x="7525" y="8995"/>
                  </a:lnTo>
                  <a:lnTo>
                    <a:pt x="7404" y="9356"/>
                  </a:lnTo>
                  <a:lnTo>
                    <a:pt x="7282" y="9716"/>
                  </a:lnTo>
                  <a:lnTo>
                    <a:pt x="7159" y="10077"/>
                  </a:lnTo>
                  <a:lnTo>
                    <a:pt x="0" y="30938"/>
                  </a:lnTo>
                  <a:lnTo>
                    <a:pt x="20860" y="30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8134407" y="3178241"/>
              <a:ext cx="62016" cy="72575"/>
            </a:xfrm>
            <a:custGeom>
              <a:avLst/>
              <a:pathLst>
                <a:path w="62016" h="72575">
                  <a:moveTo>
                    <a:pt x="44194" y="72575"/>
                  </a:moveTo>
                  <a:lnTo>
                    <a:pt x="12568" y="16688"/>
                  </a:lnTo>
                  <a:lnTo>
                    <a:pt x="12619" y="17142"/>
                  </a:lnTo>
                  <a:lnTo>
                    <a:pt x="12669" y="17595"/>
                  </a:lnTo>
                  <a:lnTo>
                    <a:pt x="12717" y="18048"/>
                  </a:lnTo>
                  <a:lnTo>
                    <a:pt x="12765" y="18501"/>
                  </a:lnTo>
                  <a:lnTo>
                    <a:pt x="12812" y="18955"/>
                  </a:lnTo>
                  <a:lnTo>
                    <a:pt x="12858" y="19408"/>
                  </a:lnTo>
                  <a:lnTo>
                    <a:pt x="12903" y="19861"/>
                  </a:lnTo>
                  <a:lnTo>
                    <a:pt x="12947" y="20314"/>
                  </a:lnTo>
                  <a:lnTo>
                    <a:pt x="12989" y="20768"/>
                  </a:lnTo>
                  <a:lnTo>
                    <a:pt x="13031" y="21221"/>
                  </a:lnTo>
                  <a:lnTo>
                    <a:pt x="13071" y="21616"/>
                  </a:lnTo>
                  <a:lnTo>
                    <a:pt x="13109" y="22016"/>
                  </a:lnTo>
                  <a:lnTo>
                    <a:pt x="13145" y="22423"/>
                  </a:lnTo>
                  <a:lnTo>
                    <a:pt x="13179" y="22836"/>
                  </a:lnTo>
                  <a:lnTo>
                    <a:pt x="13211" y="23256"/>
                  </a:lnTo>
                  <a:lnTo>
                    <a:pt x="13241" y="23681"/>
                  </a:lnTo>
                  <a:lnTo>
                    <a:pt x="13269" y="24113"/>
                  </a:lnTo>
                  <a:lnTo>
                    <a:pt x="13295" y="24551"/>
                  </a:lnTo>
                  <a:lnTo>
                    <a:pt x="13319" y="24995"/>
                  </a:lnTo>
                  <a:lnTo>
                    <a:pt x="13340" y="25445"/>
                  </a:lnTo>
                  <a:lnTo>
                    <a:pt x="13370" y="25896"/>
                  </a:lnTo>
                  <a:lnTo>
                    <a:pt x="13396" y="26343"/>
                  </a:lnTo>
                  <a:lnTo>
                    <a:pt x="13419" y="26786"/>
                  </a:lnTo>
                  <a:lnTo>
                    <a:pt x="13439" y="27225"/>
                  </a:lnTo>
                  <a:lnTo>
                    <a:pt x="13456" y="27660"/>
                  </a:lnTo>
                  <a:lnTo>
                    <a:pt x="13470" y="28090"/>
                  </a:lnTo>
                  <a:lnTo>
                    <a:pt x="13481" y="28517"/>
                  </a:lnTo>
                  <a:lnTo>
                    <a:pt x="13489" y="28939"/>
                  </a:lnTo>
                  <a:lnTo>
                    <a:pt x="13493" y="29357"/>
                  </a:lnTo>
                  <a:lnTo>
                    <a:pt x="13495" y="29771"/>
                  </a:lnTo>
                  <a:lnTo>
                    <a:pt x="13495" y="72575"/>
                  </a:lnTo>
                  <a:lnTo>
                    <a:pt x="0" y="72575"/>
                  </a:lnTo>
                  <a:lnTo>
                    <a:pt x="0" y="0"/>
                  </a:lnTo>
                  <a:lnTo>
                    <a:pt x="17358" y="0"/>
                  </a:lnTo>
                  <a:lnTo>
                    <a:pt x="49448" y="56350"/>
                  </a:lnTo>
                  <a:lnTo>
                    <a:pt x="49397" y="55915"/>
                  </a:lnTo>
                  <a:lnTo>
                    <a:pt x="49347" y="55476"/>
                  </a:lnTo>
                  <a:lnTo>
                    <a:pt x="49298" y="55033"/>
                  </a:lnTo>
                  <a:lnTo>
                    <a:pt x="49250" y="54586"/>
                  </a:lnTo>
                  <a:lnTo>
                    <a:pt x="49203" y="54135"/>
                  </a:lnTo>
                  <a:lnTo>
                    <a:pt x="49157" y="53680"/>
                  </a:lnTo>
                  <a:lnTo>
                    <a:pt x="49112" y="53220"/>
                  </a:lnTo>
                  <a:lnTo>
                    <a:pt x="49069" y="52757"/>
                  </a:lnTo>
                  <a:lnTo>
                    <a:pt x="49026" y="52289"/>
                  </a:lnTo>
                  <a:lnTo>
                    <a:pt x="48984" y="51817"/>
                  </a:lnTo>
                  <a:lnTo>
                    <a:pt x="48943" y="51410"/>
                  </a:lnTo>
                  <a:lnTo>
                    <a:pt x="48904" y="50993"/>
                  </a:lnTo>
                  <a:lnTo>
                    <a:pt x="48865" y="50565"/>
                  </a:lnTo>
                  <a:lnTo>
                    <a:pt x="48827" y="50128"/>
                  </a:lnTo>
                  <a:lnTo>
                    <a:pt x="48791" y="49679"/>
                  </a:lnTo>
                  <a:lnTo>
                    <a:pt x="48755" y="49221"/>
                  </a:lnTo>
                  <a:lnTo>
                    <a:pt x="48721" y="48752"/>
                  </a:lnTo>
                  <a:lnTo>
                    <a:pt x="48687" y="48273"/>
                  </a:lnTo>
                  <a:lnTo>
                    <a:pt x="48655" y="47784"/>
                  </a:lnTo>
                  <a:lnTo>
                    <a:pt x="48624" y="47284"/>
                  </a:lnTo>
                  <a:lnTo>
                    <a:pt x="48604" y="46779"/>
                  </a:lnTo>
                  <a:lnTo>
                    <a:pt x="48586" y="46273"/>
                  </a:lnTo>
                  <a:lnTo>
                    <a:pt x="48571" y="45765"/>
                  </a:lnTo>
                  <a:lnTo>
                    <a:pt x="48558" y="45257"/>
                  </a:lnTo>
                  <a:lnTo>
                    <a:pt x="48546" y="44748"/>
                  </a:lnTo>
                  <a:lnTo>
                    <a:pt x="48537" y="44237"/>
                  </a:lnTo>
                  <a:lnTo>
                    <a:pt x="48530" y="43726"/>
                  </a:lnTo>
                  <a:lnTo>
                    <a:pt x="48525" y="43213"/>
                  </a:lnTo>
                  <a:lnTo>
                    <a:pt x="48522" y="42700"/>
                  </a:lnTo>
                  <a:lnTo>
                    <a:pt x="48521" y="42185"/>
                  </a:lnTo>
                  <a:lnTo>
                    <a:pt x="48521" y="0"/>
                  </a:lnTo>
                  <a:lnTo>
                    <a:pt x="62016" y="0"/>
                  </a:lnTo>
                  <a:lnTo>
                    <a:pt x="62016" y="72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8210588" y="3178241"/>
              <a:ext cx="64694" cy="72575"/>
            </a:xfrm>
            <a:custGeom>
              <a:avLst/>
              <a:pathLst>
                <a:path w="64694" h="72575">
                  <a:moveTo>
                    <a:pt x="64694" y="35746"/>
                  </a:moveTo>
                  <a:lnTo>
                    <a:pt x="64667" y="37538"/>
                  </a:lnTo>
                  <a:lnTo>
                    <a:pt x="64585" y="39286"/>
                  </a:lnTo>
                  <a:lnTo>
                    <a:pt x="64448" y="40991"/>
                  </a:lnTo>
                  <a:lnTo>
                    <a:pt x="64257" y="42653"/>
                  </a:lnTo>
                  <a:lnTo>
                    <a:pt x="64012" y="44271"/>
                  </a:lnTo>
                  <a:lnTo>
                    <a:pt x="63711" y="45846"/>
                  </a:lnTo>
                  <a:lnTo>
                    <a:pt x="63356" y="47378"/>
                  </a:lnTo>
                  <a:lnTo>
                    <a:pt x="62947" y="48867"/>
                  </a:lnTo>
                  <a:lnTo>
                    <a:pt x="62483" y="50312"/>
                  </a:lnTo>
                  <a:lnTo>
                    <a:pt x="61964" y="51714"/>
                  </a:lnTo>
                  <a:lnTo>
                    <a:pt x="61398" y="53062"/>
                  </a:lnTo>
                  <a:lnTo>
                    <a:pt x="60792" y="54366"/>
                  </a:lnTo>
                  <a:lnTo>
                    <a:pt x="60145" y="55625"/>
                  </a:lnTo>
                  <a:lnTo>
                    <a:pt x="59459" y="56840"/>
                  </a:lnTo>
                  <a:lnTo>
                    <a:pt x="58732" y="58011"/>
                  </a:lnTo>
                  <a:lnTo>
                    <a:pt x="57965" y="59137"/>
                  </a:lnTo>
                  <a:lnTo>
                    <a:pt x="57158" y="60220"/>
                  </a:lnTo>
                  <a:lnTo>
                    <a:pt x="56311" y="61258"/>
                  </a:lnTo>
                  <a:lnTo>
                    <a:pt x="55423" y="62251"/>
                  </a:lnTo>
                  <a:lnTo>
                    <a:pt x="54495" y="63200"/>
                  </a:lnTo>
                  <a:lnTo>
                    <a:pt x="53530" y="64105"/>
                  </a:lnTo>
                  <a:lnTo>
                    <a:pt x="52530" y="64964"/>
                  </a:lnTo>
                  <a:lnTo>
                    <a:pt x="51495" y="65778"/>
                  </a:lnTo>
                  <a:lnTo>
                    <a:pt x="50424" y="66546"/>
                  </a:lnTo>
                  <a:lnTo>
                    <a:pt x="49319" y="67270"/>
                  </a:lnTo>
                  <a:lnTo>
                    <a:pt x="48178" y="67947"/>
                  </a:lnTo>
                  <a:lnTo>
                    <a:pt x="47003" y="68580"/>
                  </a:lnTo>
                  <a:lnTo>
                    <a:pt x="45793" y="69167"/>
                  </a:lnTo>
                  <a:lnTo>
                    <a:pt x="44547" y="69709"/>
                  </a:lnTo>
                  <a:lnTo>
                    <a:pt x="43267" y="70206"/>
                  </a:lnTo>
                  <a:lnTo>
                    <a:pt x="41969" y="70656"/>
                  </a:lnTo>
                  <a:lnTo>
                    <a:pt x="40650" y="71059"/>
                  </a:lnTo>
                  <a:lnTo>
                    <a:pt x="39311" y="71414"/>
                  </a:lnTo>
                  <a:lnTo>
                    <a:pt x="37951" y="71722"/>
                  </a:lnTo>
                  <a:lnTo>
                    <a:pt x="36571" y="71983"/>
                  </a:lnTo>
                  <a:lnTo>
                    <a:pt x="35170" y="72196"/>
                  </a:lnTo>
                  <a:lnTo>
                    <a:pt x="33748" y="72362"/>
                  </a:lnTo>
                  <a:lnTo>
                    <a:pt x="32306" y="72480"/>
                  </a:lnTo>
                  <a:lnTo>
                    <a:pt x="30843" y="72551"/>
                  </a:lnTo>
                  <a:lnTo>
                    <a:pt x="29359" y="72575"/>
                  </a:lnTo>
                  <a:lnTo>
                    <a:pt x="0" y="72575"/>
                  </a:lnTo>
                  <a:lnTo>
                    <a:pt x="0" y="0"/>
                  </a:lnTo>
                  <a:lnTo>
                    <a:pt x="26269" y="0"/>
                  </a:lnTo>
                  <a:lnTo>
                    <a:pt x="27944" y="21"/>
                  </a:lnTo>
                  <a:lnTo>
                    <a:pt x="29592" y="84"/>
                  </a:lnTo>
                  <a:lnTo>
                    <a:pt x="31212" y="190"/>
                  </a:lnTo>
                  <a:lnTo>
                    <a:pt x="32804" y="337"/>
                  </a:lnTo>
                  <a:lnTo>
                    <a:pt x="34369" y="527"/>
                  </a:lnTo>
                  <a:lnTo>
                    <a:pt x="35905" y="760"/>
                  </a:lnTo>
                  <a:lnTo>
                    <a:pt x="37414" y="1034"/>
                  </a:lnTo>
                  <a:lnTo>
                    <a:pt x="38895" y="1351"/>
                  </a:lnTo>
                  <a:lnTo>
                    <a:pt x="40348" y="1710"/>
                  </a:lnTo>
                  <a:lnTo>
                    <a:pt x="41773" y="2111"/>
                  </a:lnTo>
                  <a:lnTo>
                    <a:pt x="43165" y="2556"/>
                  </a:lnTo>
                  <a:lnTo>
                    <a:pt x="44517" y="3047"/>
                  </a:lnTo>
                  <a:lnTo>
                    <a:pt x="45831" y="3582"/>
                  </a:lnTo>
                  <a:lnTo>
                    <a:pt x="47105" y="4163"/>
                  </a:lnTo>
                  <a:lnTo>
                    <a:pt x="48340" y="4790"/>
                  </a:lnTo>
                  <a:lnTo>
                    <a:pt x="49536" y="5461"/>
                  </a:lnTo>
                  <a:lnTo>
                    <a:pt x="50693" y="6178"/>
                  </a:lnTo>
                  <a:lnTo>
                    <a:pt x="51811" y="6941"/>
                  </a:lnTo>
                  <a:lnTo>
                    <a:pt x="52889" y="7748"/>
                  </a:lnTo>
                  <a:lnTo>
                    <a:pt x="53929" y="8601"/>
                  </a:lnTo>
                  <a:lnTo>
                    <a:pt x="54926" y="9501"/>
                  </a:lnTo>
                  <a:lnTo>
                    <a:pt x="55878" y="10447"/>
                  </a:lnTo>
                  <a:lnTo>
                    <a:pt x="56785" y="11442"/>
                  </a:lnTo>
                  <a:lnTo>
                    <a:pt x="57646" y="12483"/>
                  </a:lnTo>
                  <a:lnTo>
                    <a:pt x="58462" y="13572"/>
                  </a:lnTo>
                  <a:lnTo>
                    <a:pt x="59232" y="14708"/>
                  </a:lnTo>
                  <a:lnTo>
                    <a:pt x="59957" y="15892"/>
                  </a:lnTo>
                  <a:lnTo>
                    <a:pt x="60637" y="17123"/>
                  </a:lnTo>
                  <a:lnTo>
                    <a:pt x="61272" y="18401"/>
                  </a:lnTo>
                  <a:lnTo>
                    <a:pt x="61861" y="19727"/>
                  </a:lnTo>
                  <a:lnTo>
                    <a:pt x="62399" y="21102"/>
                  </a:lnTo>
                  <a:lnTo>
                    <a:pt x="62881" y="22527"/>
                  </a:lnTo>
                  <a:lnTo>
                    <a:pt x="63306" y="24003"/>
                  </a:lnTo>
                  <a:lnTo>
                    <a:pt x="63674" y="25529"/>
                  </a:lnTo>
                  <a:lnTo>
                    <a:pt x="63986" y="27106"/>
                  </a:lnTo>
                  <a:lnTo>
                    <a:pt x="64241" y="28733"/>
                  </a:lnTo>
                  <a:lnTo>
                    <a:pt x="64439" y="30411"/>
                  </a:lnTo>
                  <a:lnTo>
                    <a:pt x="64581" y="32139"/>
                  </a:lnTo>
                  <a:lnTo>
                    <a:pt x="64666" y="33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8225783" y="3189985"/>
              <a:ext cx="34201" cy="49087"/>
            </a:xfrm>
            <a:custGeom>
              <a:avLst/>
              <a:pathLst>
                <a:path w="34201" h="49087">
                  <a:moveTo>
                    <a:pt x="34201" y="24002"/>
                  </a:moveTo>
                  <a:lnTo>
                    <a:pt x="34184" y="22753"/>
                  </a:lnTo>
                  <a:lnTo>
                    <a:pt x="34131" y="21540"/>
                  </a:lnTo>
                  <a:lnTo>
                    <a:pt x="34044" y="20363"/>
                  </a:lnTo>
                  <a:lnTo>
                    <a:pt x="33921" y="19222"/>
                  </a:lnTo>
                  <a:lnTo>
                    <a:pt x="33763" y="18118"/>
                  </a:lnTo>
                  <a:lnTo>
                    <a:pt x="33571" y="17049"/>
                  </a:lnTo>
                  <a:lnTo>
                    <a:pt x="33343" y="16016"/>
                  </a:lnTo>
                  <a:lnTo>
                    <a:pt x="33080" y="15019"/>
                  </a:lnTo>
                  <a:lnTo>
                    <a:pt x="32783" y="14059"/>
                  </a:lnTo>
                  <a:lnTo>
                    <a:pt x="32450" y="13134"/>
                  </a:lnTo>
                  <a:lnTo>
                    <a:pt x="32096" y="12244"/>
                  </a:lnTo>
                  <a:lnTo>
                    <a:pt x="31714" y="11387"/>
                  </a:lnTo>
                  <a:lnTo>
                    <a:pt x="31305" y="10563"/>
                  </a:lnTo>
                  <a:lnTo>
                    <a:pt x="30868" y="9772"/>
                  </a:lnTo>
                  <a:lnTo>
                    <a:pt x="30402" y="9013"/>
                  </a:lnTo>
                  <a:lnTo>
                    <a:pt x="29909" y="8288"/>
                  </a:lnTo>
                  <a:lnTo>
                    <a:pt x="29389" y="7596"/>
                  </a:lnTo>
                  <a:lnTo>
                    <a:pt x="28840" y="6937"/>
                  </a:lnTo>
                  <a:lnTo>
                    <a:pt x="28264" y="6310"/>
                  </a:lnTo>
                  <a:lnTo>
                    <a:pt x="27660" y="5717"/>
                  </a:lnTo>
                  <a:lnTo>
                    <a:pt x="27029" y="5145"/>
                  </a:lnTo>
                  <a:lnTo>
                    <a:pt x="26374" y="4604"/>
                  </a:lnTo>
                  <a:lnTo>
                    <a:pt x="25694" y="4094"/>
                  </a:lnTo>
                  <a:lnTo>
                    <a:pt x="24989" y="3615"/>
                  </a:lnTo>
                  <a:lnTo>
                    <a:pt x="24260" y="3167"/>
                  </a:lnTo>
                  <a:lnTo>
                    <a:pt x="23506" y="2750"/>
                  </a:lnTo>
                  <a:lnTo>
                    <a:pt x="22727" y="2364"/>
                  </a:lnTo>
                  <a:lnTo>
                    <a:pt x="21924" y="2008"/>
                  </a:lnTo>
                  <a:lnTo>
                    <a:pt x="21095" y="1684"/>
                  </a:lnTo>
                  <a:lnTo>
                    <a:pt x="20242" y="1390"/>
                  </a:lnTo>
                  <a:lnTo>
                    <a:pt x="19378" y="1126"/>
                  </a:lnTo>
                  <a:lnTo>
                    <a:pt x="18495" y="890"/>
                  </a:lnTo>
                  <a:lnTo>
                    <a:pt x="17594" y="681"/>
                  </a:lnTo>
                  <a:lnTo>
                    <a:pt x="16674" y="500"/>
                  </a:lnTo>
                  <a:lnTo>
                    <a:pt x="15735" y="347"/>
                  </a:lnTo>
                  <a:lnTo>
                    <a:pt x="14778" y="222"/>
                  </a:lnTo>
                  <a:lnTo>
                    <a:pt x="13803" y="125"/>
                  </a:lnTo>
                  <a:lnTo>
                    <a:pt x="12809" y="55"/>
                  </a:lnTo>
                  <a:lnTo>
                    <a:pt x="11796" y="13"/>
                  </a:lnTo>
                  <a:lnTo>
                    <a:pt x="10765" y="0"/>
                  </a:lnTo>
                  <a:lnTo>
                    <a:pt x="0" y="0"/>
                  </a:lnTo>
                  <a:lnTo>
                    <a:pt x="0" y="49087"/>
                  </a:lnTo>
                  <a:lnTo>
                    <a:pt x="12877" y="49087"/>
                  </a:lnTo>
                  <a:lnTo>
                    <a:pt x="13786" y="49071"/>
                  </a:lnTo>
                  <a:lnTo>
                    <a:pt x="14681" y="49023"/>
                  </a:lnTo>
                  <a:lnTo>
                    <a:pt x="15562" y="48943"/>
                  </a:lnTo>
                  <a:lnTo>
                    <a:pt x="16429" y="48832"/>
                  </a:lnTo>
                  <a:lnTo>
                    <a:pt x="17281" y="48688"/>
                  </a:lnTo>
                  <a:lnTo>
                    <a:pt x="18118" y="48512"/>
                  </a:lnTo>
                  <a:lnTo>
                    <a:pt x="18941" y="48305"/>
                  </a:lnTo>
                  <a:lnTo>
                    <a:pt x="19750" y="48065"/>
                  </a:lnTo>
                  <a:lnTo>
                    <a:pt x="20544" y="47794"/>
                  </a:lnTo>
                  <a:lnTo>
                    <a:pt x="21324" y="47490"/>
                  </a:lnTo>
                  <a:lnTo>
                    <a:pt x="22096" y="47156"/>
                  </a:lnTo>
                  <a:lnTo>
                    <a:pt x="22847" y="46790"/>
                  </a:lnTo>
                  <a:lnTo>
                    <a:pt x="23575" y="46393"/>
                  </a:lnTo>
                  <a:lnTo>
                    <a:pt x="24283" y="45966"/>
                  </a:lnTo>
                  <a:lnTo>
                    <a:pt x="24968" y="45507"/>
                  </a:lnTo>
                  <a:lnTo>
                    <a:pt x="25632" y="45018"/>
                  </a:lnTo>
                  <a:lnTo>
                    <a:pt x="26275" y="44498"/>
                  </a:lnTo>
                  <a:lnTo>
                    <a:pt x="26895" y="43947"/>
                  </a:lnTo>
                  <a:lnTo>
                    <a:pt x="27494" y="43365"/>
                  </a:lnTo>
                  <a:lnTo>
                    <a:pt x="28072" y="42752"/>
                  </a:lnTo>
                  <a:lnTo>
                    <a:pt x="28636" y="42098"/>
                  </a:lnTo>
                  <a:lnTo>
                    <a:pt x="29174" y="41414"/>
                  </a:lnTo>
                  <a:lnTo>
                    <a:pt x="29686" y="40701"/>
                  </a:lnTo>
                  <a:lnTo>
                    <a:pt x="30173" y="39958"/>
                  </a:lnTo>
                  <a:lnTo>
                    <a:pt x="30634" y="39185"/>
                  </a:lnTo>
                  <a:lnTo>
                    <a:pt x="31069" y="38382"/>
                  </a:lnTo>
                  <a:lnTo>
                    <a:pt x="31479" y="37549"/>
                  </a:lnTo>
                  <a:lnTo>
                    <a:pt x="31863" y="36686"/>
                  </a:lnTo>
                  <a:lnTo>
                    <a:pt x="32221" y="35793"/>
                  </a:lnTo>
                  <a:lnTo>
                    <a:pt x="32553" y="34871"/>
                  </a:lnTo>
                  <a:lnTo>
                    <a:pt x="32866" y="33918"/>
                  </a:lnTo>
                  <a:lnTo>
                    <a:pt x="33146" y="32936"/>
                  </a:lnTo>
                  <a:lnTo>
                    <a:pt x="33393" y="31924"/>
                  </a:lnTo>
                  <a:lnTo>
                    <a:pt x="33608" y="30882"/>
                  </a:lnTo>
                  <a:lnTo>
                    <a:pt x="33789" y="29810"/>
                  </a:lnTo>
                  <a:lnTo>
                    <a:pt x="33937" y="28708"/>
                  </a:lnTo>
                  <a:lnTo>
                    <a:pt x="34053" y="27577"/>
                  </a:lnTo>
                  <a:lnTo>
                    <a:pt x="34135" y="26415"/>
                  </a:lnTo>
                  <a:lnTo>
                    <a:pt x="34185" y="25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968185" y="5856820"/>
              <a:ext cx="7898" cy="37724"/>
            </a:xfrm>
            <a:custGeom>
              <a:avLst/>
              <a:pathLst>
                <a:path w="7898" h="37724">
                  <a:moveTo>
                    <a:pt x="0" y="37724"/>
                  </a:moveTo>
                  <a:lnTo>
                    <a:pt x="0" y="0"/>
                  </a:lnTo>
                  <a:lnTo>
                    <a:pt x="7898" y="0"/>
                  </a:lnTo>
                  <a:lnTo>
                    <a:pt x="7898" y="377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981331" y="5856257"/>
              <a:ext cx="32851" cy="38821"/>
            </a:xfrm>
            <a:custGeom>
              <a:avLst/>
              <a:pathLst>
                <a:path w="32851" h="38821">
                  <a:moveTo>
                    <a:pt x="32851" y="27416"/>
                  </a:moveTo>
                  <a:lnTo>
                    <a:pt x="32841" y="27925"/>
                  </a:lnTo>
                  <a:lnTo>
                    <a:pt x="32813" y="28426"/>
                  </a:lnTo>
                  <a:lnTo>
                    <a:pt x="32766" y="28917"/>
                  </a:lnTo>
                  <a:lnTo>
                    <a:pt x="32701" y="29399"/>
                  </a:lnTo>
                  <a:lnTo>
                    <a:pt x="32616" y="29872"/>
                  </a:lnTo>
                  <a:lnTo>
                    <a:pt x="32513" y="30336"/>
                  </a:lnTo>
                  <a:lnTo>
                    <a:pt x="32392" y="30791"/>
                  </a:lnTo>
                  <a:lnTo>
                    <a:pt x="32251" y="31237"/>
                  </a:lnTo>
                  <a:lnTo>
                    <a:pt x="32092" y="31674"/>
                  </a:lnTo>
                  <a:lnTo>
                    <a:pt x="31914" y="32101"/>
                  </a:lnTo>
                  <a:lnTo>
                    <a:pt x="31716" y="32513"/>
                  </a:lnTo>
                  <a:lnTo>
                    <a:pt x="31497" y="32913"/>
                  </a:lnTo>
                  <a:lnTo>
                    <a:pt x="31257" y="33301"/>
                  </a:lnTo>
                  <a:lnTo>
                    <a:pt x="30997" y="33678"/>
                  </a:lnTo>
                  <a:lnTo>
                    <a:pt x="30716" y="34042"/>
                  </a:lnTo>
                  <a:lnTo>
                    <a:pt x="30413" y="34395"/>
                  </a:lnTo>
                  <a:lnTo>
                    <a:pt x="30090" y="34736"/>
                  </a:lnTo>
                  <a:lnTo>
                    <a:pt x="29746" y="35065"/>
                  </a:lnTo>
                  <a:lnTo>
                    <a:pt x="29381" y="35383"/>
                  </a:lnTo>
                  <a:lnTo>
                    <a:pt x="28995" y="35689"/>
                  </a:lnTo>
                  <a:lnTo>
                    <a:pt x="28593" y="35982"/>
                  </a:lnTo>
                  <a:lnTo>
                    <a:pt x="28169" y="36262"/>
                  </a:lnTo>
                  <a:lnTo>
                    <a:pt x="27721" y="36528"/>
                  </a:lnTo>
                  <a:lnTo>
                    <a:pt x="27252" y="36781"/>
                  </a:lnTo>
                  <a:lnTo>
                    <a:pt x="26760" y="37021"/>
                  </a:lnTo>
                  <a:lnTo>
                    <a:pt x="26245" y="37247"/>
                  </a:lnTo>
                  <a:lnTo>
                    <a:pt x="25708" y="37460"/>
                  </a:lnTo>
                  <a:lnTo>
                    <a:pt x="25149" y="37659"/>
                  </a:lnTo>
                  <a:lnTo>
                    <a:pt x="24566" y="37845"/>
                  </a:lnTo>
                  <a:lnTo>
                    <a:pt x="23962" y="38018"/>
                  </a:lnTo>
                  <a:lnTo>
                    <a:pt x="23340" y="38171"/>
                  </a:lnTo>
                  <a:lnTo>
                    <a:pt x="22694" y="38307"/>
                  </a:lnTo>
                  <a:lnTo>
                    <a:pt x="22025" y="38428"/>
                  </a:lnTo>
                  <a:lnTo>
                    <a:pt x="21332" y="38532"/>
                  </a:lnTo>
                  <a:lnTo>
                    <a:pt x="20615" y="38620"/>
                  </a:lnTo>
                  <a:lnTo>
                    <a:pt x="19875" y="38693"/>
                  </a:lnTo>
                  <a:lnTo>
                    <a:pt x="19112" y="38749"/>
                  </a:lnTo>
                  <a:lnTo>
                    <a:pt x="18324" y="38789"/>
                  </a:lnTo>
                  <a:lnTo>
                    <a:pt x="17514" y="38813"/>
                  </a:lnTo>
                  <a:lnTo>
                    <a:pt x="16679" y="38821"/>
                  </a:lnTo>
                  <a:lnTo>
                    <a:pt x="15939" y="38815"/>
                  </a:lnTo>
                  <a:lnTo>
                    <a:pt x="15215" y="38795"/>
                  </a:lnTo>
                  <a:lnTo>
                    <a:pt x="14510" y="38761"/>
                  </a:lnTo>
                  <a:lnTo>
                    <a:pt x="13822" y="38714"/>
                  </a:lnTo>
                  <a:lnTo>
                    <a:pt x="13152" y="38654"/>
                  </a:lnTo>
                  <a:lnTo>
                    <a:pt x="12500" y="38580"/>
                  </a:lnTo>
                  <a:lnTo>
                    <a:pt x="11865" y="38493"/>
                  </a:lnTo>
                  <a:lnTo>
                    <a:pt x="11248" y="38393"/>
                  </a:lnTo>
                  <a:lnTo>
                    <a:pt x="10648" y="38279"/>
                  </a:lnTo>
                  <a:lnTo>
                    <a:pt x="10066" y="38152"/>
                  </a:lnTo>
                  <a:lnTo>
                    <a:pt x="9501" y="38012"/>
                  </a:lnTo>
                  <a:lnTo>
                    <a:pt x="8953" y="37859"/>
                  </a:lnTo>
                  <a:lnTo>
                    <a:pt x="8420" y="37693"/>
                  </a:lnTo>
                  <a:lnTo>
                    <a:pt x="7903" y="37514"/>
                  </a:lnTo>
                  <a:lnTo>
                    <a:pt x="7402" y="37322"/>
                  </a:lnTo>
                  <a:lnTo>
                    <a:pt x="6918" y="37117"/>
                  </a:lnTo>
                  <a:lnTo>
                    <a:pt x="6449" y="36900"/>
                  </a:lnTo>
                  <a:lnTo>
                    <a:pt x="5997" y="36670"/>
                  </a:lnTo>
                  <a:lnTo>
                    <a:pt x="5560" y="36427"/>
                  </a:lnTo>
                  <a:lnTo>
                    <a:pt x="5140" y="36171"/>
                  </a:lnTo>
                  <a:lnTo>
                    <a:pt x="4741" y="35902"/>
                  </a:lnTo>
                  <a:lnTo>
                    <a:pt x="4356" y="35621"/>
                  </a:lnTo>
                  <a:lnTo>
                    <a:pt x="3987" y="35328"/>
                  </a:lnTo>
                  <a:lnTo>
                    <a:pt x="3632" y="35023"/>
                  </a:lnTo>
                  <a:lnTo>
                    <a:pt x="3293" y="34705"/>
                  </a:lnTo>
                  <a:lnTo>
                    <a:pt x="2968" y="34375"/>
                  </a:lnTo>
                  <a:lnTo>
                    <a:pt x="2659" y="34032"/>
                  </a:lnTo>
                  <a:lnTo>
                    <a:pt x="2364" y="33678"/>
                  </a:lnTo>
                  <a:lnTo>
                    <a:pt x="2085" y="33310"/>
                  </a:lnTo>
                  <a:lnTo>
                    <a:pt x="1820" y="32931"/>
                  </a:lnTo>
                  <a:lnTo>
                    <a:pt x="1575" y="32535"/>
                  </a:lnTo>
                  <a:lnTo>
                    <a:pt x="1345" y="32127"/>
                  </a:lnTo>
                  <a:lnTo>
                    <a:pt x="1128" y="31708"/>
                  </a:lnTo>
                  <a:lnTo>
                    <a:pt x="925" y="31278"/>
                  </a:lnTo>
                  <a:lnTo>
                    <a:pt x="736" y="30836"/>
                  </a:lnTo>
                  <a:lnTo>
                    <a:pt x="561" y="30383"/>
                  </a:lnTo>
                  <a:lnTo>
                    <a:pt x="399" y="29919"/>
                  </a:lnTo>
                  <a:lnTo>
                    <a:pt x="252" y="29444"/>
                  </a:lnTo>
                  <a:lnTo>
                    <a:pt x="119" y="28958"/>
                  </a:lnTo>
                  <a:lnTo>
                    <a:pt x="0" y="28460"/>
                  </a:lnTo>
                  <a:lnTo>
                    <a:pt x="7630" y="27202"/>
                  </a:lnTo>
                  <a:lnTo>
                    <a:pt x="7697" y="27451"/>
                  </a:lnTo>
                  <a:lnTo>
                    <a:pt x="7770" y="27696"/>
                  </a:lnTo>
                  <a:lnTo>
                    <a:pt x="7849" y="27937"/>
                  </a:lnTo>
                  <a:lnTo>
                    <a:pt x="7934" y="28174"/>
                  </a:lnTo>
                  <a:lnTo>
                    <a:pt x="8025" y="28406"/>
                  </a:lnTo>
                  <a:lnTo>
                    <a:pt x="8122" y="28634"/>
                  </a:lnTo>
                  <a:lnTo>
                    <a:pt x="8224" y="28858"/>
                  </a:lnTo>
                  <a:lnTo>
                    <a:pt x="8333" y="29078"/>
                  </a:lnTo>
                  <a:lnTo>
                    <a:pt x="8447" y="29293"/>
                  </a:lnTo>
                  <a:lnTo>
                    <a:pt x="8567" y="29504"/>
                  </a:lnTo>
                  <a:lnTo>
                    <a:pt x="8695" y="29710"/>
                  </a:lnTo>
                  <a:lnTo>
                    <a:pt x="8832" y="29911"/>
                  </a:lnTo>
                  <a:lnTo>
                    <a:pt x="8978" y="30106"/>
                  </a:lnTo>
                  <a:lnTo>
                    <a:pt x="9133" y="30297"/>
                  </a:lnTo>
                  <a:lnTo>
                    <a:pt x="9297" y="30481"/>
                  </a:lnTo>
                  <a:lnTo>
                    <a:pt x="9470" y="30661"/>
                  </a:lnTo>
                  <a:lnTo>
                    <a:pt x="9652" y="30835"/>
                  </a:lnTo>
                  <a:lnTo>
                    <a:pt x="9844" y="31003"/>
                  </a:lnTo>
                  <a:lnTo>
                    <a:pt x="10044" y="31167"/>
                  </a:lnTo>
                  <a:lnTo>
                    <a:pt x="10254" y="31325"/>
                  </a:lnTo>
                  <a:lnTo>
                    <a:pt x="10478" y="31471"/>
                  </a:lnTo>
                  <a:lnTo>
                    <a:pt x="10713" y="31612"/>
                  </a:lnTo>
                  <a:lnTo>
                    <a:pt x="10958" y="31746"/>
                  </a:lnTo>
                  <a:lnTo>
                    <a:pt x="11213" y="31873"/>
                  </a:lnTo>
                  <a:lnTo>
                    <a:pt x="11479" y="31994"/>
                  </a:lnTo>
                  <a:lnTo>
                    <a:pt x="11754" y="32109"/>
                  </a:lnTo>
                  <a:lnTo>
                    <a:pt x="12040" y="32217"/>
                  </a:lnTo>
                  <a:lnTo>
                    <a:pt x="12336" y="32319"/>
                  </a:lnTo>
                  <a:lnTo>
                    <a:pt x="12642" y="32414"/>
                  </a:lnTo>
                  <a:lnTo>
                    <a:pt x="12958" y="32503"/>
                  </a:lnTo>
                  <a:lnTo>
                    <a:pt x="13291" y="32579"/>
                  </a:lnTo>
                  <a:lnTo>
                    <a:pt x="13638" y="32647"/>
                  </a:lnTo>
                  <a:lnTo>
                    <a:pt x="13998" y="32708"/>
                  </a:lnTo>
                  <a:lnTo>
                    <a:pt x="14372" y="32760"/>
                  </a:lnTo>
                  <a:lnTo>
                    <a:pt x="14758" y="32804"/>
                  </a:lnTo>
                  <a:lnTo>
                    <a:pt x="15159" y="32840"/>
                  </a:lnTo>
                  <a:lnTo>
                    <a:pt x="15572" y="32868"/>
                  </a:lnTo>
                  <a:lnTo>
                    <a:pt x="15999" y="32888"/>
                  </a:lnTo>
                  <a:lnTo>
                    <a:pt x="16440" y="32900"/>
                  </a:lnTo>
                  <a:lnTo>
                    <a:pt x="16894" y="32904"/>
                  </a:lnTo>
                  <a:lnTo>
                    <a:pt x="17678" y="32892"/>
                  </a:lnTo>
                  <a:lnTo>
                    <a:pt x="18424" y="32856"/>
                  </a:lnTo>
                  <a:lnTo>
                    <a:pt x="19132" y="32796"/>
                  </a:lnTo>
                  <a:lnTo>
                    <a:pt x="19802" y="32712"/>
                  </a:lnTo>
                  <a:lnTo>
                    <a:pt x="20434" y="32603"/>
                  </a:lnTo>
                  <a:lnTo>
                    <a:pt x="21029" y="32471"/>
                  </a:lnTo>
                  <a:lnTo>
                    <a:pt x="21585" y="32314"/>
                  </a:lnTo>
                  <a:lnTo>
                    <a:pt x="22103" y="32133"/>
                  </a:lnTo>
                  <a:lnTo>
                    <a:pt x="22583" y="31928"/>
                  </a:lnTo>
                  <a:lnTo>
                    <a:pt x="23025" y="31699"/>
                  </a:lnTo>
                  <a:lnTo>
                    <a:pt x="23432" y="31440"/>
                  </a:lnTo>
                  <a:lnTo>
                    <a:pt x="23796" y="31152"/>
                  </a:lnTo>
                  <a:lnTo>
                    <a:pt x="24117" y="30838"/>
                  </a:lnTo>
                  <a:lnTo>
                    <a:pt x="24396" y="30496"/>
                  </a:lnTo>
                  <a:lnTo>
                    <a:pt x="24631" y="30127"/>
                  </a:lnTo>
                  <a:lnTo>
                    <a:pt x="24824" y="29730"/>
                  </a:lnTo>
                  <a:lnTo>
                    <a:pt x="24974" y="29306"/>
                  </a:lnTo>
                  <a:lnTo>
                    <a:pt x="25081" y="28855"/>
                  </a:lnTo>
                  <a:lnTo>
                    <a:pt x="25145" y="28377"/>
                  </a:lnTo>
                  <a:lnTo>
                    <a:pt x="25167" y="27871"/>
                  </a:lnTo>
                  <a:lnTo>
                    <a:pt x="25158" y="27566"/>
                  </a:lnTo>
                  <a:lnTo>
                    <a:pt x="25132" y="27272"/>
                  </a:lnTo>
                  <a:lnTo>
                    <a:pt x="25090" y="26990"/>
                  </a:lnTo>
                  <a:lnTo>
                    <a:pt x="25030" y="26719"/>
                  </a:lnTo>
                  <a:lnTo>
                    <a:pt x="24953" y="26459"/>
                  </a:lnTo>
                  <a:lnTo>
                    <a:pt x="24858" y="26210"/>
                  </a:lnTo>
                  <a:lnTo>
                    <a:pt x="24747" y="25972"/>
                  </a:lnTo>
                  <a:lnTo>
                    <a:pt x="24618" y="25746"/>
                  </a:lnTo>
                  <a:lnTo>
                    <a:pt x="24473" y="25531"/>
                  </a:lnTo>
                  <a:lnTo>
                    <a:pt x="24310" y="25327"/>
                  </a:lnTo>
                  <a:lnTo>
                    <a:pt x="24133" y="25133"/>
                  </a:lnTo>
                  <a:lnTo>
                    <a:pt x="23945" y="24945"/>
                  </a:lnTo>
                  <a:lnTo>
                    <a:pt x="23745" y="24764"/>
                  </a:lnTo>
                  <a:lnTo>
                    <a:pt x="23535" y="24591"/>
                  </a:lnTo>
                  <a:lnTo>
                    <a:pt x="23313" y="24424"/>
                  </a:lnTo>
                  <a:lnTo>
                    <a:pt x="23079" y="24264"/>
                  </a:lnTo>
                  <a:lnTo>
                    <a:pt x="22835" y="24111"/>
                  </a:lnTo>
                  <a:lnTo>
                    <a:pt x="22579" y="23965"/>
                  </a:lnTo>
                  <a:lnTo>
                    <a:pt x="22312" y="23826"/>
                  </a:lnTo>
                  <a:lnTo>
                    <a:pt x="22034" y="23694"/>
                  </a:lnTo>
                  <a:lnTo>
                    <a:pt x="21746" y="23568"/>
                  </a:lnTo>
                  <a:lnTo>
                    <a:pt x="21449" y="23446"/>
                  </a:lnTo>
                  <a:lnTo>
                    <a:pt x="21144" y="23328"/>
                  </a:lnTo>
                  <a:lnTo>
                    <a:pt x="20830" y="23214"/>
                  </a:lnTo>
                  <a:lnTo>
                    <a:pt x="20508" y="23105"/>
                  </a:lnTo>
                  <a:lnTo>
                    <a:pt x="20177" y="23000"/>
                  </a:lnTo>
                  <a:lnTo>
                    <a:pt x="19838" y="22900"/>
                  </a:lnTo>
                  <a:lnTo>
                    <a:pt x="19490" y="22803"/>
                  </a:lnTo>
                  <a:lnTo>
                    <a:pt x="19133" y="22711"/>
                  </a:lnTo>
                  <a:lnTo>
                    <a:pt x="18768" y="22623"/>
                  </a:lnTo>
                  <a:lnTo>
                    <a:pt x="18397" y="22538"/>
                  </a:lnTo>
                  <a:lnTo>
                    <a:pt x="18022" y="22453"/>
                  </a:lnTo>
                  <a:lnTo>
                    <a:pt x="17645" y="22369"/>
                  </a:lnTo>
                  <a:lnTo>
                    <a:pt x="17264" y="22285"/>
                  </a:lnTo>
                  <a:lnTo>
                    <a:pt x="16880" y="22202"/>
                  </a:lnTo>
                  <a:lnTo>
                    <a:pt x="16493" y="22119"/>
                  </a:lnTo>
                  <a:lnTo>
                    <a:pt x="16103" y="22037"/>
                  </a:lnTo>
                  <a:lnTo>
                    <a:pt x="15709" y="21955"/>
                  </a:lnTo>
                  <a:lnTo>
                    <a:pt x="15312" y="21874"/>
                  </a:lnTo>
                  <a:lnTo>
                    <a:pt x="14912" y="21793"/>
                  </a:lnTo>
                  <a:lnTo>
                    <a:pt x="14591" y="21718"/>
                  </a:lnTo>
                  <a:lnTo>
                    <a:pt x="14270" y="21642"/>
                  </a:lnTo>
                  <a:lnTo>
                    <a:pt x="13949" y="21566"/>
                  </a:lnTo>
                  <a:lnTo>
                    <a:pt x="13627" y="21489"/>
                  </a:lnTo>
                  <a:lnTo>
                    <a:pt x="13306" y="21412"/>
                  </a:lnTo>
                  <a:lnTo>
                    <a:pt x="12985" y="21334"/>
                  </a:lnTo>
                  <a:lnTo>
                    <a:pt x="12663" y="21255"/>
                  </a:lnTo>
                  <a:lnTo>
                    <a:pt x="12342" y="21176"/>
                  </a:lnTo>
                  <a:lnTo>
                    <a:pt x="12021" y="21097"/>
                  </a:lnTo>
                  <a:lnTo>
                    <a:pt x="11700" y="21017"/>
                  </a:lnTo>
                  <a:lnTo>
                    <a:pt x="11380" y="20935"/>
                  </a:lnTo>
                  <a:lnTo>
                    <a:pt x="11062" y="20850"/>
                  </a:lnTo>
                  <a:lnTo>
                    <a:pt x="10748" y="20761"/>
                  </a:lnTo>
                  <a:lnTo>
                    <a:pt x="10436" y="20670"/>
                  </a:lnTo>
                  <a:lnTo>
                    <a:pt x="10127" y="20575"/>
                  </a:lnTo>
                  <a:lnTo>
                    <a:pt x="9820" y="20477"/>
                  </a:lnTo>
                  <a:lnTo>
                    <a:pt x="9516" y="20376"/>
                  </a:lnTo>
                  <a:lnTo>
                    <a:pt x="9215" y="20271"/>
                  </a:lnTo>
                  <a:lnTo>
                    <a:pt x="8916" y="20164"/>
                  </a:lnTo>
                  <a:lnTo>
                    <a:pt x="8621" y="20053"/>
                  </a:lnTo>
                  <a:lnTo>
                    <a:pt x="8333" y="19938"/>
                  </a:lnTo>
                  <a:lnTo>
                    <a:pt x="8050" y="19819"/>
                  </a:lnTo>
                  <a:lnTo>
                    <a:pt x="7770" y="19696"/>
                  </a:lnTo>
                  <a:lnTo>
                    <a:pt x="7494" y="19569"/>
                  </a:lnTo>
                  <a:lnTo>
                    <a:pt x="7222" y="19437"/>
                  </a:lnTo>
                  <a:lnTo>
                    <a:pt x="6953" y="19301"/>
                  </a:lnTo>
                  <a:lnTo>
                    <a:pt x="6688" y="19161"/>
                  </a:lnTo>
                  <a:lnTo>
                    <a:pt x="6427" y="19016"/>
                  </a:lnTo>
                  <a:lnTo>
                    <a:pt x="6170" y="18867"/>
                  </a:lnTo>
                  <a:lnTo>
                    <a:pt x="5916" y="18714"/>
                  </a:lnTo>
                  <a:lnTo>
                    <a:pt x="5668" y="18556"/>
                  </a:lnTo>
                  <a:lnTo>
                    <a:pt x="5426" y="18390"/>
                  </a:lnTo>
                  <a:lnTo>
                    <a:pt x="5190" y="18217"/>
                  </a:lnTo>
                  <a:lnTo>
                    <a:pt x="4961" y="18037"/>
                  </a:lnTo>
                  <a:lnTo>
                    <a:pt x="4738" y="17851"/>
                  </a:lnTo>
                  <a:lnTo>
                    <a:pt x="4522" y="17657"/>
                  </a:lnTo>
                  <a:lnTo>
                    <a:pt x="4312" y="17457"/>
                  </a:lnTo>
                  <a:lnTo>
                    <a:pt x="4109" y="17249"/>
                  </a:lnTo>
                  <a:lnTo>
                    <a:pt x="3912" y="17035"/>
                  </a:lnTo>
                  <a:lnTo>
                    <a:pt x="3721" y="16813"/>
                  </a:lnTo>
                  <a:lnTo>
                    <a:pt x="3543" y="16579"/>
                  </a:lnTo>
                  <a:lnTo>
                    <a:pt x="3372" y="16338"/>
                  </a:lnTo>
                  <a:lnTo>
                    <a:pt x="3209" y="16089"/>
                  </a:lnTo>
                  <a:lnTo>
                    <a:pt x="3053" y="15832"/>
                  </a:lnTo>
                  <a:lnTo>
                    <a:pt x="2904" y="15568"/>
                  </a:lnTo>
                  <a:lnTo>
                    <a:pt x="2764" y="15297"/>
                  </a:lnTo>
                  <a:lnTo>
                    <a:pt x="2630" y="15018"/>
                  </a:lnTo>
                  <a:lnTo>
                    <a:pt x="2504" y="14731"/>
                  </a:lnTo>
                  <a:lnTo>
                    <a:pt x="2386" y="14437"/>
                  </a:lnTo>
                  <a:lnTo>
                    <a:pt x="2275" y="14136"/>
                  </a:lnTo>
                  <a:lnTo>
                    <a:pt x="2179" y="13825"/>
                  </a:lnTo>
                  <a:lnTo>
                    <a:pt x="2092" y="13504"/>
                  </a:lnTo>
                  <a:lnTo>
                    <a:pt x="2016" y="13172"/>
                  </a:lnTo>
                  <a:lnTo>
                    <a:pt x="1950" y="12829"/>
                  </a:lnTo>
                  <a:lnTo>
                    <a:pt x="1894" y="12476"/>
                  </a:lnTo>
                  <a:lnTo>
                    <a:pt x="1848" y="12112"/>
                  </a:lnTo>
                  <a:lnTo>
                    <a:pt x="1812" y="11737"/>
                  </a:lnTo>
                  <a:lnTo>
                    <a:pt x="1787" y="11352"/>
                  </a:lnTo>
                  <a:lnTo>
                    <a:pt x="1772" y="10955"/>
                  </a:lnTo>
                  <a:lnTo>
                    <a:pt x="1767" y="10548"/>
                  </a:lnTo>
                  <a:lnTo>
                    <a:pt x="1778" y="9994"/>
                  </a:lnTo>
                  <a:lnTo>
                    <a:pt x="1812" y="9456"/>
                  </a:lnTo>
                  <a:lnTo>
                    <a:pt x="1868" y="8934"/>
                  </a:lnTo>
                  <a:lnTo>
                    <a:pt x="1946" y="8428"/>
                  </a:lnTo>
                  <a:lnTo>
                    <a:pt x="2048" y="7938"/>
                  </a:lnTo>
                  <a:lnTo>
                    <a:pt x="2171" y="7464"/>
                  </a:lnTo>
                  <a:lnTo>
                    <a:pt x="2318" y="7006"/>
                  </a:lnTo>
                  <a:lnTo>
                    <a:pt x="2486" y="6564"/>
                  </a:lnTo>
                  <a:lnTo>
                    <a:pt x="2677" y="6139"/>
                  </a:lnTo>
                  <a:lnTo>
                    <a:pt x="2891" y="5729"/>
                  </a:lnTo>
                  <a:lnTo>
                    <a:pt x="3125" y="5335"/>
                  </a:lnTo>
                  <a:lnTo>
                    <a:pt x="3375" y="4956"/>
                  </a:lnTo>
                  <a:lnTo>
                    <a:pt x="3643" y="4592"/>
                  </a:lnTo>
                  <a:lnTo>
                    <a:pt x="3928" y="4243"/>
                  </a:lnTo>
                  <a:lnTo>
                    <a:pt x="4230" y="3908"/>
                  </a:lnTo>
                  <a:lnTo>
                    <a:pt x="4549" y="3589"/>
                  </a:lnTo>
                  <a:lnTo>
                    <a:pt x="4885" y="3285"/>
                  </a:lnTo>
                  <a:lnTo>
                    <a:pt x="5239" y="2996"/>
                  </a:lnTo>
                  <a:lnTo>
                    <a:pt x="5609" y="2722"/>
                  </a:lnTo>
                  <a:lnTo>
                    <a:pt x="5997" y="2463"/>
                  </a:lnTo>
                  <a:lnTo>
                    <a:pt x="6406" y="2213"/>
                  </a:lnTo>
                  <a:lnTo>
                    <a:pt x="6830" y="1976"/>
                  </a:lnTo>
                  <a:lnTo>
                    <a:pt x="7269" y="1754"/>
                  </a:lnTo>
                  <a:lnTo>
                    <a:pt x="7723" y="1546"/>
                  </a:lnTo>
                  <a:lnTo>
                    <a:pt x="8192" y="1352"/>
                  </a:lnTo>
                  <a:lnTo>
                    <a:pt x="8676" y="1171"/>
                  </a:lnTo>
                  <a:lnTo>
                    <a:pt x="9175" y="1005"/>
                  </a:lnTo>
                  <a:lnTo>
                    <a:pt x="9689" y="852"/>
                  </a:lnTo>
                  <a:lnTo>
                    <a:pt x="10218" y="713"/>
                  </a:lnTo>
                  <a:lnTo>
                    <a:pt x="10763" y="589"/>
                  </a:lnTo>
                  <a:lnTo>
                    <a:pt x="11319" y="477"/>
                  </a:lnTo>
                  <a:lnTo>
                    <a:pt x="11886" y="376"/>
                  </a:lnTo>
                  <a:lnTo>
                    <a:pt x="12463" y="288"/>
                  </a:lnTo>
                  <a:lnTo>
                    <a:pt x="13050" y="212"/>
                  </a:lnTo>
                  <a:lnTo>
                    <a:pt x="13647" y="147"/>
                  </a:lnTo>
                  <a:lnTo>
                    <a:pt x="14255" y="94"/>
                  </a:lnTo>
                  <a:lnTo>
                    <a:pt x="14873" y="53"/>
                  </a:lnTo>
                  <a:lnTo>
                    <a:pt x="15500" y="23"/>
                  </a:lnTo>
                  <a:lnTo>
                    <a:pt x="16138" y="5"/>
                  </a:lnTo>
                  <a:lnTo>
                    <a:pt x="16787" y="0"/>
                  </a:lnTo>
                  <a:lnTo>
                    <a:pt x="17515" y="5"/>
                  </a:lnTo>
                  <a:lnTo>
                    <a:pt x="18222" y="23"/>
                  </a:lnTo>
                  <a:lnTo>
                    <a:pt x="18907" y="53"/>
                  </a:lnTo>
                  <a:lnTo>
                    <a:pt x="19571" y="94"/>
                  </a:lnTo>
                  <a:lnTo>
                    <a:pt x="20214" y="147"/>
                  </a:lnTo>
                  <a:lnTo>
                    <a:pt x="20835" y="212"/>
                  </a:lnTo>
                  <a:lnTo>
                    <a:pt x="21434" y="288"/>
                  </a:lnTo>
                  <a:lnTo>
                    <a:pt x="22013" y="376"/>
                  </a:lnTo>
                  <a:lnTo>
                    <a:pt x="22570" y="477"/>
                  </a:lnTo>
                  <a:lnTo>
                    <a:pt x="23105" y="589"/>
                  </a:lnTo>
                  <a:lnTo>
                    <a:pt x="23626" y="707"/>
                  </a:lnTo>
                  <a:lnTo>
                    <a:pt x="24130" y="838"/>
                  </a:lnTo>
                  <a:lnTo>
                    <a:pt x="24616" y="981"/>
                  </a:lnTo>
                  <a:lnTo>
                    <a:pt x="25084" y="1137"/>
                  </a:lnTo>
                  <a:lnTo>
                    <a:pt x="25535" y="1305"/>
                  </a:lnTo>
                  <a:lnTo>
                    <a:pt x="25968" y="1485"/>
                  </a:lnTo>
                  <a:lnTo>
                    <a:pt x="26383" y="1677"/>
                  </a:lnTo>
                  <a:lnTo>
                    <a:pt x="26781" y="1882"/>
                  </a:lnTo>
                  <a:lnTo>
                    <a:pt x="27161" y="2099"/>
                  </a:lnTo>
                  <a:lnTo>
                    <a:pt x="27523" y="2329"/>
                  </a:lnTo>
                  <a:lnTo>
                    <a:pt x="27874" y="2571"/>
                  </a:lnTo>
                  <a:lnTo>
                    <a:pt x="28209" y="2825"/>
                  </a:lnTo>
                  <a:lnTo>
                    <a:pt x="28529" y="3091"/>
                  </a:lnTo>
                  <a:lnTo>
                    <a:pt x="28834" y="3370"/>
                  </a:lnTo>
                  <a:lnTo>
                    <a:pt x="29123" y="3661"/>
                  </a:lnTo>
                  <a:lnTo>
                    <a:pt x="29396" y="3964"/>
                  </a:lnTo>
                  <a:lnTo>
                    <a:pt x="29654" y="4280"/>
                  </a:lnTo>
                  <a:lnTo>
                    <a:pt x="29896" y="4608"/>
                  </a:lnTo>
                  <a:lnTo>
                    <a:pt x="30123" y="4948"/>
                  </a:lnTo>
                  <a:lnTo>
                    <a:pt x="30334" y="5301"/>
                  </a:lnTo>
                  <a:lnTo>
                    <a:pt x="30537" y="5660"/>
                  </a:lnTo>
                  <a:lnTo>
                    <a:pt x="30729" y="6032"/>
                  </a:lnTo>
                  <a:lnTo>
                    <a:pt x="30910" y="6416"/>
                  </a:lnTo>
                  <a:lnTo>
                    <a:pt x="31079" y="6813"/>
                  </a:lnTo>
                  <a:lnTo>
                    <a:pt x="31238" y="7222"/>
                  </a:lnTo>
                  <a:lnTo>
                    <a:pt x="31385" y="7643"/>
                  </a:lnTo>
                  <a:lnTo>
                    <a:pt x="31520" y="8076"/>
                  </a:lnTo>
                  <a:lnTo>
                    <a:pt x="31645" y="8522"/>
                  </a:lnTo>
                  <a:lnTo>
                    <a:pt x="31758" y="8980"/>
                  </a:lnTo>
                  <a:lnTo>
                    <a:pt x="31860" y="9451"/>
                  </a:lnTo>
                  <a:lnTo>
                    <a:pt x="24203" y="10495"/>
                  </a:lnTo>
                  <a:lnTo>
                    <a:pt x="24073" y="10020"/>
                  </a:lnTo>
                  <a:lnTo>
                    <a:pt x="23918" y="9568"/>
                  </a:lnTo>
                  <a:lnTo>
                    <a:pt x="23739" y="9141"/>
                  </a:lnTo>
                  <a:lnTo>
                    <a:pt x="23535" y="8738"/>
                  </a:lnTo>
                  <a:lnTo>
                    <a:pt x="23306" y="8360"/>
                  </a:lnTo>
                  <a:lnTo>
                    <a:pt x="23053" y="8005"/>
                  </a:lnTo>
                  <a:lnTo>
                    <a:pt x="22775" y="7674"/>
                  </a:lnTo>
                  <a:lnTo>
                    <a:pt x="22472" y="7368"/>
                  </a:lnTo>
                  <a:lnTo>
                    <a:pt x="22145" y="7085"/>
                  </a:lnTo>
                  <a:lnTo>
                    <a:pt x="21793" y="6827"/>
                  </a:lnTo>
                  <a:lnTo>
                    <a:pt x="21419" y="6593"/>
                  </a:lnTo>
                  <a:lnTo>
                    <a:pt x="21013" y="6383"/>
                  </a:lnTo>
                  <a:lnTo>
                    <a:pt x="20575" y="6199"/>
                  </a:lnTo>
                  <a:lnTo>
                    <a:pt x="20105" y="6039"/>
                  </a:lnTo>
                  <a:lnTo>
                    <a:pt x="19605" y="5903"/>
                  </a:lnTo>
                  <a:lnTo>
                    <a:pt x="19072" y="5792"/>
                  </a:lnTo>
                  <a:lnTo>
                    <a:pt x="18508" y="5706"/>
                  </a:lnTo>
                  <a:lnTo>
                    <a:pt x="17912" y="5644"/>
                  </a:lnTo>
                  <a:lnTo>
                    <a:pt x="17285" y="5608"/>
                  </a:lnTo>
                  <a:lnTo>
                    <a:pt x="16626" y="5595"/>
                  </a:lnTo>
                  <a:lnTo>
                    <a:pt x="16215" y="5599"/>
                  </a:lnTo>
                  <a:lnTo>
                    <a:pt x="15818" y="5610"/>
                  </a:lnTo>
                  <a:lnTo>
                    <a:pt x="15436" y="5629"/>
                  </a:lnTo>
                  <a:lnTo>
                    <a:pt x="15067" y="5655"/>
                  </a:lnTo>
                  <a:lnTo>
                    <a:pt x="14712" y="5689"/>
                  </a:lnTo>
                  <a:lnTo>
                    <a:pt x="14371" y="5730"/>
                  </a:lnTo>
                  <a:lnTo>
                    <a:pt x="14043" y="5779"/>
                  </a:lnTo>
                  <a:lnTo>
                    <a:pt x="13730" y="5835"/>
                  </a:lnTo>
                  <a:lnTo>
                    <a:pt x="13431" y="5899"/>
                  </a:lnTo>
                  <a:lnTo>
                    <a:pt x="13145" y="5970"/>
                  </a:lnTo>
                  <a:lnTo>
                    <a:pt x="12878" y="6042"/>
                  </a:lnTo>
                  <a:lnTo>
                    <a:pt x="12621" y="6120"/>
                  </a:lnTo>
                  <a:lnTo>
                    <a:pt x="12374" y="6203"/>
                  </a:lnTo>
                  <a:lnTo>
                    <a:pt x="12139" y="6291"/>
                  </a:lnTo>
                  <a:lnTo>
                    <a:pt x="11914" y="6385"/>
                  </a:lnTo>
                  <a:lnTo>
                    <a:pt x="11700" y="6484"/>
                  </a:lnTo>
                  <a:lnTo>
                    <a:pt x="11496" y="6588"/>
                  </a:lnTo>
                  <a:lnTo>
                    <a:pt x="11303" y="6698"/>
                  </a:lnTo>
                  <a:lnTo>
                    <a:pt x="11121" y="6813"/>
                  </a:lnTo>
                  <a:lnTo>
                    <a:pt x="10950" y="6934"/>
                  </a:lnTo>
                  <a:lnTo>
                    <a:pt x="10794" y="7059"/>
                  </a:lnTo>
                  <a:lnTo>
                    <a:pt x="10647" y="7189"/>
                  </a:lnTo>
                  <a:lnTo>
                    <a:pt x="10509" y="7323"/>
                  </a:lnTo>
                  <a:lnTo>
                    <a:pt x="10380" y="7461"/>
                  </a:lnTo>
                  <a:lnTo>
                    <a:pt x="10260" y="7603"/>
                  </a:lnTo>
                  <a:lnTo>
                    <a:pt x="10150" y="7750"/>
                  </a:lnTo>
                  <a:lnTo>
                    <a:pt x="10048" y="7901"/>
                  </a:lnTo>
                  <a:lnTo>
                    <a:pt x="9956" y="8056"/>
                  </a:lnTo>
                  <a:lnTo>
                    <a:pt x="9873" y="8216"/>
                  </a:lnTo>
                  <a:lnTo>
                    <a:pt x="9799" y="8380"/>
                  </a:lnTo>
                  <a:lnTo>
                    <a:pt x="9733" y="8541"/>
                  </a:lnTo>
                  <a:lnTo>
                    <a:pt x="9673" y="8705"/>
                  </a:lnTo>
                  <a:lnTo>
                    <a:pt x="9621" y="8871"/>
                  </a:lnTo>
                  <a:lnTo>
                    <a:pt x="9576" y="9039"/>
                  </a:lnTo>
                  <a:lnTo>
                    <a:pt x="9538" y="9210"/>
                  </a:lnTo>
                  <a:lnTo>
                    <a:pt x="9506" y="9382"/>
                  </a:lnTo>
                  <a:lnTo>
                    <a:pt x="9482" y="9557"/>
                  </a:lnTo>
                  <a:lnTo>
                    <a:pt x="9465" y="9733"/>
                  </a:lnTo>
                  <a:lnTo>
                    <a:pt x="9454" y="9912"/>
                  </a:lnTo>
                  <a:lnTo>
                    <a:pt x="9451" y="10093"/>
                  </a:lnTo>
                  <a:lnTo>
                    <a:pt x="9457" y="10367"/>
                  </a:lnTo>
                  <a:lnTo>
                    <a:pt x="9477" y="10631"/>
                  </a:lnTo>
                  <a:lnTo>
                    <a:pt x="9511" y="10885"/>
                  </a:lnTo>
                  <a:lnTo>
                    <a:pt x="9558" y="11130"/>
                  </a:lnTo>
                  <a:lnTo>
                    <a:pt x="9618" y="11365"/>
                  </a:lnTo>
                  <a:lnTo>
                    <a:pt x="9692" y="11590"/>
                  </a:lnTo>
                  <a:lnTo>
                    <a:pt x="9779" y="11806"/>
                  </a:lnTo>
                  <a:lnTo>
                    <a:pt x="9879" y="12012"/>
                  </a:lnTo>
                  <a:lnTo>
                    <a:pt x="9993" y="12209"/>
                  </a:lnTo>
                  <a:lnTo>
                    <a:pt x="10120" y="12396"/>
                  </a:lnTo>
                  <a:lnTo>
                    <a:pt x="10259" y="12570"/>
                  </a:lnTo>
                  <a:lnTo>
                    <a:pt x="10409" y="12738"/>
                  </a:lnTo>
                  <a:lnTo>
                    <a:pt x="10570" y="12902"/>
                  </a:lnTo>
                  <a:lnTo>
                    <a:pt x="10741" y="13060"/>
                  </a:lnTo>
                  <a:lnTo>
                    <a:pt x="10923" y="13212"/>
                  </a:lnTo>
                  <a:lnTo>
                    <a:pt x="11116" y="13360"/>
                  </a:lnTo>
                  <a:lnTo>
                    <a:pt x="11319" y="13501"/>
                  </a:lnTo>
                  <a:lnTo>
                    <a:pt x="11534" y="13638"/>
                  </a:lnTo>
                  <a:lnTo>
                    <a:pt x="11758" y="13769"/>
                  </a:lnTo>
                  <a:lnTo>
                    <a:pt x="11994" y="13895"/>
                  </a:lnTo>
                  <a:lnTo>
                    <a:pt x="12240" y="14011"/>
                  </a:lnTo>
                  <a:lnTo>
                    <a:pt x="12494" y="14124"/>
                  </a:lnTo>
                  <a:lnTo>
                    <a:pt x="12758" y="14234"/>
                  </a:lnTo>
                  <a:lnTo>
                    <a:pt x="13031" y="14341"/>
                  </a:lnTo>
                  <a:lnTo>
                    <a:pt x="13313" y="14444"/>
                  </a:lnTo>
                  <a:lnTo>
                    <a:pt x="13604" y="14544"/>
                  </a:lnTo>
                  <a:lnTo>
                    <a:pt x="13904" y="14641"/>
                  </a:lnTo>
                  <a:lnTo>
                    <a:pt x="14213" y="14735"/>
                  </a:lnTo>
                  <a:lnTo>
                    <a:pt x="14531" y="14825"/>
                  </a:lnTo>
                  <a:lnTo>
                    <a:pt x="14859" y="14912"/>
                  </a:lnTo>
                  <a:lnTo>
                    <a:pt x="15199" y="14993"/>
                  </a:lnTo>
                  <a:lnTo>
                    <a:pt x="15546" y="15074"/>
                  </a:lnTo>
                  <a:lnTo>
                    <a:pt x="15900" y="15156"/>
                  </a:lnTo>
                  <a:lnTo>
                    <a:pt x="16260" y="15238"/>
                  </a:lnTo>
                  <a:lnTo>
                    <a:pt x="16626" y="15321"/>
                  </a:lnTo>
                  <a:lnTo>
                    <a:pt x="16999" y="15404"/>
                  </a:lnTo>
                  <a:lnTo>
                    <a:pt x="17378" y="15488"/>
                  </a:lnTo>
                  <a:lnTo>
                    <a:pt x="17763" y="15572"/>
                  </a:lnTo>
                  <a:lnTo>
                    <a:pt x="18155" y="15657"/>
                  </a:lnTo>
                  <a:lnTo>
                    <a:pt x="18554" y="15742"/>
                  </a:lnTo>
                  <a:lnTo>
                    <a:pt x="18907" y="15818"/>
                  </a:lnTo>
                  <a:lnTo>
                    <a:pt x="19259" y="15894"/>
                  </a:lnTo>
                  <a:lnTo>
                    <a:pt x="19611" y="15972"/>
                  </a:lnTo>
                  <a:lnTo>
                    <a:pt x="19963" y="16051"/>
                  </a:lnTo>
                  <a:lnTo>
                    <a:pt x="20314" y="16131"/>
                  </a:lnTo>
                  <a:lnTo>
                    <a:pt x="20664" y="16211"/>
                  </a:lnTo>
                  <a:lnTo>
                    <a:pt x="21014" y="16293"/>
                  </a:lnTo>
                  <a:lnTo>
                    <a:pt x="21364" y="16376"/>
                  </a:lnTo>
                  <a:lnTo>
                    <a:pt x="21713" y="16460"/>
                  </a:lnTo>
                  <a:lnTo>
                    <a:pt x="22061" y="16546"/>
                  </a:lnTo>
                  <a:lnTo>
                    <a:pt x="22407" y="16628"/>
                  </a:lnTo>
                  <a:lnTo>
                    <a:pt x="22751" y="16713"/>
                  </a:lnTo>
                  <a:lnTo>
                    <a:pt x="23091" y="16801"/>
                  </a:lnTo>
                  <a:lnTo>
                    <a:pt x="23428" y="16893"/>
                  </a:lnTo>
                  <a:lnTo>
                    <a:pt x="23761" y="16987"/>
                  </a:lnTo>
                  <a:lnTo>
                    <a:pt x="24091" y="17085"/>
                  </a:lnTo>
                  <a:lnTo>
                    <a:pt x="24419" y="17187"/>
                  </a:lnTo>
                  <a:lnTo>
                    <a:pt x="24743" y="17291"/>
                  </a:lnTo>
                  <a:lnTo>
                    <a:pt x="25063" y="17399"/>
                  </a:lnTo>
                  <a:lnTo>
                    <a:pt x="25381" y="17509"/>
                  </a:lnTo>
                  <a:lnTo>
                    <a:pt x="25695" y="17624"/>
                  </a:lnTo>
                  <a:lnTo>
                    <a:pt x="26004" y="17744"/>
                  </a:lnTo>
                  <a:lnTo>
                    <a:pt x="26309" y="17868"/>
                  </a:lnTo>
                  <a:lnTo>
                    <a:pt x="26610" y="17998"/>
                  </a:lnTo>
                  <a:lnTo>
                    <a:pt x="26907" y="18132"/>
                  </a:lnTo>
                  <a:lnTo>
                    <a:pt x="27199" y="18271"/>
                  </a:lnTo>
                  <a:lnTo>
                    <a:pt x="27487" y="18415"/>
                  </a:lnTo>
                  <a:lnTo>
                    <a:pt x="27771" y="18563"/>
                  </a:lnTo>
                  <a:lnTo>
                    <a:pt x="28051" y="18717"/>
                  </a:lnTo>
                  <a:lnTo>
                    <a:pt x="28326" y="18875"/>
                  </a:lnTo>
                  <a:lnTo>
                    <a:pt x="28595" y="19039"/>
                  </a:lnTo>
                  <a:lnTo>
                    <a:pt x="28857" y="19211"/>
                  </a:lnTo>
                  <a:lnTo>
                    <a:pt x="29112" y="19391"/>
                  </a:lnTo>
                  <a:lnTo>
                    <a:pt x="29358" y="19577"/>
                  </a:lnTo>
                  <a:lnTo>
                    <a:pt x="29598" y="19772"/>
                  </a:lnTo>
                  <a:lnTo>
                    <a:pt x="29830" y="19974"/>
                  </a:lnTo>
                  <a:lnTo>
                    <a:pt x="30054" y="20183"/>
                  </a:lnTo>
                  <a:lnTo>
                    <a:pt x="30271" y="20400"/>
                  </a:lnTo>
                  <a:lnTo>
                    <a:pt x="30480" y="20624"/>
                  </a:lnTo>
                  <a:lnTo>
                    <a:pt x="30682" y="20856"/>
                  </a:lnTo>
                  <a:lnTo>
                    <a:pt x="30881" y="21091"/>
                  </a:lnTo>
                  <a:lnTo>
                    <a:pt x="31071" y="21335"/>
                  </a:lnTo>
                  <a:lnTo>
                    <a:pt x="31252" y="21588"/>
                  </a:lnTo>
                  <a:lnTo>
                    <a:pt x="31423" y="21850"/>
                  </a:lnTo>
                  <a:lnTo>
                    <a:pt x="31586" y="22121"/>
                  </a:lnTo>
                  <a:lnTo>
                    <a:pt x="31739" y="22402"/>
                  </a:lnTo>
                  <a:lnTo>
                    <a:pt x="31883" y="22691"/>
                  </a:lnTo>
                  <a:lnTo>
                    <a:pt x="32019" y="22989"/>
                  </a:lnTo>
                  <a:lnTo>
                    <a:pt x="32145" y="23297"/>
                  </a:lnTo>
                  <a:lnTo>
                    <a:pt x="32262" y="23614"/>
                  </a:lnTo>
                  <a:lnTo>
                    <a:pt x="32374" y="23941"/>
                  </a:lnTo>
                  <a:lnTo>
                    <a:pt x="32474" y="24280"/>
                  </a:lnTo>
                  <a:lnTo>
                    <a:pt x="32562" y="24631"/>
                  </a:lnTo>
                  <a:lnTo>
                    <a:pt x="32639" y="24993"/>
                  </a:lnTo>
                  <a:lnTo>
                    <a:pt x="32704" y="25368"/>
                  </a:lnTo>
                  <a:lnTo>
                    <a:pt x="32757" y="25754"/>
                  </a:lnTo>
                  <a:lnTo>
                    <a:pt x="32798" y="26151"/>
                  </a:lnTo>
                  <a:lnTo>
                    <a:pt x="32827" y="26561"/>
                  </a:lnTo>
                  <a:lnTo>
                    <a:pt x="32845" y="2698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8019992" y="5856820"/>
              <a:ext cx="34805" cy="37724"/>
            </a:xfrm>
            <a:custGeom>
              <a:avLst/>
              <a:pathLst>
                <a:path w="34805" h="37724">
                  <a:moveTo>
                    <a:pt x="25916" y="37724"/>
                  </a:moveTo>
                  <a:lnTo>
                    <a:pt x="17161" y="23400"/>
                  </a:lnTo>
                  <a:lnTo>
                    <a:pt x="7898" y="23400"/>
                  </a:lnTo>
                  <a:lnTo>
                    <a:pt x="7898" y="37724"/>
                  </a:lnTo>
                  <a:lnTo>
                    <a:pt x="0" y="37724"/>
                  </a:lnTo>
                  <a:lnTo>
                    <a:pt x="0" y="0"/>
                  </a:lnTo>
                  <a:lnTo>
                    <a:pt x="18848" y="0"/>
                  </a:lnTo>
                  <a:lnTo>
                    <a:pt x="19546" y="8"/>
                  </a:lnTo>
                  <a:lnTo>
                    <a:pt x="20225" y="32"/>
                  </a:lnTo>
                  <a:lnTo>
                    <a:pt x="20887" y="72"/>
                  </a:lnTo>
                  <a:lnTo>
                    <a:pt x="21530" y="128"/>
                  </a:lnTo>
                  <a:lnTo>
                    <a:pt x="22155" y="200"/>
                  </a:lnTo>
                  <a:lnTo>
                    <a:pt x="22761" y="289"/>
                  </a:lnTo>
                  <a:lnTo>
                    <a:pt x="23350" y="393"/>
                  </a:lnTo>
                  <a:lnTo>
                    <a:pt x="23920" y="514"/>
                  </a:lnTo>
                  <a:lnTo>
                    <a:pt x="24472" y="650"/>
                  </a:lnTo>
                  <a:lnTo>
                    <a:pt x="25006" y="803"/>
                  </a:lnTo>
                  <a:lnTo>
                    <a:pt x="25527" y="965"/>
                  </a:lnTo>
                  <a:lnTo>
                    <a:pt x="26031" y="1141"/>
                  </a:lnTo>
                  <a:lnTo>
                    <a:pt x="26517" y="1331"/>
                  </a:lnTo>
                  <a:lnTo>
                    <a:pt x="26985" y="1535"/>
                  </a:lnTo>
                  <a:lnTo>
                    <a:pt x="27436" y="1753"/>
                  </a:lnTo>
                  <a:lnTo>
                    <a:pt x="27869" y="1985"/>
                  </a:lnTo>
                  <a:lnTo>
                    <a:pt x="28284" y="2231"/>
                  </a:lnTo>
                  <a:lnTo>
                    <a:pt x="28682" y="2491"/>
                  </a:lnTo>
                  <a:lnTo>
                    <a:pt x="29061" y="2764"/>
                  </a:lnTo>
                  <a:lnTo>
                    <a:pt x="29424" y="3052"/>
                  </a:lnTo>
                  <a:lnTo>
                    <a:pt x="29768" y="3347"/>
                  </a:lnTo>
                  <a:lnTo>
                    <a:pt x="30094" y="3656"/>
                  </a:lnTo>
                  <a:lnTo>
                    <a:pt x="30402" y="3977"/>
                  </a:lnTo>
                  <a:lnTo>
                    <a:pt x="30692" y="4311"/>
                  </a:lnTo>
                  <a:lnTo>
                    <a:pt x="30963" y="4658"/>
                  </a:lnTo>
                  <a:lnTo>
                    <a:pt x="31216" y="5018"/>
                  </a:lnTo>
                  <a:lnTo>
                    <a:pt x="31452" y="5391"/>
                  </a:lnTo>
                  <a:lnTo>
                    <a:pt x="31668" y="5776"/>
                  </a:lnTo>
                  <a:lnTo>
                    <a:pt x="31867" y="6175"/>
                  </a:lnTo>
                  <a:lnTo>
                    <a:pt x="32048" y="6586"/>
                  </a:lnTo>
                  <a:lnTo>
                    <a:pt x="32215" y="7003"/>
                  </a:lnTo>
                  <a:lnTo>
                    <a:pt x="32366" y="7432"/>
                  </a:lnTo>
                  <a:lnTo>
                    <a:pt x="32498" y="7871"/>
                  </a:lnTo>
                  <a:lnTo>
                    <a:pt x="32613" y="8321"/>
                  </a:lnTo>
                  <a:lnTo>
                    <a:pt x="32710" y="8781"/>
                  </a:lnTo>
                  <a:lnTo>
                    <a:pt x="32790" y="9252"/>
                  </a:lnTo>
                  <a:lnTo>
                    <a:pt x="32852" y="9734"/>
                  </a:lnTo>
                  <a:lnTo>
                    <a:pt x="32896" y="10227"/>
                  </a:lnTo>
                  <a:lnTo>
                    <a:pt x="32922" y="10730"/>
                  </a:lnTo>
                  <a:lnTo>
                    <a:pt x="32931" y="11244"/>
                  </a:lnTo>
                  <a:lnTo>
                    <a:pt x="32925" y="11664"/>
                  </a:lnTo>
                  <a:lnTo>
                    <a:pt x="32905" y="12077"/>
                  </a:lnTo>
                  <a:lnTo>
                    <a:pt x="32873" y="12482"/>
                  </a:lnTo>
                  <a:lnTo>
                    <a:pt x="32828" y="12881"/>
                  </a:lnTo>
                  <a:lnTo>
                    <a:pt x="32770" y="13273"/>
                  </a:lnTo>
                  <a:lnTo>
                    <a:pt x="32700" y="13657"/>
                  </a:lnTo>
                  <a:lnTo>
                    <a:pt x="32616" y="14035"/>
                  </a:lnTo>
                  <a:lnTo>
                    <a:pt x="32520" y="14406"/>
                  </a:lnTo>
                  <a:lnTo>
                    <a:pt x="32411" y="14770"/>
                  </a:lnTo>
                  <a:lnTo>
                    <a:pt x="32289" y="15127"/>
                  </a:lnTo>
                  <a:lnTo>
                    <a:pt x="32160" y="15471"/>
                  </a:lnTo>
                  <a:lnTo>
                    <a:pt x="32022" y="15808"/>
                  </a:lnTo>
                  <a:lnTo>
                    <a:pt x="31873" y="16137"/>
                  </a:lnTo>
                  <a:lnTo>
                    <a:pt x="31714" y="16459"/>
                  </a:lnTo>
                  <a:lnTo>
                    <a:pt x="31546" y="16773"/>
                  </a:lnTo>
                  <a:lnTo>
                    <a:pt x="31366" y="17080"/>
                  </a:lnTo>
                  <a:lnTo>
                    <a:pt x="31177" y="17379"/>
                  </a:lnTo>
                  <a:lnTo>
                    <a:pt x="30978" y="17671"/>
                  </a:lnTo>
                  <a:lnTo>
                    <a:pt x="30768" y="17956"/>
                  </a:lnTo>
                  <a:lnTo>
                    <a:pt x="30548" y="18232"/>
                  </a:lnTo>
                  <a:lnTo>
                    <a:pt x="30324" y="18501"/>
                  </a:lnTo>
                  <a:lnTo>
                    <a:pt x="30092" y="18761"/>
                  </a:lnTo>
                  <a:lnTo>
                    <a:pt x="29851" y="19013"/>
                  </a:lnTo>
                  <a:lnTo>
                    <a:pt x="29602" y="19256"/>
                  </a:lnTo>
                  <a:lnTo>
                    <a:pt x="29343" y="19491"/>
                  </a:lnTo>
                  <a:lnTo>
                    <a:pt x="29077" y="19717"/>
                  </a:lnTo>
                  <a:lnTo>
                    <a:pt x="28802" y="19934"/>
                  </a:lnTo>
                  <a:lnTo>
                    <a:pt x="28518" y="20143"/>
                  </a:lnTo>
                  <a:lnTo>
                    <a:pt x="28225" y="20343"/>
                  </a:lnTo>
                  <a:lnTo>
                    <a:pt x="27924" y="20535"/>
                  </a:lnTo>
                  <a:lnTo>
                    <a:pt x="27617" y="20712"/>
                  </a:lnTo>
                  <a:lnTo>
                    <a:pt x="27303" y="20880"/>
                  </a:lnTo>
                  <a:lnTo>
                    <a:pt x="26985" y="21038"/>
                  </a:lnTo>
                  <a:lnTo>
                    <a:pt x="26661" y="21186"/>
                  </a:lnTo>
                  <a:lnTo>
                    <a:pt x="26331" y="21325"/>
                  </a:lnTo>
                  <a:lnTo>
                    <a:pt x="25997" y="21454"/>
                  </a:lnTo>
                  <a:lnTo>
                    <a:pt x="25657" y="21573"/>
                  </a:lnTo>
                  <a:lnTo>
                    <a:pt x="25311" y="21683"/>
                  </a:lnTo>
                  <a:lnTo>
                    <a:pt x="24961" y="21783"/>
                  </a:lnTo>
                  <a:lnTo>
                    <a:pt x="24604" y="21874"/>
                  </a:lnTo>
                  <a:lnTo>
                    <a:pt x="34805" y="377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8027890" y="5862951"/>
              <a:ext cx="17081" cy="11137"/>
            </a:xfrm>
            <a:custGeom>
              <a:avLst/>
              <a:pathLst>
                <a:path w="17081" h="11137">
                  <a:moveTo>
                    <a:pt x="17081" y="5435"/>
                  </a:moveTo>
                  <a:lnTo>
                    <a:pt x="17063" y="4897"/>
                  </a:lnTo>
                  <a:lnTo>
                    <a:pt x="17008" y="4388"/>
                  </a:lnTo>
                  <a:lnTo>
                    <a:pt x="16917" y="3908"/>
                  </a:lnTo>
                  <a:lnTo>
                    <a:pt x="16790" y="3455"/>
                  </a:lnTo>
                  <a:lnTo>
                    <a:pt x="16626" y="3032"/>
                  </a:lnTo>
                  <a:lnTo>
                    <a:pt x="16426" y="2636"/>
                  </a:lnTo>
                  <a:lnTo>
                    <a:pt x="16189" y="2269"/>
                  </a:lnTo>
                  <a:lnTo>
                    <a:pt x="15916" y="1930"/>
                  </a:lnTo>
                  <a:lnTo>
                    <a:pt x="15606" y="1620"/>
                  </a:lnTo>
                  <a:lnTo>
                    <a:pt x="15260" y="1338"/>
                  </a:lnTo>
                  <a:lnTo>
                    <a:pt x="14886" y="1084"/>
                  </a:lnTo>
                  <a:lnTo>
                    <a:pt x="14481" y="856"/>
                  </a:lnTo>
                  <a:lnTo>
                    <a:pt x="14044" y="655"/>
                  </a:lnTo>
                  <a:lnTo>
                    <a:pt x="13577" y="481"/>
                  </a:lnTo>
                  <a:lnTo>
                    <a:pt x="13078" y="334"/>
                  </a:lnTo>
                  <a:lnTo>
                    <a:pt x="12549" y="214"/>
                  </a:lnTo>
                  <a:lnTo>
                    <a:pt x="11988" y="120"/>
                  </a:lnTo>
                  <a:lnTo>
                    <a:pt x="11397" y="53"/>
                  </a:lnTo>
                  <a:lnTo>
                    <a:pt x="10774" y="13"/>
                  </a:lnTo>
                  <a:lnTo>
                    <a:pt x="10120" y="0"/>
                  </a:lnTo>
                  <a:lnTo>
                    <a:pt x="0" y="0"/>
                  </a:lnTo>
                  <a:lnTo>
                    <a:pt x="0" y="11137"/>
                  </a:lnTo>
                  <a:lnTo>
                    <a:pt x="10334" y="11137"/>
                  </a:lnTo>
                  <a:lnTo>
                    <a:pt x="10682" y="11133"/>
                  </a:lnTo>
                  <a:lnTo>
                    <a:pt x="11021" y="11121"/>
                  </a:lnTo>
                  <a:lnTo>
                    <a:pt x="11349" y="11101"/>
                  </a:lnTo>
                  <a:lnTo>
                    <a:pt x="11666" y="11073"/>
                  </a:lnTo>
                  <a:lnTo>
                    <a:pt x="11974" y="11037"/>
                  </a:lnTo>
                  <a:lnTo>
                    <a:pt x="12271" y="10993"/>
                  </a:lnTo>
                  <a:lnTo>
                    <a:pt x="12559" y="10941"/>
                  </a:lnTo>
                  <a:lnTo>
                    <a:pt x="12836" y="10880"/>
                  </a:lnTo>
                  <a:lnTo>
                    <a:pt x="13103" y="10812"/>
                  </a:lnTo>
                  <a:lnTo>
                    <a:pt x="13360" y="10736"/>
                  </a:lnTo>
                  <a:lnTo>
                    <a:pt x="13612" y="10647"/>
                  </a:lnTo>
                  <a:lnTo>
                    <a:pt x="13854" y="10552"/>
                  </a:lnTo>
                  <a:lnTo>
                    <a:pt x="14087" y="10450"/>
                  </a:lnTo>
                  <a:lnTo>
                    <a:pt x="14311" y="10342"/>
                  </a:lnTo>
                  <a:lnTo>
                    <a:pt x="14524" y="10227"/>
                  </a:lnTo>
                  <a:lnTo>
                    <a:pt x="14728" y="10106"/>
                  </a:lnTo>
                  <a:lnTo>
                    <a:pt x="14923" y="9979"/>
                  </a:lnTo>
                  <a:lnTo>
                    <a:pt x="15107" y="9845"/>
                  </a:lnTo>
                  <a:lnTo>
                    <a:pt x="15282" y="9704"/>
                  </a:lnTo>
                  <a:lnTo>
                    <a:pt x="15448" y="9558"/>
                  </a:lnTo>
                  <a:lnTo>
                    <a:pt x="15610" y="9400"/>
                  </a:lnTo>
                  <a:lnTo>
                    <a:pt x="15763" y="9236"/>
                  </a:lnTo>
                  <a:lnTo>
                    <a:pt x="15907" y="9068"/>
                  </a:lnTo>
                  <a:lnTo>
                    <a:pt x="16043" y="8894"/>
                  </a:lnTo>
                  <a:lnTo>
                    <a:pt x="16171" y="8714"/>
                  </a:lnTo>
                  <a:lnTo>
                    <a:pt x="16290" y="8530"/>
                  </a:lnTo>
                  <a:lnTo>
                    <a:pt x="16400" y="8339"/>
                  </a:lnTo>
                  <a:lnTo>
                    <a:pt x="16502" y="8144"/>
                  </a:lnTo>
                  <a:lnTo>
                    <a:pt x="16595" y="7943"/>
                  </a:lnTo>
                  <a:lnTo>
                    <a:pt x="16679" y="7737"/>
                  </a:lnTo>
                  <a:lnTo>
                    <a:pt x="16756" y="7526"/>
                  </a:lnTo>
                  <a:lnTo>
                    <a:pt x="16824" y="7311"/>
                  </a:lnTo>
                  <a:lnTo>
                    <a:pt x="16884" y="7091"/>
                  </a:lnTo>
                  <a:lnTo>
                    <a:pt x="16937" y="6867"/>
                  </a:lnTo>
                  <a:lnTo>
                    <a:pt x="16981" y="6639"/>
                  </a:lnTo>
                  <a:lnTo>
                    <a:pt x="17017" y="6407"/>
                  </a:lnTo>
                  <a:lnTo>
                    <a:pt x="17045" y="6170"/>
                  </a:lnTo>
                  <a:lnTo>
                    <a:pt x="17065" y="5929"/>
                  </a:lnTo>
                  <a:lnTo>
                    <a:pt x="17077" y="56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8057288" y="5856820"/>
              <a:ext cx="36786" cy="37724"/>
            </a:xfrm>
            <a:custGeom>
              <a:avLst/>
              <a:pathLst>
                <a:path w="36786" h="37724">
                  <a:moveTo>
                    <a:pt x="28969" y="37724"/>
                  </a:moveTo>
                  <a:lnTo>
                    <a:pt x="25622" y="28085"/>
                  </a:lnTo>
                  <a:lnTo>
                    <a:pt x="11244" y="28085"/>
                  </a:lnTo>
                  <a:lnTo>
                    <a:pt x="7898" y="37724"/>
                  </a:lnTo>
                  <a:lnTo>
                    <a:pt x="0" y="37724"/>
                  </a:lnTo>
                  <a:lnTo>
                    <a:pt x="13761" y="0"/>
                  </a:lnTo>
                  <a:lnTo>
                    <a:pt x="23078" y="0"/>
                  </a:lnTo>
                  <a:lnTo>
                    <a:pt x="36786" y="377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8070300" y="5863774"/>
              <a:ext cx="10843" cy="15187"/>
            </a:xfrm>
            <a:custGeom>
              <a:avLst/>
              <a:pathLst>
                <a:path w="10843" h="15187">
                  <a:moveTo>
                    <a:pt x="7121" y="4344"/>
                  </a:moveTo>
                  <a:lnTo>
                    <a:pt x="7057" y="4156"/>
                  </a:lnTo>
                  <a:lnTo>
                    <a:pt x="6993" y="3969"/>
                  </a:lnTo>
                  <a:lnTo>
                    <a:pt x="6929" y="3781"/>
                  </a:lnTo>
                  <a:lnTo>
                    <a:pt x="6864" y="3594"/>
                  </a:lnTo>
                  <a:lnTo>
                    <a:pt x="6800" y="3406"/>
                  </a:lnTo>
                  <a:lnTo>
                    <a:pt x="6736" y="3219"/>
                  </a:lnTo>
                  <a:lnTo>
                    <a:pt x="6671" y="3032"/>
                  </a:lnTo>
                  <a:lnTo>
                    <a:pt x="6607" y="2844"/>
                  </a:lnTo>
                  <a:lnTo>
                    <a:pt x="6543" y="2657"/>
                  </a:lnTo>
                  <a:lnTo>
                    <a:pt x="6479" y="2469"/>
                  </a:lnTo>
                  <a:lnTo>
                    <a:pt x="6420" y="2278"/>
                  </a:lnTo>
                  <a:lnTo>
                    <a:pt x="6363" y="2091"/>
                  </a:lnTo>
                  <a:lnTo>
                    <a:pt x="6307" y="1908"/>
                  </a:lnTo>
                  <a:lnTo>
                    <a:pt x="6252" y="1728"/>
                  </a:lnTo>
                  <a:lnTo>
                    <a:pt x="6198" y="1552"/>
                  </a:lnTo>
                  <a:lnTo>
                    <a:pt x="6145" y="1380"/>
                  </a:lnTo>
                  <a:lnTo>
                    <a:pt x="6093" y="1212"/>
                  </a:lnTo>
                  <a:lnTo>
                    <a:pt x="6042" y="1047"/>
                  </a:lnTo>
                  <a:lnTo>
                    <a:pt x="5992" y="886"/>
                  </a:lnTo>
                  <a:lnTo>
                    <a:pt x="5943" y="729"/>
                  </a:lnTo>
                  <a:lnTo>
                    <a:pt x="5901" y="571"/>
                  </a:lnTo>
                  <a:lnTo>
                    <a:pt x="5860" y="420"/>
                  </a:lnTo>
                  <a:lnTo>
                    <a:pt x="5820" y="274"/>
                  </a:lnTo>
                  <a:lnTo>
                    <a:pt x="5780" y="134"/>
                  </a:lnTo>
                  <a:lnTo>
                    <a:pt x="5742" y="0"/>
                  </a:lnTo>
                  <a:lnTo>
                    <a:pt x="5086" y="20"/>
                  </a:lnTo>
                  <a:lnTo>
                    <a:pt x="5048" y="151"/>
                  </a:lnTo>
                  <a:lnTo>
                    <a:pt x="5007" y="287"/>
                  </a:lnTo>
                  <a:lnTo>
                    <a:pt x="4964" y="429"/>
                  </a:lnTo>
                  <a:lnTo>
                    <a:pt x="4919" y="576"/>
                  </a:lnTo>
                  <a:lnTo>
                    <a:pt x="4872" y="729"/>
                  </a:lnTo>
                  <a:lnTo>
                    <a:pt x="4828" y="886"/>
                  </a:lnTo>
                  <a:lnTo>
                    <a:pt x="4782" y="1047"/>
                  </a:lnTo>
                  <a:lnTo>
                    <a:pt x="4734" y="1212"/>
                  </a:lnTo>
                  <a:lnTo>
                    <a:pt x="4684" y="1380"/>
                  </a:lnTo>
                  <a:lnTo>
                    <a:pt x="4631" y="1552"/>
                  </a:lnTo>
                  <a:lnTo>
                    <a:pt x="4577" y="1728"/>
                  </a:lnTo>
                  <a:lnTo>
                    <a:pt x="4520" y="1908"/>
                  </a:lnTo>
                  <a:lnTo>
                    <a:pt x="4461" y="2091"/>
                  </a:lnTo>
                  <a:lnTo>
                    <a:pt x="4400" y="2278"/>
                  </a:lnTo>
                  <a:lnTo>
                    <a:pt x="4337" y="2469"/>
                  </a:lnTo>
                  <a:lnTo>
                    <a:pt x="4278" y="2657"/>
                  </a:lnTo>
                  <a:lnTo>
                    <a:pt x="4218" y="2844"/>
                  </a:lnTo>
                  <a:lnTo>
                    <a:pt x="4158" y="3032"/>
                  </a:lnTo>
                  <a:lnTo>
                    <a:pt x="4097" y="3219"/>
                  </a:lnTo>
                  <a:lnTo>
                    <a:pt x="4036" y="3406"/>
                  </a:lnTo>
                  <a:lnTo>
                    <a:pt x="3974" y="3594"/>
                  </a:lnTo>
                  <a:lnTo>
                    <a:pt x="3911" y="3781"/>
                  </a:lnTo>
                  <a:lnTo>
                    <a:pt x="3848" y="3969"/>
                  </a:lnTo>
                  <a:lnTo>
                    <a:pt x="3785" y="4156"/>
                  </a:lnTo>
                  <a:lnTo>
                    <a:pt x="3721" y="4344"/>
                  </a:lnTo>
                  <a:lnTo>
                    <a:pt x="0" y="15187"/>
                  </a:lnTo>
                  <a:lnTo>
                    <a:pt x="10843" y="151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8099188" y="5856820"/>
              <a:ext cx="30762" cy="37724"/>
            </a:xfrm>
            <a:custGeom>
              <a:avLst/>
              <a:pathLst>
                <a:path w="30762" h="37724">
                  <a:moveTo>
                    <a:pt x="0" y="37724"/>
                  </a:moveTo>
                  <a:lnTo>
                    <a:pt x="0" y="0"/>
                  </a:lnTo>
                  <a:lnTo>
                    <a:pt x="29665" y="0"/>
                  </a:lnTo>
                  <a:lnTo>
                    <a:pt x="29665" y="6104"/>
                  </a:lnTo>
                  <a:lnTo>
                    <a:pt x="7898" y="6104"/>
                  </a:lnTo>
                  <a:lnTo>
                    <a:pt x="7898" y="15582"/>
                  </a:lnTo>
                  <a:lnTo>
                    <a:pt x="28032" y="15582"/>
                  </a:lnTo>
                  <a:lnTo>
                    <a:pt x="28032" y="21686"/>
                  </a:lnTo>
                  <a:lnTo>
                    <a:pt x="7898" y="21686"/>
                  </a:lnTo>
                  <a:lnTo>
                    <a:pt x="7898" y="31619"/>
                  </a:lnTo>
                  <a:lnTo>
                    <a:pt x="30762" y="31619"/>
                  </a:lnTo>
                  <a:lnTo>
                    <a:pt x="30762" y="377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8135761" y="5856820"/>
              <a:ext cx="28139" cy="37724"/>
            </a:xfrm>
            <a:custGeom>
              <a:avLst/>
              <a:pathLst>
                <a:path w="28139" h="37724">
                  <a:moveTo>
                    <a:pt x="0" y="37724"/>
                  </a:moveTo>
                  <a:lnTo>
                    <a:pt x="0" y="0"/>
                  </a:lnTo>
                  <a:lnTo>
                    <a:pt x="7898" y="0"/>
                  </a:lnTo>
                  <a:lnTo>
                    <a:pt x="7898" y="31619"/>
                  </a:lnTo>
                  <a:lnTo>
                    <a:pt x="28139" y="31619"/>
                  </a:lnTo>
                  <a:lnTo>
                    <a:pt x="28139" y="377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702498" y="3166473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733535" y="3166473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820779" y="3166473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853930" y="3181613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927532" y="3166473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005909" y="3166473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997369" y="2328816"/>
              <a:ext cx="66030" cy="97476"/>
            </a:xfrm>
            <a:custGeom>
              <a:avLst/>
              <a:pathLst>
                <a:path w="66030" h="97476">
                  <a:moveTo>
                    <a:pt x="33628" y="97476"/>
                  </a:moveTo>
                  <a:lnTo>
                    <a:pt x="32198" y="97461"/>
                  </a:lnTo>
                  <a:lnTo>
                    <a:pt x="30799" y="97416"/>
                  </a:lnTo>
                  <a:lnTo>
                    <a:pt x="29431" y="97341"/>
                  </a:lnTo>
                  <a:lnTo>
                    <a:pt x="28095" y="97236"/>
                  </a:lnTo>
                  <a:lnTo>
                    <a:pt x="26790" y="97101"/>
                  </a:lnTo>
                  <a:lnTo>
                    <a:pt x="25517" y="96935"/>
                  </a:lnTo>
                  <a:lnTo>
                    <a:pt x="24274" y="96740"/>
                  </a:lnTo>
                  <a:lnTo>
                    <a:pt x="23064" y="96515"/>
                  </a:lnTo>
                  <a:lnTo>
                    <a:pt x="21884" y="96260"/>
                  </a:lnTo>
                  <a:lnTo>
                    <a:pt x="20736" y="95975"/>
                  </a:lnTo>
                  <a:lnTo>
                    <a:pt x="19619" y="95657"/>
                  </a:lnTo>
                  <a:lnTo>
                    <a:pt x="18532" y="95304"/>
                  </a:lnTo>
                  <a:lnTo>
                    <a:pt x="17474" y="94915"/>
                  </a:lnTo>
                  <a:lnTo>
                    <a:pt x="16447" y="94491"/>
                  </a:lnTo>
                  <a:lnTo>
                    <a:pt x="15450" y="94031"/>
                  </a:lnTo>
                  <a:lnTo>
                    <a:pt x="14482" y="93536"/>
                  </a:lnTo>
                  <a:lnTo>
                    <a:pt x="13545" y="93005"/>
                  </a:lnTo>
                  <a:lnTo>
                    <a:pt x="12638" y="92439"/>
                  </a:lnTo>
                  <a:lnTo>
                    <a:pt x="11761" y="91837"/>
                  </a:lnTo>
                  <a:lnTo>
                    <a:pt x="10914" y="91200"/>
                  </a:lnTo>
                  <a:lnTo>
                    <a:pt x="10096" y="90526"/>
                  </a:lnTo>
                  <a:lnTo>
                    <a:pt x="9306" y="89814"/>
                  </a:lnTo>
                  <a:lnTo>
                    <a:pt x="8546" y="89064"/>
                  </a:lnTo>
                  <a:lnTo>
                    <a:pt x="7814" y="88275"/>
                  </a:lnTo>
                  <a:lnTo>
                    <a:pt x="7111" y="87448"/>
                  </a:lnTo>
                  <a:lnTo>
                    <a:pt x="6436" y="86583"/>
                  </a:lnTo>
                  <a:lnTo>
                    <a:pt x="5790" y="85680"/>
                  </a:lnTo>
                  <a:lnTo>
                    <a:pt x="5173" y="84739"/>
                  </a:lnTo>
                  <a:lnTo>
                    <a:pt x="4584" y="83759"/>
                  </a:lnTo>
                  <a:lnTo>
                    <a:pt x="4024" y="82742"/>
                  </a:lnTo>
                  <a:lnTo>
                    <a:pt x="3505" y="81669"/>
                  </a:lnTo>
                  <a:lnTo>
                    <a:pt x="3012" y="80553"/>
                  </a:lnTo>
                  <a:lnTo>
                    <a:pt x="2545" y="79394"/>
                  </a:lnTo>
                  <a:lnTo>
                    <a:pt x="2103" y="78191"/>
                  </a:lnTo>
                  <a:lnTo>
                    <a:pt x="1688" y="76944"/>
                  </a:lnTo>
                  <a:lnTo>
                    <a:pt x="1298" y="75653"/>
                  </a:lnTo>
                  <a:lnTo>
                    <a:pt x="935" y="74319"/>
                  </a:lnTo>
                  <a:lnTo>
                    <a:pt x="597" y="72941"/>
                  </a:lnTo>
                  <a:lnTo>
                    <a:pt x="285" y="71519"/>
                  </a:lnTo>
                  <a:lnTo>
                    <a:pt x="0" y="70054"/>
                  </a:lnTo>
                  <a:lnTo>
                    <a:pt x="19986" y="67121"/>
                  </a:lnTo>
                  <a:lnTo>
                    <a:pt x="20128" y="67914"/>
                  </a:lnTo>
                  <a:lnTo>
                    <a:pt x="20281" y="68682"/>
                  </a:lnTo>
                  <a:lnTo>
                    <a:pt x="20444" y="69425"/>
                  </a:lnTo>
                  <a:lnTo>
                    <a:pt x="20619" y="70144"/>
                  </a:lnTo>
                  <a:lnTo>
                    <a:pt x="20804" y="70839"/>
                  </a:lnTo>
                  <a:lnTo>
                    <a:pt x="21001" y="71508"/>
                  </a:lnTo>
                  <a:lnTo>
                    <a:pt x="21208" y="72154"/>
                  </a:lnTo>
                  <a:lnTo>
                    <a:pt x="21427" y="72774"/>
                  </a:lnTo>
                  <a:lnTo>
                    <a:pt x="21656" y="73371"/>
                  </a:lnTo>
                  <a:lnTo>
                    <a:pt x="21896" y="73942"/>
                  </a:lnTo>
                  <a:lnTo>
                    <a:pt x="22146" y="74478"/>
                  </a:lnTo>
                  <a:lnTo>
                    <a:pt x="22406" y="74995"/>
                  </a:lnTo>
                  <a:lnTo>
                    <a:pt x="22676" y="75493"/>
                  </a:lnTo>
                  <a:lnTo>
                    <a:pt x="22955" y="75972"/>
                  </a:lnTo>
                  <a:lnTo>
                    <a:pt x="23243" y="76432"/>
                  </a:lnTo>
                  <a:lnTo>
                    <a:pt x="23541" y="76873"/>
                  </a:lnTo>
                  <a:lnTo>
                    <a:pt x="23849" y="77294"/>
                  </a:lnTo>
                  <a:lnTo>
                    <a:pt x="24166" y="77697"/>
                  </a:lnTo>
                  <a:lnTo>
                    <a:pt x="24493" y="78080"/>
                  </a:lnTo>
                  <a:lnTo>
                    <a:pt x="24829" y="78444"/>
                  </a:lnTo>
                  <a:lnTo>
                    <a:pt x="25188" y="78777"/>
                  </a:lnTo>
                  <a:lnTo>
                    <a:pt x="25558" y="79091"/>
                  </a:lnTo>
                  <a:lnTo>
                    <a:pt x="25936" y="79388"/>
                  </a:lnTo>
                  <a:lnTo>
                    <a:pt x="26324" y="79667"/>
                  </a:lnTo>
                  <a:lnTo>
                    <a:pt x="26722" y="79928"/>
                  </a:lnTo>
                  <a:lnTo>
                    <a:pt x="27129" y="80171"/>
                  </a:lnTo>
                  <a:lnTo>
                    <a:pt x="27546" y="80397"/>
                  </a:lnTo>
                  <a:lnTo>
                    <a:pt x="27972" y="80605"/>
                  </a:lnTo>
                  <a:lnTo>
                    <a:pt x="28408" y="80796"/>
                  </a:lnTo>
                  <a:lnTo>
                    <a:pt x="28854" y="80968"/>
                  </a:lnTo>
                  <a:lnTo>
                    <a:pt x="29308" y="81111"/>
                  </a:lnTo>
                  <a:lnTo>
                    <a:pt x="29770" y="81238"/>
                  </a:lnTo>
                  <a:lnTo>
                    <a:pt x="30241" y="81351"/>
                  </a:lnTo>
                  <a:lnTo>
                    <a:pt x="30720" y="81448"/>
                  </a:lnTo>
                  <a:lnTo>
                    <a:pt x="31207" y="81531"/>
                  </a:lnTo>
                  <a:lnTo>
                    <a:pt x="31702" y="81598"/>
                  </a:lnTo>
                  <a:lnTo>
                    <a:pt x="32206" y="81651"/>
                  </a:lnTo>
                  <a:lnTo>
                    <a:pt x="32717" y="81689"/>
                  </a:lnTo>
                  <a:lnTo>
                    <a:pt x="33237" y="81711"/>
                  </a:lnTo>
                  <a:lnTo>
                    <a:pt x="33765" y="81719"/>
                  </a:lnTo>
                  <a:lnTo>
                    <a:pt x="34936" y="81678"/>
                  </a:lnTo>
                  <a:lnTo>
                    <a:pt x="36049" y="81558"/>
                  </a:lnTo>
                  <a:lnTo>
                    <a:pt x="37103" y="81356"/>
                  </a:lnTo>
                  <a:lnTo>
                    <a:pt x="38098" y="81075"/>
                  </a:lnTo>
                  <a:lnTo>
                    <a:pt x="39034" y="80712"/>
                  </a:lnTo>
                  <a:lnTo>
                    <a:pt x="39912" y="80270"/>
                  </a:lnTo>
                  <a:lnTo>
                    <a:pt x="40731" y="79747"/>
                  </a:lnTo>
                  <a:lnTo>
                    <a:pt x="41492" y="79143"/>
                  </a:lnTo>
                  <a:lnTo>
                    <a:pt x="42194" y="78459"/>
                  </a:lnTo>
                  <a:lnTo>
                    <a:pt x="42837" y="77694"/>
                  </a:lnTo>
                  <a:lnTo>
                    <a:pt x="43433" y="76854"/>
                  </a:lnTo>
                  <a:lnTo>
                    <a:pt x="43967" y="75945"/>
                  </a:lnTo>
                  <a:lnTo>
                    <a:pt x="44437" y="74966"/>
                  </a:lnTo>
                  <a:lnTo>
                    <a:pt x="44845" y="73918"/>
                  </a:lnTo>
                  <a:lnTo>
                    <a:pt x="45191" y="72800"/>
                  </a:lnTo>
                  <a:lnTo>
                    <a:pt x="45473" y="71612"/>
                  </a:lnTo>
                  <a:lnTo>
                    <a:pt x="45693" y="70355"/>
                  </a:lnTo>
                  <a:lnTo>
                    <a:pt x="45849" y="69028"/>
                  </a:lnTo>
                  <a:lnTo>
                    <a:pt x="45944" y="67632"/>
                  </a:lnTo>
                  <a:lnTo>
                    <a:pt x="45975" y="66166"/>
                  </a:lnTo>
                  <a:lnTo>
                    <a:pt x="45975" y="15757"/>
                  </a:lnTo>
                  <a:lnTo>
                    <a:pt x="26807" y="15757"/>
                  </a:lnTo>
                  <a:lnTo>
                    <a:pt x="26807" y="0"/>
                  </a:lnTo>
                  <a:lnTo>
                    <a:pt x="66030" y="0"/>
                  </a:lnTo>
                  <a:lnTo>
                    <a:pt x="66030" y="65689"/>
                  </a:lnTo>
                  <a:lnTo>
                    <a:pt x="66008" y="67135"/>
                  </a:lnTo>
                  <a:lnTo>
                    <a:pt x="65945" y="68553"/>
                  </a:lnTo>
                  <a:lnTo>
                    <a:pt x="65839" y="69945"/>
                  </a:lnTo>
                  <a:lnTo>
                    <a:pt x="65691" y="71309"/>
                  </a:lnTo>
                  <a:lnTo>
                    <a:pt x="65501" y="72646"/>
                  </a:lnTo>
                  <a:lnTo>
                    <a:pt x="65268" y="73956"/>
                  </a:lnTo>
                  <a:lnTo>
                    <a:pt x="64993" y="75238"/>
                  </a:lnTo>
                  <a:lnTo>
                    <a:pt x="64676" y="76493"/>
                  </a:lnTo>
                  <a:lnTo>
                    <a:pt x="64317" y="77721"/>
                  </a:lnTo>
                  <a:lnTo>
                    <a:pt x="63915" y="78922"/>
                  </a:lnTo>
                  <a:lnTo>
                    <a:pt x="63472" y="80078"/>
                  </a:lnTo>
                  <a:lnTo>
                    <a:pt x="62987" y="81200"/>
                  </a:lnTo>
                  <a:lnTo>
                    <a:pt x="62462" y="82288"/>
                  </a:lnTo>
                  <a:lnTo>
                    <a:pt x="61896" y="83342"/>
                  </a:lnTo>
                  <a:lnTo>
                    <a:pt x="61289" y="84362"/>
                  </a:lnTo>
                  <a:lnTo>
                    <a:pt x="60641" y="85347"/>
                  </a:lnTo>
                  <a:lnTo>
                    <a:pt x="59952" y="86299"/>
                  </a:lnTo>
                  <a:lnTo>
                    <a:pt x="59222" y="87217"/>
                  </a:lnTo>
                  <a:lnTo>
                    <a:pt x="58451" y="88100"/>
                  </a:lnTo>
                  <a:lnTo>
                    <a:pt x="57639" y="88949"/>
                  </a:lnTo>
                  <a:lnTo>
                    <a:pt x="56801" y="89749"/>
                  </a:lnTo>
                  <a:lnTo>
                    <a:pt x="55923" y="90513"/>
                  </a:lnTo>
                  <a:lnTo>
                    <a:pt x="55006" y="91239"/>
                  </a:lnTo>
                  <a:lnTo>
                    <a:pt x="54049" y="91929"/>
                  </a:lnTo>
                  <a:lnTo>
                    <a:pt x="53052" y="92581"/>
                  </a:lnTo>
                  <a:lnTo>
                    <a:pt x="52016" y="93197"/>
                  </a:lnTo>
                  <a:lnTo>
                    <a:pt x="50940" y="93777"/>
                  </a:lnTo>
                  <a:lnTo>
                    <a:pt x="49825" y="94319"/>
                  </a:lnTo>
                  <a:lnTo>
                    <a:pt x="48670" y="94824"/>
                  </a:lnTo>
                  <a:lnTo>
                    <a:pt x="47476" y="95293"/>
                  </a:lnTo>
                  <a:lnTo>
                    <a:pt x="46257" y="95708"/>
                  </a:lnTo>
                  <a:lnTo>
                    <a:pt x="45001" y="96079"/>
                  </a:lnTo>
                  <a:lnTo>
                    <a:pt x="43708" y="96406"/>
                  </a:lnTo>
                  <a:lnTo>
                    <a:pt x="42379" y="96690"/>
                  </a:lnTo>
                  <a:lnTo>
                    <a:pt x="41013" y="96930"/>
                  </a:lnTo>
                  <a:lnTo>
                    <a:pt x="39609" y="97126"/>
                  </a:lnTo>
                  <a:lnTo>
                    <a:pt x="38169" y="97279"/>
                  </a:lnTo>
                  <a:lnTo>
                    <a:pt x="36693" y="97388"/>
                  </a:lnTo>
                  <a:lnTo>
                    <a:pt x="35179" y="97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076428" y="232881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109580" y="234395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183181" y="2328816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203304" y="2344436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270494" y="232881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303645" y="2343956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377247" y="232881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185406" y="5207065"/>
              <a:ext cx="16368" cy="24163"/>
            </a:xfrm>
            <a:custGeom>
              <a:avLst/>
              <a:pathLst>
                <a:path w="16368" h="24163">
                  <a:moveTo>
                    <a:pt x="8336" y="24163"/>
                  </a:moveTo>
                  <a:lnTo>
                    <a:pt x="7981" y="24159"/>
                  </a:lnTo>
                  <a:lnTo>
                    <a:pt x="7634" y="24148"/>
                  </a:lnTo>
                  <a:lnTo>
                    <a:pt x="7295" y="24130"/>
                  </a:lnTo>
                  <a:lnTo>
                    <a:pt x="6964" y="24104"/>
                  </a:lnTo>
                  <a:lnTo>
                    <a:pt x="6641" y="24070"/>
                  </a:lnTo>
                  <a:lnTo>
                    <a:pt x="6325" y="24029"/>
                  </a:lnTo>
                  <a:lnTo>
                    <a:pt x="6017" y="23981"/>
                  </a:lnTo>
                  <a:lnTo>
                    <a:pt x="5717" y="23925"/>
                  </a:lnTo>
                  <a:lnTo>
                    <a:pt x="5425" y="23862"/>
                  </a:lnTo>
                  <a:lnTo>
                    <a:pt x="5140" y="23791"/>
                  </a:lnTo>
                  <a:lnTo>
                    <a:pt x="4863" y="23712"/>
                  </a:lnTo>
                  <a:lnTo>
                    <a:pt x="4593" y="23625"/>
                  </a:lnTo>
                  <a:lnTo>
                    <a:pt x="4331" y="23528"/>
                  </a:lnTo>
                  <a:lnTo>
                    <a:pt x="4077" y="23423"/>
                  </a:lnTo>
                  <a:lnTo>
                    <a:pt x="3829" y="23309"/>
                  </a:lnTo>
                  <a:lnTo>
                    <a:pt x="3590" y="23186"/>
                  </a:lnTo>
                  <a:lnTo>
                    <a:pt x="3357" y="23055"/>
                  </a:lnTo>
                  <a:lnTo>
                    <a:pt x="3132" y="22914"/>
                  </a:lnTo>
                  <a:lnTo>
                    <a:pt x="2915" y="22765"/>
                  </a:lnTo>
                  <a:lnTo>
                    <a:pt x="2705" y="22607"/>
                  </a:lnTo>
                  <a:lnTo>
                    <a:pt x="2502" y="22440"/>
                  </a:lnTo>
                  <a:lnTo>
                    <a:pt x="2307" y="22264"/>
                  </a:lnTo>
                  <a:lnTo>
                    <a:pt x="2118" y="22078"/>
                  </a:lnTo>
                  <a:lnTo>
                    <a:pt x="1937" y="21882"/>
                  </a:lnTo>
                  <a:lnTo>
                    <a:pt x="1762" y="21677"/>
                  </a:lnTo>
                  <a:lnTo>
                    <a:pt x="1595" y="21463"/>
                  </a:lnTo>
                  <a:lnTo>
                    <a:pt x="1435" y="21239"/>
                  </a:lnTo>
                  <a:lnTo>
                    <a:pt x="1282" y="21006"/>
                  </a:lnTo>
                  <a:lnTo>
                    <a:pt x="1136" y="20763"/>
                  </a:lnTo>
                  <a:lnTo>
                    <a:pt x="997" y="20511"/>
                  </a:lnTo>
                  <a:lnTo>
                    <a:pt x="868" y="20245"/>
                  </a:lnTo>
                  <a:lnTo>
                    <a:pt x="746" y="19968"/>
                  </a:lnTo>
                  <a:lnTo>
                    <a:pt x="630" y="19681"/>
                  </a:lnTo>
                  <a:lnTo>
                    <a:pt x="521" y="19382"/>
                  </a:lnTo>
                  <a:lnTo>
                    <a:pt x="418" y="19073"/>
                  </a:lnTo>
                  <a:lnTo>
                    <a:pt x="321" y="18753"/>
                  </a:lnTo>
                  <a:lnTo>
                    <a:pt x="231" y="18423"/>
                  </a:lnTo>
                  <a:lnTo>
                    <a:pt x="148" y="18081"/>
                  </a:lnTo>
                  <a:lnTo>
                    <a:pt x="70" y="17729"/>
                  </a:lnTo>
                  <a:lnTo>
                    <a:pt x="0" y="17365"/>
                  </a:lnTo>
                  <a:lnTo>
                    <a:pt x="4954" y="16638"/>
                  </a:lnTo>
                  <a:lnTo>
                    <a:pt x="4989" y="16835"/>
                  </a:lnTo>
                  <a:lnTo>
                    <a:pt x="5027" y="17025"/>
                  </a:lnTo>
                  <a:lnTo>
                    <a:pt x="5068" y="17210"/>
                  </a:lnTo>
                  <a:lnTo>
                    <a:pt x="5111" y="17388"/>
                  </a:lnTo>
                  <a:lnTo>
                    <a:pt x="5157" y="17560"/>
                  </a:lnTo>
                  <a:lnTo>
                    <a:pt x="5206" y="17726"/>
                  </a:lnTo>
                  <a:lnTo>
                    <a:pt x="5257" y="17886"/>
                  </a:lnTo>
                  <a:lnTo>
                    <a:pt x="5311" y="18040"/>
                  </a:lnTo>
                  <a:lnTo>
                    <a:pt x="5368" y="18188"/>
                  </a:lnTo>
                  <a:lnTo>
                    <a:pt x="5427" y="18329"/>
                  </a:lnTo>
                  <a:lnTo>
                    <a:pt x="5489" y="18462"/>
                  </a:lnTo>
                  <a:lnTo>
                    <a:pt x="8110" y="20250"/>
                  </a:lnTo>
                  <a:lnTo>
                    <a:pt x="8239" y="20255"/>
                  </a:lnTo>
                  <a:lnTo>
                    <a:pt x="8370" y="20257"/>
                  </a:lnTo>
                  <a:lnTo>
                    <a:pt x="8660" y="20247"/>
                  </a:lnTo>
                  <a:lnTo>
                    <a:pt x="8936" y="20217"/>
                  </a:lnTo>
                  <a:lnTo>
                    <a:pt x="9197" y="20167"/>
                  </a:lnTo>
                  <a:lnTo>
                    <a:pt x="9444" y="20097"/>
                  </a:lnTo>
                  <a:lnTo>
                    <a:pt x="9676" y="20008"/>
                  </a:lnTo>
                  <a:lnTo>
                    <a:pt x="9894" y="19898"/>
                  </a:lnTo>
                  <a:lnTo>
                    <a:pt x="10097" y="19768"/>
                  </a:lnTo>
                  <a:lnTo>
                    <a:pt x="10285" y="19618"/>
                  </a:lnTo>
                  <a:lnTo>
                    <a:pt x="10459" y="19449"/>
                  </a:lnTo>
                  <a:lnTo>
                    <a:pt x="10619" y="19259"/>
                  </a:lnTo>
                  <a:lnTo>
                    <a:pt x="10766" y="19051"/>
                  </a:lnTo>
                  <a:lnTo>
                    <a:pt x="10899" y="18826"/>
                  </a:lnTo>
                  <a:lnTo>
                    <a:pt x="11015" y="18583"/>
                  </a:lnTo>
                  <a:lnTo>
                    <a:pt x="11116" y="18323"/>
                  </a:lnTo>
                  <a:lnTo>
                    <a:pt x="11202" y="18046"/>
                  </a:lnTo>
                  <a:lnTo>
                    <a:pt x="11272" y="17752"/>
                  </a:lnTo>
                  <a:lnTo>
                    <a:pt x="11326" y="17440"/>
                  </a:lnTo>
                  <a:lnTo>
                    <a:pt x="11365" y="17111"/>
                  </a:lnTo>
                  <a:lnTo>
                    <a:pt x="11389" y="16765"/>
                  </a:lnTo>
                  <a:lnTo>
                    <a:pt x="11396" y="16402"/>
                  </a:lnTo>
                  <a:lnTo>
                    <a:pt x="11396" y="3906"/>
                  </a:lnTo>
                  <a:lnTo>
                    <a:pt x="6645" y="3906"/>
                  </a:lnTo>
                  <a:lnTo>
                    <a:pt x="6645" y="0"/>
                  </a:lnTo>
                  <a:lnTo>
                    <a:pt x="16368" y="0"/>
                  </a:lnTo>
                  <a:lnTo>
                    <a:pt x="16368" y="16283"/>
                  </a:lnTo>
                  <a:lnTo>
                    <a:pt x="16363" y="16642"/>
                  </a:lnTo>
                  <a:lnTo>
                    <a:pt x="16347" y="16993"/>
                  </a:lnTo>
                  <a:lnTo>
                    <a:pt x="16321" y="17338"/>
                  </a:lnTo>
                  <a:lnTo>
                    <a:pt x="16284" y="17677"/>
                  </a:lnTo>
                  <a:lnTo>
                    <a:pt x="16237" y="18008"/>
                  </a:lnTo>
                  <a:lnTo>
                    <a:pt x="16179" y="18333"/>
                  </a:lnTo>
                  <a:lnTo>
                    <a:pt x="16111" y="18651"/>
                  </a:lnTo>
                  <a:lnTo>
                    <a:pt x="16032" y="18962"/>
                  </a:lnTo>
                  <a:lnTo>
                    <a:pt x="15943" y="19266"/>
                  </a:lnTo>
                  <a:lnTo>
                    <a:pt x="15844" y="19564"/>
                  </a:lnTo>
                  <a:lnTo>
                    <a:pt x="15734" y="19850"/>
                  </a:lnTo>
                  <a:lnTo>
                    <a:pt x="15614" y="20128"/>
                  </a:lnTo>
                  <a:lnTo>
                    <a:pt x="15483" y="20398"/>
                  </a:lnTo>
                  <a:lnTo>
                    <a:pt x="15343" y="20659"/>
                  </a:lnTo>
                  <a:lnTo>
                    <a:pt x="15193" y="20912"/>
                  </a:lnTo>
                  <a:lnTo>
                    <a:pt x="15032" y="21157"/>
                  </a:lnTo>
                  <a:lnTo>
                    <a:pt x="14861" y="21392"/>
                  </a:lnTo>
                  <a:lnTo>
                    <a:pt x="14680" y="21620"/>
                  </a:lnTo>
                  <a:lnTo>
                    <a:pt x="14489" y="21839"/>
                  </a:lnTo>
                  <a:lnTo>
                    <a:pt x="14288" y="22049"/>
                  </a:lnTo>
                  <a:lnTo>
                    <a:pt x="14080" y="22248"/>
                  </a:lnTo>
                  <a:lnTo>
                    <a:pt x="13863" y="22437"/>
                  </a:lnTo>
                  <a:lnTo>
                    <a:pt x="13635" y="22617"/>
                  </a:lnTo>
                  <a:lnTo>
                    <a:pt x="13398" y="22788"/>
                  </a:lnTo>
                  <a:lnTo>
                    <a:pt x="13151" y="22950"/>
                  </a:lnTo>
                  <a:lnTo>
                    <a:pt x="12894" y="23103"/>
                  </a:lnTo>
                  <a:lnTo>
                    <a:pt x="12627" y="23246"/>
                  </a:lnTo>
                  <a:lnTo>
                    <a:pt x="12351" y="23381"/>
                  </a:lnTo>
                  <a:lnTo>
                    <a:pt x="12065" y="23506"/>
                  </a:lnTo>
                  <a:lnTo>
                    <a:pt x="11768" y="23622"/>
                  </a:lnTo>
                  <a:lnTo>
                    <a:pt x="11466" y="23725"/>
                  </a:lnTo>
                  <a:lnTo>
                    <a:pt x="11155" y="23817"/>
                  </a:lnTo>
                  <a:lnTo>
                    <a:pt x="10835" y="23898"/>
                  </a:lnTo>
                  <a:lnTo>
                    <a:pt x="10505" y="23968"/>
                  </a:lnTo>
                  <a:lnTo>
                    <a:pt x="10166" y="24028"/>
                  </a:lnTo>
                  <a:lnTo>
                    <a:pt x="9818" y="24077"/>
                  </a:lnTo>
                  <a:lnTo>
                    <a:pt x="9462" y="24114"/>
                  </a:lnTo>
                  <a:lnTo>
                    <a:pt x="9095" y="24141"/>
                  </a:lnTo>
                  <a:lnTo>
                    <a:pt x="8720" y="2415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205562" y="5206710"/>
              <a:ext cx="24062" cy="24518"/>
            </a:xfrm>
            <a:custGeom>
              <a:avLst/>
              <a:pathLst>
                <a:path w="24062" h="24518">
                  <a:moveTo>
                    <a:pt x="24062" y="12157"/>
                  </a:moveTo>
                  <a:lnTo>
                    <a:pt x="24053" y="12710"/>
                  </a:lnTo>
                  <a:lnTo>
                    <a:pt x="24028" y="13253"/>
                  </a:lnTo>
                  <a:lnTo>
                    <a:pt x="23987" y="13786"/>
                  </a:lnTo>
                  <a:lnTo>
                    <a:pt x="23929" y="14308"/>
                  </a:lnTo>
                  <a:lnTo>
                    <a:pt x="23854" y="14821"/>
                  </a:lnTo>
                  <a:lnTo>
                    <a:pt x="23763" y="15323"/>
                  </a:lnTo>
                  <a:lnTo>
                    <a:pt x="23656" y="15815"/>
                  </a:lnTo>
                  <a:lnTo>
                    <a:pt x="23531" y="16297"/>
                  </a:lnTo>
                  <a:lnTo>
                    <a:pt x="23390" y="16769"/>
                  </a:lnTo>
                  <a:lnTo>
                    <a:pt x="23233" y="17230"/>
                  </a:lnTo>
                  <a:lnTo>
                    <a:pt x="23060" y="17680"/>
                  </a:lnTo>
                  <a:lnTo>
                    <a:pt x="22873" y="18117"/>
                  </a:lnTo>
                  <a:lnTo>
                    <a:pt x="22670" y="18541"/>
                  </a:lnTo>
                  <a:lnTo>
                    <a:pt x="22454" y="18951"/>
                  </a:lnTo>
                  <a:lnTo>
                    <a:pt x="22223" y="19348"/>
                  </a:lnTo>
                  <a:lnTo>
                    <a:pt x="21977" y="19732"/>
                  </a:lnTo>
                  <a:lnTo>
                    <a:pt x="21717" y="20103"/>
                  </a:lnTo>
                  <a:lnTo>
                    <a:pt x="21442" y="20461"/>
                  </a:lnTo>
                  <a:lnTo>
                    <a:pt x="21153" y="20805"/>
                  </a:lnTo>
                  <a:lnTo>
                    <a:pt x="20849" y="21136"/>
                  </a:lnTo>
                  <a:lnTo>
                    <a:pt x="20531" y="21454"/>
                  </a:lnTo>
                  <a:lnTo>
                    <a:pt x="20199" y="21756"/>
                  </a:lnTo>
                  <a:lnTo>
                    <a:pt x="19853" y="22043"/>
                  </a:lnTo>
                  <a:lnTo>
                    <a:pt x="19493" y="22316"/>
                  </a:lnTo>
                  <a:lnTo>
                    <a:pt x="19120" y="22574"/>
                  </a:lnTo>
                  <a:lnTo>
                    <a:pt x="18732" y="22816"/>
                  </a:lnTo>
                  <a:lnTo>
                    <a:pt x="18331" y="23044"/>
                  </a:lnTo>
                  <a:lnTo>
                    <a:pt x="17916" y="23257"/>
                  </a:lnTo>
                  <a:lnTo>
                    <a:pt x="17487" y="23456"/>
                  </a:lnTo>
                  <a:lnTo>
                    <a:pt x="17044" y="23639"/>
                  </a:lnTo>
                  <a:lnTo>
                    <a:pt x="16592" y="23806"/>
                  </a:lnTo>
                  <a:lnTo>
                    <a:pt x="16128" y="23955"/>
                  </a:lnTo>
                  <a:lnTo>
                    <a:pt x="15652" y="24087"/>
                  </a:lnTo>
                  <a:lnTo>
                    <a:pt x="15164" y="24202"/>
                  </a:lnTo>
                  <a:lnTo>
                    <a:pt x="14664" y="24298"/>
                  </a:lnTo>
                  <a:lnTo>
                    <a:pt x="14153" y="24377"/>
                  </a:lnTo>
                  <a:lnTo>
                    <a:pt x="13629" y="24439"/>
                  </a:lnTo>
                  <a:lnTo>
                    <a:pt x="13094" y="24483"/>
                  </a:lnTo>
                  <a:lnTo>
                    <a:pt x="12547" y="24509"/>
                  </a:lnTo>
                  <a:lnTo>
                    <a:pt x="11988" y="24518"/>
                  </a:lnTo>
                  <a:lnTo>
                    <a:pt x="11397" y="24509"/>
                  </a:lnTo>
                  <a:lnTo>
                    <a:pt x="10821" y="24482"/>
                  </a:lnTo>
                  <a:lnTo>
                    <a:pt x="10259" y="24436"/>
                  </a:lnTo>
                  <a:lnTo>
                    <a:pt x="9713" y="24372"/>
                  </a:lnTo>
                  <a:lnTo>
                    <a:pt x="9181" y="24290"/>
                  </a:lnTo>
                  <a:lnTo>
                    <a:pt x="8665" y="24189"/>
                  </a:lnTo>
                  <a:lnTo>
                    <a:pt x="8163" y="24071"/>
                  </a:lnTo>
                  <a:lnTo>
                    <a:pt x="7676" y="23934"/>
                  </a:lnTo>
                  <a:lnTo>
                    <a:pt x="7204" y="23779"/>
                  </a:lnTo>
                  <a:lnTo>
                    <a:pt x="6746" y="23605"/>
                  </a:lnTo>
                  <a:lnTo>
                    <a:pt x="6307" y="23412"/>
                  </a:lnTo>
                  <a:lnTo>
                    <a:pt x="5883" y="23205"/>
                  </a:lnTo>
                  <a:lnTo>
                    <a:pt x="5473" y="22983"/>
                  </a:lnTo>
                  <a:lnTo>
                    <a:pt x="5077" y="22747"/>
                  </a:lnTo>
                  <a:lnTo>
                    <a:pt x="4696" y="22497"/>
                  </a:lnTo>
                  <a:lnTo>
                    <a:pt x="4330" y="22233"/>
                  </a:lnTo>
                  <a:lnTo>
                    <a:pt x="3978" y="21955"/>
                  </a:lnTo>
                  <a:lnTo>
                    <a:pt x="3640" y="21663"/>
                  </a:lnTo>
                  <a:lnTo>
                    <a:pt x="3318" y="21356"/>
                  </a:lnTo>
                  <a:lnTo>
                    <a:pt x="3009" y="21035"/>
                  </a:lnTo>
                  <a:lnTo>
                    <a:pt x="2716" y="20697"/>
                  </a:lnTo>
                  <a:lnTo>
                    <a:pt x="2437" y="20348"/>
                  </a:lnTo>
                  <a:lnTo>
                    <a:pt x="2173" y="19986"/>
                  </a:lnTo>
                  <a:lnTo>
                    <a:pt x="1924" y="19612"/>
                  </a:lnTo>
                  <a:lnTo>
                    <a:pt x="1690" y="19226"/>
                  </a:lnTo>
                  <a:lnTo>
                    <a:pt x="1471" y="18827"/>
                  </a:lnTo>
                  <a:lnTo>
                    <a:pt x="1267" y="18417"/>
                  </a:lnTo>
                  <a:lnTo>
                    <a:pt x="1078" y="17994"/>
                  </a:lnTo>
                  <a:lnTo>
                    <a:pt x="903" y="17559"/>
                  </a:lnTo>
                  <a:lnTo>
                    <a:pt x="744" y="17112"/>
                  </a:lnTo>
                  <a:lnTo>
                    <a:pt x="602" y="16654"/>
                  </a:lnTo>
                  <a:lnTo>
                    <a:pt x="476" y="16189"/>
                  </a:lnTo>
                  <a:lnTo>
                    <a:pt x="364" y="15714"/>
                  </a:lnTo>
                  <a:lnTo>
                    <a:pt x="267" y="15232"/>
                  </a:lnTo>
                  <a:lnTo>
                    <a:pt x="186" y="14740"/>
                  </a:lnTo>
                  <a:lnTo>
                    <a:pt x="119" y="14241"/>
                  </a:lnTo>
                  <a:lnTo>
                    <a:pt x="66" y="13732"/>
                  </a:lnTo>
                  <a:lnTo>
                    <a:pt x="29" y="13216"/>
                  </a:lnTo>
                  <a:lnTo>
                    <a:pt x="7" y="12691"/>
                  </a:lnTo>
                  <a:lnTo>
                    <a:pt x="0" y="12157"/>
                  </a:lnTo>
                  <a:lnTo>
                    <a:pt x="7" y="11605"/>
                  </a:lnTo>
                  <a:lnTo>
                    <a:pt x="31" y="11063"/>
                  </a:lnTo>
                  <a:lnTo>
                    <a:pt x="70" y="10532"/>
                  </a:lnTo>
                  <a:lnTo>
                    <a:pt x="124" y="10012"/>
                  </a:lnTo>
                  <a:lnTo>
                    <a:pt x="194" y="9503"/>
                  </a:lnTo>
                  <a:lnTo>
                    <a:pt x="280" y="9004"/>
                  </a:lnTo>
                  <a:lnTo>
                    <a:pt x="381" y="8516"/>
                  </a:lnTo>
                  <a:lnTo>
                    <a:pt x="497" y="8040"/>
                  </a:lnTo>
                  <a:lnTo>
                    <a:pt x="630" y="7574"/>
                  </a:lnTo>
                  <a:lnTo>
                    <a:pt x="777" y="7118"/>
                  </a:lnTo>
                  <a:lnTo>
                    <a:pt x="944" y="6675"/>
                  </a:lnTo>
                  <a:lnTo>
                    <a:pt x="1124" y="6246"/>
                  </a:lnTo>
                  <a:lnTo>
                    <a:pt x="1320" y="5830"/>
                  </a:lnTo>
                  <a:lnTo>
                    <a:pt x="1529" y="5427"/>
                  </a:lnTo>
                  <a:lnTo>
                    <a:pt x="1754" y="5039"/>
                  </a:lnTo>
                  <a:lnTo>
                    <a:pt x="1993" y="4663"/>
                  </a:lnTo>
                  <a:lnTo>
                    <a:pt x="2246" y="4301"/>
                  </a:lnTo>
                  <a:lnTo>
                    <a:pt x="2514" y="3953"/>
                  </a:lnTo>
                  <a:lnTo>
                    <a:pt x="2797" y="3618"/>
                  </a:lnTo>
                  <a:lnTo>
                    <a:pt x="3094" y="3297"/>
                  </a:lnTo>
                  <a:lnTo>
                    <a:pt x="3409" y="2986"/>
                  </a:lnTo>
                  <a:lnTo>
                    <a:pt x="3737" y="2691"/>
                  </a:lnTo>
                  <a:lnTo>
                    <a:pt x="4080" y="2410"/>
                  </a:lnTo>
                  <a:lnTo>
                    <a:pt x="4436" y="2144"/>
                  </a:lnTo>
                  <a:lnTo>
                    <a:pt x="4806" y="1893"/>
                  </a:lnTo>
                  <a:lnTo>
                    <a:pt x="5190" y="1657"/>
                  </a:lnTo>
                  <a:lnTo>
                    <a:pt x="5588" y="1436"/>
                  </a:lnTo>
                  <a:lnTo>
                    <a:pt x="6000" y="1230"/>
                  </a:lnTo>
                  <a:lnTo>
                    <a:pt x="6425" y="1038"/>
                  </a:lnTo>
                  <a:lnTo>
                    <a:pt x="6865" y="862"/>
                  </a:lnTo>
                  <a:lnTo>
                    <a:pt x="7321" y="698"/>
                  </a:lnTo>
                  <a:lnTo>
                    <a:pt x="7791" y="551"/>
                  </a:lnTo>
                  <a:lnTo>
                    <a:pt x="8273" y="422"/>
                  </a:lnTo>
                  <a:lnTo>
                    <a:pt x="8769" y="310"/>
                  </a:lnTo>
                  <a:lnTo>
                    <a:pt x="9279" y="215"/>
                  </a:lnTo>
                  <a:lnTo>
                    <a:pt x="9801" y="137"/>
                  </a:lnTo>
                  <a:lnTo>
                    <a:pt x="10336" y="77"/>
                  </a:lnTo>
                  <a:lnTo>
                    <a:pt x="10885" y="34"/>
                  </a:lnTo>
                  <a:lnTo>
                    <a:pt x="11447" y="8"/>
                  </a:lnTo>
                  <a:lnTo>
                    <a:pt x="12022" y="0"/>
                  </a:lnTo>
                  <a:lnTo>
                    <a:pt x="12597" y="8"/>
                  </a:lnTo>
                  <a:lnTo>
                    <a:pt x="13158" y="34"/>
                  </a:lnTo>
                  <a:lnTo>
                    <a:pt x="13706" y="77"/>
                  </a:lnTo>
                  <a:lnTo>
                    <a:pt x="14241" y="137"/>
                  </a:lnTo>
                  <a:lnTo>
                    <a:pt x="14761" y="215"/>
                  </a:lnTo>
                  <a:lnTo>
                    <a:pt x="15269" y="310"/>
                  </a:lnTo>
                  <a:lnTo>
                    <a:pt x="15762" y="422"/>
                  </a:lnTo>
                  <a:lnTo>
                    <a:pt x="16243" y="551"/>
                  </a:lnTo>
                  <a:lnTo>
                    <a:pt x="16709" y="698"/>
                  </a:lnTo>
                  <a:lnTo>
                    <a:pt x="17163" y="862"/>
                  </a:lnTo>
                  <a:lnTo>
                    <a:pt x="17605" y="1042"/>
                  </a:lnTo>
                  <a:lnTo>
                    <a:pt x="18033" y="1236"/>
                  </a:lnTo>
                  <a:lnTo>
                    <a:pt x="18447" y="1445"/>
                  </a:lnTo>
                  <a:lnTo>
                    <a:pt x="18845" y="1668"/>
                  </a:lnTo>
                  <a:lnTo>
                    <a:pt x="19230" y="1906"/>
                  </a:lnTo>
                  <a:lnTo>
                    <a:pt x="19600" y="2158"/>
                  </a:lnTo>
                  <a:lnTo>
                    <a:pt x="19955" y="2425"/>
                  </a:lnTo>
                  <a:lnTo>
                    <a:pt x="20296" y="2707"/>
                  </a:lnTo>
                  <a:lnTo>
                    <a:pt x="20622" y="3003"/>
                  </a:lnTo>
                  <a:lnTo>
                    <a:pt x="20933" y="3314"/>
                  </a:lnTo>
                  <a:lnTo>
                    <a:pt x="21234" y="3638"/>
                  </a:lnTo>
                  <a:lnTo>
                    <a:pt x="21519" y="3976"/>
                  </a:lnTo>
                  <a:lnTo>
                    <a:pt x="21790" y="4327"/>
                  </a:lnTo>
                  <a:lnTo>
                    <a:pt x="22045" y="4691"/>
                  </a:lnTo>
                  <a:lnTo>
                    <a:pt x="22286" y="5068"/>
                  </a:lnTo>
                  <a:lnTo>
                    <a:pt x="22512" y="5459"/>
                  </a:lnTo>
                  <a:lnTo>
                    <a:pt x="22723" y="5862"/>
                  </a:lnTo>
                  <a:lnTo>
                    <a:pt x="22919" y="6279"/>
                  </a:lnTo>
                  <a:lnTo>
                    <a:pt x="23100" y="6709"/>
                  </a:lnTo>
                  <a:lnTo>
                    <a:pt x="23267" y="7152"/>
                  </a:lnTo>
                  <a:lnTo>
                    <a:pt x="23418" y="7604"/>
                  </a:lnTo>
                  <a:lnTo>
                    <a:pt x="23553" y="8067"/>
                  </a:lnTo>
                  <a:lnTo>
                    <a:pt x="23672" y="8540"/>
                  </a:lnTo>
                  <a:lnTo>
                    <a:pt x="23776" y="9024"/>
                  </a:lnTo>
                  <a:lnTo>
                    <a:pt x="23863" y="9520"/>
                  </a:lnTo>
                  <a:lnTo>
                    <a:pt x="23934" y="10025"/>
                  </a:lnTo>
                  <a:lnTo>
                    <a:pt x="23990" y="10542"/>
                  </a:lnTo>
                  <a:lnTo>
                    <a:pt x="24030" y="11070"/>
                  </a:lnTo>
                  <a:lnTo>
                    <a:pt x="24054" y="116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210584" y="5210633"/>
              <a:ext cx="13950" cy="16672"/>
            </a:xfrm>
            <a:custGeom>
              <a:avLst/>
              <a:pathLst>
                <a:path w="13950" h="16672">
                  <a:moveTo>
                    <a:pt x="13950" y="8234"/>
                  </a:moveTo>
                  <a:lnTo>
                    <a:pt x="13945" y="7863"/>
                  </a:lnTo>
                  <a:lnTo>
                    <a:pt x="13932" y="7498"/>
                  </a:lnTo>
                  <a:lnTo>
                    <a:pt x="13909" y="7142"/>
                  </a:lnTo>
                  <a:lnTo>
                    <a:pt x="13877" y="6792"/>
                  </a:lnTo>
                  <a:lnTo>
                    <a:pt x="13836" y="6450"/>
                  </a:lnTo>
                  <a:lnTo>
                    <a:pt x="13785" y="6116"/>
                  </a:lnTo>
                  <a:lnTo>
                    <a:pt x="13726" y="5789"/>
                  </a:lnTo>
                  <a:lnTo>
                    <a:pt x="13658" y="5469"/>
                  </a:lnTo>
                  <a:lnTo>
                    <a:pt x="13580" y="5157"/>
                  </a:lnTo>
                  <a:lnTo>
                    <a:pt x="13493" y="4853"/>
                  </a:lnTo>
                  <a:lnTo>
                    <a:pt x="13401" y="4553"/>
                  </a:lnTo>
                  <a:lnTo>
                    <a:pt x="13300" y="4261"/>
                  </a:lnTo>
                  <a:lnTo>
                    <a:pt x="13190" y="3979"/>
                  </a:lnTo>
                  <a:lnTo>
                    <a:pt x="13071" y="3705"/>
                  </a:lnTo>
                  <a:lnTo>
                    <a:pt x="12944" y="3441"/>
                  </a:lnTo>
                  <a:lnTo>
                    <a:pt x="12807" y="3185"/>
                  </a:lnTo>
                  <a:lnTo>
                    <a:pt x="12662" y="2937"/>
                  </a:lnTo>
                  <a:lnTo>
                    <a:pt x="12508" y="2699"/>
                  </a:lnTo>
                  <a:lnTo>
                    <a:pt x="12346" y="2469"/>
                  </a:lnTo>
                  <a:lnTo>
                    <a:pt x="12174" y="2248"/>
                  </a:lnTo>
                  <a:lnTo>
                    <a:pt x="11994" y="2037"/>
                  </a:lnTo>
                  <a:lnTo>
                    <a:pt x="11806" y="1836"/>
                  </a:lnTo>
                  <a:lnTo>
                    <a:pt x="11609" y="1645"/>
                  </a:lnTo>
                  <a:lnTo>
                    <a:pt x="11403" y="1464"/>
                  </a:lnTo>
                  <a:lnTo>
                    <a:pt x="11189" y="1293"/>
                  </a:lnTo>
                  <a:lnTo>
                    <a:pt x="10967" y="1132"/>
                  </a:lnTo>
                  <a:lnTo>
                    <a:pt x="10736" y="982"/>
                  </a:lnTo>
                  <a:lnTo>
                    <a:pt x="10497" y="842"/>
                  </a:lnTo>
                  <a:lnTo>
                    <a:pt x="10249" y="711"/>
                  </a:lnTo>
                  <a:lnTo>
                    <a:pt x="9993" y="591"/>
                  </a:lnTo>
                  <a:lnTo>
                    <a:pt x="9732" y="479"/>
                  </a:lnTo>
                  <a:lnTo>
                    <a:pt x="9462" y="378"/>
                  </a:lnTo>
                  <a:lnTo>
                    <a:pt x="9184" y="289"/>
                  </a:lnTo>
                  <a:lnTo>
                    <a:pt x="8897" y="213"/>
                  </a:lnTo>
                  <a:lnTo>
                    <a:pt x="8602" y="147"/>
                  </a:lnTo>
                  <a:lnTo>
                    <a:pt x="8299" y="94"/>
                  </a:lnTo>
                  <a:lnTo>
                    <a:pt x="7987" y="53"/>
                  </a:lnTo>
                  <a:lnTo>
                    <a:pt x="7666" y="23"/>
                  </a:lnTo>
                  <a:lnTo>
                    <a:pt x="7337" y="5"/>
                  </a:lnTo>
                  <a:lnTo>
                    <a:pt x="7000" y="0"/>
                  </a:lnTo>
                  <a:lnTo>
                    <a:pt x="6656" y="5"/>
                  </a:lnTo>
                  <a:lnTo>
                    <a:pt x="6320" y="23"/>
                  </a:lnTo>
                  <a:lnTo>
                    <a:pt x="5993" y="53"/>
                  </a:lnTo>
                  <a:lnTo>
                    <a:pt x="5674" y="94"/>
                  </a:lnTo>
                  <a:lnTo>
                    <a:pt x="5364" y="147"/>
                  </a:lnTo>
                  <a:lnTo>
                    <a:pt x="5062" y="213"/>
                  </a:lnTo>
                  <a:lnTo>
                    <a:pt x="4769" y="289"/>
                  </a:lnTo>
                  <a:lnTo>
                    <a:pt x="4484" y="378"/>
                  </a:lnTo>
                  <a:lnTo>
                    <a:pt x="4207" y="479"/>
                  </a:lnTo>
                  <a:lnTo>
                    <a:pt x="3939" y="591"/>
                  </a:lnTo>
                  <a:lnTo>
                    <a:pt x="3683" y="711"/>
                  </a:lnTo>
                  <a:lnTo>
                    <a:pt x="3435" y="842"/>
                  </a:lnTo>
                  <a:lnTo>
                    <a:pt x="3196" y="982"/>
                  </a:lnTo>
                  <a:lnTo>
                    <a:pt x="2965" y="1132"/>
                  </a:lnTo>
                  <a:lnTo>
                    <a:pt x="2743" y="1293"/>
                  </a:lnTo>
                  <a:lnTo>
                    <a:pt x="2529" y="1464"/>
                  </a:lnTo>
                  <a:lnTo>
                    <a:pt x="2324" y="1645"/>
                  </a:lnTo>
                  <a:lnTo>
                    <a:pt x="2127" y="1836"/>
                  </a:lnTo>
                  <a:lnTo>
                    <a:pt x="1938" y="2037"/>
                  </a:lnTo>
                  <a:lnTo>
                    <a:pt x="1758" y="2248"/>
                  </a:lnTo>
                  <a:lnTo>
                    <a:pt x="1587" y="2469"/>
                  </a:lnTo>
                  <a:lnTo>
                    <a:pt x="1424" y="2699"/>
                  </a:lnTo>
                  <a:lnTo>
                    <a:pt x="1270" y="2937"/>
                  </a:lnTo>
                  <a:lnTo>
                    <a:pt x="1125" y="3185"/>
                  </a:lnTo>
                  <a:lnTo>
                    <a:pt x="989" y="3441"/>
                  </a:lnTo>
                  <a:lnTo>
                    <a:pt x="861" y="3705"/>
                  </a:lnTo>
                  <a:lnTo>
                    <a:pt x="743" y="3979"/>
                  </a:lnTo>
                  <a:lnTo>
                    <a:pt x="633" y="4261"/>
                  </a:lnTo>
                  <a:lnTo>
                    <a:pt x="531" y="4553"/>
                  </a:lnTo>
                  <a:lnTo>
                    <a:pt x="439" y="4853"/>
                  </a:lnTo>
                  <a:lnTo>
                    <a:pt x="356" y="5157"/>
                  </a:lnTo>
                  <a:lnTo>
                    <a:pt x="281" y="5469"/>
                  </a:lnTo>
                  <a:lnTo>
                    <a:pt x="215" y="5789"/>
                  </a:lnTo>
                  <a:lnTo>
                    <a:pt x="158" y="6116"/>
                  </a:lnTo>
                  <a:lnTo>
                    <a:pt x="109" y="6450"/>
                  </a:lnTo>
                  <a:lnTo>
                    <a:pt x="70" y="6792"/>
                  </a:lnTo>
                  <a:lnTo>
                    <a:pt x="39" y="7142"/>
                  </a:lnTo>
                  <a:lnTo>
                    <a:pt x="17" y="7498"/>
                  </a:lnTo>
                  <a:lnTo>
                    <a:pt x="4" y="7863"/>
                  </a:lnTo>
                  <a:lnTo>
                    <a:pt x="0" y="8234"/>
                  </a:lnTo>
                  <a:lnTo>
                    <a:pt x="4" y="8603"/>
                  </a:lnTo>
                  <a:lnTo>
                    <a:pt x="17" y="8966"/>
                  </a:lnTo>
                  <a:lnTo>
                    <a:pt x="39" y="9323"/>
                  </a:lnTo>
                  <a:lnTo>
                    <a:pt x="70" y="9674"/>
                  </a:lnTo>
                  <a:lnTo>
                    <a:pt x="109" y="10018"/>
                  </a:lnTo>
                  <a:lnTo>
                    <a:pt x="158" y="10357"/>
                  </a:lnTo>
                  <a:lnTo>
                    <a:pt x="215" y="10689"/>
                  </a:lnTo>
                  <a:lnTo>
                    <a:pt x="281" y="11016"/>
                  </a:lnTo>
                  <a:lnTo>
                    <a:pt x="356" y="11336"/>
                  </a:lnTo>
                  <a:lnTo>
                    <a:pt x="439" y="11650"/>
                  </a:lnTo>
                  <a:lnTo>
                    <a:pt x="535" y="11954"/>
                  </a:lnTo>
                  <a:lnTo>
                    <a:pt x="639" y="12249"/>
                  </a:lnTo>
                  <a:lnTo>
                    <a:pt x="751" y="12535"/>
                  </a:lnTo>
                  <a:lnTo>
                    <a:pt x="872" y="12813"/>
                  </a:lnTo>
                  <a:lnTo>
                    <a:pt x="1001" y="13083"/>
                  </a:lnTo>
                  <a:lnTo>
                    <a:pt x="1139" y="13344"/>
                  </a:lnTo>
                  <a:lnTo>
                    <a:pt x="1285" y="13597"/>
                  </a:lnTo>
                  <a:lnTo>
                    <a:pt x="1440" y="13842"/>
                  </a:lnTo>
                  <a:lnTo>
                    <a:pt x="1603" y="14077"/>
                  </a:lnTo>
                  <a:lnTo>
                    <a:pt x="1775" y="14305"/>
                  </a:lnTo>
                  <a:lnTo>
                    <a:pt x="1955" y="14523"/>
                  </a:lnTo>
                  <a:lnTo>
                    <a:pt x="2144" y="14732"/>
                  </a:lnTo>
                  <a:lnTo>
                    <a:pt x="2341" y="14930"/>
                  </a:lnTo>
                  <a:lnTo>
                    <a:pt x="2546" y="15119"/>
                  </a:lnTo>
                  <a:lnTo>
                    <a:pt x="2760" y="15298"/>
                  </a:lnTo>
                  <a:lnTo>
                    <a:pt x="2982" y="15468"/>
                  </a:lnTo>
                  <a:lnTo>
                    <a:pt x="3213" y="15627"/>
                  </a:lnTo>
                  <a:lnTo>
                    <a:pt x="3452" y="15777"/>
                  </a:lnTo>
                  <a:lnTo>
                    <a:pt x="3700" y="15917"/>
                  </a:lnTo>
                  <a:lnTo>
                    <a:pt x="3956" y="16047"/>
                  </a:lnTo>
                  <a:lnTo>
                    <a:pt x="4221" y="16165"/>
                  </a:lnTo>
                  <a:lnTo>
                    <a:pt x="4493" y="16272"/>
                  </a:lnTo>
                  <a:lnTo>
                    <a:pt x="4774" y="16366"/>
                  </a:lnTo>
                  <a:lnTo>
                    <a:pt x="5063" y="16447"/>
                  </a:lnTo>
                  <a:lnTo>
                    <a:pt x="5360" y="16516"/>
                  </a:lnTo>
                  <a:lnTo>
                    <a:pt x="5665" y="16572"/>
                  </a:lnTo>
                  <a:lnTo>
                    <a:pt x="5978" y="16616"/>
                  </a:lnTo>
                  <a:lnTo>
                    <a:pt x="6299" y="16647"/>
                  </a:lnTo>
                  <a:lnTo>
                    <a:pt x="6629" y="16666"/>
                  </a:lnTo>
                  <a:lnTo>
                    <a:pt x="6966" y="16672"/>
                  </a:lnTo>
                  <a:lnTo>
                    <a:pt x="7326" y="16666"/>
                  </a:lnTo>
                  <a:lnTo>
                    <a:pt x="7676" y="16647"/>
                  </a:lnTo>
                  <a:lnTo>
                    <a:pt x="8016" y="16616"/>
                  </a:lnTo>
                  <a:lnTo>
                    <a:pt x="8346" y="16572"/>
                  </a:lnTo>
                  <a:lnTo>
                    <a:pt x="8666" y="16516"/>
                  </a:lnTo>
                  <a:lnTo>
                    <a:pt x="8975" y="16447"/>
                  </a:lnTo>
                  <a:lnTo>
                    <a:pt x="9274" y="16366"/>
                  </a:lnTo>
                  <a:lnTo>
                    <a:pt x="9563" y="16272"/>
                  </a:lnTo>
                  <a:lnTo>
                    <a:pt x="9842" y="16165"/>
                  </a:lnTo>
                  <a:lnTo>
                    <a:pt x="10111" y="16047"/>
                  </a:lnTo>
                  <a:lnTo>
                    <a:pt x="10370" y="15913"/>
                  </a:lnTo>
                  <a:lnTo>
                    <a:pt x="10620" y="15771"/>
                  </a:lnTo>
                  <a:lnTo>
                    <a:pt x="10860" y="15618"/>
                  </a:lnTo>
                  <a:lnTo>
                    <a:pt x="11091" y="15457"/>
                  </a:lnTo>
                  <a:lnTo>
                    <a:pt x="11312" y="15286"/>
                  </a:lnTo>
                  <a:lnTo>
                    <a:pt x="11524" y="15105"/>
                  </a:lnTo>
                  <a:lnTo>
                    <a:pt x="11726" y="14915"/>
                  </a:lnTo>
                  <a:lnTo>
                    <a:pt x="11919" y="14715"/>
                  </a:lnTo>
                  <a:lnTo>
                    <a:pt x="12102" y="14506"/>
                  </a:lnTo>
                  <a:lnTo>
                    <a:pt x="12276" y="14288"/>
                  </a:lnTo>
                  <a:lnTo>
                    <a:pt x="12444" y="14057"/>
                  </a:lnTo>
                  <a:lnTo>
                    <a:pt x="12602" y="13819"/>
                  </a:lnTo>
                  <a:lnTo>
                    <a:pt x="12752" y="13572"/>
                  </a:lnTo>
                  <a:lnTo>
                    <a:pt x="12893" y="13317"/>
                  </a:lnTo>
                  <a:lnTo>
                    <a:pt x="13024" y="13054"/>
                  </a:lnTo>
                  <a:lnTo>
                    <a:pt x="13146" y="12782"/>
                  </a:lnTo>
                  <a:lnTo>
                    <a:pt x="13259" y="12503"/>
                  </a:lnTo>
                  <a:lnTo>
                    <a:pt x="13363" y="12216"/>
                  </a:lnTo>
                  <a:lnTo>
                    <a:pt x="13458" y="11920"/>
                  </a:lnTo>
                  <a:lnTo>
                    <a:pt x="13544" y="11616"/>
                  </a:lnTo>
                  <a:lnTo>
                    <a:pt x="13621" y="11302"/>
                  </a:lnTo>
                  <a:lnTo>
                    <a:pt x="13690" y="10983"/>
                  </a:lnTo>
                  <a:lnTo>
                    <a:pt x="13751" y="10659"/>
                  </a:lnTo>
                  <a:lnTo>
                    <a:pt x="13804" y="10328"/>
                  </a:lnTo>
                  <a:lnTo>
                    <a:pt x="13848" y="9993"/>
                  </a:lnTo>
                  <a:lnTo>
                    <a:pt x="13885" y="9652"/>
                  </a:lnTo>
                  <a:lnTo>
                    <a:pt x="13913" y="9306"/>
                  </a:lnTo>
                  <a:lnTo>
                    <a:pt x="13934" y="8954"/>
                  </a:lnTo>
                  <a:lnTo>
                    <a:pt x="13946" y="859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233395" y="5207065"/>
              <a:ext cx="21982" cy="23825"/>
            </a:xfrm>
            <a:custGeom>
              <a:avLst/>
              <a:pathLst>
                <a:path w="21982" h="23825">
                  <a:moveTo>
                    <a:pt x="16368" y="23825"/>
                  </a:moveTo>
                  <a:lnTo>
                    <a:pt x="10838" y="14778"/>
                  </a:lnTo>
                  <a:lnTo>
                    <a:pt x="4988" y="14778"/>
                  </a:lnTo>
                  <a:lnTo>
                    <a:pt x="4988" y="23825"/>
                  </a:lnTo>
                  <a:lnTo>
                    <a:pt x="0" y="23825"/>
                  </a:lnTo>
                  <a:lnTo>
                    <a:pt x="0" y="0"/>
                  </a:lnTo>
                  <a:lnTo>
                    <a:pt x="11904" y="0"/>
                  </a:lnTo>
                  <a:lnTo>
                    <a:pt x="12344" y="5"/>
                  </a:lnTo>
                  <a:lnTo>
                    <a:pt x="12774" y="20"/>
                  </a:lnTo>
                  <a:lnTo>
                    <a:pt x="13191" y="45"/>
                  </a:lnTo>
                  <a:lnTo>
                    <a:pt x="13597" y="81"/>
                  </a:lnTo>
                  <a:lnTo>
                    <a:pt x="13992" y="126"/>
                  </a:lnTo>
                  <a:lnTo>
                    <a:pt x="14375" y="182"/>
                  </a:lnTo>
                  <a:lnTo>
                    <a:pt x="14747" y="248"/>
                  </a:lnTo>
                  <a:lnTo>
                    <a:pt x="15107" y="324"/>
                  </a:lnTo>
                  <a:lnTo>
                    <a:pt x="15456" y="410"/>
                  </a:lnTo>
                  <a:lnTo>
                    <a:pt x="15793" y="507"/>
                  </a:lnTo>
                  <a:lnTo>
                    <a:pt x="16122" y="609"/>
                  </a:lnTo>
                  <a:lnTo>
                    <a:pt x="16440" y="721"/>
                  </a:lnTo>
                  <a:lnTo>
                    <a:pt x="16747" y="841"/>
                  </a:lnTo>
                  <a:lnTo>
                    <a:pt x="17043" y="969"/>
                  </a:lnTo>
                  <a:lnTo>
                    <a:pt x="17327" y="1107"/>
                  </a:lnTo>
                  <a:lnTo>
                    <a:pt x="17601" y="1254"/>
                  </a:lnTo>
                  <a:lnTo>
                    <a:pt x="17863" y="1409"/>
                  </a:lnTo>
                  <a:lnTo>
                    <a:pt x="18114" y="1573"/>
                  </a:lnTo>
                  <a:lnTo>
                    <a:pt x="18354" y="1746"/>
                  </a:lnTo>
                  <a:lnTo>
                    <a:pt x="18583" y="1927"/>
                  </a:lnTo>
                  <a:lnTo>
                    <a:pt x="18800" y="2114"/>
                  </a:lnTo>
                  <a:lnTo>
                    <a:pt x="19006" y="2309"/>
                  </a:lnTo>
                  <a:lnTo>
                    <a:pt x="19201" y="2512"/>
                  </a:lnTo>
                  <a:lnTo>
                    <a:pt x="19384" y="2723"/>
                  </a:lnTo>
                  <a:lnTo>
                    <a:pt x="19555" y="2942"/>
                  </a:lnTo>
                  <a:lnTo>
                    <a:pt x="19715" y="3169"/>
                  </a:lnTo>
                  <a:lnTo>
                    <a:pt x="19864" y="3404"/>
                  </a:lnTo>
                  <a:lnTo>
                    <a:pt x="20001" y="3648"/>
                  </a:lnTo>
                  <a:lnTo>
                    <a:pt x="20126" y="3899"/>
                  </a:lnTo>
                  <a:lnTo>
                    <a:pt x="20240" y="4159"/>
                  </a:lnTo>
                  <a:lnTo>
                    <a:pt x="20346" y="4423"/>
                  </a:lnTo>
                  <a:lnTo>
                    <a:pt x="20441" y="4694"/>
                  </a:lnTo>
                  <a:lnTo>
                    <a:pt x="20525" y="4971"/>
                  </a:lnTo>
                  <a:lnTo>
                    <a:pt x="20597" y="5255"/>
                  </a:lnTo>
                  <a:lnTo>
                    <a:pt x="20659" y="5546"/>
                  </a:lnTo>
                  <a:lnTo>
                    <a:pt x="20709" y="5843"/>
                  </a:lnTo>
                  <a:lnTo>
                    <a:pt x="20748" y="6148"/>
                  </a:lnTo>
                  <a:lnTo>
                    <a:pt x="20776" y="6459"/>
                  </a:lnTo>
                  <a:lnTo>
                    <a:pt x="20793" y="6777"/>
                  </a:lnTo>
                  <a:lnTo>
                    <a:pt x="20798" y="7101"/>
                  </a:lnTo>
                  <a:lnTo>
                    <a:pt x="20794" y="7366"/>
                  </a:lnTo>
                  <a:lnTo>
                    <a:pt x="20782" y="7627"/>
                  </a:lnTo>
                  <a:lnTo>
                    <a:pt x="20762" y="7883"/>
                  </a:lnTo>
                  <a:lnTo>
                    <a:pt x="20733" y="8135"/>
                  </a:lnTo>
                  <a:lnTo>
                    <a:pt x="20697" y="8382"/>
                  </a:lnTo>
                  <a:lnTo>
                    <a:pt x="20652" y="8625"/>
                  </a:lnTo>
                  <a:lnTo>
                    <a:pt x="20599" y="8864"/>
                  </a:lnTo>
                  <a:lnTo>
                    <a:pt x="20538" y="9098"/>
                  </a:lnTo>
                  <a:lnTo>
                    <a:pt x="20469" y="9328"/>
                  </a:lnTo>
                  <a:lnTo>
                    <a:pt x="20392" y="9553"/>
                  </a:lnTo>
                  <a:lnTo>
                    <a:pt x="20311" y="9771"/>
                  </a:lnTo>
                  <a:lnTo>
                    <a:pt x="20224" y="9984"/>
                  </a:lnTo>
                  <a:lnTo>
                    <a:pt x="20130" y="10191"/>
                  </a:lnTo>
                  <a:lnTo>
                    <a:pt x="20030" y="10395"/>
                  </a:lnTo>
                  <a:lnTo>
                    <a:pt x="19923" y="10593"/>
                  </a:lnTo>
                  <a:lnTo>
                    <a:pt x="19810" y="10787"/>
                  </a:lnTo>
                  <a:lnTo>
                    <a:pt x="19690" y="10976"/>
                  </a:lnTo>
                  <a:lnTo>
                    <a:pt x="19564" y="11160"/>
                  </a:lnTo>
                  <a:lnTo>
                    <a:pt x="19432" y="11340"/>
                  </a:lnTo>
                  <a:lnTo>
                    <a:pt x="19293" y="11515"/>
                  </a:lnTo>
                  <a:lnTo>
                    <a:pt x="19152" y="11685"/>
                  </a:lnTo>
                  <a:lnTo>
                    <a:pt x="19005" y="11849"/>
                  </a:lnTo>
                  <a:lnTo>
                    <a:pt x="18853" y="12008"/>
                  </a:lnTo>
                  <a:lnTo>
                    <a:pt x="18695" y="12161"/>
                  </a:lnTo>
                  <a:lnTo>
                    <a:pt x="18532" y="12310"/>
                  </a:lnTo>
                  <a:lnTo>
                    <a:pt x="18364" y="12452"/>
                  </a:lnTo>
                  <a:lnTo>
                    <a:pt x="18190" y="12590"/>
                  </a:lnTo>
                  <a:lnTo>
                    <a:pt x="18011" y="12721"/>
                  </a:lnTo>
                  <a:lnTo>
                    <a:pt x="17826" y="12848"/>
                  </a:lnTo>
                  <a:lnTo>
                    <a:pt x="17636" y="12969"/>
                  </a:lnTo>
                  <a:lnTo>
                    <a:pt x="17442" y="13081"/>
                  </a:lnTo>
                  <a:lnTo>
                    <a:pt x="17244" y="13187"/>
                  </a:lnTo>
                  <a:lnTo>
                    <a:pt x="17043" y="13287"/>
                  </a:lnTo>
                  <a:lnTo>
                    <a:pt x="16838" y="13380"/>
                  </a:lnTo>
                  <a:lnTo>
                    <a:pt x="16630" y="13468"/>
                  </a:lnTo>
                  <a:lnTo>
                    <a:pt x="16419" y="13549"/>
                  </a:lnTo>
                  <a:lnTo>
                    <a:pt x="16204" y="13625"/>
                  </a:lnTo>
                  <a:lnTo>
                    <a:pt x="15986" y="13694"/>
                  </a:lnTo>
                  <a:lnTo>
                    <a:pt x="15764" y="13757"/>
                  </a:lnTo>
                  <a:lnTo>
                    <a:pt x="15539" y="13815"/>
                  </a:lnTo>
                  <a:lnTo>
                    <a:pt x="21982" y="238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238383" y="5210938"/>
              <a:ext cx="10788" cy="7034"/>
            </a:xfrm>
            <a:custGeom>
              <a:avLst/>
              <a:pathLst>
                <a:path w="10788" h="7034">
                  <a:moveTo>
                    <a:pt x="10788" y="3432"/>
                  </a:moveTo>
                  <a:lnTo>
                    <a:pt x="10776" y="3093"/>
                  </a:lnTo>
                  <a:lnTo>
                    <a:pt x="10742" y="2771"/>
                  </a:lnTo>
                  <a:lnTo>
                    <a:pt x="10684" y="2468"/>
                  </a:lnTo>
                  <a:lnTo>
                    <a:pt x="10604" y="2182"/>
                  </a:lnTo>
                  <a:lnTo>
                    <a:pt x="10500" y="1914"/>
                  </a:lnTo>
                  <a:lnTo>
                    <a:pt x="10374" y="1665"/>
                  </a:lnTo>
                  <a:lnTo>
                    <a:pt x="10224" y="1433"/>
                  </a:lnTo>
                  <a:lnTo>
                    <a:pt x="10052" y="1219"/>
                  </a:lnTo>
                  <a:lnTo>
                    <a:pt x="9856" y="1023"/>
                  </a:lnTo>
                  <a:lnTo>
                    <a:pt x="9638" y="845"/>
                  </a:lnTo>
                  <a:lnTo>
                    <a:pt x="9401" y="684"/>
                  </a:lnTo>
                  <a:lnTo>
                    <a:pt x="9145" y="541"/>
                  </a:lnTo>
                  <a:lnTo>
                    <a:pt x="8870" y="414"/>
                  </a:lnTo>
                  <a:lnTo>
                    <a:pt x="8575" y="304"/>
                  </a:lnTo>
                  <a:lnTo>
                    <a:pt x="8260" y="211"/>
                  </a:lnTo>
                  <a:lnTo>
                    <a:pt x="7925" y="135"/>
                  </a:lnTo>
                  <a:lnTo>
                    <a:pt x="7571" y="76"/>
                  </a:lnTo>
                  <a:lnTo>
                    <a:pt x="7198" y="33"/>
                  </a:lnTo>
                  <a:lnTo>
                    <a:pt x="6804" y="8"/>
                  </a:lnTo>
                  <a:lnTo>
                    <a:pt x="6391" y="0"/>
                  </a:lnTo>
                  <a:lnTo>
                    <a:pt x="0" y="0"/>
                  </a:lnTo>
                  <a:lnTo>
                    <a:pt x="0" y="7034"/>
                  </a:lnTo>
                  <a:lnTo>
                    <a:pt x="6527" y="7034"/>
                  </a:lnTo>
                  <a:lnTo>
                    <a:pt x="6747" y="7031"/>
                  </a:lnTo>
                  <a:lnTo>
                    <a:pt x="6960" y="7024"/>
                  </a:lnTo>
                  <a:lnTo>
                    <a:pt x="7167" y="7011"/>
                  </a:lnTo>
                  <a:lnTo>
                    <a:pt x="7368" y="6993"/>
                  </a:lnTo>
                  <a:lnTo>
                    <a:pt x="7562" y="6970"/>
                  </a:lnTo>
                  <a:lnTo>
                    <a:pt x="7750" y="6943"/>
                  </a:lnTo>
                  <a:lnTo>
                    <a:pt x="7932" y="6910"/>
                  </a:lnTo>
                  <a:lnTo>
                    <a:pt x="8107" y="6871"/>
                  </a:lnTo>
                  <a:lnTo>
                    <a:pt x="8275" y="6828"/>
                  </a:lnTo>
                  <a:lnTo>
                    <a:pt x="8437" y="6780"/>
                  </a:lnTo>
                  <a:lnTo>
                    <a:pt x="8597" y="6724"/>
                  </a:lnTo>
                  <a:lnTo>
                    <a:pt x="8750" y="6664"/>
                  </a:lnTo>
                  <a:lnTo>
                    <a:pt x="8897" y="6600"/>
                  </a:lnTo>
                  <a:lnTo>
                    <a:pt x="9038" y="6531"/>
                  </a:lnTo>
                  <a:lnTo>
                    <a:pt x="9173" y="6459"/>
                  </a:lnTo>
                  <a:lnTo>
                    <a:pt x="10481" y="5017"/>
                  </a:lnTo>
                  <a:lnTo>
                    <a:pt x="10534" y="4886"/>
                  </a:lnTo>
                  <a:lnTo>
                    <a:pt x="10582" y="4753"/>
                  </a:lnTo>
                  <a:lnTo>
                    <a:pt x="10625" y="4617"/>
                  </a:lnTo>
                  <a:lnTo>
                    <a:pt x="10663" y="4478"/>
                  </a:lnTo>
                  <a:lnTo>
                    <a:pt x="10696" y="4337"/>
                  </a:lnTo>
                  <a:lnTo>
                    <a:pt x="10724" y="4193"/>
                  </a:lnTo>
                  <a:lnTo>
                    <a:pt x="10747" y="4046"/>
                  </a:lnTo>
                  <a:lnTo>
                    <a:pt x="10765" y="3897"/>
                  </a:lnTo>
                  <a:lnTo>
                    <a:pt x="10778" y="3745"/>
                  </a:lnTo>
                  <a:lnTo>
                    <a:pt x="10785" y="359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258404" y="5207065"/>
              <a:ext cx="21238" cy="23825"/>
            </a:xfrm>
            <a:custGeom>
              <a:avLst/>
              <a:pathLst>
                <a:path w="21238" h="23825">
                  <a:moveTo>
                    <a:pt x="21238" y="11735"/>
                  </a:moveTo>
                  <a:lnTo>
                    <a:pt x="21229" y="12323"/>
                  </a:lnTo>
                  <a:lnTo>
                    <a:pt x="21202" y="12897"/>
                  </a:lnTo>
                  <a:lnTo>
                    <a:pt x="21157" y="13456"/>
                  </a:lnTo>
                  <a:lnTo>
                    <a:pt x="21094" y="14002"/>
                  </a:lnTo>
                  <a:lnTo>
                    <a:pt x="21014" y="14533"/>
                  </a:lnTo>
                  <a:lnTo>
                    <a:pt x="20915" y="15050"/>
                  </a:lnTo>
                  <a:lnTo>
                    <a:pt x="20799" y="15553"/>
                  </a:lnTo>
                  <a:lnTo>
                    <a:pt x="20664" y="16042"/>
                  </a:lnTo>
                  <a:lnTo>
                    <a:pt x="20512" y="16516"/>
                  </a:lnTo>
                  <a:lnTo>
                    <a:pt x="20342" y="16977"/>
                  </a:lnTo>
                  <a:lnTo>
                    <a:pt x="20156" y="17419"/>
                  </a:lnTo>
                  <a:lnTo>
                    <a:pt x="19957" y="17847"/>
                  </a:lnTo>
                  <a:lnTo>
                    <a:pt x="19744" y="18261"/>
                  </a:lnTo>
                  <a:lnTo>
                    <a:pt x="19519" y="18659"/>
                  </a:lnTo>
                  <a:lnTo>
                    <a:pt x="19280" y="19044"/>
                  </a:lnTo>
                  <a:lnTo>
                    <a:pt x="19029" y="19414"/>
                  </a:lnTo>
                  <a:lnTo>
                    <a:pt x="18764" y="19769"/>
                  </a:lnTo>
                  <a:lnTo>
                    <a:pt x="18486" y="20110"/>
                  </a:lnTo>
                  <a:lnTo>
                    <a:pt x="18194" y="20436"/>
                  </a:lnTo>
                  <a:lnTo>
                    <a:pt x="17890" y="20747"/>
                  </a:lnTo>
                  <a:lnTo>
                    <a:pt x="17573" y="21044"/>
                  </a:lnTo>
                  <a:lnTo>
                    <a:pt x="17244" y="21326"/>
                  </a:lnTo>
                  <a:lnTo>
                    <a:pt x="16905" y="21594"/>
                  </a:lnTo>
                  <a:lnTo>
                    <a:pt x="16553" y="21846"/>
                  </a:lnTo>
                  <a:lnTo>
                    <a:pt x="16190" y="22083"/>
                  </a:lnTo>
                  <a:lnTo>
                    <a:pt x="15816" y="22306"/>
                  </a:lnTo>
                  <a:lnTo>
                    <a:pt x="15430" y="22513"/>
                  </a:lnTo>
                  <a:lnTo>
                    <a:pt x="15033" y="22706"/>
                  </a:lnTo>
                  <a:lnTo>
                    <a:pt x="14624" y="22884"/>
                  </a:lnTo>
                  <a:lnTo>
                    <a:pt x="14203" y="23047"/>
                  </a:lnTo>
                  <a:lnTo>
                    <a:pt x="13777" y="23195"/>
                  </a:lnTo>
                  <a:lnTo>
                    <a:pt x="13344" y="23327"/>
                  </a:lnTo>
                  <a:lnTo>
                    <a:pt x="12905" y="23444"/>
                  </a:lnTo>
                  <a:lnTo>
                    <a:pt x="12458" y="23545"/>
                  </a:lnTo>
                  <a:lnTo>
                    <a:pt x="12005" y="23630"/>
                  </a:lnTo>
                  <a:lnTo>
                    <a:pt x="11545" y="23700"/>
                  </a:lnTo>
                  <a:lnTo>
                    <a:pt x="11079" y="23755"/>
                  </a:lnTo>
                  <a:lnTo>
                    <a:pt x="10605" y="23794"/>
                  </a:lnTo>
                  <a:lnTo>
                    <a:pt x="10125" y="23817"/>
                  </a:lnTo>
                  <a:lnTo>
                    <a:pt x="9638" y="23825"/>
                  </a:lnTo>
                  <a:lnTo>
                    <a:pt x="0" y="23825"/>
                  </a:lnTo>
                  <a:lnTo>
                    <a:pt x="0" y="0"/>
                  </a:lnTo>
                  <a:lnTo>
                    <a:pt x="8623" y="0"/>
                  </a:lnTo>
                  <a:lnTo>
                    <a:pt x="9173" y="6"/>
                  </a:lnTo>
                  <a:lnTo>
                    <a:pt x="9714" y="27"/>
                  </a:lnTo>
                  <a:lnTo>
                    <a:pt x="10246" y="62"/>
                  </a:lnTo>
                  <a:lnTo>
                    <a:pt x="10769" y="110"/>
                  </a:lnTo>
                  <a:lnTo>
                    <a:pt x="11282" y="173"/>
                  </a:lnTo>
                  <a:lnTo>
                    <a:pt x="11787" y="249"/>
                  </a:lnTo>
                  <a:lnTo>
                    <a:pt x="12282" y="339"/>
                  </a:lnTo>
                  <a:lnTo>
                    <a:pt x="12768" y="443"/>
                  </a:lnTo>
                  <a:lnTo>
                    <a:pt x="13245" y="561"/>
                  </a:lnTo>
                  <a:lnTo>
                    <a:pt x="13713" y="693"/>
                  </a:lnTo>
                  <a:lnTo>
                    <a:pt x="14170" y="839"/>
                  </a:lnTo>
                  <a:lnTo>
                    <a:pt x="14614" y="1000"/>
                  </a:lnTo>
                  <a:lnTo>
                    <a:pt x="15045" y="1176"/>
                  </a:lnTo>
                  <a:lnTo>
                    <a:pt x="15464" y="1366"/>
                  </a:lnTo>
                  <a:lnTo>
                    <a:pt x="15869" y="1572"/>
                  </a:lnTo>
                  <a:lnTo>
                    <a:pt x="16262" y="1793"/>
                  </a:lnTo>
                  <a:lnTo>
                    <a:pt x="16641" y="2028"/>
                  </a:lnTo>
                  <a:lnTo>
                    <a:pt x="17008" y="2278"/>
                  </a:lnTo>
                  <a:lnTo>
                    <a:pt x="17362" y="2543"/>
                  </a:lnTo>
                  <a:lnTo>
                    <a:pt x="17704" y="2823"/>
                  </a:lnTo>
                  <a:lnTo>
                    <a:pt x="18031" y="3119"/>
                  </a:lnTo>
                  <a:lnTo>
                    <a:pt x="18344" y="3429"/>
                  </a:lnTo>
                  <a:lnTo>
                    <a:pt x="18641" y="3756"/>
                  </a:lnTo>
                  <a:lnTo>
                    <a:pt x="18924" y="4098"/>
                  </a:lnTo>
                  <a:lnTo>
                    <a:pt x="19192" y="4455"/>
                  </a:lnTo>
                  <a:lnTo>
                    <a:pt x="19445" y="4828"/>
                  </a:lnTo>
                  <a:lnTo>
                    <a:pt x="19683" y="5217"/>
                  </a:lnTo>
                  <a:lnTo>
                    <a:pt x="19906" y="5621"/>
                  </a:lnTo>
                  <a:lnTo>
                    <a:pt x="20114" y="6041"/>
                  </a:lnTo>
                  <a:lnTo>
                    <a:pt x="20308" y="6476"/>
                  </a:lnTo>
                  <a:lnTo>
                    <a:pt x="20484" y="6927"/>
                  </a:lnTo>
                  <a:lnTo>
                    <a:pt x="20643" y="7395"/>
                  </a:lnTo>
                  <a:lnTo>
                    <a:pt x="20782" y="7879"/>
                  </a:lnTo>
                  <a:lnTo>
                    <a:pt x="20903" y="8380"/>
                  </a:lnTo>
                  <a:lnTo>
                    <a:pt x="21005" y="8898"/>
                  </a:lnTo>
                  <a:lnTo>
                    <a:pt x="21089" y="9432"/>
                  </a:lnTo>
                  <a:lnTo>
                    <a:pt x="21154" y="9983"/>
                  </a:lnTo>
                  <a:lnTo>
                    <a:pt x="21201" y="10550"/>
                  </a:lnTo>
                  <a:lnTo>
                    <a:pt x="21228" y="1113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263392" y="5210921"/>
              <a:ext cx="11227" cy="16114"/>
            </a:xfrm>
            <a:custGeom>
              <a:avLst/>
              <a:pathLst>
                <a:path w="11227" h="16114">
                  <a:moveTo>
                    <a:pt x="11227" y="7879"/>
                  </a:moveTo>
                  <a:lnTo>
                    <a:pt x="11222" y="7469"/>
                  </a:lnTo>
                  <a:lnTo>
                    <a:pt x="11204" y="7071"/>
                  </a:lnTo>
                  <a:lnTo>
                    <a:pt x="11176" y="6685"/>
                  </a:lnTo>
                  <a:lnTo>
                    <a:pt x="11135" y="6310"/>
                  </a:lnTo>
                  <a:lnTo>
                    <a:pt x="11084" y="5947"/>
                  </a:lnTo>
                  <a:lnTo>
                    <a:pt x="11020" y="5597"/>
                  </a:lnTo>
                  <a:lnTo>
                    <a:pt x="10946" y="5257"/>
                  </a:lnTo>
                  <a:lnTo>
                    <a:pt x="10859" y="4930"/>
                  </a:lnTo>
                  <a:lnTo>
                    <a:pt x="10762" y="4615"/>
                  </a:lnTo>
                  <a:lnTo>
                    <a:pt x="10652" y="4311"/>
                  </a:lnTo>
                  <a:lnTo>
                    <a:pt x="10536" y="4019"/>
                  </a:lnTo>
                  <a:lnTo>
                    <a:pt x="10411" y="3738"/>
                  </a:lnTo>
                  <a:lnTo>
                    <a:pt x="10277" y="3467"/>
                  </a:lnTo>
                  <a:lnTo>
                    <a:pt x="10133" y="3208"/>
                  </a:lnTo>
                  <a:lnTo>
                    <a:pt x="9980" y="2959"/>
                  </a:lnTo>
                  <a:lnTo>
                    <a:pt x="9818" y="2721"/>
                  </a:lnTo>
                  <a:lnTo>
                    <a:pt x="9648" y="2493"/>
                  </a:lnTo>
                  <a:lnTo>
                    <a:pt x="9467" y="2277"/>
                  </a:lnTo>
                  <a:lnTo>
                    <a:pt x="9278" y="2071"/>
                  </a:lnTo>
                  <a:lnTo>
                    <a:pt x="9080" y="1876"/>
                  </a:lnTo>
                  <a:lnTo>
                    <a:pt x="8873" y="1689"/>
                  </a:lnTo>
                  <a:lnTo>
                    <a:pt x="8658" y="1511"/>
                  </a:lnTo>
                  <a:lnTo>
                    <a:pt x="8435" y="1344"/>
                  </a:lnTo>
                  <a:lnTo>
                    <a:pt x="8203" y="1187"/>
                  </a:lnTo>
                  <a:lnTo>
                    <a:pt x="7964" y="1039"/>
                  </a:lnTo>
                  <a:lnTo>
                    <a:pt x="7716" y="902"/>
                  </a:lnTo>
                  <a:lnTo>
                    <a:pt x="7461" y="776"/>
                  </a:lnTo>
                  <a:lnTo>
                    <a:pt x="7197" y="659"/>
                  </a:lnTo>
                  <a:lnTo>
                    <a:pt x="6925" y="552"/>
                  </a:lnTo>
                  <a:lnTo>
                    <a:pt x="6645" y="456"/>
                  </a:lnTo>
                  <a:lnTo>
                    <a:pt x="6361" y="369"/>
                  </a:lnTo>
                  <a:lnTo>
                    <a:pt x="6071" y="292"/>
                  </a:lnTo>
                  <a:lnTo>
                    <a:pt x="5775" y="223"/>
                  </a:lnTo>
                  <a:lnTo>
                    <a:pt x="5473" y="164"/>
                  </a:lnTo>
                  <a:lnTo>
                    <a:pt x="5165" y="114"/>
                  </a:lnTo>
                  <a:lnTo>
                    <a:pt x="4851" y="73"/>
                  </a:lnTo>
                  <a:lnTo>
                    <a:pt x="4531" y="41"/>
                  </a:lnTo>
                  <a:lnTo>
                    <a:pt x="4205" y="18"/>
                  </a:lnTo>
                  <a:lnTo>
                    <a:pt x="3872" y="4"/>
                  </a:lnTo>
                  <a:lnTo>
                    <a:pt x="3534" y="0"/>
                  </a:lnTo>
                  <a:lnTo>
                    <a:pt x="0" y="0"/>
                  </a:lnTo>
                  <a:lnTo>
                    <a:pt x="0" y="16114"/>
                  </a:lnTo>
                  <a:lnTo>
                    <a:pt x="4227" y="16114"/>
                  </a:lnTo>
                  <a:lnTo>
                    <a:pt x="4525" y="16109"/>
                  </a:lnTo>
                  <a:lnTo>
                    <a:pt x="4819" y="16093"/>
                  </a:lnTo>
                  <a:lnTo>
                    <a:pt x="5109" y="16067"/>
                  </a:lnTo>
                  <a:lnTo>
                    <a:pt x="5393" y="16030"/>
                  </a:lnTo>
                  <a:lnTo>
                    <a:pt x="5673" y="15983"/>
                  </a:lnTo>
                  <a:lnTo>
                    <a:pt x="5948" y="15925"/>
                  </a:lnTo>
                  <a:lnTo>
                    <a:pt x="6218" y="15857"/>
                  </a:lnTo>
                  <a:lnTo>
                    <a:pt x="6483" y="15779"/>
                  </a:lnTo>
                  <a:lnTo>
                    <a:pt x="6744" y="15690"/>
                  </a:lnTo>
                  <a:lnTo>
                    <a:pt x="7000" y="15590"/>
                  </a:lnTo>
                  <a:lnTo>
                    <a:pt x="7253" y="15480"/>
                  </a:lnTo>
                  <a:lnTo>
                    <a:pt x="7500" y="15360"/>
                  </a:lnTo>
                  <a:lnTo>
                    <a:pt x="7739" y="15230"/>
                  </a:lnTo>
                  <a:lnTo>
                    <a:pt x="7971" y="15089"/>
                  </a:lnTo>
                  <a:lnTo>
                    <a:pt x="8196" y="14939"/>
                  </a:lnTo>
                  <a:lnTo>
                    <a:pt x="8414" y="14778"/>
                  </a:lnTo>
                  <a:lnTo>
                    <a:pt x="8625" y="14608"/>
                  </a:lnTo>
                  <a:lnTo>
                    <a:pt x="8829" y="14427"/>
                  </a:lnTo>
                  <a:lnTo>
                    <a:pt x="9026" y="14236"/>
                  </a:lnTo>
                  <a:lnTo>
                    <a:pt x="9215" y="14034"/>
                  </a:lnTo>
                  <a:lnTo>
                    <a:pt x="9400" y="13820"/>
                  </a:lnTo>
                  <a:lnTo>
                    <a:pt x="9577" y="13595"/>
                  </a:lnTo>
                  <a:lnTo>
                    <a:pt x="9745" y="13361"/>
                  </a:lnTo>
                  <a:lnTo>
                    <a:pt x="9905" y="13117"/>
                  </a:lnTo>
                  <a:lnTo>
                    <a:pt x="10056" y="12863"/>
                  </a:lnTo>
                  <a:lnTo>
                    <a:pt x="10199" y="12600"/>
                  </a:lnTo>
                  <a:lnTo>
                    <a:pt x="10334" y="12326"/>
                  </a:lnTo>
                  <a:lnTo>
                    <a:pt x="10460" y="12043"/>
                  </a:lnTo>
                  <a:lnTo>
                    <a:pt x="10577" y="11750"/>
                  </a:lnTo>
                  <a:lnTo>
                    <a:pt x="10686" y="11447"/>
                  </a:lnTo>
                  <a:lnTo>
                    <a:pt x="10789" y="11135"/>
                  </a:lnTo>
                  <a:lnTo>
                    <a:pt x="10881" y="10812"/>
                  </a:lnTo>
                  <a:lnTo>
                    <a:pt x="10962" y="10480"/>
                  </a:lnTo>
                  <a:lnTo>
                    <a:pt x="11033" y="10138"/>
                  </a:lnTo>
                  <a:lnTo>
                    <a:pt x="11092" y="9786"/>
                  </a:lnTo>
                  <a:lnTo>
                    <a:pt x="11141" y="9424"/>
                  </a:lnTo>
                  <a:lnTo>
                    <a:pt x="11179" y="9053"/>
                  </a:lnTo>
                  <a:lnTo>
                    <a:pt x="11206" y="8671"/>
                  </a:lnTo>
                  <a:lnTo>
                    <a:pt x="11222" y="828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281959" y="5207065"/>
              <a:ext cx="23233" cy="23825"/>
            </a:xfrm>
            <a:custGeom>
              <a:avLst/>
              <a:pathLst>
                <a:path w="23233" h="23825">
                  <a:moveTo>
                    <a:pt x="18296" y="23825"/>
                  </a:moveTo>
                  <a:lnTo>
                    <a:pt x="16182" y="17737"/>
                  </a:lnTo>
                  <a:lnTo>
                    <a:pt x="7101" y="17737"/>
                  </a:lnTo>
                  <a:lnTo>
                    <a:pt x="4988" y="23825"/>
                  </a:lnTo>
                  <a:lnTo>
                    <a:pt x="0" y="23825"/>
                  </a:lnTo>
                  <a:lnTo>
                    <a:pt x="8691" y="0"/>
                  </a:lnTo>
                  <a:lnTo>
                    <a:pt x="14575" y="0"/>
                  </a:lnTo>
                  <a:lnTo>
                    <a:pt x="23233" y="238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290177" y="5214201"/>
              <a:ext cx="6848" cy="6848"/>
            </a:xfrm>
            <a:custGeom>
              <a:avLst/>
              <a:pathLst>
                <a:path w="6848" h="6848">
                  <a:moveTo>
                    <a:pt x="2350" y="0"/>
                  </a:moveTo>
                  <a:lnTo>
                    <a:pt x="0" y="6848"/>
                  </a:lnTo>
                  <a:lnTo>
                    <a:pt x="6848" y="68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308422" y="5207065"/>
              <a:ext cx="20358" cy="23825"/>
            </a:xfrm>
            <a:custGeom>
              <a:avLst/>
              <a:pathLst>
                <a:path w="20358" h="23825">
                  <a:moveTo>
                    <a:pt x="14508" y="23825"/>
                  </a:moveTo>
                  <a:lnTo>
                    <a:pt x="4125" y="5478"/>
                  </a:lnTo>
                  <a:lnTo>
                    <a:pt x="4142" y="5627"/>
                  </a:lnTo>
                  <a:lnTo>
                    <a:pt x="4159" y="5776"/>
                  </a:lnTo>
                  <a:lnTo>
                    <a:pt x="4175" y="5925"/>
                  </a:lnTo>
                  <a:lnTo>
                    <a:pt x="4190" y="6073"/>
                  </a:lnTo>
                  <a:lnTo>
                    <a:pt x="4206" y="6222"/>
                  </a:lnTo>
                  <a:lnTo>
                    <a:pt x="4221" y="6371"/>
                  </a:lnTo>
                  <a:lnTo>
                    <a:pt x="4235" y="6520"/>
                  </a:lnTo>
                  <a:lnTo>
                    <a:pt x="4250" y="6669"/>
                  </a:lnTo>
                  <a:lnTo>
                    <a:pt x="4264" y="6817"/>
                  </a:lnTo>
                  <a:lnTo>
                    <a:pt x="4278" y="6966"/>
                  </a:lnTo>
                  <a:lnTo>
                    <a:pt x="4291" y="7096"/>
                  </a:lnTo>
                  <a:lnTo>
                    <a:pt x="4303" y="7227"/>
                  </a:lnTo>
                  <a:lnTo>
                    <a:pt x="4315" y="7361"/>
                  </a:lnTo>
                  <a:lnTo>
                    <a:pt x="4326" y="7496"/>
                  </a:lnTo>
                  <a:lnTo>
                    <a:pt x="4337" y="7634"/>
                  </a:lnTo>
                  <a:lnTo>
                    <a:pt x="4347" y="7774"/>
                  </a:lnTo>
                  <a:lnTo>
                    <a:pt x="4356" y="7915"/>
                  </a:lnTo>
                  <a:lnTo>
                    <a:pt x="4364" y="8059"/>
                  </a:lnTo>
                  <a:lnTo>
                    <a:pt x="4372" y="8205"/>
                  </a:lnTo>
                  <a:lnTo>
                    <a:pt x="4379" y="8353"/>
                  </a:lnTo>
                  <a:lnTo>
                    <a:pt x="4389" y="8501"/>
                  </a:lnTo>
                  <a:lnTo>
                    <a:pt x="4397" y="8648"/>
                  </a:lnTo>
                  <a:lnTo>
                    <a:pt x="4405" y="8793"/>
                  </a:lnTo>
                  <a:lnTo>
                    <a:pt x="4412" y="8937"/>
                  </a:lnTo>
                  <a:lnTo>
                    <a:pt x="4417" y="9080"/>
                  </a:lnTo>
                  <a:lnTo>
                    <a:pt x="4422" y="9221"/>
                  </a:lnTo>
                  <a:lnTo>
                    <a:pt x="4425" y="9361"/>
                  </a:lnTo>
                  <a:lnTo>
                    <a:pt x="4428" y="9500"/>
                  </a:lnTo>
                  <a:lnTo>
                    <a:pt x="4429" y="9637"/>
                  </a:lnTo>
                  <a:lnTo>
                    <a:pt x="4430" y="9773"/>
                  </a:lnTo>
                  <a:lnTo>
                    <a:pt x="4430" y="23825"/>
                  </a:lnTo>
                  <a:lnTo>
                    <a:pt x="0" y="23825"/>
                  </a:lnTo>
                  <a:lnTo>
                    <a:pt x="0" y="0"/>
                  </a:lnTo>
                  <a:lnTo>
                    <a:pt x="5698" y="0"/>
                  </a:lnTo>
                  <a:lnTo>
                    <a:pt x="16233" y="18498"/>
                  </a:lnTo>
                  <a:lnTo>
                    <a:pt x="16216" y="18356"/>
                  </a:lnTo>
                  <a:lnTo>
                    <a:pt x="16199" y="18212"/>
                  </a:lnTo>
                  <a:lnTo>
                    <a:pt x="16183" y="18066"/>
                  </a:lnTo>
                  <a:lnTo>
                    <a:pt x="16168" y="17919"/>
                  </a:lnTo>
                  <a:lnTo>
                    <a:pt x="16152" y="17771"/>
                  </a:lnTo>
                  <a:lnTo>
                    <a:pt x="16137" y="17622"/>
                  </a:lnTo>
                  <a:lnTo>
                    <a:pt x="16122" y="17471"/>
                  </a:lnTo>
                  <a:lnTo>
                    <a:pt x="16108" y="17319"/>
                  </a:lnTo>
                  <a:lnTo>
                    <a:pt x="16094" y="17165"/>
                  </a:lnTo>
                  <a:lnTo>
                    <a:pt x="16080" y="17010"/>
                  </a:lnTo>
                  <a:lnTo>
                    <a:pt x="16067" y="16877"/>
                  </a:lnTo>
                  <a:lnTo>
                    <a:pt x="16054" y="16740"/>
                  </a:lnTo>
                  <a:lnTo>
                    <a:pt x="16041" y="16599"/>
                  </a:lnTo>
                  <a:lnTo>
                    <a:pt x="16029" y="16456"/>
                  </a:lnTo>
                  <a:lnTo>
                    <a:pt x="16017" y="16309"/>
                  </a:lnTo>
                  <a:lnTo>
                    <a:pt x="16005" y="16158"/>
                  </a:lnTo>
                  <a:lnTo>
                    <a:pt x="15994" y="16004"/>
                  </a:lnTo>
                  <a:lnTo>
                    <a:pt x="15983" y="15847"/>
                  </a:lnTo>
                  <a:lnTo>
                    <a:pt x="15972" y="15686"/>
                  </a:lnTo>
                  <a:lnTo>
                    <a:pt x="15962" y="15522"/>
                  </a:lnTo>
                  <a:lnTo>
                    <a:pt x="15956" y="15356"/>
                  </a:lnTo>
                  <a:lnTo>
                    <a:pt x="15950" y="15190"/>
                  </a:lnTo>
                  <a:lnTo>
                    <a:pt x="15945" y="15024"/>
                  </a:lnTo>
                  <a:lnTo>
                    <a:pt x="15940" y="14857"/>
                  </a:lnTo>
                  <a:lnTo>
                    <a:pt x="15937" y="14690"/>
                  </a:lnTo>
                  <a:lnTo>
                    <a:pt x="15934" y="14522"/>
                  </a:lnTo>
                  <a:lnTo>
                    <a:pt x="15931" y="14354"/>
                  </a:lnTo>
                  <a:lnTo>
                    <a:pt x="15930" y="14186"/>
                  </a:lnTo>
                  <a:lnTo>
                    <a:pt x="15929" y="14017"/>
                  </a:lnTo>
                  <a:lnTo>
                    <a:pt x="15928" y="13848"/>
                  </a:lnTo>
                  <a:lnTo>
                    <a:pt x="15928" y="0"/>
                  </a:lnTo>
                  <a:lnTo>
                    <a:pt x="20358" y="0"/>
                  </a:lnTo>
                  <a:lnTo>
                    <a:pt x="20358" y="238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719049" y="4681029"/>
              <a:ext cx="48847" cy="52022"/>
            </a:xfrm>
            <a:custGeom>
              <a:avLst/>
              <a:pathLst>
                <a:path w="48847" h="52022">
                  <a:moveTo>
                    <a:pt x="35998" y="52022"/>
                  </a:moveTo>
                  <a:lnTo>
                    <a:pt x="17316" y="28134"/>
                  </a:lnTo>
                  <a:lnTo>
                    <a:pt x="10891" y="33045"/>
                  </a:lnTo>
                  <a:lnTo>
                    <a:pt x="10891" y="52022"/>
                  </a:lnTo>
                  <a:lnTo>
                    <a:pt x="0" y="52022"/>
                  </a:lnTo>
                  <a:lnTo>
                    <a:pt x="0" y="0"/>
                  </a:lnTo>
                  <a:lnTo>
                    <a:pt x="10891" y="0"/>
                  </a:lnTo>
                  <a:lnTo>
                    <a:pt x="10891" y="23593"/>
                  </a:lnTo>
                  <a:lnTo>
                    <a:pt x="34337" y="0"/>
                  </a:lnTo>
                  <a:lnTo>
                    <a:pt x="47038" y="0"/>
                  </a:lnTo>
                  <a:lnTo>
                    <a:pt x="24811" y="22005"/>
                  </a:lnTo>
                  <a:lnTo>
                    <a:pt x="48847" y="52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773656" y="4681029"/>
              <a:ext cx="42423" cy="52022"/>
            </a:xfrm>
            <a:custGeom>
              <a:avLst/>
              <a:pathLst>
                <a:path w="42423" h="52022">
                  <a:moveTo>
                    <a:pt x="0" y="52022"/>
                  </a:moveTo>
                  <a:lnTo>
                    <a:pt x="0" y="0"/>
                  </a:lnTo>
                  <a:lnTo>
                    <a:pt x="40909" y="0"/>
                  </a:lnTo>
                  <a:lnTo>
                    <a:pt x="40909" y="8418"/>
                  </a:lnTo>
                  <a:lnTo>
                    <a:pt x="10891" y="8418"/>
                  </a:lnTo>
                  <a:lnTo>
                    <a:pt x="10891" y="21488"/>
                  </a:lnTo>
                  <a:lnTo>
                    <a:pt x="38657" y="21488"/>
                  </a:lnTo>
                  <a:lnTo>
                    <a:pt x="38657" y="29906"/>
                  </a:lnTo>
                  <a:lnTo>
                    <a:pt x="10891" y="29906"/>
                  </a:lnTo>
                  <a:lnTo>
                    <a:pt x="10891" y="43604"/>
                  </a:lnTo>
                  <a:lnTo>
                    <a:pt x="42423" y="43604"/>
                  </a:lnTo>
                  <a:lnTo>
                    <a:pt x="42423" y="52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824092" y="4681029"/>
              <a:ext cx="44453" cy="52022"/>
            </a:xfrm>
            <a:custGeom>
              <a:avLst/>
              <a:pathLst>
                <a:path w="44453" h="52022">
                  <a:moveTo>
                    <a:pt x="31678" y="52022"/>
                  </a:moveTo>
                  <a:lnTo>
                    <a:pt x="9008" y="11962"/>
                  </a:lnTo>
                  <a:lnTo>
                    <a:pt x="9045" y="12287"/>
                  </a:lnTo>
                  <a:lnTo>
                    <a:pt x="9081" y="12612"/>
                  </a:lnTo>
                  <a:lnTo>
                    <a:pt x="9116" y="12937"/>
                  </a:lnTo>
                  <a:lnTo>
                    <a:pt x="9150" y="13262"/>
                  </a:lnTo>
                  <a:lnTo>
                    <a:pt x="9184" y="13587"/>
                  </a:lnTo>
                  <a:lnTo>
                    <a:pt x="9217" y="13912"/>
                  </a:lnTo>
                  <a:lnTo>
                    <a:pt x="9249" y="14237"/>
                  </a:lnTo>
                  <a:lnTo>
                    <a:pt x="9280" y="14561"/>
                  </a:lnTo>
                  <a:lnTo>
                    <a:pt x="9311" y="14886"/>
                  </a:lnTo>
                  <a:lnTo>
                    <a:pt x="9341" y="15211"/>
                  </a:lnTo>
                  <a:lnTo>
                    <a:pt x="9370" y="15494"/>
                  </a:lnTo>
                  <a:lnTo>
                    <a:pt x="9397" y="15781"/>
                  </a:lnTo>
                  <a:lnTo>
                    <a:pt x="9423" y="16073"/>
                  </a:lnTo>
                  <a:lnTo>
                    <a:pt x="9447" y="16369"/>
                  </a:lnTo>
                  <a:lnTo>
                    <a:pt x="9470" y="16670"/>
                  </a:lnTo>
                  <a:lnTo>
                    <a:pt x="9491" y="16975"/>
                  </a:lnTo>
                  <a:lnTo>
                    <a:pt x="9511" y="17284"/>
                  </a:lnTo>
                  <a:lnTo>
                    <a:pt x="9530" y="17598"/>
                  </a:lnTo>
                  <a:lnTo>
                    <a:pt x="9547" y="17916"/>
                  </a:lnTo>
                  <a:lnTo>
                    <a:pt x="9562" y="18239"/>
                  </a:lnTo>
                  <a:lnTo>
                    <a:pt x="9583" y="18562"/>
                  </a:lnTo>
                  <a:lnTo>
                    <a:pt x="9602" y="18883"/>
                  </a:lnTo>
                  <a:lnTo>
                    <a:pt x="9619" y="19200"/>
                  </a:lnTo>
                  <a:lnTo>
                    <a:pt x="9633" y="19515"/>
                  </a:lnTo>
                  <a:lnTo>
                    <a:pt x="9645" y="19827"/>
                  </a:lnTo>
                  <a:lnTo>
                    <a:pt x="9655" y="20135"/>
                  </a:lnTo>
                  <a:lnTo>
                    <a:pt x="9663" y="20441"/>
                  </a:lnTo>
                  <a:lnTo>
                    <a:pt x="9669" y="20744"/>
                  </a:lnTo>
                  <a:lnTo>
                    <a:pt x="9672" y="21043"/>
                  </a:lnTo>
                  <a:lnTo>
                    <a:pt x="9673" y="21340"/>
                  </a:lnTo>
                  <a:lnTo>
                    <a:pt x="9673" y="52022"/>
                  </a:lnTo>
                  <a:lnTo>
                    <a:pt x="0" y="52022"/>
                  </a:lnTo>
                  <a:lnTo>
                    <a:pt x="0" y="0"/>
                  </a:lnTo>
                  <a:lnTo>
                    <a:pt x="12442" y="0"/>
                  </a:lnTo>
                  <a:lnTo>
                    <a:pt x="35444" y="40392"/>
                  </a:lnTo>
                  <a:lnTo>
                    <a:pt x="35408" y="40080"/>
                  </a:lnTo>
                  <a:lnTo>
                    <a:pt x="35372" y="39766"/>
                  </a:lnTo>
                  <a:lnTo>
                    <a:pt x="35337" y="39448"/>
                  </a:lnTo>
                  <a:lnTo>
                    <a:pt x="35303" y="39128"/>
                  </a:lnTo>
                  <a:lnTo>
                    <a:pt x="35269" y="38804"/>
                  </a:lnTo>
                  <a:lnTo>
                    <a:pt x="35236" y="38478"/>
                  </a:lnTo>
                  <a:lnTo>
                    <a:pt x="35204" y="38149"/>
                  </a:lnTo>
                  <a:lnTo>
                    <a:pt x="35173" y="37816"/>
                  </a:lnTo>
                  <a:lnTo>
                    <a:pt x="35142" y="37481"/>
                  </a:lnTo>
                  <a:lnTo>
                    <a:pt x="35112" y="37143"/>
                  </a:lnTo>
                  <a:lnTo>
                    <a:pt x="35083" y="36851"/>
                  </a:lnTo>
                  <a:lnTo>
                    <a:pt x="35055" y="36552"/>
                  </a:lnTo>
                  <a:lnTo>
                    <a:pt x="35027" y="36246"/>
                  </a:lnTo>
                  <a:lnTo>
                    <a:pt x="35000" y="35932"/>
                  </a:lnTo>
                  <a:lnTo>
                    <a:pt x="34974" y="35611"/>
                  </a:lnTo>
                  <a:lnTo>
                    <a:pt x="34948" y="35282"/>
                  </a:lnTo>
                  <a:lnTo>
                    <a:pt x="34924" y="34946"/>
                  </a:lnTo>
                  <a:lnTo>
                    <a:pt x="34900" y="34603"/>
                  </a:lnTo>
                  <a:lnTo>
                    <a:pt x="34876" y="34252"/>
                  </a:lnTo>
                  <a:lnTo>
                    <a:pt x="34854" y="33894"/>
                  </a:lnTo>
                  <a:lnTo>
                    <a:pt x="34840" y="33532"/>
                  </a:lnTo>
                  <a:lnTo>
                    <a:pt x="34827" y="33169"/>
                  </a:lnTo>
                  <a:lnTo>
                    <a:pt x="34816" y="32805"/>
                  </a:lnTo>
                  <a:lnTo>
                    <a:pt x="34806" y="32441"/>
                  </a:lnTo>
                  <a:lnTo>
                    <a:pt x="34798" y="32075"/>
                  </a:lnTo>
                  <a:lnTo>
                    <a:pt x="34792" y="31709"/>
                  </a:lnTo>
                  <a:lnTo>
                    <a:pt x="34787" y="31343"/>
                  </a:lnTo>
                  <a:lnTo>
                    <a:pt x="34783" y="30975"/>
                  </a:lnTo>
                  <a:lnTo>
                    <a:pt x="34781" y="30607"/>
                  </a:lnTo>
                  <a:lnTo>
                    <a:pt x="34780" y="30239"/>
                  </a:lnTo>
                  <a:lnTo>
                    <a:pt x="34780" y="0"/>
                  </a:lnTo>
                  <a:lnTo>
                    <a:pt x="44453" y="0"/>
                  </a:lnTo>
                  <a:lnTo>
                    <a:pt x="44453" y="52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874933" y="4681029"/>
              <a:ext cx="47924" cy="52022"/>
            </a:xfrm>
            <a:custGeom>
              <a:avLst/>
              <a:pathLst>
                <a:path w="47924" h="52022">
                  <a:moveTo>
                    <a:pt x="29389" y="30682"/>
                  </a:moveTo>
                  <a:lnTo>
                    <a:pt x="29389" y="52022"/>
                  </a:lnTo>
                  <a:lnTo>
                    <a:pt x="18534" y="52022"/>
                  </a:lnTo>
                  <a:lnTo>
                    <a:pt x="18534" y="30682"/>
                  </a:lnTo>
                  <a:lnTo>
                    <a:pt x="0" y="0"/>
                  </a:lnTo>
                  <a:lnTo>
                    <a:pt x="11408" y="0"/>
                  </a:lnTo>
                  <a:lnTo>
                    <a:pt x="23888" y="22005"/>
                  </a:lnTo>
                  <a:lnTo>
                    <a:pt x="36515" y="0"/>
                  </a:lnTo>
                  <a:lnTo>
                    <a:pt x="479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925959" y="4681029"/>
              <a:ext cx="50730" cy="52022"/>
            </a:xfrm>
            <a:custGeom>
              <a:avLst/>
              <a:pathLst>
                <a:path w="50730" h="52022">
                  <a:moveTo>
                    <a:pt x="39949" y="52022"/>
                  </a:moveTo>
                  <a:lnTo>
                    <a:pt x="35334" y="38731"/>
                  </a:lnTo>
                  <a:lnTo>
                    <a:pt x="15507" y="38731"/>
                  </a:lnTo>
                  <a:lnTo>
                    <a:pt x="10891" y="52022"/>
                  </a:lnTo>
                  <a:lnTo>
                    <a:pt x="0" y="52022"/>
                  </a:lnTo>
                  <a:lnTo>
                    <a:pt x="18977" y="0"/>
                  </a:lnTo>
                  <a:lnTo>
                    <a:pt x="31826" y="0"/>
                  </a:lnTo>
                  <a:lnTo>
                    <a:pt x="50730" y="52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943903" y="4689719"/>
              <a:ext cx="14953" cy="21844"/>
            </a:xfrm>
            <a:custGeom>
              <a:avLst/>
              <a:pathLst>
                <a:path w="14953" h="21844">
                  <a:moveTo>
                    <a:pt x="9821" y="6891"/>
                  </a:moveTo>
                  <a:lnTo>
                    <a:pt x="9732" y="6632"/>
                  </a:lnTo>
                  <a:lnTo>
                    <a:pt x="9643" y="6374"/>
                  </a:lnTo>
                  <a:lnTo>
                    <a:pt x="9555" y="6115"/>
                  </a:lnTo>
                  <a:lnTo>
                    <a:pt x="9466" y="5857"/>
                  </a:lnTo>
                  <a:lnTo>
                    <a:pt x="9378" y="5598"/>
                  </a:lnTo>
                  <a:lnTo>
                    <a:pt x="9289" y="5340"/>
                  </a:lnTo>
                  <a:lnTo>
                    <a:pt x="9200" y="5081"/>
                  </a:lnTo>
                  <a:lnTo>
                    <a:pt x="9112" y="4823"/>
                  </a:lnTo>
                  <a:lnTo>
                    <a:pt x="9023" y="4565"/>
                  </a:lnTo>
                  <a:lnTo>
                    <a:pt x="8935" y="4306"/>
                  </a:lnTo>
                  <a:lnTo>
                    <a:pt x="8854" y="4043"/>
                  </a:lnTo>
                  <a:lnTo>
                    <a:pt x="8775" y="3785"/>
                  </a:lnTo>
                  <a:lnTo>
                    <a:pt x="8698" y="3532"/>
                  </a:lnTo>
                  <a:lnTo>
                    <a:pt x="8621" y="3284"/>
                  </a:lnTo>
                  <a:lnTo>
                    <a:pt x="8547" y="3041"/>
                  </a:lnTo>
                  <a:lnTo>
                    <a:pt x="8474" y="2804"/>
                  </a:lnTo>
                  <a:lnTo>
                    <a:pt x="8402" y="2572"/>
                  </a:lnTo>
                  <a:lnTo>
                    <a:pt x="8332" y="2345"/>
                  </a:lnTo>
                  <a:lnTo>
                    <a:pt x="8263" y="2123"/>
                  </a:lnTo>
                  <a:lnTo>
                    <a:pt x="8196" y="1906"/>
                  </a:lnTo>
                  <a:lnTo>
                    <a:pt x="8138" y="1689"/>
                  </a:lnTo>
                  <a:lnTo>
                    <a:pt x="8081" y="1479"/>
                  </a:lnTo>
                  <a:lnTo>
                    <a:pt x="8026" y="1278"/>
                  </a:lnTo>
                  <a:lnTo>
                    <a:pt x="7972" y="1085"/>
                  </a:lnTo>
                  <a:lnTo>
                    <a:pt x="7919" y="900"/>
                  </a:lnTo>
                  <a:lnTo>
                    <a:pt x="7868" y="723"/>
                  </a:lnTo>
                  <a:lnTo>
                    <a:pt x="7819" y="554"/>
                  </a:lnTo>
                  <a:lnTo>
                    <a:pt x="7771" y="394"/>
                  </a:lnTo>
                  <a:lnTo>
                    <a:pt x="7724" y="241"/>
                  </a:lnTo>
                  <a:lnTo>
                    <a:pt x="7679" y="97"/>
                  </a:lnTo>
                  <a:lnTo>
                    <a:pt x="7272" y="0"/>
                  </a:lnTo>
                  <a:lnTo>
                    <a:pt x="7236" y="134"/>
                  </a:lnTo>
                  <a:lnTo>
                    <a:pt x="7198" y="278"/>
                  </a:lnTo>
                  <a:lnTo>
                    <a:pt x="7156" y="429"/>
                  </a:lnTo>
                  <a:lnTo>
                    <a:pt x="7112" y="588"/>
                  </a:lnTo>
                  <a:lnTo>
                    <a:pt x="7065" y="754"/>
                  </a:lnTo>
                  <a:lnTo>
                    <a:pt x="7015" y="928"/>
                  </a:lnTo>
                  <a:lnTo>
                    <a:pt x="6961" y="1109"/>
                  </a:lnTo>
                  <a:lnTo>
                    <a:pt x="6905" y="1297"/>
                  </a:lnTo>
                  <a:lnTo>
                    <a:pt x="6846" y="1493"/>
                  </a:lnTo>
                  <a:lnTo>
                    <a:pt x="6784" y="1696"/>
                  </a:lnTo>
                  <a:lnTo>
                    <a:pt x="6719" y="1906"/>
                  </a:lnTo>
                  <a:lnTo>
                    <a:pt x="6659" y="2123"/>
                  </a:lnTo>
                  <a:lnTo>
                    <a:pt x="6595" y="2345"/>
                  </a:lnTo>
                  <a:lnTo>
                    <a:pt x="6529" y="2572"/>
                  </a:lnTo>
                  <a:lnTo>
                    <a:pt x="6459" y="2804"/>
                  </a:lnTo>
                  <a:lnTo>
                    <a:pt x="6387" y="3041"/>
                  </a:lnTo>
                  <a:lnTo>
                    <a:pt x="6312" y="3284"/>
                  </a:lnTo>
                  <a:lnTo>
                    <a:pt x="6233" y="3532"/>
                  </a:lnTo>
                  <a:lnTo>
                    <a:pt x="6152" y="3785"/>
                  </a:lnTo>
                  <a:lnTo>
                    <a:pt x="6068" y="4043"/>
                  </a:lnTo>
                  <a:lnTo>
                    <a:pt x="5981" y="4306"/>
                  </a:lnTo>
                  <a:lnTo>
                    <a:pt x="5899" y="4565"/>
                  </a:lnTo>
                  <a:lnTo>
                    <a:pt x="5817" y="4823"/>
                  </a:lnTo>
                  <a:lnTo>
                    <a:pt x="5734" y="5081"/>
                  </a:lnTo>
                  <a:lnTo>
                    <a:pt x="5650" y="5340"/>
                  </a:lnTo>
                  <a:lnTo>
                    <a:pt x="5565" y="5598"/>
                  </a:lnTo>
                  <a:lnTo>
                    <a:pt x="5480" y="5857"/>
                  </a:lnTo>
                  <a:lnTo>
                    <a:pt x="5394" y="6115"/>
                  </a:lnTo>
                  <a:lnTo>
                    <a:pt x="5307" y="6374"/>
                  </a:lnTo>
                  <a:lnTo>
                    <a:pt x="5220" y="6632"/>
                  </a:lnTo>
                  <a:lnTo>
                    <a:pt x="5132" y="6891"/>
                  </a:lnTo>
                  <a:lnTo>
                    <a:pt x="0" y="21844"/>
                  </a:lnTo>
                  <a:lnTo>
                    <a:pt x="14953" y="21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8577417" y="5381737"/>
              <a:ext cx="12015" cy="16108"/>
            </a:xfrm>
            <a:custGeom>
              <a:avLst/>
              <a:pathLst>
                <a:path w="12015" h="16108">
                  <a:moveTo>
                    <a:pt x="0" y="16108"/>
                  </a:moveTo>
                  <a:lnTo>
                    <a:pt x="0" y="0"/>
                  </a:lnTo>
                  <a:lnTo>
                    <a:pt x="3372" y="0"/>
                  </a:lnTo>
                  <a:lnTo>
                    <a:pt x="3372" y="13502"/>
                  </a:lnTo>
                  <a:lnTo>
                    <a:pt x="12015" y="13502"/>
                  </a:lnTo>
                  <a:lnTo>
                    <a:pt x="12015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8591720" y="5381737"/>
              <a:ext cx="13136" cy="16108"/>
            </a:xfrm>
            <a:custGeom>
              <a:avLst/>
              <a:pathLst>
                <a:path w="13136" h="16108">
                  <a:moveTo>
                    <a:pt x="0" y="16108"/>
                  </a:moveTo>
                  <a:lnTo>
                    <a:pt x="0" y="0"/>
                  </a:lnTo>
                  <a:lnTo>
                    <a:pt x="12667" y="0"/>
                  </a:lnTo>
                  <a:lnTo>
                    <a:pt x="12667" y="2606"/>
                  </a:lnTo>
                  <a:lnTo>
                    <a:pt x="3372" y="2606"/>
                  </a:lnTo>
                  <a:lnTo>
                    <a:pt x="3372" y="6653"/>
                  </a:lnTo>
                  <a:lnTo>
                    <a:pt x="11970" y="6653"/>
                  </a:lnTo>
                  <a:lnTo>
                    <a:pt x="11970" y="9260"/>
                  </a:lnTo>
                  <a:lnTo>
                    <a:pt x="3372" y="9260"/>
                  </a:lnTo>
                  <a:lnTo>
                    <a:pt x="3372" y="13502"/>
                  </a:lnTo>
                  <a:lnTo>
                    <a:pt x="13136" y="13502"/>
                  </a:lnTo>
                  <a:lnTo>
                    <a:pt x="13136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8607337" y="5381737"/>
              <a:ext cx="14279" cy="16108"/>
            </a:xfrm>
            <a:custGeom>
              <a:avLst/>
              <a:pathLst>
                <a:path w="14279" h="16108">
                  <a:moveTo>
                    <a:pt x="14279" y="11512"/>
                  </a:moveTo>
                  <a:lnTo>
                    <a:pt x="14274" y="11753"/>
                  </a:lnTo>
                  <a:lnTo>
                    <a:pt x="14259" y="11988"/>
                  </a:lnTo>
                  <a:lnTo>
                    <a:pt x="14235" y="12215"/>
                  </a:lnTo>
                  <a:lnTo>
                    <a:pt x="14200" y="12436"/>
                  </a:lnTo>
                  <a:lnTo>
                    <a:pt x="14156" y="12650"/>
                  </a:lnTo>
                  <a:lnTo>
                    <a:pt x="14102" y="12857"/>
                  </a:lnTo>
                  <a:lnTo>
                    <a:pt x="14038" y="13057"/>
                  </a:lnTo>
                  <a:lnTo>
                    <a:pt x="13964" y="13250"/>
                  </a:lnTo>
                  <a:lnTo>
                    <a:pt x="13881" y="13436"/>
                  </a:lnTo>
                  <a:lnTo>
                    <a:pt x="13787" y="13616"/>
                  </a:lnTo>
                  <a:lnTo>
                    <a:pt x="13685" y="13787"/>
                  </a:lnTo>
                  <a:lnTo>
                    <a:pt x="13576" y="13951"/>
                  </a:lnTo>
                  <a:lnTo>
                    <a:pt x="13459" y="14109"/>
                  </a:lnTo>
                  <a:lnTo>
                    <a:pt x="13336" y="14262"/>
                  </a:lnTo>
                  <a:lnTo>
                    <a:pt x="13204" y="14408"/>
                  </a:lnTo>
                  <a:lnTo>
                    <a:pt x="13066" y="14547"/>
                  </a:lnTo>
                  <a:lnTo>
                    <a:pt x="12920" y="14681"/>
                  </a:lnTo>
                  <a:lnTo>
                    <a:pt x="12767" y="14809"/>
                  </a:lnTo>
                  <a:lnTo>
                    <a:pt x="12606" y="14930"/>
                  </a:lnTo>
                  <a:lnTo>
                    <a:pt x="12438" y="15045"/>
                  </a:lnTo>
                  <a:lnTo>
                    <a:pt x="12266" y="15152"/>
                  </a:lnTo>
                  <a:lnTo>
                    <a:pt x="12088" y="15253"/>
                  </a:lnTo>
                  <a:lnTo>
                    <a:pt x="11905" y="15348"/>
                  </a:lnTo>
                  <a:lnTo>
                    <a:pt x="11716" y="15438"/>
                  </a:lnTo>
                  <a:lnTo>
                    <a:pt x="11521" y="15522"/>
                  </a:lnTo>
                  <a:lnTo>
                    <a:pt x="11320" y="15601"/>
                  </a:lnTo>
                  <a:lnTo>
                    <a:pt x="11114" y="15673"/>
                  </a:lnTo>
                  <a:lnTo>
                    <a:pt x="10902" y="15740"/>
                  </a:lnTo>
                  <a:lnTo>
                    <a:pt x="10684" y="15801"/>
                  </a:lnTo>
                  <a:lnTo>
                    <a:pt x="10460" y="15857"/>
                  </a:lnTo>
                  <a:lnTo>
                    <a:pt x="10233" y="15904"/>
                  </a:lnTo>
                  <a:lnTo>
                    <a:pt x="10002" y="15947"/>
                  </a:lnTo>
                  <a:lnTo>
                    <a:pt x="9769" y="15985"/>
                  </a:lnTo>
                  <a:lnTo>
                    <a:pt x="9533" y="16018"/>
                  </a:lnTo>
                  <a:lnTo>
                    <a:pt x="9294" y="16045"/>
                  </a:lnTo>
                  <a:lnTo>
                    <a:pt x="9053" y="16068"/>
                  </a:lnTo>
                  <a:lnTo>
                    <a:pt x="8809" y="16086"/>
                  </a:lnTo>
                  <a:lnTo>
                    <a:pt x="8562" y="16098"/>
                  </a:lnTo>
                  <a:lnTo>
                    <a:pt x="8312" y="16106"/>
                  </a:lnTo>
                  <a:lnTo>
                    <a:pt x="8060" y="16108"/>
                  </a:lnTo>
                  <a:lnTo>
                    <a:pt x="0" y="16108"/>
                  </a:lnTo>
                  <a:lnTo>
                    <a:pt x="0" y="0"/>
                  </a:lnTo>
                  <a:lnTo>
                    <a:pt x="7374" y="0"/>
                  </a:lnTo>
                  <a:lnTo>
                    <a:pt x="7656" y="2"/>
                  </a:lnTo>
                  <a:lnTo>
                    <a:pt x="7932" y="10"/>
                  </a:lnTo>
                  <a:lnTo>
                    <a:pt x="8202" y="22"/>
                  </a:lnTo>
                  <a:lnTo>
                    <a:pt x="8466" y="40"/>
                  </a:lnTo>
                  <a:lnTo>
                    <a:pt x="8723" y="62"/>
                  </a:lnTo>
                  <a:lnTo>
                    <a:pt x="8973" y="90"/>
                  </a:lnTo>
                  <a:lnTo>
                    <a:pt x="9217" y="123"/>
                  </a:lnTo>
                  <a:lnTo>
                    <a:pt x="9455" y="160"/>
                  </a:lnTo>
                  <a:lnTo>
                    <a:pt x="9687" y="203"/>
                  </a:lnTo>
                  <a:lnTo>
                    <a:pt x="9912" y="251"/>
                  </a:lnTo>
                  <a:lnTo>
                    <a:pt x="10132" y="302"/>
                  </a:lnTo>
                  <a:lnTo>
                    <a:pt x="10346" y="358"/>
                  </a:lnTo>
                  <a:lnTo>
                    <a:pt x="10552" y="419"/>
                  </a:lnTo>
                  <a:lnTo>
                    <a:pt x="10751" y="485"/>
                  </a:lnTo>
                  <a:lnTo>
                    <a:pt x="10943" y="557"/>
                  </a:lnTo>
                  <a:lnTo>
                    <a:pt x="11129" y="634"/>
                  </a:lnTo>
                  <a:lnTo>
                    <a:pt x="11307" y="716"/>
                  </a:lnTo>
                  <a:lnTo>
                    <a:pt x="11477" y="803"/>
                  </a:lnTo>
                  <a:lnTo>
                    <a:pt x="11641" y="896"/>
                  </a:lnTo>
                  <a:lnTo>
                    <a:pt x="11798" y="994"/>
                  </a:lnTo>
                  <a:lnTo>
                    <a:pt x="11947" y="1097"/>
                  </a:lnTo>
                  <a:lnTo>
                    <a:pt x="12089" y="1206"/>
                  </a:lnTo>
                  <a:lnTo>
                    <a:pt x="12470" y="1563"/>
                  </a:lnTo>
                  <a:lnTo>
                    <a:pt x="12581" y="1692"/>
                  </a:lnTo>
                  <a:lnTo>
                    <a:pt x="12686" y="1827"/>
                  </a:lnTo>
                  <a:lnTo>
                    <a:pt x="12782" y="1967"/>
                  </a:lnTo>
                  <a:lnTo>
                    <a:pt x="12871" y="2113"/>
                  </a:lnTo>
                  <a:lnTo>
                    <a:pt x="12953" y="2263"/>
                  </a:lnTo>
                  <a:lnTo>
                    <a:pt x="13029" y="2417"/>
                  </a:lnTo>
                  <a:lnTo>
                    <a:pt x="13097" y="2576"/>
                  </a:lnTo>
                  <a:lnTo>
                    <a:pt x="13157" y="2741"/>
                  </a:lnTo>
                  <a:lnTo>
                    <a:pt x="13209" y="2911"/>
                  </a:lnTo>
                  <a:lnTo>
                    <a:pt x="13253" y="3086"/>
                  </a:lnTo>
                  <a:lnTo>
                    <a:pt x="13289" y="3267"/>
                  </a:lnTo>
                  <a:lnTo>
                    <a:pt x="13317" y="3454"/>
                  </a:lnTo>
                  <a:lnTo>
                    <a:pt x="13337" y="3646"/>
                  </a:lnTo>
                  <a:lnTo>
                    <a:pt x="13349" y="3844"/>
                  </a:lnTo>
                  <a:lnTo>
                    <a:pt x="13353" y="4047"/>
                  </a:lnTo>
                  <a:lnTo>
                    <a:pt x="13345" y="4317"/>
                  </a:lnTo>
                  <a:lnTo>
                    <a:pt x="13322" y="4579"/>
                  </a:lnTo>
                  <a:lnTo>
                    <a:pt x="13284" y="4832"/>
                  </a:lnTo>
                  <a:lnTo>
                    <a:pt x="13230" y="5077"/>
                  </a:lnTo>
                  <a:lnTo>
                    <a:pt x="13161" y="5313"/>
                  </a:lnTo>
                  <a:lnTo>
                    <a:pt x="13077" y="5541"/>
                  </a:lnTo>
                  <a:lnTo>
                    <a:pt x="12978" y="5760"/>
                  </a:lnTo>
                  <a:lnTo>
                    <a:pt x="12863" y="5971"/>
                  </a:lnTo>
                  <a:lnTo>
                    <a:pt x="12732" y="6174"/>
                  </a:lnTo>
                  <a:lnTo>
                    <a:pt x="12587" y="6368"/>
                  </a:lnTo>
                  <a:lnTo>
                    <a:pt x="12428" y="6549"/>
                  </a:lnTo>
                  <a:lnTo>
                    <a:pt x="12253" y="6718"/>
                  </a:lnTo>
                  <a:lnTo>
                    <a:pt x="12062" y="6875"/>
                  </a:lnTo>
                  <a:lnTo>
                    <a:pt x="11855" y="7021"/>
                  </a:lnTo>
                  <a:lnTo>
                    <a:pt x="11632" y="7154"/>
                  </a:lnTo>
                  <a:lnTo>
                    <a:pt x="11393" y="7274"/>
                  </a:lnTo>
                  <a:lnTo>
                    <a:pt x="11138" y="7383"/>
                  </a:lnTo>
                  <a:lnTo>
                    <a:pt x="10867" y="7480"/>
                  </a:lnTo>
                  <a:lnTo>
                    <a:pt x="10580" y="7564"/>
                  </a:lnTo>
                  <a:lnTo>
                    <a:pt x="10278" y="7637"/>
                  </a:lnTo>
                  <a:lnTo>
                    <a:pt x="10659" y="7690"/>
                  </a:lnTo>
                  <a:lnTo>
                    <a:pt x="11022" y="7759"/>
                  </a:lnTo>
                  <a:lnTo>
                    <a:pt x="11366" y="7844"/>
                  </a:lnTo>
                  <a:lnTo>
                    <a:pt x="11692" y="7944"/>
                  </a:lnTo>
                  <a:lnTo>
                    <a:pt x="11998" y="8060"/>
                  </a:lnTo>
                  <a:lnTo>
                    <a:pt x="12286" y="8191"/>
                  </a:lnTo>
                  <a:lnTo>
                    <a:pt x="12555" y="8338"/>
                  </a:lnTo>
                  <a:lnTo>
                    <a:pt x="12806" y="8500"/>
                  </a:lnTo>
                  <a:lnTo>
                    <a:pt x="13037" y="8678"/>
                  </a:lnTo>
                  <a:lnTo>
                    <a:pt x="13250" y="8871"/>
                  </a:lnTo>
                  <a:lnTo>
                    <a:pt x="13446" y="9077"/>
                  </a:lnTo>
                  <a:lnTo>
                    <a:pt x="13620" y="9295"/>
                  </a:lnTo>
                  <a:lnTo>
                    <a:pt x="13775" y="9527"/>
                  </a:lnTo>
                  <a:lnTo>
                    <a:pt x="13909" y="9771"/>
                  </a:lnTo>
                  <a:lnTo>
                    <a:pt x="14022" y="10029"/>
                  </a:lnTo>
                  <a:lnTo>
                    <a:pt x="14114" y="10299"/>
                  </a:lnTo>
                  <a:lnTo>
                    <a:pt x="14186" y="10583"/>
                  </a:lnTo>
                  <a:lnTo>
                    <a:pt x="14238" y="10880"/>
                  </a:lnTo>
                  <a:lnTo>
                    <a:pt x="14269" y="111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8610710" y="5384241"/>
              <a:ext cx="6585" cy="3990"/>
            </a:xfrm>
            <a:custGeom>
              <a:avLst/>
              <a:pathLst>
                <a:path w="6585" h="3990">
                  <a:moveTo>
                    <a:pt x="6585" y="2000"/>
                  </a:moveTo>
                  <a:lnTo>
                    <a:pt x="6578" y="1789"/>
                  </a:lnTo>
                  <a:lnTo>
                    <a:pt x="6557" y="1591"/>
                  </a:lnTo>
                  <a:lnTo>
                    <a:pt x="6522" y="1405"/>
                  </a:lnTo>
                  <a:lnTo>
                    <a:pt x="6473" y="1232"/>
                  </a:lnTo>
                  <a:lnTo>
                    <a:pt x="6410" y="1071"/>
                  </a:lnTo>
                  <a:lnTo>
                    <a:pt x="6334" y="923"/>
                  </a:lnTo>
                  <a:lnTo>
                    <a:pt x="6020" y="555"/>
                  </a:lnTo>
                  <a:lnTo>
                    <a:pt x="5887" y="457"/>
                  </a:lnTo>
                  <a:lnTo>
                    <a:pt x="5743" y="370"/>
                  </a:lnTo>
                  <a:lnTo>
                    <a:pt x="5586" y="292"/>
                  </a:lnTo>
                  <a:lnTo>
                    <a:pt x="5415" y="224"/>
                  </a:lnTo>
                  <a:lnTo>
                    <a:pt x="5231" y="164"/>
                  </a:lnTo>
                  <a:lnTo>
                    <a:pt x="5033" y="114"/>
                  </a:lnTo>
                  <a:lnTo>
                    <a:pt x="4821" y="73"/>
                  </a:lnTo>
                  <a:lnTo>
                    <a:pt x="4596" y="41"/>
                  </a:lnTo>
                  <a:lnTo>
                    <a:pt x="4358" y="18"/>
                  </a:lnTo>
                  <a:lnTo>
                    <a:pt x="4106" y="4"/>
                  </a:lnTo>
                  <a:lnTo>
                    <a:pt x="3841" y="0"/>
                  </a:lnTo>
                  <a:lnTo>
                    <a:pt x="0" y="0"/>
                  </a:lnTo>
                  <a:lnTo>
                    <a:pt x="0" y="3990"/>
                  </a:lnTo>
                  <a:lnTo>
                    <a:pt x="3864" y="3990"/>
                  </a:lnTo>
                  <a:lnTo>
                    <a:pt x="4142" y="3985"/>
                  </a:lnTo>
                  <a:lnTo>
                    <a:pt x="4404" y="3970"/>
                  </a:lnTo>
                  <a:lnTo>
                    <a:pt x="4650" y="3945"/>
                  </a:lnTo>
                  <a:lnTo>
                    <a:pt x="4881" y="3911"/>
                  </a:lnTo>
                  <a:lnTo>
                    <a:pt x="5096" y="3867"/>
                  </a:lnTo>
                  <a:lnTo>
                    <a:pt x="5295" y="3813"/>
                  </a:lnTo>
                  <a:lnTo>
                    <a:pt x="5478" y="3749"/>
                  </a:lnTo>
                  <a:lnTo>
                    <a:pt x="5645" y="3675"/>
                  </a:lnTo>
                  <a:lnTo>
                    <a:pt x="5797" y="3591"/>
                  </a:lnTo>
                  <a:lnTo>
                    <a:pt x="6265" y="3152"/>
                  </a:lnTo>
                  <a:lnTo>
                    <a:pt x="6350" y="3017"/>
                  </a:lnTo>
                  <a:lnTo>
                    <a:pt x="6422" y="2872"/>
                  </a:lnTo>
                  <a:lnTo>
                    <a:pt x="6480" y="2717"/>
                  </a:lnTo>
                  <a:lnTo>
                    <a:pt x="6526" y="2553"/>
                  </a:lnTo>
                  <a:lnTo>
                    <a:pt x="6559" y="2378"/>
                  </a:lnTo>
                  <a:lnTo>
                    <a:pt x="6578" y="219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8610710" y="5390723"/>
              <a:ext cx="7520" cy="4618"/>
            </a:xfrm>
            <a:custGeom>
              <a:avLst/>
              <a:pathLst>
                <a:path w="7520" h="4618">
                  <a:moveTo>
                    <a:pt x="4936" y="28"/>
                  </a:moveTo>
                  <a:lnTo>
                    <a:pt x="4808" y="18"/>
                  </a:lnTo>
                  <a:lnTo>
                    <a:pt x="4678" y="10"/>
                  </a:lnTo>
                  <a:lnTo>
                    <a:pt x="4546" y="4"/>
                  </a:lnTo>
                  <a:lnTo>
                    <a:pt x="4411" y="1"/>
                  </a:lnTo>
                  <a:lnTo>
                    <a:pt x="4275" y="0"/>
                  </a:lnTo>
                  <a:lnTo>
                    <a:pt x="0" y="0"/>
                  </a:lnTo>
                  <a:lnTo>
                    <a:pt x="0" y="4618"/>
                  </a:lnTo>
                  <a:lnTo>
                    <a:pt x="4401" y="4618"/>
                  </a:lnTo>
                  <a:lnTo>
                    <a:pt x="4533" y="4617"/>
                  </a:lnTo>
                  <a:lnTo>
                    <a:pt x="4663" y="4614"/>
                  </a:lnTo>
                  <a:lnTo>
                    <a:pt x="7513" y="2528"/>
                  </a:lnTo>
                  <a:lnTo>
                    <a:pt x="7520" y="23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8623263" y="5381737"/>
              <a:ext cx="15708" cy="16108"/>
            </a:xfrm>
            <a:custGeom>
              <a:avLst/>
              <a:pathLst>
                <a:path w="15708" h="16108">
                  <a:moveTo>
                    <a:pt x="12370" y="16108"/>
                  </a:moveTo>
                  <a:lnTo>
                    <a:pt x="10941" y="11992"/>
                  </a:lnTo>
                  <a:lnTo>
                    <a:pt x="4801" y="11992"/>
                  </a:lnTo>
                  <a:lnTo>
                    <a:pt x="3372" y="16108"/>
                  </a:lnTo>
                  <a:lnTo>
                    <a:pt x="0" y="16108"/>
                  </a:lnTo>
                  <a:lnTo>
                    <a:pt x="5876" y="0"/>
                  </a:lnTo>
                  <a:lnTo>
                    <a:pt x="9854" y="0"/>
                  </a:lnTo>
                  <a:lnTo>
                    <a:pt x="15708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8628819" y="5386561"/>
              <a:ext cx="4630" cy="4630"/>
            </a:xfrm>
            <a:custGeom>
              <a:avLst/>
              <a:pathLst>
                <a:path w="4630" h="4630">
                  <a:moveTo>
                    <a:pt x="1589" y="0"/>
                  </a:moveTo>
                  <a:lnTo>
                    <a:pt x="0" y="4630"/>
                  </a:lnTo>
                  <a:lnTo>
                    <a:pt x="4630" y="46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641155" y="5381737"/>
              <a:ext cx="13764" cy="16108"/>
            </a:xfrm>
            <a:custGeom>
              <a:avLst/>
              <a:pathLst>
                <a:path w="13764" h="16108">
                  <a:moveTo>
                    <a:pt x="9809" y="16108"/>
                  </a:moveTo>
                  <a:lnTo>
                    <a:pt x="2995" y="6608"/>
                  </a:lnTo>
                  <a:lnTo>
                    <a:pt x="2995" y="16108"/>
                  </a:lnTo>
                  <a:lnTo>
                    <a:pt x="0" y="16108"/>
                  </a:lnTo>
                  <a:lnTo>
                    <a:pt x="0" y="0"/>
                  </a:lnTo>
                  <a:lnTo>
                    <a:pt x="3852" y="0"/>
                  </a:lnTo>
                  <a:lnTo>
                    <a:pt x="10769" y="9363"/>
                  </a:lnTo>
                  <a:lnTo>
                    <a:pt x="10769" y="0"/>
                  </a:lnTo>
                  <a:lnTo>
                    <a:pt x="13764" y="0"/>
                  </a:lnTo>
                  <a:lnTo>
                    <a:pt x="13764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657458" y="5381497"/>
              <a:ext cx="16268" cy="16577"/>
            </a:xfrm>
            <a:custGeom>
              <a:avLst/>
              <a:pathLst>
                <a:path w="16268" h="16577">
                  <a:moveTo>
                    <a:pt x="16268" y="8220"/>
                  </a:moveTo>
                  <a:lnTo>
                    <a:pt x="16263" y="8593"/>
                  </a:lnTo>
                  <a:lnTo>
                    <a:pt x="16246" y="8960"/>
                  </a:lnTo>
                  <a:lnTo>
                    <a:pt x="16218" y="9321"/>
                  </a:lnTo>
                  <a:lnTo>
                    <a:pt x="16179" y="9674"/>
                  </a:lnTo>
                  <a:lnTo>
                    <a:pt x="16128" y="10020"/>
                  </a:lnTo>
                  <a:lnTo>
                    <a:pt x="16067" y="10360"/>
                  </a:lnTo>
                  <a:lnTo>
                    <a:pt x="15994" y="10693"/>
                  </a:lnTo>
                  <a:lnTo>
                    <a:pt x="15910" y="11018"/>
                  </a:lnTo>
                  <a:lnTo>
                    <a:pt x="15814" y="11337"/>
                  </a:lnTo>
                  <a:lnTo>
                    <a:pt x="15708" y="11649"/>
                  </a:lnTo>
                  <a:lnTo>
                    <a:pt x="15591" y="11954"/>
                  </a:lnTo>
                  <a:lnTo>
                    <a:pt x="15464" y="12249"/>
                  </a:lnTo>
                  <a:lnTo>
                    <a:pt x="15328" y="12535"/>
                  </a:lnTo>
                  <a:lnTo>
                    <a:pt x="15181" y="12813"/>
                  </a:lnTo>
                  <a:lnTo>
                    <a:pt x="15025" y="13081"/>
                  </a:lnTo>
                  <a:lnTo>
                    <a:pt x="14859" y="13341"/>
                  </a:lnTo>
                  <a:lnTo>
                    <a:pt x="14683" y="13592"/>
                  </a:lnTo>
                  <a:lnTo>
                    <a:pt x="14497" y="13834"/>
                  </a:lnTo>
                  <a:lnTo>
                    <a:pt x="14301" y="14066"/>
                  </a:lnTo>
                  <a:lnTo>
                    <a:pt x="14096" y="14290"/>
                  </a:lnTo>
                  <a:lnTo>
                    <a:pt x="13881" y="14505"/>
                  </a:lnTo>
                  <a:lnTo>
                    <a:pt x="13657" y="14709"/>
                  </a:lnTo>
                  <a:lnTo>
                    <a:pt x="13423" y="14904"/>
                  </a:lnTo>
                  <a:lnTo>
                    <a:pt x="13180" y="15088"/>
                  </a:lnTo>
                  <a:lnTo>
                    <a:pt x="12927" y="15262"/>
                  </a:lnTo>
                  <a:lnTo>
                    <a:pt x="12665" y="15426"/>
                  </a:lnTo>
                  <a:lnTo>
                    <a:pt x="12394" y="15580"/>
                  </a:lnTo>
                  <a:lnTo>
                    <a:pt x="12113" y="15725"/>
                  </a:lnTo>
                  <a:lnTo>
                    <a:pt x="11823" y="15858"/>
                  </a:lnTo>
                  <a:lnTo>
                    <a:pt x="11524" y="15982"/>
                  </a:lnTo>
                  <a:lnTo>
                    <a:pt x="11218" y="16095"/>
                  </a:lnTo>
                  <a:lnTo>
                    <a:pt x="10904" y="16196"/>
                  </a:lnTo>
                  <a:lnTo>
                    <a:pt x="10582" y="16286"/>
                  </a:lnTo>
                  <a:lnTo>
                    <a:pt x="10252" y="16363"/>
                  </a:lnTo>
                  <a:lnTo>
                    <a:pt x="9915" y="16428"/>
                  </a:lnTo>
                  <a:lnTo>
                    <a:pt x="9569" y="16482"/>
                  </a:lnTo>
                  <a:lnTo>
                    <a:pt x="9215" y="16523"/>
                  </a:lnTo>
                  <a:lnTo>
                    <a:pt x="8853" y="16553"/>
                  </a:lnTo>
                  <a:lnTo>
                    <a:pt x="8483" y="16571"/>
                  </a:lnTo>
                  <a:lnTo>
                    <a:pt x="8105" y="16577"/>
                  </a:lnTo>
                  <a:lnTo>
                    <a:pt x="7706" y="16571"/>
                  </a:lnTo>
                  <a:lnTo>
                    <a:pt x="7316" y="16552"/>
                  </a:lnTo>
                  <a:lnTo>
                    <a:pt x="6936" y="16521"/>
                  </a:lnTo>
                  <a:lnTo>
                    <a:pt x="6567" y="16478"/>
                  </a:lnTo>
                  <a:lnTo>
                    <a:pt x="6207" y="16423"/>
                  </a:lnTo>
                  <a:lnTo>
                    <a:pt x="5858" y="16355"/>
                  </a:lnTo>
                  <a:lnTo>
                    <a:pt x="5519" y="16274"/>
                  </a:lnTo>
                  <a:lnTo>
                    <a:pt x="5189" y="16182"/>
                  </a:lnTo>
                  <a:lnTo>
                    <a:pt x="4870" y="16077"/>
                  </a:lnTo>
                  <a:lnTo>
                    <a:pt x="4561" y="15960"/>
                  </a:lnTo>
                  <a:lnTo>
                    <a:pt x="4264" y="15829"/>
                  </a:lnTo>
                  <a:lnTo>
                    <a:pt x="3977" y="15689"/>
                  </a:lnTo>
                  <a:lnTo>
                    <a:pt x="3700" y="15539"/>
                  </a:lnTo>
                  <a:lnTo>
                    <a:pt x="3433" y="15380"/>
                  </a:lnTo>
                  <a:lnTo>
                    <a:pt x="3175" y="15211"/>
                  </a:lnTo>
                  <a:lnTo>
                    <a:pt x="2927" y="15032"/>
                  </a:lnTo>
                  <a:lnTo>
                    <a:pt x="2689" y="14844"/>
                  </a:lnTo>
                  <a:lnTo>
                    <a:pt x="2461" y="14646"/>
                  </a:lnTo>
                  <a:lnTo>
                    <a:pt x="2243" y="14439"/>
                  </a:lnTo>
                  <a:lnTo>
                    <a:pt x="2035" y="14222"/>
                  </a:lnTo>
                  <a:lnTo>
                    <a:pt x="1836" y="13994"/>
                  </a:lnTo>
                  <a:lnTo>
                    <a:pt x="1648" y="13757"/>
                  </a:lnTo>
                  <a:lnTo>
                    <a:pt x="1469" y="13513"/>
                  </a:lnTo>
                  <a:lnTo>
                    <a:pt x="1301" y="13260"/>
                  </a:lnTo>
                  <a:lnTo>
                    <a:pt x="1143" y="12998"/>
                  </a:lnTo>
                  <a:lnTo>
                    <a:pt x="995" y="12729"/>
                  </a:lnTo>
                  <a:lnTo>
                    <a:pt x="856" y="12452"/>
                  </a:lnTo>
                  <a:lnTo>
                    <a:pt x="728" y="12166"/>
                  </a:lnTo>
                  <a:lnTo>
                    <a:pt x="610" y="11872"/>
                  </a:lnTo>
                  <a:lnTo>
                    <a:pt x="503" y="11569"/>
                  </a:lnTo>
                  <a:lnTo>
                    <a:pt x="407" y="11260"/>
                  </a:lnTo>
                  <a:lnTo>
                    <a:pt x="321" y="10945"/>
                  </a:lnTo>
                  <a:lnTo>
                    <a:pt x="246" y="10624"/>
                  </a:lnTo>
                  <a:lnTo>
                    <a:pt x="181" y="10298"/>
                  </a:lnTo>
                  <a:lnTo>
                    <a:pt x="125" y="9966"/>
                  </a:lnTo>
                  <a:lnTo>
                    <a:pt x="80" y="9628"/>
                  </a:lnTo>
                  <a:lnTo>
                    <a:pt x="45" y="9285"/>
                  </a:lnTo>
                  <a:lnTo>
                    <a:pt x="20" y="8935"/>
                  </a:lnTo>
                  <a:lnTo>
                    <a:pt x="5" y="8580"/>
                  </a:lnTo>
                  <a:lnTo>
                    <a:pt x="0" y="8220"/>
                  </a:lnTo>
                  <a:lnTo>
                    <a:pt x="5" y="7846"/>
                  </a:lnTo>
                  <a:lnTo>
                    <a:pt x="21" y="7480"/>
                  </a:lnTo>
                  <a:lnTo>
                    <a:pt x="47" y="7121"/>
                  </a:lnTo>
                  <a:lnTo>
                    <a:pt x="84" y="6769"/>
                  </a:lnTo>
                  <a:lnTo>
                    <a:pt x="131" y="6425"/>
                  </a:lnTo>
                  <a:lnTo>
                    <a:pt x="189" y="6088"/>
                  </a:lnTo>
                  <a:lnTo>
                    <a:pt x="257" y="5758"/>
                  </a:lnTo>
                  <a:lnTo>
                    <a:pt x="336" y="5436"/>
                  </a:lnTo>
                  <a:lnTo>
                    <a:pt x="425" y="5120"/>
                  </a:lnTo>
                  <a:lnTo>
                    <a:pt x="525" y="4813"/>
                  </a:lnTo>
                  <a:lnTo>
                    <a:pt x="638" y="4513"/>
                  </a:lnTo>
                  <a:lnTo>
                    <a:pt x="760" y="4223"/>
                  </a:lnTo>
                  <a:lnTo>
                    <a:pt x="892" y="3941"/>
                  </a:lnTo>
                  <a:lnTo>
                    <a:pt x="1034" y="3669"/>
                  </a:lnTo>
                  <a:lnTo>
                    <a:pt x="1186" y="3406"/>
                  </a:lnTo>
                  <a:lnTo>
                    <a:pt x="1347" y="3153"/>
                  </a:lnTo>
                  <a:lnTo>
                    <a:pt x="1519" y="2908"/>
                  </a:lnTo>
                  <a:lnTo>
                    <a:pt x="1700" y="2672"/>
                  </a:lnTo>
                  <a:lnTo>
                    <a:pt x="1891" y="2446"/>
                  </a:lnTo>
                  <a:lnTo>
                    <a:pt x="2092" y="2229"/>
                  </a:lnTo>
                  <a:lnTo>
                    <a:pt x="2304" y="2019"/>
                  </a:lnTo>
                  <a:lnTo>
                    <a:pt x="2527" y="1819"/>
                  </a:lnTo>
                  <a:lnTo>
                    <a:pt x="2758" y="1629"/>
                  </a:lnTo>
                  <a:lnTo>
                    <a:pt x="2999" y="1450"/>
                  </a:lnTo>
                  <a:lnTo>
                    <a:pt x="3249" y="1280"/>
                  </a:lnTo>
                  <a:lnTo>
                    <a:pt x="3509" y="1120"/>
                  </a:lnTo>
                  <a:lnTo>
                    <a:pt x="3778" y="971"/>
                  </a:lnTo>
                  <a:lnTo>
                    <a:pt x="4056" y="831"/>
                  </a:lnTo>
                  <a:lnTo>
                    <a:pt x="4344" y="702"/>
                  </a:lnTo>
                  <a:lnTo>
                    <a:pt x="4641" y="583"/>
                  </a:lnTo>
                  <a:lnTo>
                    <a:pt x="4950" y="472"/>
                  </a:lnTo>
                  <a:lnTo>
                    <a:pt x="5267" y="373"/>
                  </a:lnTo>
                  <a:lnTo>
                    <a:pt x="5594" y="285"/>
                  </a:lnTo>
                  <a:lnTo>
                    <a:pt x="5929" y="209"/>
                  </a:lnTo>
                  <a:lnTo>
                    <a:pt x="6273" y="145"/>
                  </a:lnTo>
                  <a:lnTo>
                    <a:pt x="6626" y="93"/>
                  </a:lnTo>
                  <a:lnTo>
                    <a:pt x="6988" y="52"/>
                  </a:lnTo>
                  <a:lnTo>
                    <a:pt x="7359" y="23"/>
                  </a:lnTo>
                  <a:lnTo>
                    <a:pt x="7739" y="5"/>
                  </a:lnTo>
                  <a:lnTo>
                    <a:pt x="8128" y="0"/>
                  </a:lnTo>
                  <a:lnTo>
                    <a:pt x="8517" y="5"/>
                  </a:lnTo>
                  <a:lnTo>
                    <a:pt x="8896" y="23"/>
                  </a:lnTo>
                  <a:lnTo>
                    <a:pt x="9267" y="52"/>
                  </a:lnTo>
                  <a:lnTo>
                    <a:pt x="9628" y="93"/>
                  </a:lnTo>
                  <a:lnTo>
                    <a:pt x="9980" y="145"/>
                  </a:lnTo>
                  <a:lnTo>
                    <a:pt x="10323" y="209"/>
                  </a:lnTo>
                  <a:lnTo>
                    <a:pt x="10657" y="285"/>
                  </a:lnTo>
                  <a:lnTo>
                    <a:pt x="10982" y="373"/>
                  </a:lnTo>
                  <a:lnTo>
                    <a:pt x="11297" y="472"/>
                  </a:lnTo>
                  <a:lnTo>
                    <a:pt x="11604" y="583"/>
                  </a:lnTo>
                  <a:lnTo>
                    <a:pt x="11903" y="704"/>
                  </a:lnTo>
                  <a:lnTo>
                    <a:pt x="12192" y="835"/>
                  </a:lnTo>
                  <a:lnTo>
                    <a:pt x="12472" y="977"/>
                  </a:lnTo>
                  <a:lnTo>
                    <a:pt x="12741" y="1128"/>
                  </a:lnTo>
                  <a:lnTo>
                    <a:pt x="13001" y="1289"/>
                  </a:lnTo>
                  <a:lnTo>
                    <a:pt x="13251" y="1459"/>
                  </a:lnTo>
                  <a:lnTo>
                    <a:pt x="13492" y="1640"/>
                  </a:lnTo>
                  <a:lnTo>
                    <a:pt x="13722" y="1830"/>
                  </a:lnTo>
                  <a:lnTo>
                    <a:pt x="13942" y="2030"/>
                  </a:lnTo>
                  <a:lnTo>
                    <a:pt x="14153" y="2240"/>
                  </a:lnTo>
                  <a:lnTo>
                    <a:pt x="14356" y="2460"/>
                  </a:lnTo>
                  <a:lnTo>
                    <a:pt x="14549" y="2688"/>
                  </a:lnTo>
                  <a:lnTo>
                    <a:pt x="14732" y="2925"/>
                  </a:lnTo>
                  <a:lnTo>
                    <a:pt x="14905" y="3171"/>
                  </a:lnTo>
                  <a:lnTo>
                    <a:pt x="15068" y="3426"/>
                  </a:lnTo>
                  <a:lnTo>
                    <a:pt x="15221" y="3690"/>
                  </a:lnTo>
                  <a:lnTo>
                    <a:pt x="15363" y="3963"/>
                  </a:lnTo>
                  <a:lnTo>
                    <a:pt x="15496" y="4245"/>
                  </a:lnTo>
                  <a:lnTo>
                    <a:pt x="15618" y="4536"/>
                  </a:lnTo>
                  <a:lnTo>
                    <a:pt x="15731" y="4836"/>
                  </a:lnTo>
                  <a:lnTo>
                    <a:pt x="15833" y="5141"/>
                  </a:lnTo>
                  <a:lnTo>
                    <a:pt x="15924" y="5454"/>
                  </a:lnTo>
                  <a:lnTo>
                    <a:pt x="16005" y="5774"/>
                  </a:lnTo>
                  <a:lnTo>
                    <a:pt x="16075" y="6101"/>
                  </a:lnTo>
                  <a:lnTo>
                    <a:pt x="16134" y="6436"/>
                  </a:lnTo>
                  <a:lnTo>
                    <a:pt x="16182" y="6778"/>
                  </a:lnTo>
                  <a:lnTo>
                    <a:pt x="16220" y="7128"/>
                  </a:lnTo>
                  <a:lnTo>
                    <a:pt x="16247" y="7484"/>
                  </a:lnTo>
                  <a:lnTo>
                    <a:pt x="16263" y="78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8660853" y="5384149"/>
              <a:ext cx="9431" cy="11272"/>
            </a:xfrm>
            <a:custGeom>
              <a:avLst/>
              <a:pathLst>
                <a:path w="9431" h="11272">
                  <a:moveTo>
                    <a:pt x="9431" y="5567"/>
                  </a:moveTo>
                  <a:lnTo>
                    <a:pt x="9428" y="5316"/>
                  </a:lnTo>
                  <a:lnTo>
                    <a:pt x="9419" y="5070"/>
                  </a:lnTo>
                  <a:lnTo>
                    <a:pt x="9404" y="4828"/>
                  </a:lnTo>
                  <a:lnTo>
                    <a:pt x="9382" y="4592"/>
                  </a:lnTo>
                  <a:lnTo>
                    <a:pt x="9354" y="4361"/>
                  </a:lnTo>
                  <a:lnTo>
                    <a:pt x="9320" y="4135"/>
                  </a:lnTo>
                  <a:lnTo>
                    <a:pt x="9280" y="3914"/>
                  </a:lnTo>
                  <a:lnTo>
                    <a:pt x="9234" y="3698"/>
                  </a:lnTo>
                  <a:lnTo>
                    <a:pt x="9181" y="3487"/>
                  </a:lnTo>
                  <a:lnTo>
                    <a:pt x="9123" y="3281"/>
                  </a:lnTo>
                  <a:lnTo>
                    <a:pt x="9060" y="3078"/>
                  </a:lnTo>
                  <a:lnTo>
                    <a:pt x="8992" y="2881"/>
                  </a:lnTo>
                  <a:lnTo>
                    <a:pt x="8918" y="2690"/>
                  </a:lnTo>
                  <a:lnTo>
                    <a:pt x="8837" y="2505"/>
                  </a:lnTo>
                  <a:lnTo>
                    <a:pt x="8751" y="2326"/>
                  </a:lnTo>
                  <a:lnTo>
                    <a:pt x="8659" y="2153"/>
                  </a:lnTo>
                  <a:lnTo>
                    <a:pt x="8561" y="1986"/>
                  </a:lnTo>
                  <a:lnTo>
                    <a:pt x="8457" y="1825"/>
                  </a:lnTo>
                  <a:lnTo>
                    <a:pt x="8347" y="1669"/>
                  </a:lnTo>
                  <a:lnTo>
                    <a:pt x="8231" y="1520"/>
                  </a:lnTo>
                  <a:lnTo>
                    <a:pt x="8109" y="1377"/>
                  </a:lnTo>
                  <a:lnTo>
                    <a:pt x="7982" y="1241"/>
                  </a:lnTo>
                  <a:lnTo>
                    <a:pt x="7849" y="1112"/>
                  </a:lnTo>
                  <a:lnTo>
                    <a:pt x="7710" y="990"/>
                  </a:lnTo>
                  <a:lnTo>
                    <a:pt x="7565" y="874"/>
                  </a:lnTo>
                  <a:lnTo>
                    <a:pt x="7415" y="765"/>
                  </a:lnTo>
                  <a:lnTo>
                    <a:pt x="7259" y="664"/>
                  </a:lnTo>
                  <a:lnTo>
                    <a:pt x="7097" y="569"/>
                  </a:lnTo>
                  <a:lnTo>
                    <a:pt x="6929" y="481"/>
                  </a:lnTo>
                  <a:lnTo>
                    <a:pt x="6756" y="400"/>
                  </a:lnTo>
                  <a:lnTo>
                    <a:pt x="6580" y="324"/>
                  </a:lnTo>
                  <a:lnTo>
                    <a:pt x="6397" y="256"/>
                  </a:lnTo>
                  <a:lnTo>
                    <a:pt x="6209" y="196"/>
                  </a:lnTo>
                  <a:lnTo>
                    <a:pt x="6015" y="144"/>
                  </a:lnTo>
                  <a:lnTo>
                    <a:pt x="5816" y="100"/>
                  </a:lnTo>
                  <a:lnTo>
                    <a:pt x="5611" y="64"/>
                  </a:lnTo>
                  <a:lnTo>
                    <a:pt x="5400" y="36"/>
                  </a:lnTo>
                  <a:lnTo>
                    <a:pt x="5183" y="16"/>
                  </a:lnTo>
                  <a:lnTo>
                    <a:pt x="4961" y="4"/>
                  </a:lnTo>
                  <a:lnTo>
                    <a:pt x="4733" y="0"/>
                  </a:lnTo>
                  <a:lnTo>
                    <a:pt x="4500" y="4"/>
                  </a:lnTo>
                  <a:lnTo>
                    <a:pt x="4273" y="16"/>
                  </a:lnTo>
                  <a:lnTo>
                    <a:pt x="4052" y="36"/>
                  </a:lnTo>
                  <a:lnTo>
                    <a:pt x="3836" y="64"/>
                  </a:lnTo>
                  <a:lnTo>
                    <a:pt x="3627" y="100"/>
                  </a:lnTo>
                  <a:lnTo>
                    <a:pt x="3422" y="144"/>
                  </a:lnTo>
                  <a:lnTo>
                    <a:pt x="3224" y="196"/>
                  </a:lnTo>
                  <a:lnTo>
                    <a:pt x="3031" y="256"/>
                  </a:lnTo>
                  <a:lnTo>
                    <a:pt x="2845" y="324"/>
                  </a:lnTo>
                  <a:lnTo>
                    <a:pt x="2663" y="400"/>
                  </a:lnTo>
                  <a:lnTo>
                    <a:pt x="2490" y="481"/>
                  </a:lnTo>
                  <a:lnTo>
                    <a:pt x="2323" y="569"/>
                  </a:lnTo>
                  <a:lnTo>
                    <a:pt x="2161" y="664"/>
                  </a:lnTo>
                  <a:lnTo>
                    <a:pt x="2005" y="765"/>
                  </a:lnTo>
                  <a:lnTo>
                    <a:pt x="1854" y="874"/>
                  </a:lnTo>
                  <a:lnTo>
                    <a:pt x="1710" y="990"/>
                  </a:lnTo>
                  <a:lnTo>
                    <a:pt x="1571" y="1112"/>
                  </a:lnTo>
                  <a:lnTo>
                    <a:pt x="1438" y="1241"/>
                  </a:lnTo>
                  <a:lnTo>
                    <a:pt x="1310" y="1377"/>
                  </a:lnTo>
                  <a:lnTo>
                    <a:pt x="1189" y="1520"/>
                  </a:lnTo>
                  <a:lnTo>
                    <a:pt x="1073" y="1669"/>
                  </a:lnTo>
                  <a:lnTo>
                    <a:pt x="963" y="1825"/>
                  </a:lnTo>
                  <a:lnTo>
                    <a:pt x="859" y="1986"/>
                  </a:lnTo>
                  <a:lnTo>
                    <a:pt x="760" y="2153"/>
                  </a:lnTo>
                  <a:lnTo>
                    <a:pt x="668" y="2326"/>
                  </a:lnTo>
                  <a:lnTo>
                    <a:pt x="582" y="2505"/>
                  </a:lnTo>
                  <a:lnTo>
                    <a:pt x="502" y="2690"/>
                  </a:lnTo>
                  <a:lnTo>
                    <a:pt x="428" y="2881"/>
                  </a:lnTo>
                  <a:lnTo>
                    <a:pt x="359" y="3078"/>
                  </a:lnTo>
                  <a:lnTo>
                    <a:pt x="297" y="3281"/>
                  </a:lnTo>
                  <a:lnTo>
                    <a:pt x="240" y="3487"/>
                  </a:lnTo>
                  <a:lnTo>
                    <a:pt x="190" y="3698"/>
                  </a:lnTo>
                  <a:lnTo>
                    <a:pt x="145" y="3914"/>
                  </a:lnTo>
                  <a:lnTo>
                    <a:pt x="107" y="4135"/>
                  </a:lnTo>
                  <a:lnTo>
                    <a:pt x="74" y="4361"/>
                  </a:lnTo>
                  <a:lnTo>
                    <a:pt x="47" y="4592"/>
                  </a:lnTo>
                  <a:lnTo>
                    <a:pt x="26" y="4828"/>
                  </a:lnTo>
                  <a:lnTo>
                    <a:pt x="11" y="5070"/>
                  </a:lnTo>
                  <a:lnTo>
                    <a:pt x="2" y="5316"/>
                  </a:lnTo>
                  <a:lnTo>
                    <a:pt x="0" y="5567"/>
                  </a:lnTo>
                  <a:lnTo>
                    <a:pt x="2" y="5817"/>
                  </a:lnTo>
                  <a:lnTo>
                    <a:pt x="11" y="6062"/>
                  </a:lnTo>
                  <a:lnTo>
                    <a:pt x="26" y="6303"/>
                  </a:lnTo>
                  <a:lnTo>
                    <a:pt x="47" y="6540"/>
                  </a:lnTo>
                  <a:lnTo>
                    <a:pt x="74" y="6773"/>
                  </a:lnTo>
                  <a:lnTo>
                    <a:pt x="107" y="7002"/>
                  </a:lnTo>
                  <a:lnTo>
                    <a:pt x="145" y="7227"/>
                  </a:lnTo>
                  <a:lnTo>
                    <a:pt x="190" y="7448"/>
                  </a:lnTo>
                  <a:lnTo>
                    <a:pt x="240" y="7664"/>
                  </a:lnTo>
                  <a:lnTo>
                    <a:pt x="297" y="7877"/>
                  </a:lnTo>
                  <a:lnTo>
                    <a:pt x="361" y="8082"/>
                  </a:lnTo>
                  <a:lnTo>
                    <a:pt x="432" y="8281"/>
                  </a:lnTo>
                  <a:lnTo>
                    <a:pt x="508" y="8475"/>
                  </a:lnTo>
                  <a:lnTo>
                    <a:pt x="589" y="8663"/>
                  </a:lnTo>
                  <a:lnTo>
                    <a:pt x="677" y="8846"/>
                  </a:lnTo>
                  <a:lnTo>
                    <a:pt x="770" y="9022"/>
                  </a:lnTo>
                  <a:lnTo>
                    <a:pt x="869" y="9193"/>
                  </a:lnTo>
                  <a:lnTo>
                    <a:pt x="974" y="9358"/>
                  </a:lnTo>
                  <a:lnTo>
                    <a:pt x="1084" y="9518"/>
                  </a:lnTo>
                  <a:lnTo>
                    <a:pt x="1200" y="9672"/>
                  </a:lnTo>
                  <a:lnTo>
                    <a:pt x="1322" y="9819"/>
                  </a:lnTo>
                  <a:lnTo>
                    <a:pt x="1449" y="9960"/>
                  </a:lnTo>
                  <a:lnTo>
                    <a:pt x="1582" y="10094"/>
                  </a:lnTo>
                  <a:lnTo>
                    <a:pt x="1721" y="10222"/>
                  </a:lnTo>
                  <a:lnTo>
                    <a:pt x="1866" y="10343"/>
                  </a:lnTo>
                  <a:lnTo>
                    <a:pt x="2016" y="10458"/>
                  </a:lnTo>
                  <a:lnTo>
                    <a:pt x="2172" y="10565"/>
                  </a:lnTo>
                  <a:lnTo>
                    <a:pt x="2334" y="10667"/>
                  </a:lnTo>
                  <a:lnTo>
                    <a:pt x="2502" y="10761"/>
                  </a:lnTo>
                  <a:lnTo>
                    <a:pt x="2675" y="10849"/>
                  </a:lnTo>
                  <a:lnTo>
                    <a:pt x="2854" y="10930"/>
                  </a:lnTo>
                  <a:lnTo>
                    <a:pt x="3038" y="11001"/>
                  </a:lnTo>
                  <a:lnTo>
                    <a:pt x="3228" y="11065"/>
                  </a:lnTo>
                  <a:lnTo>
                    <a:pt x="3423" y="11120"/>
                  </a:lnTo>
                  <a:lnTo>
                    <a:pt x="3624" y="11166"/>
                  </a:lnTo>
                  <a:lnTo>
                    <a:pt x="3830" y="11204"/>
                  </a:lnTo>
                  <a:lnTo>
                    <a:pt x="4042" y="11234"/>
                  </a:lnTo>
                  <a:lnTo>
                    <a:pt x="4259" y="11255"/>
                  </a:lnTo>
                  <a:lnTo>
                    <a:pt x="4482" y="11268"/>
                  </a:lnTo>
                  <a:lnTo>
                    <a:pt x="4710" y="11272"/>
                  </a:lnTo>
                  <a:lnTo>
                    <a:pt x="4953" y="11268"/>
                  </a:lnTo>
                  <a:lnTo>
                    <a:pt x="5190" y="11255"/>
                  </a:lnTo>
                  <a:lnTo>
                    <a:pt x="5420" y="11234"/>
                  </a:lnTo>
                  <a:lnTo>
                    <a:pt x="5643" y="11204"/>
                  </a:lnTo>
                  <a:lnTo>
                    <a:pt x="5859" y="11166"/>
                  </a:lnTo>
                  <a:lnTo>
                    <a:pt x="6068" y="11120"/>
                  </a:lnTo>
                  <a:lnTo>
                    <a:pt x="6270" y="11065"/>
                  </a:lnTo>
                  <a:lnTo>
                    <a:pt x="6466" y="11001"/>
                  </a:lnTo>
                  <a:lnTo>
                    <a:pt x="6654" y="10930"/>
                  </a:lnTo>
                  <a:lnTo>
                    <a:pt x="6836" y="10849"/>
                  </a:lnTo>
                  <a:lnTo>
                    <a:pt x="7011" y="10759"/>
                  </a:lnTo>
                  <a:lnTo>
                    <a:pt x="7180" y="10663"/>
                  </a:lnTo>
                  <a:lnTo>
                    <a:pt x="7343" y="10560"/>
                  </a:lnTo>
                  <a:lnTo>
                    <a:pt x="7498" y="10450"/>
                  </a:lnTo>
                  <a:lnTo>
                    <a:pt x="7648" y="10335"/>
                  </a:lnTo>
                  <a:lnTo>
                    <a:pt x="7791" y="10213"/>
                  </a:lnTo>
                  <a:lnTo>
                    <a:pt x="7928" y="10084"/>
                  </a:lnTo>
                  <a:lnTo>
                    <a:pt x="8058" y="9949"/>
                  </a:lnTo>
                  <a:lnTo>
                    <a:pt x="8182" y="9808"/>
                  </a:lnTo>
                  <a:lnTo>
                    <a:pt x="8300" y="9660"/>
                  </a:lnTo>
                  <a:lnTo>
                    <a:pt x="8413" y="9504"/>
                  </a:lnTo>
                  <a:lnTo>
                    <a:pt x="8521" y="9343"/>
                  </a:lnTo>
                  <a:lnTo>
                    <a:pt x="8622" y="9176"/>
                  </a:lnTo>
                  <a:lnTo>
                    <a:pt x="8717" y="9003"/>
                  </a:lnTo>
                  <a:lnTo>
                    <a:pt x="8806" y="8826"/>
                  </a:lnTo>
                  <a:lnTo>
                    <a:pt x="8888" y="8642"/>
                  </a:lnTo>
                  <a:lnTo>
                    <a:pt x="8965" y="8453"/>
                  </a:lnTo>
                  <a:lnTo>
                    <a:pt x="9035" y="8259"/>
                  </a:lnTo>
                  <a:lnTo>
                    <a:pt x="9099" y="8059"/>
                  </a:lnTo>
                  <a:lnTo>
                    <a:pt x="9157" y="7854"/>
                  </a:lnTo>
                  <a:lnTo>
                    <a:pt x="9209" y="7642"/>
                  </a:lnTo>
                  <a:lnTo>
                    <a:pt x="9256" y="7426"/>
                  </a:lnTo>
                  <a:lnTo>
                    <a:pt x="9297" y="7206"/>
                  </a:lnTo>
                  <a:lnTo>
                    <a:pt x="9333" y="6983"/>
                  </a:lnTo>
                  <a:lnTo>
                    <a:pt x="9363" y="6756"/>
                  </a:lnTo>
                  <a:lnTo>
                    <a:pt x="9388" y="6526"/>
                  </a:lnTo>
                  <a:lnTo>
                    <a:pt x="9407" y="6292"/>
                  </a:lnTo>
                  <a:lnTo>
                    <a:pt x="9421" y="6054"/>
                  </a:lnTo>
                  <a:lnTo>
                    <a:pt x="9429" y="581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8676276" y="5381737"/>
              <a:ext cx="13764" cy="16108"/>
            </a:xfrm>
            <a:custGeom>
              <a:avLst/>
              <a:pathLst>
                <a:path w="13764" h="16108">
                  <a:moveTo>
                    <a:pt x="9809" y="16108"/>
                  </a:moveTo>
                  <a:lnTo>
                    <a:pt x="2995" y="6608"/>
                  </a:lnTo>
                  <a:lnTo>
                    <a:pt x="2995" y="16108"/>
                  </a:lnTo>
                  <a:lnTo>
                    <a:pt x="0" y="16108"/>
                  </a:lnTo>
                  <a:lnTo>
                    <a:pt x="0" y="0"/>
                  </a:lnTo>
                  <a:lnTo>
                    <a:pt x="3852" y="0"/>
                  </a:lnTo>
                  <a:lnTo>
                    <a:pt x="10769" y="9363"/>
                  </a:lnTo>
                  <a:lnTo>
                    <a:pt x="10769" y="0"/>
                  </a:lnTo>
                  <a:lnTo>
                    <a:pt x="13764" y="0"/>
                  </a:lnTo>
                  <a:lnTo>
                    <a:pt x="13764" y="16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8705919" y="5382400"/>
              <a:ext cx="11025" cy="14781"/>
            </a:xfrm>
            <a:custGeom>
              <a:avLst/>
              <a:pathLst>
                <a:path w="11025" h="14781">
                  <a:moveTo>
                    <a:pt x="0" y="14781"/>
                  </a:moveTo>
                  <a:lnTo>
                    <a:pt x="0" y="0"/>
                  </a:lnTo>
                  <a:lnTo>
                    <a:pt x="3094" y="0"/>
                  </a:lnTo>
                  <a:lnTo>
                    <a:pt x="3094" y="12389"/>
                  </a:lnTo>
                  <a:lnTo>
                    <a:pt x="11025" y="12389"/>
                  </a:lnTo>
                  <a:lnTo>
                    <a:pt x="11025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8719043" y="5382400"/>
              <a:ext cx="3094" cy="14781"/>
            </a:xfrm>
            <a:custGeom>
              <a:avLst/>
              <a:pathLst>
                <a:path w="3094" h="14781">
                  <a:moveTo>
                    <a:pt x="0" y="14781"/>
                  </a:moveTo>
                  <a:lnTo>
                    <a:pt x="0" y="0"/>
                  </a:lnTo>
                  <a:lnTo>
                    <a:pt x="3094" y="0"/>
                  </a:lnTo>
                  <a:lnTo>
                    <a:pt x="3094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723817" y="5382400"/>
              <a:ext cx="12652" cy="14781"/>
            </a:xfrm>
            <a:custGeom>
              <a:avLst/>
              <a:pathLst>
                <a:path w="12652" h="14781">
                  <a:moveTo>
                    <a:pt x="7868" y="2391"/>
                  </a:moveTo>
                  <a:lnTo>
                    <a:pt x="7868" y="14781"/>
                  </a:lnTo>
                  <a:lnTo>
                    <a:pt x="4773" y="14781"/>
                  </a:lnTo>
                  <a:lnTo>
                    <a:pt x="4773" y="2391"/>
                  </a:lnTo>
                  <a:lnTo>
                    <a:pt x="0" y="2391"/>
                  </a:lnTo>
                  <a:lnTo>
                    <a:pt x="0" y="0"/>
                  </a:lnTo>
                  <a:lnTo>
                    <a:pt x="12652" y="0"/>
                  </a:lnTo>
                  <a:lnTo>
                    <a:pt x="12652" y="239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738137" y="5382400"/>
              <a:ext cx="12631" cy="14781"/>
            </a:xfrm>
            <a:custGeom>
              <a:avLst/>
              <a:pathLst>
                <a:path w="12631" h="14781">
                  <a:moveTo>
                    <a:pt x="9536" y="14781"/>
                  </a:moveTo>
                  <a:lnTo>
                    <a:pt x="9536" y="8445"/>
                  </a:lnTo>
                  <a:lnTo>
                    <a:pt x="3094" y="8445"/>
                  </a:lnTo>
                  <a:lnTo>
                    <a:pt x="3094" y="14781"/>
                  </a:lnTo>
                  <a:lnTo>
                    <a:pt x="0" y="14781"/>
                  </a:lnTo>
                  <a:lnTo>
                    <a:pt x="0" y="0"/>
                  </a:lnTo>
                  <a:lnTo>
                    <a:pt x="3094" y="0"/>
                  </a:lnTo>
                  <a:lnTo>
                    <a:pt x="3094" y="5885"/>
                  </a:lnTo>
                  <a:lnTo>
                    <a:pt x="9536" y="5885"/>
                  </a:lnTo>
                  <a:lnTo>
                    <a:pt x="9536" y="0"/>
                  </a:lnTo>
                  <a:lnTo>
                    <a:pt x="12631" y="0"/>
                  </a:lnTo>
                  <a:lnTo>
                    <a:pt x="12631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753506" y="5382400"/>
              <a:ext cx="12914" cy="14991"/>
            </a:xfrm>
            <a:custGeom>
              <a:avLst/>
              <a:pathLst>
                <a:path w="12914" h="14991">
                  <a:moveTo>
                    <a:pt x="6294" y="14991"/>
                  </a:moveTo>
                  <a:lnTo>
                    <a:pt x="6019" y="14988"/>
                  </a:lnTo>
                  <a:lnTo>
                    <a:pt x="5749" y="14978"/>
                  </a:lnTo>
                  <a:lnTo>
                    <a:pt x="5484" y="14962"/>
                  </a:lnTo>
                  <a:lnTo>
                    <a:pt x="5223" y="14939"/>
                  </a:lnTo>
                  <a:lnTo>
                    <a:pt x="4967" y="14910"/>
                  </a:lnTo>
                  <a:lnTo>
                    <a:pt x="4715" y="14874"/>
                  </a:lnTo>
                  <a:lnTo>
                    <a:pt x="4468" y="14832"/>
                  </a:lnTo>
                  <a:lnTo>
                    <a:pt x="4226" y="14783"/>
                  </a:lnTo>
                  <a:lnTo>
                    <a:pt x="3988" y="14728"/>
                  </a:lnTo>
                  <a:lnTo>
                    <a:pt x="3755" y="14666"/>
                  </a:lnTo>
                  <a:lnTo>
                    <a:pt x="3528" y="14595"/>
                  </a:lnTo>
                  <a:lnTo>
                    <a:pt x="3306" y="14517"/>
                  </a:lnTo>
                  <a:lnTo>
                    <a:pt x="3091" y="14432"/>
                  </a:lnTo>
                  <a:lnTo>
                    <a:pt x="2882" y="14340"/>
                  </a:lnTo>
                  <a:lnTo>
                    <a:pt x="2680" y="14241"/>
                  </a:lnTo>
                  <a:lnTo>
                    <a:pt x="2484" y="14135"/>
                  </a:lnTo>
                  <a:lnTo>
                    <a:pt x="2294" y="14021"/>
                  </a:lnTo>
                  <a:lnTo>
                    <a:pt x="2110" y="13900"/>
                  </a:lnTo>
                  <a:lnTo>
                    <a:pt x="1933" y="13773"/>
                  </a:lnTo>
                  <a:lnTo>
                    <a:pt x="1762" y="13638"/>
                  </a:lnTo>
                  <a:lnTo>
                    <a:pt x="1600" y="13493"/>
                  </a:lnTo>
                  <a:lnTo>
                    <a:pt x="1445" y="13341"/>
                  </a:lnTo>
                  <a:lnTo>
                    <a:pt x="1297" y="13181"/>
                  </a:lnTo>
                  <a:lnTo>
                    <a:pt x="1156" y="13013"/>
                  </a:lnTo>
                  <a:lnTo>
                    <a:pt x="1022" y="12838"/>
                  </a:lnTo>
                  <a:lnTo>
                    <a:pt x="896" y="12655"/>
                  </a:lnTo>
                  <a:lnTo>
                    <a:pt x="776" y="12463"/>
                  </a:lnTo>
                  <a:lnTo>
                    <a:pt x="664" y="12265"/>
                  </a:lnTo>
                  <a:lnTo>
                    <a:pt x="559" y="12058"/>
                  </a:lnTo>
                  <a:lnTo>
                    <a:pt x="461" y="11844"/>
                  </a:lnTo>
                  <a:lnTo>
                    <a:pt x="373" y="11621"/>
                  </a:lnTo>
                  <a:lnTo>
                    <a:pt x="295" y="11391"/>
                  </a:lnTo>
                  <a:lnTo>
                    <a:pt x="226" y="11151"/>
                  </a:lnTo>
                  <a:lnTo>
                    <a:pt x="166" y="10904"/>
                  </a:lnTo>
                  <a:lnTo>
                    <a:pt x="115" y="10648"/>
                  </a:lnTo>
                  <a:lnTo>
                    <a:pt x="73" y="10383"/>
                  </a:lnTo>
                  <a:lnTo>
                    <a:pt x="41" y="10111"/>
                  </a:lnTo>
                  <a:lnTo>
                    <a:pt x="18" y="9830"/>
                  </a:lnTo>
                  <a:lnTo>
                    <a:pt x="4" y="9540"/>
                  </a:lnTo>
                  <a:lnTo>
                    <a:pt x="0" y="9242"/>
                  </a:lnTo>
                  <a:lnTo>
                    <a:pt x="0" y="0"/>
                  </a:lnTo>
                  <a:lnTo>
                    <a:pt x="3094" y="0"/>
                  </a:lnTo>
                  <a:lnTo>
                    <a:pt x="3094" y="9001"/>
                  </a:lnTo>
                  <a:lnTo>
                    <a:pt x="3097" y="9185"/>
                  </a:lnTo>
                  <a:lnTo>
                    <a:pt x="3104" y="9364"/>
                  </a:lnTo>
                  <a:lnTo>
                    <a:pt x="3115" y="9538"/>
                  </a:lnTo>
                  <a:lnTo>
                    <a:pt x="3131" y="9707"/>
                  </a:lnTo>
                  <a:lnTo>
                    <a:pt x="3152" y="9871"/>
                  </a:lnTo>
                  <a:lnTo>
                    <a:pt x="3177" y="10031"/>
                  </a:lnTo>
                  <a:lnTo>
                    <a:pt x="3207" y="10185"/>
                  </a:lnTo>
                  <a:lnTo>
                    <a:pt x="3242" y="10334"/>
                  </a:lnTo>
                  <a:lnTo>
                    <a:pt x="3281" y="10477"/>
                  </a:lnTo>
                  <a:lnTo>
                    <a:pt x="3325" y="10616"/>
                  </a:lnTo>
                  <a:lnTo>
                    <a:pt x="3373" y="10748"/>
                  </a:lnTo>
                  <a:lnTo>
                    <a:pt x="5274" y="12440"/>
                  </a:lnTo>
                  <a:lnTo>
                    <a:pt x="5402" y="12470"/>
                  </a:lnTo>
                  <a:lnTo>
                    <a:pt x="5533" y="12496"/>
                  </a:lnTo>
                  <a:lnTo>
                    <a:pt x="5667" y="12518"/>
                  </a:lnTo>
                  <a:lnTo>
                    <a:pt x="5804" y="12536"/>
                  </a:lnTo>
                  <a:lnTo>
                    <a:pt x="5943" y="12550"/>
                  </a:lnTo>
                  <a:lnTo>
                    <a:pt x="6086" y="12560"/>
                  </a:lnTo>
                  <a:lnTo>
                    <a:pt x="6230" y="12566"/>
                  </a:lnTo>
                  <a:lnTo>
                    <a:pt x="6378" y="12568"/>
                  </a:lnTo>
                  <a:lnTo>
                    <a:pt x="6528" y="12566"/>
                  </a:lnTo>
                  <a:lnTo>
                    <a:pt x="6675" y="12559"/>
                  </a:lnTo>
                  <a:lnTo>
                    <a:pt x="6820" y="12549"/>
                  </a:lnTo>
                  <a:lnTo>
                    <a:pt x="6962" y="12534"/>
                  </a:lnTo>
                  <a:lnTo>
                    <a:pt x="7102" y="12515"/>
                  </a:lnTo>
                  <a:lnTo>
                    <a:pt x="7239" y="12492"/>
                  </a:lnTo>
                  <a:lnTo>
                    <a:pt x="7374" y="12465"/>
                  </a:lnTo>
                  <a:lnTo>
                    <a:pt x="7506" y="12433"/>
                  </a:lnTo>
                  <a:lnTo>
                    <a:pt x="7636" y="12398"/>
                  </a:lnTo>
                  <a:lnTo>
                    <a:pt x="9458" y="10810"/>
                  </a:lnTo>
                  <a:lnTo>
                    <a:pt x="9515" y="10679"/>
                  </a:lnTo>
                  <a:lnTo>
                    <a:pt x="9567" y="10543"/>
                  </a:lnTo>
                  <a:lnTo>
                    <a:pt x="9615" y="10402"/>
                  </a:lnTo>
                  <a:lnTo>
                    <a:pt x="9658" y="10255"/>
                  </a:lnTo>
                  <a:lnTo>
                    <a:pt x="9696" y="10104"/>
                  </a:lnTo>
                  <a:lnTo>
                    <a:pt x="9728" y="9947"/>
                  </a:lnTo>
                  <a:lnTo>
                    <a:pt x="9756" y="9785"/>
                  </a:lnTo>
                  <a:lnTo>
                    <a:pt x="9779" y="9618"/>
                  </a:lnTo>
                  <a:lnTo>
                    <a:pt x="9796" y="9445"/>
                  </a:lnTo>
                  <a:lnTo>
                    <a:pt x="9809" y="9267"/>
                  </a:lnTo>
                  <a:lnTo>
                    <a:pt x="9817" y="9084"/>
                  </a:lnTo>
                  <a:lnTo>
                    <a:pt x="9819" y="8896"/>
                  </a:lnTo>
                  <a:lnTo>
                    <a:pt x="9819" y="0"/>
                  </a:lnTo>
                  <a:lnTo>
                    <a:pt x="12914" y="0"/>
                  </a:lnTo>
                  <a:lnTo>
                    <a:pt x="12914" y="9085"/>
                  </a:lnTo>
                  <a:lnTo>
                    <a:pt x="12909" y="9385"/>
                  </a:lnTo>
                  <a:lnTo>
                    <a:pt x="12894" y="9677"/>
                  </a:lnTo>
                  <a:lnTo>
                    <a:pt x="12869" y="9961"/>
                  </a:lnTo>
                  <a:lnTo>
                    <a:pt x="12835" y="10236"/>
                  </a:lnTo>
                  <a:lnTo>
                    <a:pt x="12791" y="10504"/>
                  </a:lnTo>
                  <a:lnTo>
                    <a:pt x="12736" y="10763"/>
                  </a:lnTo>
                  <a:lnTo>
                    <a:pt x="12672" y="11014"/>
                  </a:lnTo>
                  <a:lnTo>
                    <a:pt x="12598" y="11257"/>
                  </a:lnTo>
                  <a:lnTo>
                    <a:pt x="12514" y="11491"/>
                  </a:lnTo>
                  <a:lnTo>
                    <a:pt x="12421" y="11718"/>
                  </a:lnTo>
                  <a:lnTo>
                    <a:pt x="12318" y="11937"/>
                  </a:lnTo>
                  <a:lnTo>
                    <a:pt x="12208" y="12148"/>
                  </a:lnTo>
                  <a:lnTo>
                    <a:pt x="12090" y="12351"/>
                  </a:lnTo>
                  <a:lnTo>
                    <a:pt x="11964" y="12547"/>
                  </a:lnTo>
                  <a:lnTo>
                    <a:pt x="11831" y="12736"/>
                  </a:lnTo>
                  <a:lnTo>
                    <a:pt x="11689" y="12916"/>
                  </a:lnTo>
                  <a:lnTo>
                    <a:pt x="11540" y="13090"/>
                  </a:lnTo>
                  <a:lnTo>
                    <a:pt x="11383" y="13255"/>
                  </a:lnTo>
                  <a:lnTo>
                    <a:pt x="11219" y="13414"/>
                  </a:lnTo>
                  <a:lnTo>
                    <a:pt x="11046" y="13564"/>
                  </a:lnTo>
                  <a:lnTo>
                    <a:pt x="10867" y="13705"/>
                  </a:lnTo>
                  <a:lnTo>
                    <a:pt x="10681" y="13839"/>
                  </a:lnTo>
                  <a:lnTo>
                    <a:pt x="10488" y="13966"/>
                  </a:lnTo>
                  <a:lnTo>
                    <a:pt x="10288" y="14085"/>
                  </a:lnTo>
                  <a:lnTo>
                    <a:pt x="10081" y="14196"/>
                  </a:lnTo>
                  <a:lnTo>
                    <a:pt x="9868" y="14301"/>
                  </a:lnTo>
                  <a:lnTo>
                    <a:pt x="9648" y="14398"/>
                  </a:lnTo>
                  <a:lnTo>
                    <a:pt x="9422" y="14487"/>
                  </a:lnTo>
                  <a:lnTo>
                    <a:pt x="9188" y="14570"/>
                  </a:lnTo>
                  <a:lnTo>
                    <a:pt x="8948" y="14645"/>
                  </a:lnTo>
                  <a:lnTo>
                    <a:pt x="8705" y="14711"/>
                  </a:lnTo>
                  <a:lnTo>
                    <a:pt x="8456" y="14769"/>
                  </a:lnTo>
                  <a:lnTo>
                    <a:pt x="8203" y="14821"/>
                  </a:lnTo>
                  <a:lnTo>
                    <a:pt x="7945" y="14866"/>
                  </a:lnTo>
                  <a:lnTo>
                    <a:pt x="7681" y="14905"/>
                  </a:lnTo>
                  <a:lnTo>
                    <a:pt x="7414" y="14936"/>
                  </a:lnTo>
                  <a:lnTo>
                    <a:pt x="7141" y="14960"/>
                  </a:lnTo>
                  <a:lnTo>
                    <a:pt x="6864" y="14977"/>
                  </a:lnTo>
                  <a:lnTo>
                    <a:pt x="6581" y="149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768267" y="5382400"/>
              <a:ext cx="14414" cy="14781"/>
            </a:xfrm>
            <a:custGeom>
              <a:avLst/>
              <a:pathLst>
                <a:path w="14414" h="14781">
                  <a:moveTo>
                    <a:pt x="11351" y="14781"/>
                  </a:moveTo>
                  <a:lnTo>
                    <a:pt x="10039" y="11005"/>
                  </a:lnTo>
                  <a:lnTo>
                    <a:pt x="4406" y="11005"/>
                  </a:lnTo>
                  <a:lnTo>
                    <a:pt x="3094" y="14781"/>
                  </a:lnTo>
                  <a:lnTo>
                    <a:pt x="0" y="14781"/>
                  </a:lnTo>
                  <a:lnTo>
                    <a:pt x="5392" y="0"/>
                  </a:lnTo>
                  <a:lnTo>
                    <a:pt x="9043" y="0"/>
                  </a:lnTo>
                  <a:lnTo>
                    <a:pt x="14414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773365" y="5386827"/>
              <a:ext cx="4248" cy="4248"/>
            </a:xfrm>
            <a:custGeom>
              <a:avLst/>
              <a:pathLst>
                <a:path w="4248" h="4248">
                  <a:moveTo>
                    <a:pt x="1458" y="0"/>
                  </a:moveTo>
                  <a:lnTo>
                    <a:pt x="0" y="4248"/>
                  </a:lnTo>
                  <a:lnTo>
                    <a:pt x="4248" y="42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784685" y="5382400"/>
              <a:ext cx="12631" cy="14781"/>
            </a:xfrm>
            <a:custGeom>
              <a:avLst/>
              <a:pathLst>
                <a:path w="12631" h="14781">
                  <a:moveTo>
                    <a:pt x="9001" y="14781"/>
                  </a:moveTo>
                  <a:lnTo>
                    <a:pt x="2748" y="6063"/>
                  </a:lnTo>
                  <a:lnTo>
                    <a:pt x="2748" y="14781"/>
                  </a:lnTo>
                  <a:lnTo>
                    <a:pt x="0" y="14781"/>
                  </a:lnTo>
                  <a:lnTo>
                    <a:pt x="0" y="0"/>
                  </a:lnTo>
                  <a:lnTo>
                    <a:pt x="3535" y="0"/>
                  </a:lnTo>
                  <a:lnTo>
                    <a:pt x="9882" y="8592"/>
                  </a:lnTo>
                  <a:lnTo>
                    <a:pt x="9882" y="0"/>
                  </a:lnTo>
                  <a:lnTo>
                    <a:pt x="12631" y="0"/>
                  </a:lnTo>
                  <a:lnTo>
                    <a:pt x="12631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800201" y="5382400"/>
              <a:ext cx="3094" cy="14781"/>
            </a:xfrm>
            <a:custGeom>
              <a:avLst/>
              <a:pathLst>
                <a:path w="3094" h="14781">
                  <a:moveTo>
                    <a:pt x="0" y="14781"/>
                  </a:moveTo>
                  <a:lnTo>
                    <a:pt x="0" y="0"/>
                  </a:lnTo>
                  <a:lnTo>
                    <a:pt x="3094" y="0"/>
                  </a:lnTo>
                  <a:lnTo>
                    <a:pt x="3094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805268" y="5382400"/>
              <a:ext cx="14414" cy="14781"/>
            </a:xfrm>
            <a:custGeom>
              <a:avLst/>
              <a:pathLst>
                <a:path w="14414" h="14781">
                  <a:moveTo>
                    <a:pt x="11351" y="14781"/>
                  </a:moveTo>
                  <a:lnTo>
                    <a:pt x="10039" y="11005"/>
                  </a:lnTo>
                  <a:lnTo>
                    <a:pt x="4406" y="11005"/>
                  </a:lnTo>
                  <a:lnTo>
                    <a:pt x="3094" y="14781"/>
                  </a:lnTo>
                  <a:lnTo>
                    <a:pt x="0" y="14781"/>
                  </a:lnTo>
                  <a:lnTo>
                    <a:pt x="5392" y="0"/>
                  </a:lnTo>
                  <a:lnTo>
                    <a:pt x="9043" y="0"/>
                  </a:lnTo>
                  <a:lnTo>
                    <a:pt x="14414" y="147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810367" y="5386827"/>
              <a:ext cx="4248" cy="4248"/>
            </a:xfrm>
            <a:custGeom>
              <a:avLst/>
              <a:pathLst>
                <a:path w="4248" h="4248">
                  <a:moveTo>
                    <a:pt x="1458" y="0"/>
                  </a:moveTo>
                  <a:lnTo>
                    <a:pt x="0" y="4248"/>
                  </a:lnTo>
                  <a:lnTo>
                    <a:pt x="4248" y="42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321029" y="5507565"/>
              <a:ext cx="21008" cy="20671"/>
            </a:xfrm>
            <a:custGeom>
              <a:avLst/>
              <a:pathLst>
                <a:path w="21008" h="20671">
                  <a:moveTo>
                    <a:pt x="17165" y="20671"/>
                  </a:moveTo>
                  <a:lnTo>
                    <a:pt x="17165" y="8142"/>
                  </a:lnTo>
                  <a:lnTo>
                    <a:pt x="17165" y="7992"/>
                  </a:lnTo>
                  <a:lnTo>
                    <a:pt x="17165" y="7841"/>
                  </a:lnTo>
                  <a:lnTo>
                    <a:pt x="17166" y="7689"/>
                  </a:lnTo>
                  <a:lnTo>
                    <a:pt x="17167" y="7536"/>
                  </a:lnTo>
                  <a:lnTo>
                    <a:pt x="17168" y="7383"/>
                  </a:lnTo>
                  <a:lnTo>
                    <a:pt x="17170" y="7228"/>
                  </a:lnTo>
                  <a:lnTo>
                    <a:pt x="17172" y="7073"/>
                  </a:lnTo>
                  <a:lnTo>
                    <a:pt x="17174" y="6917"/>
                  </a:lnTo>
                  <a:lnTo>
                    <a:pt x="17176" y="6759"/>
                  </a:lnTo>
                  <a:lnTo>
                    <a:pt x="17179" y="6601"/>
                  </a:lnTo>
                  <a:lnTo>
                    <a:pt x="17185" y="6444"/>
                  </a:lnTo>
                  <a:lnTo>
                    <a:pt x="17191" y="6290"/>
                  </a:lnTo>
                  <a:lnTo>
                    <a:pt x="17197" y="6138"/>
                  </a:lnTo>
                  <a:lnTo>
                    <a:pt x="17203" y="5989"/>
                  </a:lnTo>
                  <a:lnTo>
                    <a:pt x="17209" y="5842"/>
                  </a:lnTo>
                  <a:lnTo>
                    <a:pt x="17214" y="5698"/>
                  </a:lnTo>
                  <a:lnTo>
                    <a:pt x="17220" y="5557"/>
                  </a:lnTo>
                  <a:lnTo>
                    <a:pt x="17226" y="5418"/>
                  </a:lnTo>
                  <a:lnTo>
                    <a:pt x="17232" y="5282"/>
                  </a:lnTo>
                  <a:lnTo>
                    <a:pt x="17238" y="5149"/>
                  </a:lnTo>
                  <a:lnTo>
                    <a:pt x="17247" y="4994"/>
                  </a:lnTo>
                  <a:lnTo>
                    <a:pt x="17255" y="4840"/>
                  </a:lnTo>
                  <a:lnTo>
                    <a:pt x="17263" y="4686"/>
                  </a:lnTo>
                  <a:lnTo>
                    <a:pt x="17271" y="4534"/>
                  </a:lnTo>
                  <a:lnTo>
                    <a:pt x="17278" y="4382"/>
                  </a:lnTo>
                  <a:lnTo>
                    <a:pt x="17285" y="4232"/>
                  </a:lnTo>
                  <a:lnTo>
                    <a:pt x="17292" y="4082"/>
                  </a:lnTo>
                  <a:lnTo>
                    <a:pt x="17299" y="3933"/>
                  </a:lnTo>
                  <a:lnTo>
                    <a:pt x="17305" y="3785"/>
                  </a:lnTo>
                  <a:lnTo>
                    <a:pt x="17311" y="3638"/>
                  </a:lnTo>
                  <a:lnTo>
                    <a:pt x="17250" y="3869"/>
                  </a:lnTo>
                  <a:lnTo>
                    <a:pt x="17189" y="4097"/>
                  </a:lnTo>
                  <a:lnTo>
                    <a:pt x="17129" y="4323"/>
                  </a:lnTo>
                  <a:lnTo>
                    <a:pt x="17069" y="4546"/>
                  </a:lnTo>
                  <a:lnTo>
                    <a:pt x="17010" y="4768"/>
                  </a:lnTo>
                  <a:lnTo>
                    <a:pt x="16952" y="4986"/>
                  </a:lnTo>
                  <a:lnTo>
                    <a:pt x="16894" y="5203"/>
                  </a:lnTo>
                  <a:lnTo>
                    <a:pt x="16837" y="5417"/>
                  </a:lnTo>
                  <a:lnTo>
                    <a:pt x="16780" y="5629"/>
                  </a:lnTo>
                  <a:lnTo>
                    <a:pt x="15771" y="9140"/>
                  </a:lnTo>
                  <a:lnTo>
                    <a:pt x="12044" y="20671"/>
                  </a:lnTo>
                  <a:lnTo>
                    <a:pt x="8963" y="20671"/>
                  </a:lnTo>
                  <a:lnTo>
                    <a:pt x="4283" y="5839"/>
                  </a:lnTo>
                  <a:lnTo>
                    <a:pt x="4224" y="5629"/>
                  </a:lnTo>
                  <a:lnTo>
                    <a:pt x="4165" y="5417"/>
                  </a:lnTo>
                  <a:lnTo>
                    <a:pt x="4105" y="5203"/>
                  </a:lnTo>
                  <a:lnTo>
                    <a:pt x="4044" y="4986"/>
                  </a:lnTo>
                  <a:lnTo>
                    <a:pt x="3983" y="4768"/>
                  </a:lnTo>
                  <a:lnTo>
                    <a:pt x="3921" y="4546"/>
                  </a:lnTo>
                  <a:lnTo>
                    <a:pt x="3858" y="4323"/>
                  </a:lnTo>
                  <a:lnTo>
                    <a:pt x="3795" y="4097"/>
                  </a:lnTo>
                  <a:lnTo>
                    <a:pt x="3731" y="3869"/>
                  </a:lnTo>
                  <a:lnTo>
                    <a:pt x="3667" y="3638"/>
                  </a:lnTo>
                  <a:lnTo>
                    <a:pt x="3676" y="3808"/>
                  </a:lnTo>
                  <a:lnTo>
                    <a:pt x="3685" y="3977"/>
                  </a:lnTo>
                  <a:lnTo>
                    <a:pt x="3694" y="4146"/>
                  </a:lnTo>
                  <a:lnTo>
                    <a:pt x="3702" y="4314"/>
                  </a:lnTo>
                  <a:lnTo>
                    <a:pt x="3711" y="4481"/>
                  </a:lnTo>
                  <a:lnTo>
                    <a:pt x="3720" y="4648"/>
                  </a:lnTo>
                  <a:lnTo>
                    <a:pt x="3729" y="4815"/>
                  </a:lnTo>
                  <a:lnTo>
                    <a:pt x="3738" y="4981"/>
                  </a:lnTo>
                  <a:lnTo>
                    <a:pt x="3746" y="5146"/>
                  </a:lnTo>
                  <a:lnTo>
                    <a:pt x="3755" y="5310"/>
                  </a:lnTo>
                  <a:lnTo>
                    <a:pt x="3761" y="5452"/>
                  </a:lnTo>
                  <a:lnTo>
                    <a:pt x="3767" y="5595"/>
                  </a:lnTo>
                  <a:lnTo>
                    <a:pt x="3773" y="5740"/>
                  </a:lnTo>
                  <a:lnTo>
                    <a:pt x="3779" y="5885"/>
                  </a:lnTo>
                  <a:lnTo>
                    <a:pt x="3785" y="6033"/>
                  </a:lnTo>
                  <a:lnTo>
                    <a:pt x="3790" y="6182"/>
                  </a:lnTo>
                  <a:lnTo>
                    <a:pt x="3796" y="6332"/>
                  </a:lnTo>
                  <a:lnTo>
                    <a:pt x="3802" y="6484"/>
                  </a:lnTo>
                  <a:lnTo>
                    <a:pt x="3808" y="6637"/>
                  </a:lnTo>
                  <a:lnTo>
                    <a:pt x="3814" y="6792"/>
                  </a:lnTo>
                  <a:lnTo>
                    <a:pt x="3820" y="6946"/>
                  </a:lnTo>
                  <a:lnTo>
                    <a:pt x="3825" y="7095"/>
                  </a:lnTo>
                  <a:lnTo>
                    <a:pt x="3829" y="7240"/>
                  </a:lnTo>
                  <a:lnTo>
                    <a:pt x="3833" y="7381"/>
                  </a:lnTo>
                  <a:lnTo>
                    <a:pt x="3836" y="7518"/>
                  </a:lnTo>
                  <a:lnTo>
                    <a:pt x="3839" y="7651"/>
                  </a:lnTo>
                  <a:lnTo>
                    <a:pt x="3843" y="8142"/>
                  </a:lnTo>
                  <a:lnTo>
                    <a:pt x="3843" y="20671"/>
                  </a:lnTo>
                  <a:lnTo>
                    <a:pt x="0" y="20671"/>
                  </a:lnTo>
                  <a:lnTo>
                    <a:pt x="0" y="0"/>
                  </a:lnTo>
                  <a:lnTo>
                    <a:pt x="5795" y="0"/>
                  </a:lnTo>
                  <a:lnTo>
                    <a:pt x="9768" y="12545"/>
                  </a:lnTo>
                  <a:lnTo>
                    <a:pt x="9800" y="12675"/>
                  </a:lnTo>
                  <a:lnTo>
                    <a:pt x="9835" y="12807"/>
                  </a:lnTo>
                  <a:lnTo>
                    <a:pt x="9870" y="12938"/>
                  </a:lnTo>
                  <a:lnTo>
                    <a:pt x="9904" y="13067"/>
                  </a:lnTo>
                  <a:lnTo>
                    <a:pt x="9938" y="13196"/>
                  </a:lnTo>
                  <a:lnTo>
                    <a:pt x="9972" y="13324"/>
                  </a:lnTo>
                  <a:lnTo>
                    <a:pt x="10137" y="13952"/>
                  </a:lnTo>
                  <a:lnTo>
                    <a:pt x="10173" y="14096"/>
                  </a:lnTo>
                  <a:lnTo>
                    <a:pt x="10209" y="14241"/>
                  </a:lnTo>
                  <a:lnTo>
                    <a:pt x="10245" y="14388"/>
                  </a:lnTo>
                  <a:lnTo>
                    <a:pt x="10283" y="14536"/>
                  </a:lnTo>
                  <a:lnTo>
                    <a:pt x="10321" y="14685"/>
                  </a:lnTo>
                  <a:lnTo>
                    <a:pt x="10359" y="14835"/>
                  </a:lnTo>
                  <a:lnTo>
                    <a:pt x="10398" y="14987"/>
                  </a:lnTo>
                  <a:lnTo>
                    <a:pt x="10438" y="15139"/>
                  </a:lnTo>
                  <a:lnTo>
                    <a:pt x="10478" y="15293"/>
                  </a:lnTo>
                  <a:lnTo>
                    <a:pt x="10519" y="15448"/>
                  </a:lnTo>
                  <a:lnTo>
                    <a:pt x="10560" y="15296"/>
                  </a:lnTo>
                  <a:lnTo>
                    <a:pt x="10600" y="15145"/>
                  </a:lnTo>
                  <a:lnTo>
                    <a:pt x="10640" y="14996"/>
                  </a:lnTo>
                  <a:lnTo>
                    <a:pt x="10681" y="14847"/>
                  </a:lnTo>
                  <a:lnTo>
                    <a:pt x="10720" y="14700"/>
                  </a:lnTo>
                  <a:lnTo>
                    <a:pt x="10760" y="14554"/>
                  </a:lnTo>
                  <a:lnTo>
                    <a:pt x="10799" y="14409"/>
                  </a:lnTo>
                  <a:lnTo>
                    <a:pt x="10838" y="14265"/>
                  </a:lnTo>
                  <a:lnTo>
                    <a:pt x="10876" y="14122"/>
                  </a:lnTo>
                  <a:lnTo>
                    <a:pt x="11604" y="11634"/>
                  </a:lnTo>
                  <a:lnTo>
                    <a:pt x="15243" y="0"/>
                  </a:lnTo>
                  <a:lnTo>
                    <a:pt x="21008" y="0"/>
                  </a:lnTo>
                  <a:lnTo>
                    <a:pt x="21008" y="20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344795" y="5507565"/>
              <a:ext cx="20157" cy="20671"/>
            </a:xfrm>
            <a:custGeom>
              <a:avLst/>
              <a:pathLst>
                <a:path w="20157" h="20671">
                  <a:moveTo>
                    <a:pt x="15873" y="20671"/>
                  </a:moveTo>
                  <a:lnTo>
                    <a:pt x="14040" y="15389"/>
                  </a:lnTo>
                  <a:lnTo>
                    <a:pt x="6161" y="15389"/>
                  </a:lnTo>
                  <a:lnTo>
                    <a:pt x="4327" y="20671"/>
                  </a:lnTo>
                  <a:lnTo>
                    <a:pt x="0" y="20671"/>
                  </a:lnTo>
                  <a:lnTo>
                    <a:pt x="7540" y="0"/>
                  </a:lnTo>
                  <a:lnTo>
                    <a:pt x="12646" y="0"/>
                  </a:lnTo>
                  <a:lnTo>
                    <a:pt x="20157" y="20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351926" y="5513756"/>
              <a:ext cx="5941" cy="5941"/>
            </a:xfrm>
            <a:custGeom>
              <a:avLst/>
              <a:pathLst>
                <a:path w="5941" h="5941">
                  <a:moveTo>
                    <a:pt x="2039" y="0"/>
                  </a:moveTo>
                  <a:lnTo>
                    <a:pt x="0" y="5941"/>
                  </a:lnTo>
                  <a:lnTo>
                    <a:pt x="5941" y="594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367756" y="5507565"/>
              <a:ext cx="15419" cy="20671"/>
            </a:xfrm>
            <a:custGeom>
              <a:avLst/>
              <a:pathLst>
                <a:path w="15419" h="20671">
                  <a:moveTo>
                    <a:pt x="0" y="20671"/>
                  </a:moveTo>
                  <a:lnTo>
                    <a:pt x="0" y="0"/>
                  </a:lnTo>
                  <a:lnTo>
                    <a:pt x="4327" y="0"/>
                  </a:lnTo>
                  <a:lnTo>
                    <a:pt x="4327" y="17326"/>
                  </a:lnTo>
                  <a:lnTo>
                    <a:pt x="15419" y="17326"/>
                  </a:lnTo>
                  <a:lnTo>
                    <a:pt x="15419" y="20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384847" y="5507565"/>
              <a:ext cx="20157" cy="20671"/>
            </a:xfrm>
            <a:custGeom>
              <a:avLst/>
              <a:pathLst>
                <a:path w="20157" h="20671">
                  <a:moveTo>
                    <a:pt x="15873" y="20671"/>
                  </a:moveTo>
                  <a:lnTo>
                    <a:pt x="14040" y="15389"/>
                  </a:lnTo>
                  <a:lnTo>
                    <a:pt x="6161" y="15389"/>
                  </a:lnTo>
                  <a:lnTo>
                    <a:pt x="4327" y="20671"/>
                  </a:lnTo>
                  <a:lnTo>
                    <a:pt x="0" y="20671"/>
                  </a:lnTo>
                  <a:lnTo>
                    <a:pt x="7540" y="0"/>
                  </a:lnTo>
                  <a:lnTo>
                    <a:pt x="12646" y="0"/>
                  </a:lnTo>
                  <a:lnTo>
                    <a:pt x="20157" y="20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391977" y="5513756"/>
              <a:ext cx="5941" cy="5941"/>
            </a:xfrm>
            <a:custGeom>
              <a:avLst/>
              <a:pathLst>
                <a:path w="5941" h="5941">
                  <a:moveTo>
                    <a:pt x="2039" y="0"/>
                  </a:moveTo>
                  <a:lnTo>
                    <a:pt x="0" y="5941"/>
                  </a:lnTo>
                  <a:lnTo>
                    <a:pt x="5941" y="594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405827" y="5507565"/>
              <a:ext cx="28300" cy="20671"/>
            </a:xfrm>
            <a:custGeom>
              <a:avLst/>
              <a:pathLst>
                <a:path w="28300" h="20671">
                  <a:moveTo>
                    <a:pt x="22960" y="20671"/>
                  </a:moveTo>
                  <a:lnTo>
                    <a:pt x="17825" y="20671"/>
                  </a:lnTo>
                  <a:lnTo>
                    <a:pt x="14912" y="8247"/>
                  </a:lnTo>
                  <a:lnTo>
                    <a:pt x="14883" y="8120"/>
                  </a:lnTo>
                  <a:lnTo>
                    <a:pt x="14854" y="7989"/>
                  </a:lnTo>
                  <a:lnTo>
                    <a:pt x="14823" y="7853"/>
                  </a:lnTo>
                  <a:lnTo>
                    <a:pt x="14793" y="7714"/>
                  </a:lnTo>
                  <a:lnTo>
                    <a:pt x="14761" y="7571"/>
                  </a:lnTo>
                  <a:lnTo>
                    <a:pt x="14729" y="7423"/>
                  </a:lnTo>
                  <a:lnTo>
                    <a:pt x="14700" y="7274"/>
                  </a:lnTo>
                  <a:lnTo>
                    <a:pt x="14671" y="7125"/>
                  </a:lnTo>
                  <a:lnTo>
                    <a:pt x="14642" y="6978"/>
                  </a:lnTo>
                  <a:lnTo>
                    <a:pt x="14614" y="6831"/>
                  </a:lnTo>
                  <a:lnTo>
                    <a:pt x="14586" y="6686"/>
                  </a:lnTo>
                  <a:lnTo>
                    <a:pt x="14558" y="6541"/>
                  </a:lnTo>
                  <a:lnTo>
                    <a:pt x="14531" y="6397"/>
                  </a:lnTo>
                  <a:lnTo>
                    <a:pt x="14504" y="6254"/>
                  </a:lnTo>
                  <a:lnTo>
                    <a:pt x="14477" y="6112"/>
                  </a:lnTo>
                  <a:lnTo>
                    <a:pt x="14450" y="5971"/>
                  </a:lnTo>
                  <a:lnTo>
                    <a:pt x="14418" y="5809"/>
                  </a:lnTo>
                  <a:lnTo>
                    <a:pt x="14387" y="5645"/>
                  </a:lnTo>
                  <a:lnTo>
                    <a:pt x="14356" y="5481"/>
                  </a:lnTo>
                  <a:lnTo>
                    <a:pt x="14326" y="5316"/>
                  </a:lnTo>
                  <a:lnTo>
                    <a:pt x="14296" y="5149"/>
                  </a:lnTo>
                  <a:lnTo>
                    <a:pt x="14267" y="4981"/>
                  </a:lnTo>
                  <a:lnTo>
                    <a:pt x="14239" y="4812"/>
                  </a:lnTo>
                  <a:lnTo>
                    <a:pt x="14211" y="4642"/>
                  </a:lnTo>
                  <a:lnTo>
                    <a:pt x="14184" y="4471"/>
                  </a:lnTo>
                  <a:lnTo>
                    <a:pt x="14157" y="4298"/>
                  </a:lnTo>
                  <a:lnTo>
                    <a:pt x="14125" y="4471"/>
                  </a:lnTo>
                  <a:lnTo>
                    <a:pt x="14092" y="4643"/>
                  </a:lnTo>
                  <a:lnTo>
                    <a:pt x="14060" y="4813"/>
                  </a:lnTo>
                  <a:lnTo>
                    <a:pt x="14028" y="4984"/>
                  </a:lnTo>
                  <a:lnTo>
                    <a:pt x="13996" y="5153"/>
                  </a:lnTo>
                  <a:lnTo>
                    <a:pt x="13963" y="5321"/>
                  </a:lnTo>
                  <a:lnTo>
                    <a:pt x="13931" y="5488"/>
                  </a:lnTo>
                  <a:lnTo>
                    <a:pt x="13899" y="5655"/>
                  </a:lnTo>
                  <a:lnTo>
                    <a:pt x="13866" y="5820"/>
                  </a:lnTo>
                  <a:lnTo>
                    <a:pt x="13247" y="8714"/>
                  </a:lnTo>
                  <a:lnTo>
                    <a:pt x="10460" y="20671"/>
                  </a:lnTo>
                  <a:lnTo>
                    <a:pt x="5325" y="20671"/>
                  </a:lnTo>
                  <a:lnTo>
                    <a:pt x="0" y="0"/>
                  </a:lnTo>
                  <a:lnTo>
                    <a:pt x="4386" y="0"/>
                  </a:lnTo>
                  <a:lnTo>
                    <a:pt x="6968" y="11502"/>
                  </a:lnTo>
                  <a:lnTo>
                    <a:pt x="7012" y="11689"/>
                  </a:lnTo>
                  <a:lnTo>
                    <a:pt x="7055" y="11876"/>
                  </a:lnTo>
                  <a:lnTo>
                    <a:pt x="7098" y="12062"/>
                  </a:lnTo>
                  <a:lnTo>
                    <a:pt x="7140" y="12248"/>
                  </a:lnTo>
                  <a:lnTo>
                    <a:pt x="7181" y="12433"/>
                  </a:lnTo>
                  <a:lnTo>
                    <a:pt x="7222" y="12618"/>
                  </a:lnTo>
                  <a:lnTo>
                    <a:pt x="7262" y="12802"/>
                  </a:lnTo>
                  <a:lnTo>
                    <a:pt x="7302" y="12985"/>
                  </a:lnTo>
                  <a:lnTo>
                    <a:pt x="7341" y="13168"/>
                  </a:lnTo>
                  <a:lnTo>
                    <a:pt x="7379" y="13350"/>
                  </a:lnTo>
                  <a:lnTo>
                    <a:pt x="7417" y="13530"/>
                  </a:lnTo>
                  <a:lnTo>
                    <a:pt x="7454" y="13706"/>
                  </a:lnTo>
                  <a:lnTo>
                    <a:pt x="7491" y="13879"/>
                  </a:lnTo>
                  <a:lnTo>
                    <a:pt x="7527" y="14047"/>
                  </a:lnTo>
                  <a:lnTo>
                    <a:pt x="7562" y="14212"/>
                  </a:lnTo>
                  <a:lnTo>
                    <a:pt x="7597" y="14373"/>
                  </a:lnTo>
                  <a:lnTo>
                    <a:pt x="7632" y="14530"/>
                  </a:lnTo>
                  <a:lnTo>
                    <a:pt x="7665" y="14683"/>
                  </a:lnTo>
                  <a:lnTo>
                    <a:pt x="7699" y="14833"/>
                  </a:lnTo>
                  <a:lnTo>
                    <a:pt x="7731" y="14979"/>
                  </a:lnTo>
                  <a:lnTo>
                    <a:pt x="7766" y="15145"/>
                  </a:lnTo>
                  <a:lnTo>
                    <a:pt x="7800" y="15310"/>
                  </a:lnTo>
                  <a:lnTo>
                    <a:pt x="7834" y="15474"/>
                  </a:lnTo>
                  <a:lnTo>
                    <a:pt x="7867" y="15636"/>
                  </a:lnTo>
                  <a:lnTo>
                    <a:pt x="7900" y="15796"/>
                  </a:lnTo>
                  <a:lnTo>
                    <a:pt x="7932" y="15956"/>
                  </a:lnTo>
                  <a:lnTo>
                    <a:pt x="7963" y="16113"/>
                  </a:lnTo>
                  <a:lnTo>
                    <a:pt x="7994" y="16270"/>
                  </a:lnTo>
                  <a:lnTo>
                    <a:pt x="8024" y="16424"/>
                  </a:lnTo>
                  <a:lnTo>
                    <a:pt x="8054" y="16578"/>
                  </a:lnTo>
                  <a:lnTo>
                    <a:pt x="8098" y="16361"/>
                  </a:lnTo>
                  <a:lnTo>
                    <a:pt x="8141" y="16146"/>
                  </a:lnTo>
                  <a:lnTo>
                    <a:pt x="8185" y="15932"/>
                  </a:lnTo>
                  <a:lnTo>
                    <a:pt x="8228" y="15719"/>
                  </a:lnTo>
                  <a:lnTo>
                    <a:pt x="8270" y="15507"/>
                  </a:lnTo>
                  <a:lnTo>
                    <a:pt x="8313" y="15296"/>
                  </a:lnTo>
                  <a:lnTo>
                    <a:pt x="8355" y="15087"/>
                  </a:lnTo>
                  <a:lnTo>
                    <a:pt x="8397" y="14878"/>
                  </a:lnTo>
                  <a:lnTo>
                    <a:pt x="8438" y="14671"/>
                  </a:lnTo>
                  <a:lnTo>
                    <a:pt x="9228" y="11003"/>
                  </a:lnTo>
                  <a:lnTo>
                    <a:pt x="11780" y="0"/>
                  </a:lnTo>
                  <a:lnTo>
                    <a:pt x="16622" y="0"/>
                  </a:lnTo>
                  <a:lnTo>
                    <a:pt x="19923" y="14509"/>
                  </a:lnTo>
                  <a:lnTo>
                    <a:pt x="19958" y="14715"/>
                  </a:lnTo>
                  <a:lnTo>
                    <a:pt x="19993" y="14920"/>
                  </a:lnTo>
                  <a:lnTo>
                    <a:pt x="20028" y="15127"/>
                  </a:lnTo>
                  <a:lnTo>
                    <a:pt x="20064" y="15333"/>
                  </a:lnTo>
                  <a:lnTo>
                    <a:pt x="20099" y="15540"/>
                  </a:lnTo>
                  <a:lnTo>
                    <a:pt x="20134" y="15747"/>
                  </a:lnTo>
                  <a:lnTo>
                    <a:pt x="20169" y="15954"/>
                  </a:lnTo>
                  <a:lnTo>
                    <a:pt x="20204" y="16162"/>
                  </a:lnTo>
                  <a:lnTo>
                    <a:pt x="20240" y="16370"/>
                  </a:lnTo>
                  <a:lnTo>
                    <a:pt x="20275" y="16578"/>
                  </a:lnTo>
                  <a:lnTo>
                    <a:pt x="20310" y="16413"/>
                  </a:lnTo>
                  <a:lnTo>
                    <a:pt x="20346" y="16247"/>
                  </a:lnTo>
                  <a:lnTo>
                    <a:pt x="20382" y="16079"/>
                  </a:lnTo>
                  <a:lnTo>
                    <a:pt x="20418" y="15911"/>
                  </a:lnTo>
                  <a:lnTo>
                    <a:pt x="20454" y="15741"/>
                  </a:lnTo>
                  <a:lnTo>
                    <a:pt x="20491" y="15571"/>
                  </a:lnTo>
                  <a:lnTo>
                    <a:pt x="20528" y="15399"/>
                  </a:lnTo>
                  <a:lnTo>
                    <a:pt x="20566" y="15226"/>
                  </a:lnTo>
                  <a:lnTo>
                    <a:pt x="20604" y="15051"/>
                  </a:lnTo>
                  <a:lnTo>
                    <a:pt x="20642" y="14876"/>
                  </a:lnTo>
                  <a:lnTo>
                    <a:pt x="20674" y="14725"/>
                  </a:lnTo>
                  <a:lnTo>
                    <a:pt x="20708" y="14571"/>
                  </a:lnTo>
                  <a:lnTo>
                    <a:pt x="20742" y="14414"/>
                  </a:lnTo>
                  <a:lnTo>
                    <a:pt x="20778" y="14254"/>
                  </a:lnTo>
                  <a:lnTo>
                    <a:pt x="20814" y="14091"/>
                  </a:lnTo>
                  <a:lnTo>
                    <a:pt x="20851" y="13925"/>
                  </a:lnTo>
                  <a:lnTo>
                    <a:pt x="20889" y="13756"/>
                  </a:lnTo>
                  <a:lnTo>
                    <a:pt x="20928" y="13585"/>
                  </a:lnTo>
                  <a:lnTo>
                    <a:pt x="20968" y="13410"/>
                  </a:lnTo>
                  <a:lnTo>
                    <a:pt x="21008" y="13233"/>
                  </a:lnTo>
                  <a:lnTo>
                    <a:pt x="21049" y="13054"/>
                  </a:lnTo>
                  <a:lnTo>
                    <a:pt x="21090" y="12877"/>
                  </a:lnTo>
                  <a:lnTo>
                    <a:pt x="21132" y="12701"/>
                  </a:lnTo>
                  <a:lnTo>
                    <a:pt x="21173" y="12526"/>
                  </a:lnTo>
                  <a:lnTo>
                    <a:pt x="21214" y="12352"/>
                  </a:lnTo>
                  <a:lnTo>
                    <a:pt x="21255" y="12180"/>
                  </a:lnTo>
                  <a:lnTo>
                    <a:pt x="21296" y="12009"/>
                  </a:lnTo>
                  <a:lnTo>
                    <a:pt x="21337" y="11838"/>
                  </a:lnTo>
                  <a:lnTo>
                    <a:pt x="21378" y="11669"/>
                  </a:lnTo>
                  <a:lnTo>
                    <a:pt x="21419" y="11502"/>
                  </a:lnTo>
                  <a:lnTo>
                    <a:pt x="23913" y="0"/>
                  </a:lnTo>
                  <a:lnTo>
                    <a:pt x="2830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436166" y="5507565"/>
              <a:ext cx="4327" cy="20671"/>
            </a:xfrm>
            <a:custGeom>
              <a:avLst/>
              <a:pathLst>
                <a:path w="4327" h="20671">
                  <a:moveTo>
                    <a:pt x="0" y="20671"/>
                  </a:moveTo>
                  <a:lnTo>
                    <a:pt x="0" y="0"/>
                  </a:lnTo>
                  <a:lnTo>
                    <a:pt x="4327" y="0"/>
                  </a:lnTo>
                  <a:lnTo>
                    <a:pt x="4327" y="2067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5867521" y="3890071"/>
              <a:ext cx="70791" cy="69654"/>
            </a:xfrm>
            <a:custGeom>
              <a:avLst/>
              <a:pathLst>
                <a:path w="70791" h="69654">
                  <a:moveTo>
                    <a:pt x="57839" y="69654"/>
                  </a:moveTo>
                  <a:lnTo>
                    <a:pt x="57839" y="27436"/>
                  </a:lnTo>
                  <a:lnTo>
                    <a:pt x="57839" y="26930"/>
                  </a:lnTo>
                  <a:lnTo>
                    <a:pt x="57841" y="26422"/>
                  </a:lnTo>
                  <a:lnTo>
                    <a:pt x="57843" y="25910"/>
                  </a:lnTo>
                  <a:lnTo>
                    <a:pt x="57847" y="25395"/>
                  </a:lnTo>
                  <a:lnTo>
                    <a:pt x="57851" y="24878"/>
                  </a:lnTo>
                  <a:lnTo>
                    <a:pt x="57857" y="24357"/>
                  </a:lnTo>
                  <a:lnTo>
                    <a:pt x="57863" y="23834"/>
                  </a:lnTo>
                  <a:lnTo>
                    <a:pt x="57871" y="23307"/>
                  </a:lnTo>
                  <a:lnTo>
                    <a:pt x="57879" y="22778"/>
                  </a:lnTo>
                  <a:lnTo>
                    <a:pt x="57888" y="22245"/>
                  </a:lnTo>
                  <a:lnTo>
                    <a:pt x="57908" y="21716"/>
                  </a:lnTo>
                  <a:lnTo>
                    <a:pt x="57928" y="21195"/>
                  </a:lnTo>
                  <a:lnTo>
                    <a:pt x="57948" y="20684"/>
                  </a:lnTo>
                  <a:lnTo>
                    <a:pt x="57967" y="20181"/>
                  </a:lnTo>
                  <a:lnTo>
                    <a:pt x="57987" y="19687"/>
                  </a:lnTo>
                  <a:lnTo>
                    <a:pt x="58007" y="19202"/>
                  </a:lnTo>
                  <a:lnTo>
                    <a:pt x="58027" y="18726"/>
                  </a:lnTo>
                  <a:lnTo>
                    <a:pt x="58047" y="18259"/>
                  </a:lnTo>
                  <a:lnTo>
                    <a:pt x="58066" y="17801"/>
                  </a:lnTo>
                  <a:lnTo>
                    <a:pt x="58086" y="17351"/>
                  </a:lnTo>
                  <a:lnTo>
                    <a:pt x="58115" y="16829"/>
                  </a:lnTo>
                  <a:lnTo>
                    <a:pt x="58143" y="16309"/>
                  </a:lnTo>
                  <a:lnTo>
                    <a:pt x="58171" y="15793"/>
                  </a:lnTo>
                  <a:lnTo>
                    <a:pt x="58197" y="15279"/>
                  </a:lnTo>
                  <a:lnTo>
                    <a:pt x="58222" y="14768"/>
                  </a:lnTo>
                  <a:lnTo>
                    <a:pt x="58246" y="14261"/>
                  </a:lnTo>
                  <a:lnTo>
                    <a:pt x="58269" y="13756"/>
                  </a:lnTo>
                  <a:lnTo>
                    <a:pt x="58292" y="13254"/>
                  </a:lnTo>
                  <a:lnTo>
                    <a:pt x="58313" y="12755"/>
                  </a:lnTo>
                  <a:lnTo>
                    <a:pt x="58333" y="12259"/>
                  </a:lnTo>
                  <a:lnTo>
                    <a:pt x="58127" y="13037"/>
                  </a:lnTo>
                  <a:lnTo>
                    <a:pt x="57922" y="13806"/>
                  </a:lnTo>
                  <a:lnTo>
                    <a:pt x="57719" y="14567"/>
                  </a:lnTo>
                  <a:lnTo>
                    <a:pt x="57519" y="15321"/>
                  </a:lnTo>
                  <a:lnTo>
                    <a:pt x="57320" y="16066"/>
                  </a:lnTo>
                  <a:lnTo>
                    <a:pt x="57123" y="16804"/>
                  </a:lnTo>
                  <a:lnTo>
                    <a:pt x="56928" y="17533"/>
                  </a:lnTo>
                  <a:lnTo>
                    <a:pt x="56735" y="18255"/>
                  </a:lnTo>
                  <a:lnTo>
                    <a:pt x="56545" y="18969"/>
                  </a:lnTo>
                  <a:lnTo>
                    <a:pt x="56356" y="19675"/>
                  </a:lnTo>
                  <a:lnTo>
                    <a:pt x="56276" y="19972"/>
                  </a:lnTo>
                  <a:lnTo>
                    <a:pt x="56196" y="20272"/>
                  </a:lnTo>
                  <a:lnTo>
                    <a:pt x="56114" y="20574"/>
                  </a:lnTo>
                  <a:lnTo>
                    <a:pt x="56032" y="20877"/>
                  </a:lnTo>
                  <a:lnTo>
                    <a:pt x="55948" y="21183"/>
                  </a:lnTo>
                  <a:lnTo>
                    <a:pt x="55863" y="21490"/>
                  </a:lnTo>
                  <a:lnTo>
                    <a:pt x="55778" y="21800"/>
                  </a:lnTo>
                  <a:lnTo>
                    <a:pt x="55691" y="22111"/>
                  </a:lnTo>
                  <a:lnTo>
                    <a:pt x="55604" y="22424"/>
                  </a:lnTo>
                  <a:lnTo>
                    <a:pt x="55515" y="22740"/>
                  </a:lnTo>
                  <a:lnTo>
                    <a:pt x="55426" y="23055"/>
                  </a:lnTo>
                  <a:lnTo>
                    <a:pt x="55337" y="23369"/>
                  </a:lnTo>
                  <a:lnTo>
                    <a:pt x="55248" y="23680"/>
                  </a:lnTo>
                  <a:lnTo>
                    <a:pt x="55159" y="23989"/>
                  </a:lnTo>
                  <a:lnTo>
                    <a:pt x="55070" y="24297"/>
                  </a:lnTo>
                  <a:lnTo>
                    <a:pt x="54982" y="24602"/>
                  </a:lnTo>
                  <a:lnTo>
                    <a:pt x="54893" y="24906"/>
                  </a:lnTo>
                  <a:lnTo>
                    <a:pt x="54804" y="25208"/>
                  </a:lnTo>
                  <a:lnTo>
                    <a:pt x="54715" y="25507"/>
                  </a:lnTo>
                  <a:lnTo>
                    <a:pt x="54626" y="25805"/>
                  </a:lnTo>
                  <a:lnTo>
                    <a:pt x="54546" y="26099"/>
                  </a:lnTo>
                  <a:lnTo>
                    <a:pt x="54467" y="26390"/>
                  </a:lnTo>
                  <a:lnTo>
                    <a:pt x="54388" y="26677"/>
                  </a:lnTo>
                  <a:lnTo>
                    <a:pt x="54309" y="26960"/>
                  </a:lnTo>
                  <a:lnTo>
                    <a:pt x="54230" y="27238"/>
                  </a:lnTo>
                  <a:lnTo>
                    <a:pt x="54151" y="27513"/>
                  </a:lnTo>
                  <a:lnTo>
                    <a:pt x="54072" y="27784"/>
                  </a:lnTo>
                  <a:lnTo>
                    <a:pt x="53993" y="28051"/>
                  </a:lnTo>
                  <a:lnTo>
                    <a:pt x="53914" y="28314"/>
                  </a:lnTo>
                  <a:lnTo>
                    <a:pt x="53835" y="28573"/>
                  </a:lnTo>
                  <a:lnTo>
                    <a:pt x="53757" y="28827"/>
                  </a:lnTo>
                  <a:lnTo>
                    <a:pt x="53680" y="29073"/>
                  </a:lnTo>
                  <a:lnTo>
                    <a:pt x="53606" y="29313"/>
                  </a:lnTo>
                  <a:lnTo>
                    <a:pt x="53534" y="29546"/>
                  </a:lnTo>
                  <a:lnTo>
                    <a:pt x="53464" y="29772"/>
                  </a:lnTo>
                  <a:lnTo>
                    <a:pt x="53396" y="29991"/>
                  </a:lnTo>
                  <a:lnTo>
                    <a:pt x="53329" y="30203"/>
                  </a:lnTo>
                  <a:lnTo>
                    <a:pt x="53265" y="30408"/>
                  </a:lnTo>
                  <a:lnTo>
                    <a:pt x="53203" y="30606"/>
                  </a:lnTo>
                  <a:lnTo>
                    <a:pt x="53143" y="30798"/>
                  </a:lnTo>
                  <a:lnTo>
                    <a:pt x="40586" y="69654"/>
                  </a:lnTo>
                  <a:lnTo>
                    <a:pt x="30205" y="69654"/>
                  </a:lnTo>
                  <a:lnTo>
                    <a:pt x="17648" y="30798"/>
                  </a:lnTo>
                  <a:lnTo>
                    <a:pt x="17588" y="30606"/>
                  </a:lnTo>
                  <a:lnTo>
                    <a:pt x="17525" y="30408"/>
                  </a:lnTo>
                  <a:lnTo>
                    <a:pt x="17461" y="30203"/>
                  </a:lnTo>
                  <a:lnTo>
                    <a:pt x="17395" y="29991"/>
                  </a:lnTo>
                  <a:lnTo>
                    <a:pt x="17327" y="29772"/>
                  </a:lnTo>
                  <a:lnTo>
                    <a:pt x="17256" y="29546"/>
                  </a:lnTo>
                  <a:lnTo>
                    <a:pt x="17184" y="29313"/>
                  </a:lnTo>
                  <a:lnTo>
                    <a:pt x="17110" y="29073"/>
                  </a:lnTo>
                  <a:lnTo>
                    <a:pt x="17034" y="28827"/>
                  </a:lnTo>
                  <a:lnTo>
                    <a:pt x="16956" y="28573"/>
                  </a:lnTo>
                  <a:lnTo>
                    <a:pt x="16886" y="28314"/>
                  </a:lnTo>
                  <a:lnTo>
                    <a:pt x="16813" y="28051"/>
                  </a:lnTo>
                  <a:lnTo>
                    <a:pt x="16739" y="27784"/>
                  </a:lnTo>
                  <a:lnTo>
                    <a:pt x="16663" y="27513"/>
                  </a:lnTo>
                  <a:lnTo>
                    <a:pt x="16585" y="27238"/>
                  </a:lnTo>
                  <a:lnTo>
                    <a:pt x="16505" y="26960"/>
                  </a:lnTo>
                  <a:lnTo>
                    <a:pt x="16423" y="26677"/>
                  </a:lnTo>
                  <a:lnTo>
                    <a:pt x="16339" y="26390"/>
                  </a:lnTo>
                  <a:lnTo>
                    <a:pt x="16253" y="26099"/>
                  </a:lnTo>
                  <a:lnTo>
                    <a:pt x="16165" y="25805"/>
                  </a:lnTo>
                  <a:lnTo>
                    <a:pt x="16085" y="25507"/>
                  </a:lnTo>
                  <a:lnTo>
                    <a:pt x="16005" y="25208"/>
                  </a:lnTo>
                  <a:lnTo>
                    <a:pt x="15923" y="24906"/>
                  </a:lnTo>
                  <a:lnTo>
                    <a:pt x="15841" y="24602"/>
                  </a:lnTo>
                  <a:lnTo>
                    <a:pt x="15757" y="24297"/>
                  </a:lnTo>
                  <a:lnTo>
                    <a:pt x="15672" y="23989"/>
                  </a:lnTo>
                  <a:lnTo>
                    <a:pt x="15587" y="23680"/>
                  </a:lnTo>
                  <a:lnTo>
                    <a:pt x="15500" y="23369"/>
                  </a:lnTo>
                  <a:lnTo>
                    <a:pt x="15413" y="23055"/>
                  </a:lnTo>
                  <a:lnTo>
                    <a:pt x="15324" y="22740"/>
                  </a:lnTo>
                  <a:lnTo>
                    <a:pt x="15235" y="22424"/>
                  </a:lnTo>
                  <a:lnTo>
                    <a:pt x="15146" y="22111"/>
                  </a:lnTo>
                  <a:lnTo>
                    <a:pt x="15058" y="21800"/>
                  </a:lnTo>
                  <a:lnTo>
                    <a:pt x="14969" y="21490"/>
                  </a:lnTo>
                  <a:lnTo>
                    <a:pt x="14880" y="21183"/>
                  </a:lnTo>
                  <a:lnTo>
                    <a:pt x="14791" y="20877"/>
                  </a:lnTo>
                  <a:lnTo>
                    <a:pt x="14702" y="20574"/>
                  </a:lnTo>
                  <a:lnTo>
                    <a:pt x="14613" y="20272"/>
                  </a:lnTo>
                  <a:lnTo>
                    <a:pt x="14524" y="19972"/>
                  </a:lnTo>
                  <a:lnTo>
                    <a:pt x="14435" y="19675"/>
                  </a:lnTo>
                  <a:lnTo>
                    <a:pt x="14236" y="18969"/>
                  </a:lnTo>
                  <a:lnTo>
                    <a:pt x="14035" y="18255"/>
                  </a:lnTo>
                  <a:lnTo>
                    <a:pt x="13833" y="17533"/>
                  </a:lnTo>
                  <a:lnTo>
                    <a:pt x="13628" y="16804"/>
                  </a:lnTo>
                  <a:lnTo>
                    <a:pt x="13421" y="16066"/>
                  </a:lnTo>
                  <a:lnTo>
                    <a:pt x="13213" y="15321"/>
                  </a:lnTo>
                  <a:lnTo>
                    <a:pt x="13002" y="14567"/>
                  </a:lnTo>
                  <a:lnTo>
                    <a:pt x="12789" y="13806"/>
                  </a:lnTo>
                  <a:lnTo>
                    <a:pt x="12575" y="13037"/>
                  </a:lnTo>
                  <a:lnTo>
                    <a:pt x="12358" y="12259"/>
                  </a:lnTo>
                  <a:lnTo>
                    <a:pt x="12388" y="12832"/>
                  </a:lnTo>
                  <a:lnTo>
                    <a:pt x="12418" y="13402"/>
                  </a:lnTo>
                  <a:lnTo>
                    <a:pt x="12447" y="13971"/>
                  </a:lnTo>
                  <a:lnTo>
                    <a:pt x="12477" y="14537"/>
                  </a:lnTo>
                  <a:lnTo>
                    <a:pt x="12507" y="15102"/>
                  </a:lnTo>
                  <a:lnTo>
                    <a:pt x="12536" y="15665"/>
                  </a:lnTo>
                  <a:lnTo>
                    <a:pt x="12566" y="16225"/>
                  </a:lnTo>
                  <a:lnTo>
                    <a:pt x="12596" y="16784"/>
                  </a:lnTo>
                  <a:lnTo>
                    <a:pt x="12625" y="17340"/>
                  </a:lnTo>
                  <a:lnTo>
                    <a:pt x="12655" y="17895"/>
                  </a:lnTo>
                  <a:lnTo>
                    <a:pt x="12675" y="18372"/>
                  </a:lnTo>
                  <a:lnTo>
                    <a:pt x="12695" y="18854"/>
                  </a:lnTo>
                  <a:lnTo>
                    <a:pt x="12714" y="19341"/>
                  </a:lnTo>
                  <a:lnTo>
                    <a:pt x="12734" y="19833"/>
                  </a:lnTo>
                  <a:lnTo>
                    <a:pt x="12754" y="20330"/>
                  </a:lnTo>
                  <a:lnTo>
                    <a:pt x="12774" y="20832"/>
                  </a:lnTo>
                  <a:lnTo>
                    <a:pt x="12793" y="21338"/>
                  </a:lnTo>
                  <a:lnTo>
                    <a:pt x="12813" y="21850"/>
                  </a:lnTo>
                  <a:lnTo>
                    <a:pt x="12833" y="22367"/>
                  </a:lnTo>
                  <a:lnTo>
                    <a:pt x="12853" y="22888"/>
                  </a:lnTo>
                  <a:lnTo>
                    <a:pt x="12871" y="23405"/>
                  </a:lnTo>
                  <a:lnTo>
                    <a:pt x="12888" y="23908"/>
                  </a:lnTo>
                  <a:lnTo>
                    <a:pt x="12903" y="24398"/>
                  </a:lnTo>
                  <a:lnTo>
                    <a:pt x="12916" y="24873"/>
                  </a:lnTo>
                  <a:lnTo>
                    <a:pt x="12927" y="25335"/>
                  </a:lnTo>
                  <a:lnTo>
                    <a:pt x="12936" y="25783"/>
                  </a:lnTo>
                  <a:lnTo>
                    <a:pt x="12943" y="26217"/>
                  </a:lnTo>
                  <a:lnTo>
                    <a:pt x="12948" y="26637"/>
                  </a:lnTo>
                  <a:lnTo>
                    <a:pt x="12951" y="27044"/>
                  </a:lnTo>
                  <a:lnTo>
                    <a:pt x="12952" y="27436"/>
                  </a:lnTo>
                  <a:lnTo>
                    <a:pt x="12952" y="69654"/>
                  </a:lnTo>
                  <a:lnTo>
                    <a:pt x="0" y="69654"/>
                  </a:lnTo>
                  <a:lnTo>
                    <a:pt x="0" y="0"/>
                  </a:lnTo>
                  <a:lnTo>
                    <a:pt x="19526" y="0"/>
                  </a:lnTo>
                  <a:lnTo>
                    <a:pt x="31984" y="38955"/>
                  </a:lnTo>
                  <a:lnTo>
                    <a:pt x="32084" y="39268"/>
                  </a:lnTo>
                  <a:lnTo>
                    <a:pt x="32184" y="39595"/>
                  </a:lnTo>
                  <a:lnTo>
                    <a:pt x="32285" y="39936"/>
                  </a:lnTo>
                  <a:lnTo>
                    <a:pt x="32388" y="40291"/>
                  </a:lnTo>
                  <a:lnTo>
                    <a:pt x="32491" y="40660"/>
                  </a:lnTo>
                  <a:lnTo>
                    <a:pt x="32595" y="41043"/>
                  </a:lnTo>
                  <a:lnTo>
                    <a:pt x="32701" y="41439"/>
                  </a:lnTo>
                  <a:lnTo>
                    <a:pt x="32807" y="41850"/>
                  </a:lnTo>
                  <a:lnTo>
                    <a:pt x="32914" y="42274"/>
                  </a:lnTo>
                  <a:lnTo>
                    <a:pt x="33022" y="42712"/>
                  </a:lnTo>
                  <a:lnTo>
                    <a:pt x="33140" y="43155"/>
                  </a:lnTo>
                  <a:lnTo>
                    <a:pt x="33258" y="43596"/>
                  </a:lnTo>
                  <a:lnTo>
                    <a:pt x="33374" y="44033"/>
                  </a:lnTo>
                  <a:lnTo>
                    <a:pt x="33489" y="44468"/>
                  </a:lnTo>
                  <a:lnTo>
                    <a:pt x="33603" y="44899"/>
                  </a:lnTo>
                  <a:lnTo>
                    <a:pt x="33716" y="45328"/>
                  </a:lnTo>
                  <a:lnTo>
                    <a:pt x="33829" y="45753"/>
                  </a:lnTo>
                  <a:lnTo>
                    <a:pt x="33940" y="46176"/>
                  </a:lnTo>
                  <a:lnTo>
                    <a:pt x="34050" y="46596"/>
                  </a:lnTo>
                  <a:lnTo>
                    <a:pt x="34159" y="47013"/>
                  </a:lnTo>
                  <a:lnTo>
                    <a:pt x="34279" y="47499"/>
                  </a:lnTo>
                  <a:lnTo>
                    <a:pt x="34401" y="47989"/>
                  </a:lnTo>
                  <a:lnTo>
                    <a:pt x="34524" y="48484"/>
                  </a:lnTo>
                  <a:lnTo>
                    <a:pt x="34650" y="48982"/>
                  </a:lnTo>
                  <a:lnTo>
                    <a:pt x="34777" y="49484"/>
                  </a:lnTo>
                  <a:lnTo>
                    <a:pt x="34907" y="49991"/>
                  </a:lnTo>
                  <a:lnTo>
                    <a:pt x="35038" y="50501"/>
                  </a:lnTo>
                  <a:lnTo>
                    <a:pt x="35172" y="51015"/>
                  </a:lnTo>
                  <a:lnTo>
                    <a:pt x="35307" y="51533"/>
                  </a:lnTo>
                  <a:lnTo>
                    <a:pt x="35445" y="52055"/>
                  </a:lnTo>
                  <a:lnTo>
                    <a:pt x="35583" y="51543"/>
                  </a:lnTo>
                  <a:lnTo>
                    <a:pt x="35720" y="51035"/>
                  </a:lnTo>
                  <a:lnTo>
                    <a:pt x="35855" y="50530"/>
                  </a:lnTo>
                  <a:lnTo>
                    <a:pt x="35990" y="50030"/>
                  </a:lnTo>
                  <a:lnTo>
                    <a:pt x="36124" y="49534"/>
                  </a:lnTo>
                  <a:lnTo>
                    <a:pt x="36257" y="49041"/>
                  </a:lnTo>
                  <a:lnTo>
                    <a:pt x="36389" y="48553"/>
                  </a:lnTo>
                  <a:lnTo>
                    <a:pt x="36520" y="48068"/>
                  </a:lnTo>
                  <a:lnTo>
                    <a:pt x="36650" y="47588"/>
                  </a:lnTo>
                  <a:lnTo>
                    <a:pt x="36779" y="47111"/>
                  </a:lnTo>
                  <a:lnTo>
                    <a:pt x="36839" y="46903"/>
                  </a:lnTo>
                  <a:lnTo>
                    <a:pt x="36898" y="46694"/>
                  </a:lnTo>
                  <a:lnTo>
                    <a:pt x="36957" y="46484"/>
                  </a:lnTo>
                  <a:lnTo>
                    <a:pt x="37017" y="46273"/>
                  </a:lnTo>
                  <a:lnTo>
                    <a:pt x="37076" y="46061"/>
                  </a:lnTo>
                  <a:lnTo>
                    <a:pt x="37135" y="45848"/>
                  </a:lnTo>
                  <a:lnTo>
                    <a:pt x="37195" y="45634"/>
                  </a:lnTo>
                  <a:lnTo>
                    <a:pt x="37254" y="45419"/>
                  </a:lnTo>
                  <a:lnTo>
                    <a:pt x="37313" y="45203"/>
                  </a:lnTo>
                  <a:lnTo>
                    <a:pt x="37373" y="44986"/>
                  </a:lnTo>
                  <a:lnTo>
                    <a:pt x="37432" y="44769"/>
                  </a:lnTo>
                  <a:lnTo>
                    <a:pt x="37491" y="44553"/>
                  </a:lnTo>
                  <a:lnTo>
                    <a:pt x="37551" y="44338"/>
                  </a:lnTo>
                  <a:lnTo>
                    <a:pt x="37610" y="44124"/>
                  </a:lnTo>
                  <a:lnTo>
                    <a:pt x="37669" y="43910"/>
                  </a:lnTo>
                  <a:lnTo>
                    <a:pt x="37729" y="43698"/>
                  </a:lnTo>
                  <a:lnTo>
                    <a:pt x="37788" y="43487"/>
                  </a:lnTo>
                  <a:lnTo>
                    <a:pt x="37847" y="43277"/>
                  </a:lnTo>
                  <a:lnTo>
                    <a:pt x="37907" y="43068"/>
                  </a:lnTo>
                  <a:lnTo>
                    <a:pt x="37966" y="42860"/>
                  </a:lnTo>
                  <a:lnTo>
                    <a:pt x="38025" y="42653"/>
                  </a:lnTo>
                  <a:lnTo>
                    <a:pt x="38085" y="42449"/>
                  </a:lnTo>
                  <a:lnTo>
                    <a:pt x="38144" y="42246"/>
                  </a:lnTo>
                  <a:lnTo>
                    <a:pt x="38203" y="42045"/>
                  </a:lnTo>
                  <a:lnTo>
                    <a:pt x="38262" y="41847"/>
                  </a:lnTo>
                  <a:lnTo>
                    <a:pt x="38322" y="41650"/>
                  </a:lnTo>
                  <a:lnTo>
                    <a:pt x="38381" y="41455"/>
                  </a:lnTo>
                  <a:lnTo>
                    <a:pt x="38440" y="41262"/>
                  </a:lnTo>
                  <a:lnTo>
                    <a:pt x="38500" y="41071"/>
                  </a:lnTo>
                  <a:lnTo>
                    <a:pt x="38559" y="40883"/>
                  </a:lnTo>
                  <a:lnTo>
                    <a:pt x="38618" y="40697"/>
                  </a:lnTo>
                  <a:lnTo>
                    <a:pt x="38676" y="40515"/>
                  </a:lnTo>
                  <a:lnTo>
                    <a:pt x="38733" y="40337"/>
                  </a:lnTo>
                  <a:lnTo>
                    <a:pt x="38788" y="40163"/>
                  </a:lnTo>
                  <a:lnTo>
                    <a:pt x="38843" y="39993"/>
                  </a:lnTo>
                  <a:lnTo>
                    <a:pt x="38897" y="39827"/>
                  </a:lnTo>
                  <a:lnTo>
                    <a:pt x="38950" y="39664"/>
                  </a:lnTo>
                  <a:lnTo>
                    <a:pt x="39002" y="39506"/>
                  </a:lnTo>
                  <a:lnTo>
                    <a:pt x="39053" y="39352"/>
                  </a:lnTo>
                  <a:lnTo>
                    <a:pt x="39103" y="39202"/>
                  </a:lnTo>
                  <a:lnTo>
                    <a:pt x="51363" y="0"/>
                  </a:lnTo>
                  <a:lnTo>
                    <a:pt x="70791" y="0"/>
                  </a:lnTo>
                  <a:lnTo>
                    <a:pt x="70791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5947607" y="3890071"/>
              <a:ext cx="67924" cy="69654"/>
            </a:xfrm>
            <a:custGeom>
              <a:avLst/>
              <a:pathLst>
                <a:path w="67924" h="69654">
                  <a:moveTo>
                    <a:pt x="53489" y="69654"/>
                  </a:moveTo>
                  <a:lnTo>
                    <a:pt x="47309" y="51857"/>
                  </a:lnTo>
                  <a:lnTo>
                    <a:pt x="20762" y="51857"/>
                  </a:lnTo>
                  <a:lnTo>
                    <a:pt x="14583" y="69654"/>
                  </a:lnTo>
                  <a:lnTo>
                    <a:pt x="0" y="69654"/>
                  </a:lnTo>
                  <a:lnTo>
                    <a:pt x="25409" y="0"/>
                  </a:lnTo>
                  <a:lnTo>
                    <a:pt x="42613" y="0"/>
                  </a:lnTo>
                  <a:lnTo>
                    <a:pt x="67924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971632" y="3901261"/>
              <a:ext cx="20021" cy="29692"/>
            </a:xfrm>
            <a:custGeom>
              <a:avLst/>
              <a:pathLst>
                <a:path w="20021" h="29692">
                  <a:moveTo>
                    <a:pt x="13149" y="9671"/>
                  </a:moveTo>
                  <a:lnTo>
                    <a:pt x="13031" y="9325"/>
                  </a:lnTo>
                  <a:lnTo>
                    <a:pt x="12912" y="8979"/>
                  </a:lnTo>
                  <a:lnTo>
                    <a:pt x="12793" y="8633"/>
                  </a:lnTo>
                  <a:lnTo>
                    <a:pt x="12675" y="8287"/>
                  </a:lnTo>
                  <a:lnTo>
                    <a:pt x="12556" y="7941"/>
                  </a:lnTo>
                  <a:lnTo>
                    <a:pt x="12437" y="7595"/>
                  </a:lnTo>
                  <a:lnTo>
                    <a:pt x="12319" y="7249"/>
                  </a:lnTo>
                  <a:lnTo>
                    <a:pt x="12200" y="6903"/>
                  </a:lnTo>
                  <a:lnTo>
                    <a:pt x="12082" y="6557"/>
                  </a:lnTo>
                  <a:lnTo>
                    <a:pt x="11963" y="6211"/>
                  </a:lnTo>
                  <a:lnTo>
                    <a:pt x="11855" y="5858"/>
                  </a:lnTo>
                  <a:lnTo>
                    <a:pt x="11749" y="5513"/>
                  </a:lnTo>
                  <a:lnTo>
                    <a:pt x="11645" y="5174"/>
                  </a:lnTo>
                  <a:lnTo>
                    <a:pt x="11544" y="4842"/>
                  </a:lnTo>
                  <a:lnTo>
                    <a:pt x="11444" y="4517"/>
                  </a:lnTo>
                  <a:lnTo>
                    <a:pt x="11346" y="4200"/>
                  </a:lnTo>
                  <a:lnTo>
                    <a:pt x="11250" y="3889"/>
                  </a:lnTo>
                  <a:lnTo>
                    <a:pt x="11156" y="3585"/>
                  </a:lnTo>
                  <a:lnTo>
                    <a:pt x="11064" y="3287"/>
                  </a:lnTo>
                  <a:lnTo>
                    <a:pt x="10974" y="2997"/>
                  </a:lnTo>
                  <a:lnTo>
                    <a:pt x="10896" y="2706"/>
                  </a:lnTo>
                  <a:lnTo>
                    <a:pt x="10820" y="2426"/>
                  </a:lnTo>
                  <a:lnTo>
                    <a:pt x="10746" y="2156"/>
                  </a:lnTo>
                  <a:lnTo>
                    <a:pt x="10674" y="1898"/>
                  </a:lnTo>
                  <a:lnTo>
                    <a:pt x="10603" y="1650"/>
                  </a:lnTo>
                  <a:lnTo>
                    <a:pt x="10535" y="1413"/>
                  </a:lnTo>
                  <a:lnTo>
                    <a:pt x="10469" y="1187"/>
                  </a:lnTo>
                  <a:lnTo>
                    <a:pt x="10405" y="972"/>
                  </a:lnTo>
                  <a:lnTo>
                    <a:pt x="10342" y="768"/>
                  </a:lnTo>
                  <a:lnTo>
                    <a:pt x="10282" y="575"/>
                  </a:lnTo>
                  <a:lnTo>
                    <a:pt x="10235" y="395"/>
                  </a:lnTo>
                  <a:lnTo>
                    <a:pt x="10191" y="233"/>
                  </a:lnTo>
                  <a:lnTo>
                    <a:pt x="10152" y="87"/>
                  </a:lnTo>
                  <a:lnTo>
                    <a:pt x="9855" y="0"/>
                  </a:lnTo>
                  <a:lnTo>
                    <a:pt x="9819" y="132"/>
                  </a:lnTo>
                  <a:lnTo>
                    <a:pt x="9780" y="280"/>
                  </a:lnTo>
                  <a:lnTo>
                    <a:pt x="9736" y="444"/>
                  </a:lnTo>
                  <a:lnTo>
                    <a:pt x="9689" y="624"/>
                  </a:lnTo>
                  <a:lnTo>
                    <a:pt x="9637" y="817"/>
                  </a:lnTo>
                  <a:lnTo>
                    <a:pt x="9582" y="1020"/>
                  </a:lnTo>
                  <a:lnTo>
                    <a:pt x="9523" y="1232"/>
                  </a:lnTo>
                  <a:lnTo>
                    <a:pt x="9459" y="1455"/>
                  </a:lnTo>
                  <a:lnTo>
                    <a:pt x="9392" y="1687"/>
                  </a:lnTo>
                  <a:lnTo>
                    <a:pt x="9321" y="1929"/>
                  </a:lnTo>
                  <a:lnTo>
                    <a:pt x="9246" y="2182"/>
                  </a:lnTo>
                  <a:lnTo>
                    <a:pt x="9167" y="2444"/>
                  </a:lnTo>
                  <a:lnTo>
                    <a:pt x="9084" y="2715"/>
                  </a:lnTo>
                  <a:lnTo>
                    <a:pt x="8997" y="2997"/>
                  </a:lnTo>
                  <a:lnTo>
                    <a:pt x="8916" y="3287"/>
                  </a:lnTo>
                  <a:lnTo>
                    <a:pt x="8831" y="3585"/>
                  </a:lnTo>
                  <a:lnTo>
                    <a:pt x="8742" y="3889"/>
                  </a:lnTo>
                  <a:lnTo>
                    <a:pt x="8649" y="4200"/>
                  </a:lnTo>
                  <a:lnTo>
                    <a:pt x="8552" y="4517"/>
                  </a:lnTo>
                  <a:lnTo>
                    <a:pt x="8451" y="4842"/>
                  </a:lnTo>
                  <a:lnTo>
                    <a:pt x="8346" y="5174"/>
                  </a:lnTo>
                  <a:lnTo>
                    <a:pt x="8237" y="5513"/>
                  </a:lnTo>
                  <a:lnTo>
                    <a:pt x="8125" y="5858"/>
                  </a:lnTo>
                  <a:lnTo>
                    <a:pt x="8008" y="6211"/>
                  </a:lnTo>
                  <a:lnTo>
                    <a:pt x="7899" y="6557"/>
                  </a:lnTo>
                  <a:lnTo>
                    <a:pt x="7789" y="6903"/>
                  </a:lnTo>
                  <a:lnTo>
                    <a:pt x="7677" y="7249"/>
                  </a:lnTo>
                  <a:lnTo>
                    <a:pt x="7565" y="7595"/>
                  </a:lnTo>
                  <a:lnTo>
                    <a:pt x="7452" y="7941"/>
                  </a:lnTo>
                  <a:lnTo>
                    <a:pt x="7338" y="8287"/>
                  </a:lnTo>
                  <a:lnTo>
                    <a:pt x="7223" y="8633"/>
                  </a:lnTo>
                  <a:lnTo>
                    <a:pt x="7106" y="8979"/>
                  </a:lnTo>
                  <a:lnTo>
                    <a:pt x="6989" y="9325"/>
                  </a:lnTo>
                  <a:lnTo>
                    <a:pt x="6871" y="9671"/>
                  </a:lnTo>
                  <a:lnTo>
                    <a:pt x="0" y="29692"/>
                  </a:lnTo>
                  <a:lnTo>
                    <a:pt x="20021" y="29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6024973" y="3890071"/>
              <a:ext cx="51956" cy="69654"/>
            </a:xfrm>
            <a:custGeom>
              <a:avLst/>
              <a:pathLst>
                <a:path w="51956" h="69654">
                  <a:moveTo>
                    <a:pt x="0" y="69654"/>
                  </a:moveTo>
                  <a:lnTo>
                    <a:pt x="0" y="0"/>
                  </a:lnTo>
                  <a:lnTo>
                    <a:pt x="14583" y="0"/>
                  </a:lnTo>
                  <a:lnTo>
                    <a:pt x="14583" y="58383"/>
                  </a:lnTo>
                  <a:lnTo>
                    <a:pt x="51956" y="58383"/>
                  </a:lnTo>
                  <a:lnTo>
                    <a:pt x="51956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6082565" y="3890071"/>
              <a:ext cx="67924" cy="69654"/>
            </a:xfrm>
            <a:custGeom>
              <a:avLst/>
              <a:pathLst>
                <a:path w="67924" h="69654">
                  <a:moveTo>
                    <a:pt x="53489" y="69654"/>
                  </a:moveTo>
                  <a:lnTo>
                    <a:pt x="47309" y="51857"/>
                  </a:lnTo>
                  <a:lnTo>
                    <a:pt x="20762" y="51857"/>
                  </a:lnTo>
                  <a:lnTo>
                    <a:pt x="14583" y="69654"/>
                  </a:lnTo>
                  <a:lnTo>
                    <a:pt x="0" y="69654"/>
                  </a:lnTo>
                  <a:lnTo>
                    <a:pt x="25409" y="0"/>
                  </a:lnTo>
                  <a:lnTo>
                    <a:pt x="42613" y="0"/>
                  </a:lnTo>
                  <a:lnTo>
                    <a:pt x="67924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6106591" y="3901261"/>
              <a:ext cx="20021" cy="29692"/>
            </a:xfrm>
            <a:custGeom>
              <a:avLst/>
              <a:pathLst>
                <a:path w="20021" h="29692">
                  <a:moveTo>
                    <a:pt x="13149" y="9671"/>
                  </a:moveTo>
                  <a:lnTo>
                    <a:pt x="13031" y="9325"/>
                  </a:lnTo>
                  <a:lnTo>
                    <a:pt x="12912" y="8979"/>
                  </a:lnTo>
                  <a:lnTo>
                    <a:pt x="12793" y="8633"/>
                  </a:lnTo>
                  <a:lnTo>
                    <a:pt x="12675" y="8287"/>
                  </a:lnTo>
                  <a:lnTo>
                    <a:pt x="12556" y="7941"/>
                  </a:lnTo>
                  <a:lnTo>
                    <a:pt x="12437" y="7595"/>
                  </a:lnTo>
                  <a:lnTo>
                    <a:pt x="12319" y="7249"/>
                  </a:lnTo>
                  <a:lnTo>
                    <a:pt x="12200" y="6903"/>
                  </a:lnTo>
                  <a:lnTo>
                    <a:pt x="12082" y="6557"/>
                  </a:lnTo>
                  <a:lnTo>
                    <a:pt x="11963" y="6211"/>
                  </a:lnTo>
                  <a:lnTo>
                    <a:pt x="11855" y="5858"/>
                  </a:lnTo>
                  <a:lnTo>
                    <a:pt x="11749" y="5513"/>
                  </a:lnTo>
                  <a:lnTo>
                    <a:pt x="11645" y="5174"/>
                  </a:lnTo>
                  <a:lnTo>
                    <a:pt x="11544" y="4842"/>
                  </a:lnTo>
                  <a:lnTo>
                    <a:pt x="11444" y="4517"/>
                  </a:lnTo>
                  <a:lnTo>
                    <a:pt x="11346" y="4200"/>
                  </a:lnTo>
                  <a:lnTo>
                    <a:pt x="11250" y="3889"/>
                  </a:lnTo>
                  <a:lnTo>
                    <a:pt x="11156" y="3585"/>
                  </a:lnTo>
                  <a:lnTo>
                    <a:pt x="11064" y="3287"/>
                  </a:lnTo>
                  <a:lnTo>
                    <a:pt x="10974" y="2997"/>
                  </a:lnTo>
                  <a:lnTo>
                    <a:pt x="10896" y="2706"/>
                  </a:lnTo>
                  <a:lnTo>
                    <a:pt x="10820" y="2426"/>
                  </a:lnTo>
                  <a:lnTo>
                    <a:pt x="10746" y="2156"/>
                  </a:lnTo>
                  <a:lnTo>
                    <a:pt x="10674" y="1898"/>
                  </a:lnTo>
                  <a:lnTo>
                    <a:pt x="10603" y="1650"/>
                  </a:lnTo>
                  <a:lnTo>
                    <a:pt x="10535" y="1413"/>
                  </a:lnTo>
                  <a:lnTo>
                    <a:pt x="10469" y="1187"/>
                  </a:lnTo>
                  <a:lnTo>
                    <a:pt x="10405" y="972"/>
                  </a:lnTo>
                  <a:lnTo>
                    <a:pt x="10342" y="768"/>
                  </a:lnTo>
                  <a:lnTo>
                    <a:pt x="10282" y="575"/>
                  </a:lnTo>
                  <a:lnTo>
                    <a:pt x="10235" y="395"/>
                  </a:lnTo>
                  <a:lnTo>
                    <a:pt x="10191" y="233"/>
                  </a:lnTo>
                  <a:lnTo>
                    <a:pt x="10152" y="87"/>
                  </a:lnTo>
                  <a:lnTo>
                    <a:pt x="9855" y="0"/>
                  </a:lnTo>
                  <a:lnTo>
                    <a:pt x="9819" y="132"/>
                  </a:lnTo>
                  <a:lnTo>
                    <a:pt x="9780" y="280"/>
                  </a:lnTo>
                  <a:lnTo>
                    <a:pt x="9736" y="444"/>
                  </a:lnTo>
                  <a:lnTo>
                    <a:pt x="9689" y="624"/>
                  </a:lnTo>
                  <a:lnTo>
                    <a:pt x="9637" y="817"/>
                  </a:lnTo>
                  <a:lnTo>
                    <a:pt x="9582" y="1020"/>
                  </a:lnTo>
                  <a:lnTo>
                    <a:pt x="9523" y="1232"/>
                  </a:lnTo>
                  <a:lnTo>
                    <a:pt x="9459" y="1455"/>
                  </a:lnTo>
                  <a:lnTo>
                    <a:pt x="9392" y="1687"/>
                  </a:lnTo>
                  <a:lnTo>
                    <a:pt x="9321" y="1929"/>
                  </a:lnTo>
                  <a:lnTo>
                    <a:pt x="9246" y="2182"/>
                  </a:lnTo>
                  <a:lnTo>
                    <a:pt x="9167" y="2444"/>
                  </a:lnTo>
                  <a:lnTo>
                    <a:pt x="9084" y="2715"/>
                  </a:lnTo>
                  <a:lnTo>
                    <a:pt x="8997" y="2997"/>
                  </a:lnTo>
                  <a:lnTo>
                    <a:pt x="8916" y="3287"/>
                  </a:lnTo>
                  <a:lnTo>
                    <a:pt x="8831" y="3585"/>
                  </a:lnTo>
                  <a:lnTo>
                    <a:pt x="8742" y="3889"/>
                  </a:lnTo>
                  <a:lnTo>
                    <a:pt x="8649" y="4200"/>
                  </a:lnTo>
                  <a:lnTo>
                    <a:pt x="8552" y="4517"/>
                  </a:lnTo>
                  <a:lnTo>
                    <a:pt x="8451" y="4842"/>
                  </a:lnTo>
                  <a:lnTo>
                    <a:pt x="8346" y="5174"/>
                  </a:lnTo>
                  <a:lnTo>
                    <a:pt x="8237" y="5513"/>
                  </a:lnTo>
                  <a:lnTo>
                    <a:pt x="8125" y="5858"/>
                  </a:lnTo>
                  <a:lnTo>
                    <a:pt x="8008" y="6211"/>
                  </a:lnTo>
                  <a:lnTo>
                    <a:pt x="7899" y="6557"/>
                  </a:lnTo>
                  <a:lnTo>
                    <a:pt x="7789" y="6903"/>
                  </a:lnTo>
                  <a:lnTo>
                    <a:pt x="7677" y="7249"/>
                  </a:lnTo>
                  <a:lnTo>
                    <a:pt x="7565" y="7595"/>
                  </a:lnTo>
                  <a:lnTo>
                    <a:pt x="7452" y="7941"/>
                  </a:lnTo>
                  <a:lnTo>
                    <a:pt x="7338" y="8287"/>
                  </a:lnTo>
                  <a:lnTo>
                    <a:pt x="7223" y="8633"/>
                  </a:lnTo>
                  <a:lnTo>
                    <a:pt x="7106" y="8979"/>
                  </a:lnTo>
                  <a:lnTo>
                    <a:pt x="6989" y="9325"/>
                  </a:lnTo>
                  <a:lnTo>
                    <a:pt x="6871" y="9671"/>
                  </a:lnTo>
                  <a:lnTo>
                    <a:pt x="0" y="29692"/>
                  </a:lnTo>
                  <a:lnTo>
                    <a:pt x="20021" y="29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6154889" y="3890071"/>
              <a:ext cx="64167" cy="69654"/>
            </a:xfrm>
            <a:custGeom>
              <a:avLst/>
              <a:pathLst>
                <a:path w="64167" h="69654">
                  <a:moveTo>
                    <a:pt x="39350" y="41080"/>
                  </a:moveTo>
                  <a:lnTo>
                    <a:pt x="39350" y="69654"/>
                  </a:lnTo>
                  <a:lnTo>
                    <a:pt x="24816" y="69654"/>
                  </a:lnTo>
                  <a:lnTo>
                    <a:pt x="24816" y="41080"/>
                  </a:lnTo>
                  <a:lnTo>
                    <a:pt x="0" y="0"/>
                  </a:lnTo>
                  <a:lnTo>
                    <a:pt x="15275" y="0"/>
                  </a:lnTo>
                  <a:lnTo>
                    <a:pt x="31984" y="29463"/>
                  </a:lnTo>
                  <a:lnTo>
                    <a:pt x="48891" y="0"/>
                  </a:lnTo>
                  <a:lnTo>
                    <a:pt x="641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6223604" y="3889033"/>
              <a:ext cx="60657" cy="71681"/>
            </a:xfrm>
            <a:custGeom>
              <a:avLst/>
              <a:pathLst>
                <a:path w="60657" h="71681">
                  <a:moveTo>
                    <a:pt x="60657" y="50621"/>
                  </a:moveTo>
                  <a:lnTo>
                    <a:pt x="60639" y="51562"/>
                  </a:lnTo>
                  <a:lnTo>
                    <a:pt x="60587" y="52486"/>
                  </a:lnTo>
                  <a:lnTo>
                    <a:pt x="60501" y="53393"/>
                  </a:lnTo>
                  <a:lnTo>
                    <a:pt x="60380" y="54283"/>
                  </a:lnTo>
                  <a:lnTo>
                    <a:pt x="60224" y="55157"/>
                  </a:lnTo>
                  <a:lnTo>
                    <a:pt x="60034" y="56014"/>
                  </a:lnTo>
                  <a:lnTo>
                    <a:pt x="59809" y="56854"/>
                  </a:lnTo>
                  <a:lnTo>
                    <a:pt x="59549" y="57677"/>
                  </a:lnTo>
                  <a:lnTo>
                    <a:pt x="59255" y="58483"/>
                  </a:lnTo>
                  <a:lnTo>
                    <a:pt x="58926" y="59273"/>
                  </a:lnTo>
                  <a:lnTo>
                    <a:pt x="58561" y="60033"/>
                  </a:lnTo>
                  <a:lnTo>
                    <a:pt x="58157" y="60771"/>
                  </a:lnTo>
                  <a:lnTo>
                    <a:pt x="57715" y="61488"/>
                  </a:lnTo>
                  <a:lnTo>
                    <a:pt x="57234" y="62183"/>
                  </a:lnTo>
                  <a:lnTo>
                    <a:pt x="56714" y="62857"/>
                  </a:lnTo>
                  <a:lnTo>
                    <a:pt x="56156" y="63508"/>
                  </a:lnTo>
                  <a:lnTo>
                    <a:pt x="55559" y="64138"/>
                  </a:lnTo>
                  <a:lnTo>
                    <a:pt x="54924" y="64746"/>
                  </a:lnTo>
                  <a:lnTo>
                    <a:pt x="54250" y="65332"/>
                  </a:lnTo>
                  <a:lnTo>
                    <a:pt x="53538" y="65897"/>
                  </a:lnTo>
                  <a:lnTo>
                    <a:pt x="52795" y="66438"/>
                  </a:lnTo>
                  <a:lnTo>
                    <a:pt x="52011" y="66955"/>
                  </a:lnTo>
                  <a:lnTo>
                    <a:pt x="51186" y="67447"/>
                  </a:lnTo>
                  <a:lnTo>
                    <a:pt x="50319" y="67914"/>
                  </a:lnTo>
                  <a:lnTo>
                    <a:pt x="49410" y="68356"/>
                  </a:lnTo>
                  <a:lnTo>
                    <a:pt x="48460" y="68774"/>
                  </a:lnTo>
                  <a:lnTo>
                    <a:pt x="47468" y="69167"/>
                  </a:lnTo>
                  <a:lnTo>
                    <a:pt x="46435" y="69535"/>
                  </a:lnTo>
                  <a:lnTo>
                    <a:pt x="45360" y="69879"/>
                  </a:lnTo>
                  <a:lnTo>
                    <a:pt x="44244" y="70198"/>
                  </a:lnTo>
                  <a:lnTo>
                    <a:pt x="43095" y="70480"/>
                  </a:lnTo>
                  <a:lnTo>
                    <a:pt x="41903" y="70732"/>
                  </a:lnTo>
                  <a:lnTo>
                    <a:pt x="40667" y="70954"/>
                  </a:lnTo>
                  <a:lnTo>
                    <a:pt x="39388" y="71147"/>
                  </a:lnTo>
                  <a:lnTo>
                    <a:pt x="38065" y="71310"/>
                  </a:lnTo>
                  <a:lnTo>
                    <a:pt x="36698" y="71443"/>
                  </a:lnTo>
                  <a:lnTo>
                    <a:pt x="35288" y="71547"/>
                  </a:lnTo>
                  <a:lnTo>
                    <a:pt x="33835" y="71621"/>
                  </a:lnTo>
                  <a:lnTo>
                    <a:pt x="32338" y="71666"/>
                  </a:lnTo>
                  <a:lnTo>
                    <a:pt x="30798" y="71681"/>
                  </a:lnTo>
                  <a:lnTo>
                    <a:pt x="29430" y="71668"/>
                  </a:lnTo>
                  <a:lnTo>
                    <a:pt x="28095" y="71631"/>
                  </a:lnTo>
                  <a:lnTo>
                    <a:pt x="26792" y="71570"/>
                  </a:lnTo>
                  <a:lnTo>
                    <a:pt x="25522" y="71483"/>
                  </a:lnTo>
                  <a:lnTo>
                    <a:pt x="24285" y="71372"/>
                  </a:lnTo>
                  <a:lnTo>
                    <a:pt x="23080" y="71236"/>
                  </a:lnTo>
                  <a:lnTo>
                    <a:pt x="21908" y="71075"/>
                  </a:lnTo>
                  <a:lnTo>
                    <a:pt x="20768" y="70890"/>
                  </a:lnTo>
                  <a:lnTo>
                    <a:pt x="19661" y="70680"/>
                  </a:lnTo>
                  <a:lnTo>
                    <a:pt x="18587" y="70445"/>
                  </a:lnTo>
                  <a:lnTo>
                    <a:pt x="17544" y="70186"/>
                  </a:lnTo>
                  <a:lnTo>
                    <a:pt x="16531" y="69903"/>
                  </a:lnTo>
                  <a:lnTo>
                    <a:pt x="15547" y="69597"/>
                  </a:lnTo>
                  <a:lnTo>
                    <a:pt x="14593" y="69266"/>
                  </a:lnTo>
                  <a:lnTo>
                    <a:pt x="13668" y="68912"/>
                  </a:lnTo>
                  <a:lnTo>
                    <a:pt x="12774" y="68535"/>
                  </a:lnTo>
                  <a:lnTo>
                    <a:pt x="11908" y="68133"/>
                  </a:lnTo>
                  <a:lnTo>
                    <a:pt x="11073" y="67708"/>
                  </a:lnTo>
                  <a:lnTo>
                    <a:pt x="10267" y="67259"/>
                  </a:lnTo>
                  <a:lnTo>
                    <a:pt x="9491" y="66787"/>
                  </a:lnTo>
                  <a:lnTo>
                    <a:pt x="8754" y="66291"/>
                  </a:lnTo>
                  <a:lnTo>
                    <a:pt x="8044" y="65772"/>
                  </a:lnTo>
                  <a:lnTo>
                    <a:pt x="7361" y="65231"/>
                  </a:lnTo>
                  <a:lnTo>
                    <a:pt x="6707" y="64667"/>
                  </a:lnTo>
                  <a:lnTo>
                    <a:pt x="6080" y="64080"/>
                  </a:lnTo>
                  <a:lnTo>
                    <a:pt x="5481" y="63471"/>
                  </a:lnTo>
                  <a:lnTo>
                    <a:pt x="4909" y="62838"/>
                  </a:lnTo>
                  <a:lnTo>
                    <a:pt x="4366" y="62183"/>
                  </a:lnTo>
                  <a:lnTo>
                    <a:pt x="3850" y="61505"/>
                  </a:lnTo>
                  <a:lnTo>
                    <a:pt x="3361" y="60805"/>
                  </a:lnTo>
                  <a:lnTo>
                    <a:pt x="2909" y="60073"/>
                  </a:lnTo>
                  <a:lnTo>
                    <a:pt x="2483" y="59320"/>
                  </a:lnTo>
                  <a:lnTo>
                    <a:pt x="2083" y="58546"/>
                  </a:lnTo>
                  <a:lnTo>
                    <a:pt x="1708" y="57752"/>
                  </a:lnTo>
                  <a:lnTo>
                    <a:pt x="1359" y="56937"/>
                  </a:lnTo>
                  <a:lnTo>
                    <a:pt x="1036" y="56101"/>
                  </a:lnTo>
                  <a:lnTo>
                    <a:pt x="738" y="55244"/>
                  </a:lnTo>
                  <a:lnTo>
                    <a:pt x="466" y="54367"/>
                  </a:lnTo>
                  <a:lnTo>
                    <a:pt x="220" y="53468"/>
                  </a:lnTo>
                  <a:lnTo>
                    <a:pt x="0" y="52549"/>
                  </a:lnTo>
                  <a:lnTo>
                    <a:pt x="14089" y="50226"/>
                  </a:lnTo>
                  <a:lnTo>
                    <a:pt x="14213" y="50687"/>
                  </a:lnTo>
                  <a:lnTo>
                    <a:pt x="14348" y="51139"/>
                  </a:lnTo>
                  <a:lnTo>
                    <a:pt x="14493" y="51584"/>
                  </a:lnTo>
                  <a:lnTo>
                    <a:pt x="14650" y="52021"/>
                  </a:lnTo>
                  <a:lnTo>
                    <a:pt x="14818" y="52450"/>
                  </a:lnTo>
                  <a:lnTo>
                    <a:pt x="14996" y="52872"/>
                  </a:lnTo>
                  <a:lnTo>
                    <a:pt x="15186" y="53285"/>
                  </a:lnTo>
                  <a:lnTo>
                    <a:pt x="15386" y="53690"/>
                  </a:lnTo>
                  <a:lnTo>
                    <a:pt x="15597" y="54088"/>
                  </a:lnTo>
                  <a:lnTo>
                    <a:pt x="15819" y="54477"/>
                  </a:lnTo>
                  <a:lnTo>
                    <a:pt x="16055" y="54858"/>
                  </a:lnTo>
                  <a:lnTo>
                    <a:pt x="16307" y="55229"/>
                  </a:lnTo>
                  <a:lnTo>
                    <a:pt x="16577" y="55590"/>
                  </a:lnTo>
                  <a:lnTo>
                    <a:pt x="16863" y="55941"/>
                  </a:lnTo>
                  <a:lnTo>
                    <a:pt x="17166" y="56282"/>
                  </a:lnTo>
                  <a:lnTo>
                    <a:pt x="17486" y="56613"/>
                  </a:lnTo>
                  <a:lnTo>
                    <a:pt x="17822" y="56934"/>
                  </a:lnTo>
                  <a:lnTo>
                    <a:pt x="18176" y="57246"/>
                  </a:lnTo>
                  <a:lnTo>
                    <a:pt x="18546" y="57547"/>
                  </a:lnTo>
                  <a:lnTo>
                    <a:pt x="18933" y="57839"/>
                  </a:lnTo>
                  <a:lnTo>
                    <a:pt x="19348" y="58110"/>
                  </a:lnTo>
                  <a:lnTo>
                    <a:pt x="19782" y="58369"/>
                  </a:lnTo>
                  <a:lnTo>
                    <a:pt x="20234" y="58616"/>
                  </a:lnTo>
                  <a:lnTo>
                    <a:pt x="20705" y="58851"/>
                  </a:lnTo>
                  <a:lnTo>
                    <a:pt x="21195" y="59075"/>
                  </a:lnTo>
                  <a:lnTo>
                    <a:pt x="21704" y="59286"/>
                  </a:lnTo>
                  <a:lnTo>
                    <a:pt x="22231" y="59486"/>
                  </a:lnTo>
                  <a:lnTo>
                    <a:pt x="22777" y="59674"/>
                  </a:lnTo>
                  <a:lnTo>
                    <a:pt x="23342" y="59850"/>
                  </a:lnTo>
                  <a:lnTo>
                    <a:pt x="23926" y="60014"/>
                  </a:lnTo>
                  <a:lnTo>
                    <a:pt x="24542" y="60155"/>
                  </a:lnTo>
                  <a:lnTo>
                    <a:pt x="25182" y="60281"/>
                  </a:lnTo>
                  <a:lnTo>
                    <a:pt x="25847" y="60392"/>
                  </a:lnTo>
                  <a:lnTo>
                    <a:pt x="26536" y="60489"/>
                  </a:lnTo>
                  <a:lnTo>
                    <a:pt x="27251" y="60570"/>
                  </a:lnTo>
                  <a:lnTo>
                    <a:pt x="27990" y="60637"/>
                  </a:lnTo>
                  <a:lnTo>
                    <a:pt x="28754" y="60689"/>
                  </a:lnTo>
                  <a:lnTo>
                    <a:pt x="29542" y="60726"/>
                  </a:lnTo>
                  <a:lnTo>
                    <a:pt x="30355" y="60748"/>
                  </a:lnTo>
                  <a:lnTo>
                    <a:pt x="31193" y="60756"/>
                  </a:lnTo>
                  <a:lnTo>
                    <a:pt x="32641" y="60733"/>
                  </a:lnTo>
                  <a:lnTo>
                    <a:pt x="34019" y="60667"/>
                  </a:lnTo>
                  <a:lnTo>
                    <a:pt x="35327" y="60555"/>
                  </a:lnTo>
                  <a:lnTo>
                    <a:pt x="36564" y="60400"/>
                  </a:lnTo>
                  <a:lnTo>
                    <a:pt x="37731" y="60199"/>
                  </a:lnTo>
                  <a:lnTo>
                    <a:pt x="38828" y="59955"/>
                  </a:lnTo>
                  <a:lnTo>
                    <a:pt x="39855" y="59666"/>
                  </a:lnTo>
                  <a:lnTo>
                    <a:pt x="40811" y="59332"/>
                  </a:lnTo>
                  <a:lnTo>
                    <a:pt x="41698" y="58954"/>
                  </a:lnTo>
                  <a:lnTo>
                    <a:pt x="42514" y="58531"/>
                  </a:lnTo>
                  <a:lnTo>
                    <a:pt x="43265" y="58051"/>
                  </a:lnTo>
                  <a:lnTo>
                    <a:pt x="43938" y="57521"/>
                  </a:lnTo>
                  <a:lnTo>
                    <a:pt x="44531" y="56940"/>
                  </a:lnTo>
                  <a:lnTo>
                    <a:pt x="45045" y="56308"/>
                  </a:lnTo>
                  <a:lnTo>
                    <a:pt x="45480" y="55627"/>
                  </a:lnTo>
                  <a:lnTo>
                    <a:pt x="45836" y="54895"/>
                  </a:lnTo>
                  <a:lnTo>
                    <a:pt x="46113" y="54112"/>
                  </a:lnTo>
                  <a:lnTo>
                    <a:pt x="46311" y="53279"/>
                  </a:lnTo>
                  <a:lnTo>
                    <a:pt x="46429" y="52396"/>
                  </a:lnTo>
                  <a:lnTo>
                    <a:pt x="46469" y="51462"/>
                  </a:lnTo>
                  <a:lnTo>
                    <a:pt x="46453" y="50899"/>
                  </a:lnTo>
                  <a:lnTo>
                    <a:pt x="46405" y="50356"/>
                  </a:lnTo>
                  <a:lnTo>
                    <a:pt x="46326" y="49835"/>
                  </a:lnTo>
                  <a:lnTo>
                    <a:pt x="46216" y="49334"/>
                  </a:lnTo>
                  <a:lnTo>
                    <a:pt x="46073" y="48854"/>
                  </a:lnTo>
                  <a:lnTo>
                    <a:pt x="45899" y="48395"/>
                  </a:lnTo>
                  <a:lnTo>
                    <a:pt x="45694" y="47956"/>
                  </a:lnTo>
                  <a:lnTo>
                    <a:pt x="45456" y="47539"/>
                  </a:lnTo>
                  <a:lnTo>
                    <a:pt x="45187" y="47142"/>
                  </a:lnTo>
                  <a:lnTo>
                    <a:pt x="44887" y="46765"/>
                  </a:lnTo>
                  <a:lnTo>
                    <a:pt x="44560" y="46406"/>
                  </a:lnTo>
                  <a:lnTo>
                    <a:pt x="44213" y="46059"/>
                  </a:lnTo>
                  <a:lnTo>
                    <a:pt x="43844" y="45726"/>
                  </a:lnTo>
                  <a:lnTo>
                    <a:pt x="43455" y="45405"/>
                  </a:lnTo>
                  <a:lnTo>
                    <a:pt x="43045" y="45097"/>
                  </a:lnTo>
                  <a:lnTo>
                    <a:pt x="42615" y="44802"/>
                  </a:lnTo>
                  <a:lnTo>
                    <a:pt x="42163" y="44520"/>
                  </a:lnTo>
                  <a:lnTo>
                    <a:pt x="41691" y="44250"/>
                  </a:lnTo>
                  <a:lnTo>
                    <a:pt x="41198" y="43994"/>
                  </a:lnTo>
                  <a:lnTo>
                    <a:pt x="40685" y="43750"/>
                  </a:lnTo>
                  <a:lnTo>
                    <a:pt x="40153" y="43516"/>
                  </a:lnTo>
                  <a:lnTo>
                    <a:pt x="39605" y="43291"/>
                  </a:lnTo>
                  <a:lnTo>
                    <a:pt x="39042" y="43074"/>
                  </a:lnTo>
                  <a:lnTo>
                    <a:pt x="38462" y="42864"/>
                  </a:lnTo>
                  <a:lnTo>
                    <a:pt x="37867" y="42662"/>
                  </a:lnTo>
                  <a:lnTo>
                    <a:pt x="37256" y="42468"/>
                  </a:lnTo>
                  <a:lnTo>
                    <a:pt x="36629" y="42283"/>
                  </a:lnTo>
                  <a:lnTo>
                    <a:pt x="35986" y="42105"/>
                  </a:lnTo>
                  <a:lnTo>
                    <a:pt x="35328" y="41935"/>
                  </a:lnTo>
                  <a:lnTo>
                    <a:pt x="34654" y="41772"/>
                  </a:lnTo>
                  <a:lnTo>
                    <a:pt x="33969" y="41615"/>
                  </a:lnTo>
                  <a:lnTo>
                    <a:pt x="33277" y="41458"/>
                  </a:lnTo>
                  <a:lnTo>
                    <a:pt x="32580" y="41302"/>
                  </a:lnTo>
                  <a:lnTo>
                    <a:pt x="31877" y="41148"/>
                  </a:lnTo>
                  <a:lnTo>
                    <a:pt x="31168" y="40994"/>
                  </a:lnTo>
                  <a:lnTo>
                    <a:pt x="30454" y="40841"/>
                  </a:lnTo>
                  <a:lnTo>
                    <a:pt x="29733" y="40689"/>
                  </a:lnTo>
                  <a:lnTo>
                    <a:pt x="29006" y="40538"/>
                  </a:lnTo>
                  <a:lnTo>
                    <a:pt x="28274" y="40389"/>
                  </a:lnTo>
                  <a:lnTo>
                    <a:pt x="27535" y="40240"/>
                  </a:lnTo>
                  <a:lnTo>
                    <a:pt x="26942" y="40101"/>
                  </a:lnTo>
                  <a:lnTo>
                    <a:pt x="26349" y="39961"/>
                  </a:lnTo>
                  <a:lnTo>
                    <a:pt x="25755" y="39820"/>
                  </a:lnTo>
                  <a:lnTo>
                    <a:pt x="25162" y="39678"/>
                  </a:lnTo>
                  <a:lnTo>
                    <a:pt x="24569" y="39535"/>
                  </a:lnTo>
                  <a:lnTo>
                    <a:pt x="23976" y="39392"/>
                  </a:lnTo>
                  <a:lnTo>
                    <a:pt x="23382" y="39247"/>
                  </a:lnTo>
                  <a:lnTo>
                    <a:pt x="22789" y="39101"/>
                  </a:lnTo>
                  <a:lnTo>
                    <a:pt x="22196" y="38954"/>
                  </a:lnTo>
                  <a:lnTo>
                    <a:pt x="21603" y="38806"/>
                  </a:lnTo>
                  <a:lnTo>
                    <a:pt x="21012" y="38655"/>
                  </a:lnTo>
                  <a:lnTo>
                    <a:pt x="20426" y="38498"/>
                  </a:lnTo>
                  <a:lnTo>
                    <a:pt x="19845" y="38335"/>
                  </a:lnTo>
                  <a:lnTo>
                    <a:pt x="19269" y="38166"/>
                  </a:lnTo>
                  <a:lnTo>
                    <a:pt x="18698" y="37991"/>
                  </a:lnTo>
                  <a:lnTo>
                    <a:pt x="18132" y="37810"/>
                  </a:lnTo>
                  <a:lnTo>
                    <a:pt x="17571" y="37623"/>
                  </a:lnTo>
                  <a:lnTo>
                    <a:pt x="17015" y="37430"/>
                  </a:lnTo>
                  <a:lnTo>
                    <a:pt x="16464" y="37231"/>
                  </a:lnTo>
                  <a:lnTo>
                    <a:pt x="15918" y="37027"/>
                  </a:lnTo>
                  <a:lnTo>
                    <a:pt x="15387" y="36815"/>
                  </a:lnTo>
                  <a:lnTo>
                    <a:pt x="14864" y="36596"/>
                  </a:lnTo>
                  <a:lnTo>
                    <a:pt x="14347" y="36368"/>
                  </a:lnTo>
                  <a:lnTo>
                    <a:pt x="13837" y="36133"/>
                  </a:lnTo>
                  <a:lnTo>
                    <a:pt x="13335" y="35890"/>
                  </a:lnTo>
                  <a:lnTo>
                    <a:pt x="12839" y="35638"/>
                  </a:lnTo>
                  <a:lnTo>
                    <a:pt x="12350" y="35379"/>
                  </a:lnTo>
                  <a:lnTo>
                    <a:pt x="11868" y="35112"/>
                  </a:lnTo>
                  <a:lnTo>
                    <a:pt x="11393" y="34838"/>
                  </a:lnTo>
                  <a:lnTo>
                    <a:pt x="10925" y="34555"/>
                  </a:lnTo>
                  <a:lnTo>
                    <a:pt x="10466" y="34262"/>
                  </a:lnTo>
                  <a:lnTo>
                    <a:pt x="10019" y="33956"/>
                  </a:lnTo>
                  <a:lnTo>
                    <a:pt x="9584" y="33637"/>
                  </a:lnTo>
                  <a:lnTo>
                    <a:pt x="9161" y="33305"/>
                  </a:lnTo>
                  <a:lnTo>
                    <a:pt x="8750" y="32961"/>
                  </a:lnTo>
                  <a:lnTo>
                    <a:pt x="8350" y="32603"/>
                  </a:lnTo>
                  <a:lnTo>
                    <a:pt x="7963" y="32233"/>
                  </a:lnTo>
                  <a:lnTo>
                    <a:pt x="7587" y="31850"/>
                  </a:lnTo>
                  <a:lnTo>
                    <a:pt x="7223" y="31454"/>
                  </a:lnTo>
                  <a:lnTo>
                    <a:pt x="6871" y="31045"/>
                  </a:lnTo>
                  <a:lnTo>
                    <a:pt x="6542" y="30613"/>
                  </a:lnTo>
                  <a:lnTo>
                    <a:pt x="6226" y="30167"/>
                  </a:lnTo>
                  <a:lnTo>
                    <a:pt x="5925" y="29707"/>
                  </a:lnTo>
                  <a:lnTo>
                    <a:pt x="5637" y="29234"/>
                  </a:lnTo>
                  <a:lnTo>
                    <a:pt x="5363" y="28746"/>
                  </a:lnTo>
                  <a:lnTo>
                    <a:pt x="5103" y="28245"/>
                  </a:lnTo>
                  <a:lnTo>
                    <a:pt x="4857" y="27730"/>
                  </a:lnTo>
                  <a:lnTo>
                    <a:pt x="4625" y="27201"/>
                  </a:lnTo>
                  <a:lnTo>
                    <a:pt x="4406" y="26658"/>
                  </a:lnTo>
                  <a:lnTo>
                    <a:pt x="4202" y="26101"/>
                  </a:lnTo>
                  <a:lnTo>
                    <a:pt x="4023" y="25528"/>
                  </a:lnTo>
                  <a:lnTo>
                    <a:pt x="3863" y="24935"/>
                  </a:lnTo>
                  <a:lnTo>
                    <a:pt x="3722" y="24322"/>
                  </a:lnTo>
                  <a:lnTo>
                    <a:pt x="3600" y="23689"/>
                  </a:lnTo>
                  <a:lnTo>
                    <a:pt x="3497" y="23036"/>
                  </a:lnTo>
                  <a:lnTo>
                    <a:pt x="3413" y="22364"/>
                  </a:lnTo>
                  <a:lnTo>
                    <a:pt x="3347" y="21672"/>
                  </a:lnTo>
                  <a:lnTo>
                    <a:pt x="3300" y="20960"/>
                  </a:lnTo>
                  <a:lnTo>
                    <a:pt x="3272" y="20228"/>
                  </a:lnTo>
                  <a:lnTo>
                    <a:pt x="3262" y="19477"/>
                  </a:lnTo>
                  <a:lnTo>
                    <a:pt x="3283" y="18454"/>
                  </a:lnTo>
                  <a:lnTo>
                    <a:pt x="3345" y="17460"/>
                  </a:lnTo>
                  <a:lnTo>
                    <a:pt x="3449" y="16496"/>
                  </a:lnTo>
                  <a:lnTo>
                    <a:pt x="3594" y="15562"/>
                  </a:lnTo>
                  <a:lnTo>
                    <a:pt x="3781" y="14657"/>
                  </a:lnTo>
                  <a:lnTo>
                    <a:pt x="4010" y="13782"/>
                  </a:lnTo>
                  <a:lnTo>
                    <a:pt x="4280" y="12937"/>
                  </a:lnTo>
                  <a:lnTo>
                    <a:pt x="4591" y="12121"/>
                  </a:lnTo>
                  <a:lnTo>
                    <a:pt x="4944" y="11335"/>
                  </a:lnTo>
                  <a:lnTo>
                    <a:pt x="5339" y="10579"/>
                  </a:lnTo>
                  <a:lnTo>
                    <a:pt x="5770" y="9851"/>
                  </a:lnTo>
                  <a:lnTo>
                    <a:pt x="6232" y="9151"/>
                  </a:lnTo>
                  <a:lnTo>
                    <a:pt x="6727" y="8479"/>
                  </a:lnTo>
                  <a:lnTo>
                    <a:pt x="7253" y="7834"/>
                  </a:lnTo>
                  <a:lnTo>
                    <a:pt x="7810" y="7217"/>
                  </a:lnTo>
                  <a:lnTo>
                    <a:pt x="8400" y="6628"/>
                  </a:lnTo>
                  <a:lnTo>
                    <a:pt x="9020" y="6066"/>
                  </a:lnTo>
                  <a:lnTo>
                    <a:pt x="9673" y="5532"/>
                  </a:lnTo>
                  <a:lnTo>
                    <a:pt x="10357" y="5026"/>
                  </a:lnTo>
                  <a:lnTo>
                    <a:pt x="11073" y="4548"/>
                  </a:lnTo>
                  <a:lnTo>
                    <a:pt x="11828" y="4086"/>
                  </a:lnTo>
                  <a:lnTo>
                    <a:pt x="12611" y="3650"/>
                  </a:lnTo>
                  <a:lnTo>
                    <a:pt x="13422" y="3239"/>
                  </a:lnTo>
                  <a:lnTo>
                    <a:pt x="14261" y="2855"/>
                  </a:lnTo>
                  <a:lnTo>
                    <a:pt x="15127" y="2496"/>
                  </a:lnTo>
                  <a:lnTo>
                    <a:pt x="16021" y="2163"/>
                  </a:lnTo>
                  <a:lnTo>
                    <a:pt x="16942" y="1855"/>
                  </a:lnTo>
                  <a:lnTo>
                    <a:pt x="17891" y="1574"/>
                  </a:lnTo>
                  <a:lnTo>
                    <a:pt x="18868" y="1317"/>
                  </a:lnTo>
                  <a:lnTo>
                    <a:pt x="19873" y="1087"/>
                  </a:lnTo>
                  <a:lnTo>
                    <a:pt x="20900" y="880"/>
                  </a:lnTo>
                  <a:lnTo>
                    <a:pt x="21947" y="696"/>
                  </a:lnTo>
                  <a:lnTo>
                    <a:pt x="23012" y="532"/>
                  </a:lnTo>
                  <a:lnTo>
                    <a:pt x="24096" y="391"/>
                  </a:lnTo>
                  <a:lnTo>
                    <a:pt x="25199" y="271"/>
                  </a:lnTo>
                  <a:lnTo>
                    <a:pt x="26321" y="174"/>
                  </a:lnTo>
                  <a:lnTo>
                    <a:pt x="27461" y="97"/>
                  </a:lnTo>
                  <a:lnTo>
                    <a:pt x="28621" y="43"/>
                  </a:lnTo>
                  <a:lnTo>
                    <a:pt x="29799" y="10"/>
                  </a:lnTo>
                  <a:lnTo>
                    <a:pt x="30995" y="0"/>
                  </a:lnTo>
                  <a:lnTo>
                    <a:pt x="32340" y="10"/>
                  </a:lnTo>
                  <a:lnTo>
                    <a:pt x="33645" y="43"/>
                  </a:lnTo>
                  <a:lnTo>
                    <a:pt x="34911" y="97"/>
                  </a:lnTo>
                  <a:lnTo>
                    <a:pt x="36137" y="174"/>
                  </a:lnTo>
                  <a:lnTo>
                    <a:pt x="37323" y="271"/>
                  </a:lnTo>
                  <a:lnTo>
                    <a:pt x="38470" y="391"/>
                  </a:lnTo>
                  <a:lnTo>
                    <a:pt x="39577" y="532"/>
                  </a:lnTo>
                  <a:lnTo>
                    <a:pt x="40645" y="696"/>
                  </a:lnTo>
                  <a:lnTo>
                    <a:pt x="41674" y="880"/>
                  </a:lnTo>
                  <a:lnTo>
                    <a:pt x="42662" y="1087"/>
                  </a:lnTo>
                  <a:lnTo>
                    <a:pt x="43625" y="1306"/>
                  </a:lnTo>
                  <a:lnTo>
                    <a:pt x="44555" y="1548"/>
                  </a:lnTo>
                  <a:lnTo>
                    <a:pt x="45452" y="1812"/>
                  </a:lnTo>
                  <a:lnTo>
                    <a:pt x="46316" y="2100"/>
                  </a:lnTo>
                  <a:lnTo>
                    <a:pt x="47148" y="2409"/>
                  </a:lnTo>
                  <a:lnTo>
                    <a:pt x="47948" y="2742"/>
                  </a:lnTo>
                  <a:lnTo>
                    <a:pt x="48715" y="3098"/>
                  </a:lnTo>
                  <a:lnTo>
                    <a:pt x="49449" y="3476"/>
                  </a:lnTo>
                  <a:lnTo>
                    <a:pt x="50150" y="3877"/>
                  </a:lnTo>
                  <a:lnTo>
                    <a:pt x="50819" y="4300"/>
                  </a:lnTo>
                  <a:lnTo>
                    <a:pt x="51467" y="4747"/>
                  </a:lnTo>
                  <a:lnTo>
                    <a:pt x="52087" y="5216"/>
                  </a:lnTo>
                  <a:lnTo>
                    <a:pt x="52677" y="5708"/>
                  </a:lnTo>
                  <a:lnTo>
                    <a:pt x="53239" y="6222"/>
                  </a:lnTo>
                  <a:lnTo>
                    <a:pt x="53773" y="6760"/>
                  </a:lnTo>
                  <a:lnTo>
                    <a:pt x="54278" y="7320"/>
                  </a:lnTo>
                  <a:lnTo>
                    <a:pt x="54754" y="7903"/>
                  </a:lnTo>
                  <a:lnTo>
                    <a:pt x="55201" y="8508"/>
                  </a:lnTo>
                  <a:lnTo>
                    <a:pt x="55620" y="9137"/>
                  </a:lnTo>
                  <a:lnTo>
                    <a:pt x="56010" y="9788"/>
                  </a:lnTo>
                  <a:lnTo>
                    <a:pt x="56385" y="10452"/>
                  </a:lnTo>
                  <a:lnTo>
                    <a:pt x="56739" y="11138"/>
                  </a:lnTo>
                  <a:lnTo>
                    <a:pt x="57073" y="11848"/>
                  </a:lnTo>
                  <a:lnTo>
                    <a:pt x="57386" y="12580"/>
                  </a:lnTo>
                  <a:lnTo>
                    <a:pt x="57678" y="13335"/>
                  </a:lnTo>
                  <a:lnTo>
                    <a:pt x="57950" y="14112"/>
                  </a:lnTo>
                  <a:lnTo>
                    <a:pt x="58200" y="14913"/>
                  </a:lnTo>
                  <a:lnTo>
                    <a:pt x="58430" y="15736"/>
                  </a:lnTo>
                  <a:lnTo>
                    <a:pt x="58639" y="16582"/>
                  </a:lnTo>
                  <a:lnTo>
                    <a:pt x="58828" y="17450"/>
                  </a:lnTo>
                  <a:lnTo>
                    <a:pt x="44689" y="19378"/>
                  </a:lnTo>
                  <a:lnTo>
                    <a:pt x="44449" y="18501"/>
                  </a:lnTo>
                  <a:lnTo>
                    <a:pt x="44163" y="17668"/>
                  </a:lnTo>
                  <a:lnTo>
                    <a:pt x="43832" y="16879"/>
                  </a:lnTo>
                  <a:lnTo>
                    <a:pt x="43455" y="16135"/>
                  </a:lnTo>
                  <a:lnTo>
                    <a:pt x="43033" y="15436"/>
                  </a:lnTo>
                  <a:lnTo>
                    <a:pt x="42565" y="14781"/>
                  </a:lnTo>
                  <a:lnTo>
                    <a:pt x="42052" y="14170"/>
                  </a:lnTo>
                  <a:lnTo>
                    <a:pt x="41494" y="13604"/>
                  </a:lnTo>
                  <a:lnTo>
                    <a:pt x="40889" y="13083"/>
                  </a:lnTo>
                  <a:lnTo>
                    <a:pt x="40240" y="12606"/>
                  </a:lnTo>
                  <a:lnTo>
                    <a:pt x="39548" y="12173"/>
                  </a:lnTo>
                  <a:lnTo>
                    <a:pt x="38798" y="11787"/>
                  </a:lnTo>
                  <a:lnTo>
                    <a:pt x="37990" y="11446"/>
                  </a:lnTo>
                  <a:lnTo>
                    <a:pt x="37123" y="11150"/>
                  </a:lnTo>
                  <a:lnTo>
                    <a:pt x="36199" y="10900"/>
                  </a:lnTo>
                  <a:lnTo>
                    <a:pt x="35215" y="10695"/>
                  </a:lnTo>
                  <a:lnTo>
                    <a:pt x="34174" y="10536"/>
                  </a:lnTo>
                  <a:lnTo>
                    <a:pt x="33074" y="10422"/>
                  </a:lnTo>
                  <a:lnTo>
                    <a:pt x="31915" y="10354"/>
                  </a:lnTo>
                  <a:lnTo>
                    <a:pt x="30699" y="10331"/>
                  </a:lnTo>
                  <a:lnTo>
                    <a:pt x="29941" y="10338"/>
                  </a:lnTo>
                  <a:lnTo>
                    <a:pt x="29208" y="10359"/>
                  </a:lnTo>
                  <a:lnTo>
                    <a:pt x="28501" y="10394"/>
                  </a:lnTo>
                  <a:lnTo>
                    <a:pt x="27820" y="10442"/>
                  </a:lnTo>
                  <a:lnTo>
                    <a:pt x="27164" y="10505"/>
                  </a:lnTo>
                  <a:lnTo>
                    <a:pt x="26534" y="10581"/>
                  </a:lnTo>
                  <a:lnTo>
                    <a:pt x="25930" y="10671"/>
                  </a:lnTo>
                  <a:lnTo>
                    <a:pt x="25352" y="10774"/>
                  </a:lnTo>
                  <a:lnTo>
                    <a:pt x="24799" y="10892"/>
                  </a:lnTo>
                  <a:lnTo>
                    <a:pt x="24272" y="11024"/>
                  </a:lnTo>
                  <a:lnTo>
                    <a:pt x="23778" y="11157"/>
                  </a:lnTo>
                  <a:lnTo>
                    <a:pt x="23303" y="11300"/>
                  </a:lnTo>
                  <a:lnTo>
                    <a:pt x="22849" y="11454"/>
                  </a:lnTo>
                  <a:lnTo>
                    <a:pt x="22413" y="11617"/>
                  </a:lnTo>
                  <a:lnTo>
                    <a:pt x="21998" y="11790"/>
                  </a:lnTo>
                  <a:lnTo>
                    <a:pt x="21603" y="11973"/>
                  </a:lnTo>
                  <a:lnTo>
                    <a:pt x="21227" y="12166"/>
                  </a:lnTo>
                  <a:lnTo>
                    <a:pt x="20871" y="12368"/>
                  </a:lnTo>
                  <a:lnTo>
                    <a:pt x="20535" y="12581"/>
                  </a:lnTo>
                  <a:lnTo>
                    <a:pt x="20219" y="12803"/>
                  </a:lnTo>
                  <a:lnTo>
                    <a:pt x="19930" y="13035"/>
                  </a:lnTo>
                  <a:lnTo>
                    <a:pt x="19659" y="13274"/>
                  </a:lnTo>
                  <a:lnTo>
                    <a:pt x="19404" y="13521"/>
                  </a:lnTo>
                  <a:lnTo>
                    <a:pt x="19167" y="13776"/>
                  </a:lnTo>
                  <a:lnTo>
                    <a:pt x="18946" y="14039"/>
                  </a:lnTo>
                  <a:lnTo>
                    <a:pt x="18741" y="14310"/>
                  </a:lnTo>
                  <a:lnTo>
                    <a:pt x="18554" y="14589"/>
                  </a:lnTo>
                  <a:lnTo>
                    <a:pt x="18384" y="14876"/>
                  </a:lnTo>
                  <a:lnTo>
                    <a:pt x="18230" y="15170"/>
                  </a:lnTo>
                  <a:lnTo>
                    <a:pt x="18093" y="15473"/>
                  </a:lnTo>
                  <a:lnTo>
                    <a:pt x="17971" y="15771"/>
                  </a:lnTo>
                  <a:lnTo>
                    <a:pt x="17861" y="16074"/>
                  </a:lnTo>
                  <a:lnTo>
                    <a:pt x="17765" y="16380"/>
                  </a:lnTo>
                  <a:lnTo>
                    <a:pt x="17682" y="16691"/>
                  </a:lnTo>
                  <a:lnTo>
                    <a:pt x="17611" y="17005"/>
                  </a:lnTo>
                  <a:lnTo>
                    <a:pt x="17553" y="17324"/>
                  </a:lnTo>
                  <a:lnTo>
                    <a:pt x="17508" y="17646"/>
                  </a:lnTo>
                  <a:lnTo>
                    <a:pt x="17476" y="17972"/>
                  </a:lnTo>
                  <a:lnTo>
                    <a:pt x="17457" y="18302"/>
                  </a:lnTo>
                  <a:lnTo>
                    <a:pt x="17450" y="18637"/>
                  </a:lnTo>
                  <a:lnTo>
                    <a:pt x="17463" y="19142"/>
                  </a:lnTo>
                  <a:lnTo>
                    <a:pt x="17500" y="19629"/>
                  </a:lnTo>
                  <a:lnTo>
                    <a:pt x="17561" y="20099"/>
                  </a:lnTo>
                  <a:lnTo>
                    <a:pt x="17648" y="20551"/>
                  </a:lnTo>
                  <a:lnTo>
                    <a:pt x="17759" y="20985"/>
                  </a:lnTo>
                  <a:lnTo>
                    <a:pt x="17895" y="21401"/>
                  </a:lnTo>
                  <a:lnTo>
                    <a:pt x="18056" y="21800"/>
                  </a:lnTo>
                  <a:lnTo>
                    <a:pt x="18241" y="22180"/>
                  </a:lnTo>
                  <a:lnTo>
                    <a:pt x="18451" y="22543"/>
                  </a:lnTo>
                  <a:lnTo>
                    <a:pt x="18686" y="22888"/>
                  </a:lnTo>
                  <a:lnTo>
                    <a:pt x="18943" y="23209"/>
                  </a:lnTo>
                  <a:lnTo>
                    <a:pt x="19220" y="23521"/>
                  </a:lnTo>
                  <a:lnTo>
                    <a:pt x="19517" y="23822"/>
                  </a:lnTo>
                  <a:lnTo>
                    <a:pt x="19833" y="24114"/>
                  </a:lnTo>
                  <a:lnTo>
                    <a:pt x="20169" y="24396"/>
                  </a:lnTo>
                  <a:lnTo>
                    <a:pt x="20525" y="24668"/>
                  </a:lnTo>
                  <a:lnTo>
                    <a:pt x="20901" y="24930"/>
                  </a:lnTo>
                  <a:lnTo>
                    <a:pt x="21296" y="25182"/>
                  </a:lnTo>
                  <a:lnTo>
                    <a:pt x="21712" y="25424"/>
                  </a:lnTo>
                  <a:lnTo>
                    <a:pt x="22147" y="25656"/>
                  </a:lnTo>
                  <a:lnTo>
                    <a:pt x="22600" y="25871"/>
                  </a:lnTo>
                  <a:lnTo>
                    <a:pt x="23070" y="26080"/>
                  </a:lnTo>
                  <a:lnTo>
                    <a:pt x="23557" y="26282"/>
                  </a:lnTo>
                  <a:lnTo>
                    <a:pt x="24061" y="26479"/>
                  </a:lnTo>
                  <a:lnTo>
                    <a:pt x="24581" y="26670"/>
                  </a:lnTo>
                  <a:lnTo>
                    <a:pt x="25119" y="26855"/>
                  </a:lnTo>
                  <a:lnTo>
                    <a:pt x="25673" y="27034"/>
                  </a:lnTo>
                  <a:lnTo>
                    <a:pt x="26244" y="27207"/>
                  </a:lnTo>
                  <a:lnTo>
                    <a:pt x="26832" y="27374"/>
                  </a:lnTo>
                  <a:lnTo>
                    <a:pt x="27436" y="27535"/>
                  </a:lnTo>
                  <a:lnTo>
                    <a:pt x="28065" y="27684"/>
                  </a:lnTo>
                  <a:lnTo>
                    <a:pt x="28706" y="27834"/>
                  </a:lnTo>
                  <a:lnTo>
                    <a:pt x="29358" y="27984"/>
                  </a:lnTo>
                  <a:lnTo>
                    <a:pt x="30023" y="28136"/>
                  </a:lnTo>
                  <a:lnTo>
                    <a:pt x="30699" y="28289"/>
                  </a:lnTo>
                  <a:lnTo>
                    <a:pt x="31387" y="28443"/>
                  </a:lnTo>
                  <a:lnTo>
                    <a:pt x="32087" y="28597"/>
                  </a:lnTo>
                  <a:lnTo>
                    <a:pt x="32799" y="28753"/>
                  </a:lnTo>
                  <a:lnTo>
                    <a:pt x="33523" y="28910"/>
                  </a:lnTo>
                  <a:lnTo>
                    <a:pt x="34258" y="29067"/>
                  </a:lnTo>
                  <a:lnTo>
                    <a:pt x="34910" y="29207"/>
                  </a:lnTo>
                  <a:lnTo>
                    <a:pt x="35561" y="29348"/>
                  </a:lnTo>
                  <a:lnTo>
                    <a:pt x="36211" y="29492"/>
                  </a:lnTo>
                  <a:lnTo>
                    <a:pt x="36860" y="29637"/>
                  </a:lnTo>
                  <a:lnTo>
                    <a:pt x="37509" y="29784"/>
                  </a:lnTo>
                  <a:lnTo>
                    <a:pt x="38156" y="29934"/>
                  </a:lnTo>
                  <a:lnTo>
                    <a:pt x="38802" y="30085"/>
                  </a:lnTo>
                  <a:lnTo>
                    <a:pt x="39447" y="30238"/>
                  </a:lnTo>
                  <a:lnTo>
                    <a:pt x="40091" y="30393"/>
                  </a:lnTo>
                  <a:lnTo>
                    <a:pt x="40734" y="30551"/>
                  </a:lnTo>
                  <a:lnTo>
                    <a:pt x="41374" y="30702"/>
                  </a:lnTo>
                  <a:lnTo>
                    <a:pt x="42008" y="30859"/>
                  </a:lnTo>
                  <a:lnTo>
                    <a:pt x="42636" y="31022"/>
                  </a:lnTo>
                  <a:lnTo>
                    <a:pt x="43257" y="31191"/>
                  </a:lnTo>
                  <a:lnTo>
                    <a:pt x="43873" y="31366"/>
                  </a:lnTo>
                  <a:lnTo>
                    <a:pt x="44483" y="31547"/>
                  </a:lnTo>
                  <a:lnTo>
                    <a:pt x="45088" y="31734"/>
                  </a:lnTo>
                  <a:lnTo>
                    <a:pt x="45686" y="31927"/>
                  </a:lnTo>
                  <a:lnTo>
                    <a:pt x="46278" y="32126"/>
                  </a:lnTo>
                  <a:lnTo>
                    <a:pt x="46864" y="32330"/>
                  </a:lnTo>
                  <a:lnTo>
                    <a:pt x="47444" y="32542"/>
                  </a:lnTo>
                  <a:lnTo>
                    <a:pt x="48015" y="32763"/>
                  </a:lnTo>
                  <a:lnTo>
                    <a:pt x="48579" y="32993"/>
                  </a:lnTo>
                  <a:lnTo>
                    <a:pt x="49134" y="33232"/>
                  </a:lnTo>
                  <a:lnTo>
                    <a:pt x="49682" y="33480"/>
                  </a:lnTo>
                  <a:lnTo>
                    <a:pt x="50222" y="33736"/>
                  </a:lnTo>
                  <a:lnTo>
                    <a:pt x="50754" y="34002"/>
                  </a:lnTo>
                  <a:lnTo>
                    <a:pt x="51278" y="34276"/>
                  </a:lnTo>
                  <a:lnTo>
                    <a:pt x="51794" y="34559"/>
                  </a:lnTo>
                  <a:lnTo>
                    <a:pt x="52302" y="34851"/>
                  </a:lnTo>
                  <a:lnTo>
                    <a:pt x="52799" y="35155"/>
                  </a:lnTo>
                  <a:lnTo>
                    <a:pt x="53283" y="35472"/>
                  </a:lnTo>
                  <a:lnTo>
                    <a:pt x="53753" y="35804"/>
                  </a:lnTo>
                  <a:lnTo>
                    <a:pt x="54208" y="36149"/>
                  </a:lnTo>
                  <a:lnTo>
                    <a:pt x="54650" y="36508"/>
                  </a:lnTo>
                  <a:lnTo>
                    <a:pt x="55078" y="36880"/>
                  </a:lnTo>
                  <a:lnTo>
                    <a:pt x="55493" y="37267"/>
                  </a:lnTo>
                  <a:lnTo>
                    <a:pt x="55893" y="37667"/>
                  </a:lnTo>
                  <a:lnTo>
                    <a:pt x="56280" y="38082"/>
                  </a:lnTo>
                  <a:lnTo>
                    <a:pt x="56652" y="38510"/>
                  </a:lnTo>
                  <a:lnTo>
                    <a:pt x="57020" y="38943"/>
                  </a:lnTo>
                  <a:lnTo>
                    <a:pt x="57370" y="39394"/>
                  </a:lnTo>
                  <a:lnTo>
                    <a:pt x="57704" y="39861"/>
                  </a:lnTo>
                  <a:lnTo>
                    <a:pt x="58021" y="40345"/>
                  </a:lnTo>
                  <a:lnTo>
                    <a:pt x="58321" y="40845"/>
                  </a:lnTo>
                  <a:lnTo>
                    <a:pt x="58604" y="41363"/>
                  </a:lnTo>
                  <a:lnTo>
                    <a:pt x="58871" y="41897"/>
                  </a:lnTo>
                  <a:lnTo>
                    <a:pt x="59120" y="42449"/>
                  </a:lnTo>
                  <a:lnTo>
                    <a:pt x="59353" y="43017"/>
                  </a:lnTo>
                  <a:lnTo>
                    <a:pt x="59569" y="43601"/>
                  </a:lnTo>
                  <a:lnTo>
                    <a:pt x="59776" y="44206"/>
                  </a:lnTo>
                  <a:lnTo>
                    <a:pt x="59961" y="44831"/>
                  </a:lnTo>
                  <a:lnTo>
                    <a:pt x="60124" y="45479"/>
                  </a:lnTo>
                  <a:lnTo>
                    <a:pt x="60265" y="46148"/>
                  </a:lnTo>
                  <a:lnTo>
                    <a:pt x="60385" y="46840"/>
                  </a:lnTo>
                  <a:lnTo>
                    <a:pt x="60483" y="47552"/>
                  </a:lnTo>
                  <a:lnTo>
                    <a:pt x="60559" y="48287"/>
                  </a:lnTo>
                  <a:lnTo>
                    <a:pt x="60613" y="49043"/>
                  </a:lnTo>
                  <a:lnTo>
                    <a:pt x="60646" y="498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294989" y="3890071"/>
              <a:ext cx="14583" cy="69654"/>
            </a:xfrm>
            <a:custGeom>
              <a:avLst/>
              <a:pathLst>
                <a:path w="14583" h="69654">
                  <a:moveTo>
                    <a:pt x="0" y="69654"/>
                  </a:moveTo>
                  <a:lnTo>
                    <a:pt x="0" y="0"/>
                  </a:lnTo>
                  <a:lnTo>
                    <a:pt x="14583" y="0"/>
                  </a:lnTo>
                  <a:lnTo>
                    <a:pt x="14583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6318866" y="3890071"/>
              <a:ext cx="67924" cy="69654"/>
            </a:xfrm>
            <a:custGeom>
              <a:avLst/>
              <a:pathLst>
                <a:path w="67924" h="69654">
                  <a:moveTo>
                    <a:pt x="53489" y="69654"/>
                  </a:moveTo>
                  <a:lnTo>
                    <a:pt x="47309" y="51857"/>
                  </a:lnTo>
                  <a:lnTo>
                    <a:pt x="20762" y="51857"/>
                  </a:lnTo>
                  <a:lnTo>
                    <a:pt x="14583" y="69654"/>
                  </a:lnTo>
                  <a:lnTo>
                    <a:pt x="0" y="69654"/>
                  </a:lnTo>
                  <a:lnTo>
                    <a:pt x="25409" y="0"/>
                  </a:lnTo>
                  <a:lnTo>
                    <a:pt x="42613" y="0"/>
                  </a:lnTo>
                  <a:lnTo>
                    <a:pt x="67924" y="69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6342892" y="3901261"/>
              <a:ext cx="20021" cy="29692"/>
            </a:xfrm>
            <a:custGeom>
              <a:avLst/>
              <a:pathLst>
                <a:path w="20021" h="29692">
                  <a:moveTo>
                    <a:pt x="13149" y="9671"/>
                  </a:moveTo>
                  <a:lnTo>
                    <a:pt x="13031" y="9325"/>
                  </a:lnTo>
                  <a:lnTo>
                    <a:pt x="12912" y="8979"/>
                  </a:lnTo>
                  <a:lnTo>
                    <a:pt x="12793" y="8633"/>
                  </a:lnTo>
                  <a:lnTo>
                    <a:pt x="12675" y="8287"/>
                  </a:lnTo>
                  <a:lnTo>
                    <a:pt x="12556" y="7941"/>
                  </a:lnTo>
                  <a:lnTo>
                    <a:pt x="12437" y="7595"/>
                  </a:lnTo>
                  <a:lnTo>
                    <a:pt x="12319" y="7249"/>
                  </a:lnTo>
                  <a:lnTo>
                    <a:pt x="12200" y="6903"/>
                  </a:lnTo>
                  <a:lnTo>
                    <a:pt x="12082" y="6557"/>
                  </a:lnTo>
                  <a:lnTo>
                    <a:pt x="11963" y="6211"/>
                  </a:lnTo>
                  <a:lnTo>
                    <a:pt x="11855" y="5858"/>
                  </a:lnTo>
                  <a:lnTo>
                    <a:pt x="11749" y="5513"/>
                  </a:lnTo>
                  <a:lnTo>
                    <a:pt x="11645" y="5174"/>
                  </a:lnTo>
                  <a:lnTo>
                    <a:pt x="11544" y="4842"/>
                  </a:lnTo>
                  <a:lnTo>
                    <a:pt x="11444" y="4517"/>
                  </a:lnTo>
                  <a:lnTo>
                    <a:pt x="11346" y="4200"/>
                  </a:lnTo>
                  <a:lnTo>
                    <a:pt x="11250" y="3889"/>
                  </a:lnTo>
                  <a:lnTo>
                    <a:pt x="11156" y="3585"/>
                  </a:lnTo>
                  <a:lnTo>
                    <a:pt x="11064" y="3287"/>
                  </a:lnTo>
                  <a:lnTo>
                    <a:pt x="10974" y="2997"/>
                  </a:lnTo>
                  <a:lnTo>
                    <a:pt x="10896" y="2706"/>
                  </a:lnTo>
                  <a:lnTo>
                    <a:pt x="10820" y="2426"/>
                  </a:lnTo>
                  <a:lnTo>
                    <a:pt x="10746" y="2156"/>
                  </a:lnTo>
                  <a:lnTo>
                    <a:pt x="10674" y="1898"/>
                  </a:lnTo>
                  <a:lnTo>
                    <a:pt x="10603" y="1650"/>
                  </a:lnTo>
                  <a:lnTo>
                    <a:pt x="10535" y="1413"/>
                  </a:lnTo>
                  <a:lnTo>
                    <a:pt x="10469" y="1187"/>
                  </a:lnTo>
                  <a:lnTo>
                    <a:pt x="10405" y="972"/>
                  </a:lnTo>
                  <a:lnTo>
                    <a:pt x="10342" y="768"/>
                  </a:lnTo>
                  <a:lnTo>
                    <a:pt x="10282" y="575"/>
                  </a:lnTo>
                  <a:lnTo>
                    <a:pt x="10235" y="395"/>
                  </a:lnTo>
                  <a:lnTo>
                    <a:pt x="10191" y="233"/>
                  </a:lnTo>
                  <a:lnTo>
                    <a:pt x="10152" y="87"/>
                  </a:lnTo>
                  <a:lnTo>
                    <a:pt x="9855" y="0"/>
                  </a:lnTo>
                  <a:lnTo>
                    <a:pt x="9819" y="132"/>
                  </a:lnTo>
                  <a:lnTo>
                    <a:pt x="9780" y="280"/>
                  </a:lnTo>
                  <a:lnTo>
                    <a:pt x="9736" y="444"/>
                  </a:lnTo>
                  <a:lnTo>
                    <a:pt x="9689" y="624"/>
                  </a:lnTo>
                  <a:lnTo>
                    <a:pt x="9637" y="817"/>
                  </a:lnTo>
                  <a:lnTo>
                    <a:pt x="9582" y="1020"/>
                  </a:lnTo>
                  <a:lnTo>
                    <a:pt x="9523" y="1232"/>
                  </a:lnTo>
                  <a:lnTo>
                    <a:pt x="9459" y="1455"/>
                  </a:lnTo>
                  <a:lnTo>
                    <a:pt x="9392" y="1687"/>
                  </a:lnTo>
                  <a:lnTo>
                    <a:pt x="9321" y="1929"/>
                  </a:lnTo>
                  <a:lnTo>
                    <a:pt x="9246" y="2182"/>
                  </a:lnTo>
                  <a:lnTo>
                    <a:pt x="9167" y="2444"/>
                  </a:lnTo>
                  <a:lnTo>
                    <a:pt x="9084" y="2715"/>
                  </a:lnTo>
                  <a:lnTo>
                    <a:pt x="8997" y="2997"/>
                  </a:lnTo>
                  <a:lnTo>
                    <a:pt x="8916" y="3287"/>
                  </a:lnTo>
                  <a:lnTo>
                    <a:pt x="8831" y="3585"/>
                  </a:lnTo>
                  <a:lnTo>
                    <a:pt x="8742" y="3889"/>
                  </a:lnTo>
                  <a:lnTo>
                    <a:pt x="8649" y="4200"/>
                  </a:lnTo>
                  <a:lnTo>
                    <a:pt x="8552" y="4517"/>
                  </a:lnTo>
                  <a:lnTo>
                    <a:pt x="8451" y="4842"/>
                  </a:lnTo>
                  <a:lnTo>
                    <a:pt x="8346" y="5174"/>
                  </a:lnTo>
                  <a:lnTo>
                    <a:pt x="8237" y="5513"/>
                  </a:lnTo>
                  <a:lnTo>
                    <a:pt x="8125" y="5858"/>
                  </a:lnTo>
                  <a:lnTo>
                    <a:pt x="8008" y="6211"/>
                  </a:lnTo>
                  <a:lnTo>
                    <a:pt x="7899" y="6557"/>
                  </a:lnTo>
                  <a:lnTo>
                    <a:pt x="7789" y="6903"/>
                  </a:lnTo>
                  <a:lnTo>
                    <a:pt x="7677" y="7249"/>
                  </a:lnTo>
                  <a:lnTo>
                    <a:pt x="7565" y="7595"/>
                  </a:lnTo>
                  <a:lnTo>
                    <a:pt x="7452" y="7941"/>
                  </a:lnTo>
                  <a:lnTo>
                    <a:pt x="7338" y="8287"/>
                  </a:lnTo>
                  <a:lnTo>
                    <a:pt x="7223" y="8633"/>
                  </a:lnTo>
                  <a:lnTo>
                    <a:pt x="7106" y="8979"/>
                  </a:lnTo>
                  <a:lnTo>
                    <a:pt x="6989" y="9325"/>
                  </a:lnTo>
                  <a:lnTo>
                    <a:pt x="6871" y="9671"/>
                  </a:lnTo>
                  <a:lnTo>
                    <a:pt x="0" y="29692"/>
                  </a:lnTo>
                  <a:lnTo>
                    <a:pt x="20021" y="29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320506" y="5634232"/>
              <a:ext cx="15542" cy="15293"/>
            </a:xfrm>
            <a:custGeom>
              <a:avLst/>
              <a:pathLst>
                <a:path w="15542" h="15293">
                  <a:moveTo>
                    <a:pt x="12699" y="15293"/>
                  </a:moveTo>
                  <a:lnTo>
                    <a:pt x="12807" y="2691"/>
                  </a:lnTo>
                  <a:lnTo>
                    <a:pt x="12762" y="2862"/>
                  </a:lnTo>
                  <a:lnTo>
                    <a:pt x="12717" y="3031"/>
                  </a:lnTo>
                  <a:lnTo>
                    <a:pt x="12672" y="3198"/>
                  </a:lnTo>
                  <a:lnTo>
                    <a:pt x="12628" y="3363"/>
                  </a:lnTo>
                  <a:lnTo>
                    <a:pt x="12585" y="3527"/>
                  </a:lnTo>
                  <a:lnTo>
                    <a:pt x="12541" y="3689"/>
                  </a:lnTo>
                  <a:lnTo>
                    <a:pt x="12499" y="3849"/>
                  </a:lnTo>
                  <a:lnTo>
                    <a:pt x="12456" y="4008"/>
                  </a:lnTo>
                  <a:lnTo>
                    <a:pt x="12414" y="4164"/>
                  </a:lnTo>
                  <a:lnTo>
                    <a:pt x="11668" y="6762"/>
                  </a:lnTo>
                  <a:lnTo>
                    <a:pt x="8911" y="15293"/>
                  </a:lnTo>
                  <a:lnTo>
                    <a:pt x="6631" y="15293"/>
                  </a:lnTo>
                  <a:lnTo>
                    <a:pt x="3169" y="4319"/>
                  </a:lnTo>
                  <a:lnTo>
                    <a:pt x="3125" y="4164"/>
                  </a:lnTo>
                  <a:lnTo>
                    <a:pt x="3081" y="4008"/>
                  </a:lnTo>
                  <a:lnTo>
                    <a:pt x="3037" y="3849"/>
                  </a:lnTo>
                  <a:lnTo>
                    <a:pt x="2992" y="3689"/>
                  </a:lnTo>
                  <a:lnTo>
                    <a:pt x="2946" y="3527"/>
                  </a:lnTo>
                  <a:lnTo>
                    <a:pt x="2901" y="3363"/>
                  </a:lnTo>
                  <a:lnTo>
                    <a:pt x="2854" y="3198"/>
                  </a:lnTo>
                  <a:lnTo>
                    <a:pt x="2808" y="3031"/>
                  </a:lnTo>
                  <a:lnTo>
                    <a:pt x="2761" y="2862"/>
                  </a:lnTo>
                  <a:lnTo>
                    <a:pt x="2843" y="6023"/>
                  </a:lnTo>
                  <a:lnTo>
                    <a:pt x="2843" y="15293"/>
                  </a:lnTo>
                  <a:lnTo>
                    <a:pt x="0" y="15293"/>
                  </a:lnTo>
                  <a:lnTo>
                    <a:pt x="0" y="0"/>
                  </a:lnTo>
                  <a:lnTo>
                    <a:pt x="4287" y="0"/>
                  </a:lnTo>
                  <a:lnTo>
                    <a:pt x="8585" y="8607"/>
                  </a:lnTo>
                  <a:lnTo>
                    <a:pt x="11277" y="0"/>
                  </a:lnTo>
                  <a:lnTo>
                    <a:pt x="15542" y="0"/>
                  </a:lnTo>
                  <a:lnTo>
                    <a:pt x="15542" y="15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338089" y="5634232"/>
              <a:ext cx="14913" cy="15293"/>
            </a:xfrm>
            <a:custGeom>
              <a:avLst/>
              <a:pathLst>
                <a:path w="14913" h="15293">
                  <a:moveTo>
                    <a:pt x="11743" y="15293"/>
                  </a:moveTo>
                  <a:lnTo>
                    <a:pt x="10387" y="11385"/>
                  </a:lnTo>
                  <a:lnTo>
                    <a:pt x="4558" y="11385"/>
                  </a:lnTo>
                  <a:lnTo>
                    <a:pt x="3201" y="15293"/>
                  </a:lnTo>
                  <a:lnTo>
                    <a:pt x="0" y="15293"/>
                  </a:lnTo>
                  <a:lnTo>
                    <a:pt x="5578" y="0"/>
                  </a:lnTo>
                  <a:lnTo>
                    <a:pt x="9356" y="0"/>
                  </a:lnTo>
                  <a:lnTo>
                    <a:pt x="14913" y="15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343364" y="5638812"/>
              <a:ext cx="4395" cy="4395"/>
            </a:xfrm>
            <a:custGeom>
              <a:avLst/>
              <a:pathLst>
                <a:path w="4395" h="4395">
                  <a:moveTo>
                    <a:pt x="1508" y="0"/>
                  </a:moveTo>
                  <a:lnTo>
                    <a:pt x="0" y="4395"/>
                  </a:lnTo>
                  <a:lnTo>
                    <a:pt x="4395" y="43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354923" y="5634232"/>
              <a:ext cx="13361" cy="15510"/>
            </a:xfrm>
            <a:custGeom>
              <a:avLst/>
              <a:pathLst>
                <a:path w="13361" h="15510">
                  <a:moveTo>
                    <a:pt x="6512" y="15510"/>
                  </a:moveTo>
                  <a:lnTo>
                    <a:pt x="6228" y="15506"/>
                  </a:lnTo>
                  <a:lnTo>
                    <a:pt x="5948" y="15496"/>
                  </a:lnTo>
                  <a:lnTo>
                    <a:pt x="5674" y="15480"/>
                  </a:lnTo>
                  <a:lnTo>
                    <a:pt x="5404" y="15456"/>
                  </a:lnTo>
                  <a:lnTo>
                    <a:pt x="5139" y="15426"/>
                  </a:lnTo>
                  <a:lnTo>
                    <a:pt x="4879" y="15389"/>
                  </a:lnTo>
                  <a:lnTo>
                    <a:pt x="4623" y="15345"/>
                  </a:lnTo>
                  <a:lnTo>
                    <a:pt x="4372" y="15294"/>
                  </a:lnTo>
                  <a:lnTo>
                    <a:pt x="4126" y="15237"/>
                  </a:lnTo>
                  <a:lnTo>
                    <a:pt x="3885" y="15173"/>
                  </a:lnTo>
                  <a:lnTo>
                    <a:pt x="3650" y="15100"/>
                  </a:lnTo>
                  <a:lnTo>
                    <a:pt x="3421" y="15020"/>
                  </a:lnTo>
                  <a:lnTo>
                    <a:pt x="3198" y="14932"/>
                  </a:lnTo>
                  <a:lnTo>
                    <a:pt x="2982" y="14836"/>
                  </a:lnTo>
                  <a:lnTo>
                    <a:pt x="2773" y="14734"/>
                  </a:lnTo>
                  <a:lnTo>
                    <a:pt x="2570" y="14624"/>
                  </a:lnTo>
                  <a:lnTo>
                    <a:pt x="2373" y="14506"/>
                  </a:lnTo>
                  <a:lnTo>
                    <a:pt x="2183" y="14381"/>
                  </a:lnTo>
                  <a:lnTo>
                    <a:pt x="2000" y="14249"/>
                  </a:lnTo>
                  <a:lnTo>
                    <a:pt x="1823" y="14110"/>
                  </a:lnTo>
                  <a:lnTo>
                    <a:pt x="1655" y="13960"/>
                  </a:lnTo>
                  <a:lnTo>
                    <a:pt x="1495" y="13803"/>
                  </a:lnTo>
                  <a:lnTo>
                    <a:pt x="1342" y="13637"/>
                  </a:lnTo>
                  <a:lnTo>
                    <a:pt x="1196" y="13464"/>
                  </a:lnTo>
                  <a:lnTo>
                    <a:pt x="1058" y="13282"/>
                  </a:lnTo>
                  <a:lnTo>
                    <a:pt x="927" y="13092"/>
                  </a:lnTo>
                  <a:lnTo>
                    <a:pt x="803" y="12895"/>
                  </a:lnTo>
                  <a:lnTo>
                    <a:pt x="687" y="12689"/>
                  </a:lnTo>
                  <a:lnTo>
                    <a:pt x="578" y="12475"/>
                  </a:lnTo>
                  <a:lnTo>
                    <a:pt x="477" y="12254"/>
                  </a:lnTo>
                  <a:lnTo>
                    <a:pt x="386" y="12024"/>
                  </a:lnTo>
                  <a:lnTo>
                    <a:pt x="305" y="11785"/>
                  </a:lnTo>
                  <a:lnTo>
                    <a:pt x="234" y="11537"/>
                  </a:lnTo>
                  <a:lnTo>
                    <a:pt x="171" y="11281"/>
                  </a:lnTo>
                  <a:lnTo>
                    <a:pt x="119" y="11016"/>
                  </a:lnTo>
                  <a:lnTo>
                    <a:pt x="76" y="10743"/>
                  </a:lnTo>
                  <a:lnTo>
                    <a:pt x="42" y="10461"/>
                  </a:lnTo>
                  <a:lnTo>
                    <a:pt x="19" y="10170"/>
                  </a:lnTo>
                  <a:lnTo>
                    <a:pt x="4" y="9870"/>
                  </a:lnTo>
                  <a:lnTo>
                    <a:pt x="0" y="9562"/>
                  </a:lnTo>
                  <a:lnTo>
                    <a:pt x="0" y="0"/>
                  </a:lnTo>
                  <a:lnTo>
                    <a:pt x="3201" y="0"/>
                  </a:lnTo>
                  <a:lnTo>
                    <a:pt x="3201" y="9312"/>
                  </a:lnTo>
                  <a:lnTo>
                    <a:pt x="3204" y="9503"/>
                  </a:lnTo>
                  <a:lnTo>
                    <a:pt x="3211" y="9688"/>
                  </a:lnTo>
                  <a:lnTo>
                    <a:pt x="3223" y="9868"/>
                  </a:lnTo>
                  <a:lnTo>
                    <a:pt x="3240" y="10043"/>
                  </a:lnTo>
                  <a:lnTo>
                    <a:pt x="3261" y="10213"/>
                  </a:lnTo>
                  <a:lnTo>
                    <a:pt x="3287" y="10378"/>
                  </a:lnTo>
                  <a:lnTo>
                    <a:pt x="3318" y="10537"/>
                  </a:lnTo>
                  <a:lnTo>
                    <a:pt x="3354" y="10691"/>
                  </a:lnTo>
                  <a:lnTo>
                    <a:pt x="3395" y="10840"/>
                  </a:lnTo>
                  <a:lnTo>
                    <a:pt x="3440" y="10984"/>
                  </a:lnTo>
                  <a:lnTo>
                    <a:pt x="3490" y="11120"/>
                  </a:lnTo>
                  <a:lnTo>
                    <a:pt x="5199" y="12796"/>
                  </a:lnTo>
                  <a:lnTo>
                    <a:pt x="5326" y="12835"/>
                  </a:lnTo>
                  <a:lnTo>
                    <a:pt x="5456" y="12871"/>
                  </a:lnTo>
                  <a:lnTo>
                    <a:pt x="5589" y="12901"/>
                  </a:lnTo>
                  <a:lnTo>
                    <a:pt x="5725" y="12928"/>
                  </a:lnTo>
                  <a:lnTo>
                    <a:pt x="5863" y="12951"/>
                  </a:lnTo>
                  <a:lnTo>
                    <a:pt x="6005" y="12970"/>
                  </a:lnTo>
                  <a:lnTo>
                    <a:pt x="6149" y="12984"/>
                  </a:lnTo>
                  <a:lnTo>
                    <a:pt x="6296" y="12994"/>
                  </a:lnTo>
                  <a:lnTo>
                    <a:pt x="6446" y="13000"/>
                  </a:lnTo>
                  <a:lnTo>
                    <a:pt x="6599" y="13003"/>
                  </a:lnTo>
                  <a:lnTo>
                    <a:pt x="6754" y="13000"/>
                  </a:lnTo>
                  <a:lnTo>
                    <a:pt x="6906" y="12994"/>
                  </a:lnTo>
                  <a:lnTo>
                    <a:pt x="7056" y="12983"/>
                  </a:lnTo>
                  <a:lnTo>
                    <a:pt x="7203" y="12968"/>
                  </a:lnTo>
                  <a:lnTo>
                    <a:pt x="7348" y="12948"/>
                  </a:lnTo>
                  <a:lnTo>
                    <a:pt x="7490" y="12924"/>
                  </a:lnTo>
                  <a:lnTo>
                    <a:pt x="7629" y="12896"/>
                  </a:lnTo>
                  <a:lnTo>
                    <a:pt x="7766" y="12864"/>
                  </a:lnTo>
                  <a:lnTo>
                    <a:pt x="7900" y="12827"/>
                  </a:lnTo>
                  <a:lnTo>
                    <a:pt x="8031" y="12785"/>
                  </a:lnTo>
                  <a:lnTo>
                    <a:pt x="9722" y="11315"/>
                  </a:lnTo>
                  <a:lnTo>
                    <a:pt x="9785" y="11184"/>
                  </a:lnTo>
                  <a:lnTo>
                    <a:pt x="9844" y="11049"/>
                  </a:lnTo>
                  <a:lnTo>
                    <a:pt x="9898" y="10908"/>
                  </a:lnTo>
                  <a:lnTo>
                    <a:pt x="9948" y="10762"/>
                  </a:lnTo>
                  <a:lnTo>
                    <a:pt x="9992" y="10610"/>
                  </a:lnTo>
                  <a:lnTo>
                    <a:pt x="10031" y="10453"/>
                  </a:lnTo>
                  <a:lnTo>
                    <a:pt x="10065" y="10291"/>
                  </a:lnTo>
                  <a:lnTo>
                    <a:pt x="10094" y="10124"/>
                  </a:lnTo>
                  <a:lnTo>
                    <a:pt x="10117" y="9950"/>
                  </a:lnTo>
                  <a:lnTo>
                    <a:pt x="10135" y="9772"/>
                  </a:lnTo>
                  <a:lnTo>
                    <a:pt x="10148" y="9588"/>
                  </a:lnTo>
                  <a:lnTo>
                    <a:pt x="10156" y="9398"/>
                  </a:lnTo>
                  <a:lnTo>
                    <a:pt x="10159" y="9204"/>
                  </a:lnTo>
                  <a:lnTo>
                    <a:pt x="10159" y="0"/>
                  </a:lnTo>
                  <a:lnTo>
                    <a:pt x="13361" y="0"/>
                  </a:lnTo>
                  <a:lnTo>
                    <a:pt x="13361" y="9399"/>
                  </a:lnTo>
                  <a:lnTo>
                    <a:pt x="13356" y="9710"/>
                  </a:lnTo>
                  <a:lnTo>
                    <a:pt x="13340" y="10012"/>
                  </a:lnTo>
                  <a:lnTo>
                    <a:pt x="13315" y="10305"/>
                  </a:lnTo>
                  <a:lnTo>
                    <a:pt x="13279" y="10590"/>
                  </a:lnTo>
                  <a:lnTo>
                    <a:pt x="13233" y="10867"/>
                  </a:lnTo>
                  <a:lnTo>
                    <a:pt x="13177" y="11135"/>
                  </a:lnTo>
                  <a:lnTo>
                    <a:pt x="13111" y="11395"/>
                  </a:lnTo>
                  <a:lnTo>
                    <a:pt x="13034" y="11646"/>
                  </a:lnTo>
                  <a:lnTo>
                    <a:pt x="12948" y="11889"/>
                  </a:lnTo>
                  <a:lnTo>
                    <a:pt x="12851" y="12123"/>
                  </a:lnTo>
                  <a:lnTo>
                    <a:pt x="12745" y="12350"/>
                  </a:lnTo>
                  <a:lnTo>
                    <a:pt x="12630" y="12568"/>
                  </a:lnTo>
                  <a:lnTo>
                    <a:pt x="12508" y="12779"/>
                  </a:lnTo>
                  <a:lnTo>
                    <a:pt x="12378" y="12981"/>
                  </a:lnTo>
                  <a:lnTo>
                    <a:pt x="12240" y="13176"/>
                  </a:lnTo>
                  <a:lnTo>
                    <a:pt x="12094" y="13363"/>
                  </a:lnTo>
                  <a:lnTo>
                    <a:pt x="11940" y="13543"/>
                  </a:lnTo>
                  <a:lnTo>
                    <a:pt x="11777" y="13714"/>
                  </a:lnTo>
                  <a:lnTo>
                    <a:pt x="11607" y="13878"/>
                  </a:lnTo>
                  <a:lnTo>
                    <a:pt x="11429" y="14034"/>
                  </a:lnTo>
                  <a:lnTo>
                    <a:pt x="11243" y="14180"/>
                  </a:lnTo>
                  <a:lnTo>
                    <a:pt x="11050" y="14318"/>
                  </a:lnTo>
                  <a:lnTo>
                    <a:pt x="10850" y="14449"/>
                  </a:lnTo>
                  <a:lnTo>
                    <a:pt x="10644" y="14572"/>
                  </a:lnTo>
                  <a:lnTo>
                    <a:pt x="10430" y="14688"/>
                  </a:lnTo>
                  <a:lnTo>
                    <a:pt x="10210" y="14796"/>
                  </a:lnTo>
                  <a:lnTo>
                    <a:pt x="9982" y="14896"/>
                  </a:lnTo>
                  <a:lnTo>
                    <a:pt x="9748" y="14989"/>
                  </a:lnTo>
                  <a:lnTo>
                    <a:pt x="9506" y="15074"/>
                  </a:lnTo>
                  <a:lnTo>
                    <a:pt x="9258" y="15152"/>
                  </a:lnTo>
                  <a:lnTo>
                    <a:pt x="9006" y="15220"/>
                  </a:lnTo>
                  <a:lnTo>
                    <a:pt x="8749" y="15281"/>
                  </a:lnTo>
                  <a:lnTo>
                    <a:pt x="8487" y="15334"/>
                  </a:lnTo>
                  <a:lnTo>
                    <a:pt x="8219" y="15381"/>
                  </a:lnTo>
                  <a:lnTo>
                    <a:pt x="7947" y="15420"/>
                  </a:lnTo>
                  <a:lnTo>
                    <a:pt x="7670" y="15452"/>
                  </a:lnTo>
                  <a:lnTo>
                    <a:pt x="7388" y="15478"/>
                  </a:lnTo>
                  <a:lnTo>
                    <a:pt x="7101" y="15495"/>
                  </a:lnTo>
                  <a:lnTo>
                    <a:pt x="6809" y="155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371128" y="5634232"/>
              <a:ext cx="14110" cy="15293"/>
            </a:xfrm>
            <a:custGeom>
              <a:avLst/>
              <a:pathLst>
                <a:path w="14110" h="15293">
                  <a:moveTo>
                    <a:pt x="10506" y="15293"/>
                  </a:moveTo>
                  <a:lnTo>
                    <a:pt x="6957" y="9486"/>
                  </a:lnTo>
                  <a:lnTo>
                    <a:pt x="3201" y="9486"/>
                  </a:lnTo>
                  <a:lnTo>
                    <a:pt x="3201" y="15293"/>
                  </a:lnTo>
                  <a:lnTo>
                    <a:pt x="0" y="15293"/>
                  </a:lnTo>
                  <a:lnTo>
                    <a:pt x="0" y="0"/>
                  </a:lnTo>
                  <a:lnTo>
                    <a:pt x="7641" y="0"/>
                  </a:lnTo>
                  <a:lnTo>
                    <a:pt x="7924" y="3"/>
                  </a:lnTo>
                  <a:lnTo>
                    <a:pt x="8199" y="13"/>
                  </a:lnTo>
                  <a:lnTo>
                    <a:pt x="8467" y="29"/>
                  </a:lnTo>
                  <a:lnTo>
                    <a:pt x="8728" y="52"/>
                  </a:lnTo>
                  <a:lnTo>
                    <a:pt x="8981" y="81"/>
                  </a:lnTo>
                  <a:lnTo>
                    <a:pt x="9227" y="117"/>
                  </a:lnTo>
                  <a:lnTo>
                    <a:pt x="9466" y="159"/>
                  </a:lnTo>
                  <a:lnTo>
                    <a:pt x="9697" y="208"/>
                  </a:lnTo>
                  <a:lnTo>
                    <a:pt x="9921" y="263"/>
                  </a:lnTo>
                  <a:lnTo>
                    <a:pt x="10137" y="325"/>
                  </a:lnTo>
                  <a:lnTo>
                    <a:pt x="10348" y="391"/>
                  </a:lnTo>
                  <a:lnTo>
                    <a:pt x="10553" y="462"/>
                  </a:lnTo>
                  <a:lnTo>
                    <a:pt x="10750" y="539"/>
                  </a:lnTo>
                  <a:lnTo>
                    <a:pt x="10939" y="622"/>
                  </a:lnTo>
                  <a:lnTo>
                    <a:pt x="11122" y="710"/>
                  </a:lnTo>
                  <a:lnTo>
                    <a:pt x="11298" y="804"/>
                  </a:lnTo>
                  <a:lnTo>
                    <a:pt x="11466" y="904"/>
                  </a:lnTo>
                  <a:lnTo>
                    <a:pt x="11627" y="1009"/>
                  </a:lnTo>
                  <a:lnTo>
                    <a:pt x="11781" y="1120"/>
                  </a:lnTo>
                  <a:lnTo>
                    <a:pt x="11928" y="1237"/>
                  </a:lnTo>
                  <a:lnTo>
                    <a:pt x="12068" y="1357"/>
                  </a:lnTo>
                  <a:lnTo>
                    <a:pt x="12200" y="1482"/>
                  </a:lnTo>
                  <a:lnTo>
                    <a:pt x="12325" y="1612"/>
                  </a:lnTo>
                  <a:lnTo>
                    <a:pt x="12442" y="1747"/>
                  </a:lnTo>
                  <a:lnTo>
                    <a:pt x="12552" y="1888"/>
                  </a:lnTo>
                  <a:lnTo>
                    <a:pt x="12655" y="2034"/>
                  </a:lnTo>
                  <a:lnTo>
                    <a:pt x="12750" y="2185"/>
                  </a:lnTo>
                  <a:lnTo>
                    <a:pt x="12838" y="2341"/>
                  </a:lnTo>
                  <a:lnTo>
                    <a:pt x="12919" y="2503"/>
                  </a:lnTo>
                  <a:lnTo>
                    <a:pt x="12992" y="2670"/>
                  </a:lnTo>
                  <a:lnTo>
                    <a:pt x="13060" y="2839"/>
                  </a:lnTo>
                  <a:lnTo>
                    <a:pt x="13121" y="3013"/>
                  </a:lnTo>
                  <a:lnTo>
                    <a:pt x="13174" y="3191"/>
                  </a:lnTo>
                  <a:lnTo>
                    <a:pt x="13221" y="3373"/>
                  </a:lnTo>
                  <a:lnTo>
                    <a:pt x="13260" y="3560"/>
                  </a:lnTo>
                  <a:lnTo>
                    <a:pt x="13293" y="3751"/>
                  </a:lnTo>
                  <a:lnTo>
                    <a:pt x="13318" y="3946"/>
                  </a:lnTo>
                  <a:lnTo>
                    <a:pt x="13336" y="4146"/>
                  </a:lnTo>
                  <a:lnTo>
                    <a:pt x="13346" y="4350"/>
                  </a:lnTo>
                  <a:lnTo>
                    <a:pt x="13350" y="4558"/>
                  </a:lnTo>
                  <a:lnTo>
                    <a:pt x="13347" y="4728"/>
                  </a:lnTo>
                  <a:lnTo>
                    <a:pt x="13339" y="4896"/>
                  </a:lnTo>
                  <a:lnTo>
                    <a:pt x="13326" y="5060"/>
                  </a:lnTo>
                  <a:lnTo>
                    <a:pt x="13308" y="5222"/>
                  </a:lnTo>
                  <a:lnTo>
                    <a:pt x="13285" y="5380"/>
                  </a:lnTo>
                  <a:lnTo>
                    <a:pt x="13256" y="5536"/>
                  </a:lnTo>
                  <a:lnTo>
                    <a:pt x="13222" y="5689"/>
                  </a:lnTo>
                  <a:lnTo>
                    <a:pt x="13183" y="5840"/>
                  </a:lnTo>
                  <a:lnTo>
                    <a:pt x="13139" y="5987"/>
                  </a:lnTo>
                  <a:lnTo>
                    <a:pt x="13089" y="6132"/>
                  </a:lnTo>
                  <a:lnTo>
                    <a:pt x="13037" y="6272"/>
                  </a:lnTo>
                  <a:lnTo>
                    <a:pt x="12981" y="6408"/>
                  </a:lnTo>
                  <a:lnTo>
                    <a:pt x="12921" y="6542"/>
                  </a:lnTo>
                  <a:lnTo>
                    <a:pt x="12857" y="6672"/>
                  </a:lnTo>
                  <a:lnTo>
                    <a:pt x="11068" y="8464"/>
                  </a:lnTo>
                  <a:lnTo>
                    <a:pt x="10939" y="8528"/>
                  </a:lnTo>
                  <a:lnTo>
                    <a:pt x="10808" y="8588"/>
                  </a:lnTo>
                  <a:lnTo>
                    <a:pt x="10674" y="8645"/>
                  </a:lnTo>
                  <a:lnTo>
                    <a:pt x="10539" y="8697"/>
                  </a:lnTo>
                  <a:lnTo>
                    <a:pt x="10401" y="8745"/>
                  </a:lnTo>
                  <a:lnTo>
                    <a:pt x="10261" y="8790"/>
                  </a:lnTo>
                  <a:lnTo>
                    <a:pt x="10119" y="8830"/>
                  </a:lnTo>
                  <a:lnTo>
                    <a:pt x="9974" y="8867"/>
                  </a:lnTo>
                  <a:lnTo>
                    <a:pt x="14110" y="15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374330" y="5636717"/>
              <a:ext cx="6924" cy="4515"/>
            </a:xfrm>
            <a:custGeom>
              <a:avLst/>
              <a:pathLst>
                <a:path w="6924" h="4515">
                  <a:moveTo>
                    <a:pt x="6924" y="2203"/>
                  </a:moveTo>
                  <a:lnTo>
                    <a:pt x="6917" y="1985"/>
                  </a:lnTo>
                  <a:lnTo>
                    <a:pt x="6895" y="1779"/>
                  </a:lnTo>
                  <a:lnTo>
                    <a:pt x="6858" y="1584"/>
                  </a:lnTo>
                  <a:lnTo>
                    <a:pt x="6806" y="1401"/>
                  </a:lnTo>
                  <a:lnTo>
                    <a:pt x="6740" y="1229"/>
                  </a:lnTo>
                  <a:lnTo>
                    <a:pt x="6659" y="1068"/>
                  </a:lnTo>
                  <a:lnTo>
                    <a:pt x="6563" y="920"/>
                  </a:lnTo>
                  <a:lnTo>
                    <a:pt x="6326" y="656"/>
                  </a:lnTo>
                  <a:lnTo>
                    <a:pt x="6186" y="542"/>
                  </a:lnTo>
                  <a:lnTo>
                    <a:pt x="6035" y="439"/>
                  </a:lnTo>
                  <a:lnTo>
                    <a:pt x="5870" y="347"/>
                  </a:lnTo>
                  <a:lnTo>
                    <a:pt x="5693" y="265"/>
                  </a:lnTo>
                  <a:lnTo>
                    <a:pt x="5504" y="195"/>
                  </a:lnTo>
                  <a:lnTo>
                    <a:pt x="5302" y="135"/>
                  </a:lnTo>
                  <a:lnTo>
                    <a:pt x="5087" y="86"/>
                  </a:lnTo>
                  <a:lnTo>
                    <a:pt x="4860" y="48"/>
                  </a:lnTo>
                  <a:lnTo>
                    <a:pt x="4620" y="21"/>
                  </a:lnTo>
                  <a:lnTo>
                    <a:pt x="4367" y="5"/>
                  </a:lnTo>
                  <a:lnTo>
                    <a:pt x="4102" y="0"/>
                  </a:lnTo>
                  <a:lnTo>
                    <a:pt x="0" y="0"/>
                  </a:lnTo>
                  <a:lnTo>
                    <a:pt x="0" y="4515"/>
                  </a:lnTo>
                  <a:lnTo>
                    <a:pt x="4189" y="4515"/>
                  </a:lnTo>
                  <a:lnTo>
                    <a:pt x="4330" y="4513"/>
                  </a:lnTo>
                  <a:lnTo>
                    <a:pt x="4467" y="4508"/>
                  </a:lnTo>
                  <a:lnTo>
                    <a:pt x="4600" y="45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387181" y="5634232"/>
              <a:ext cx="3201" cy="15293"/>
            </a:xfrm>
            <a:custGeom>
              <a:avLst/>
              <a:pathLst>
                <a:path w="3201" h="15293">
                  <a:moveTo>
                    <a:pt x="0" y="15293"/>
                  </a:moveTo>
                  <a:lnTo>
                    <a:pt x="0" y="0"/>
                  </a:lnTo>
                  <a:lnTo>
                    <a:pt x="3201" y="0"/>
                  </a:lnTo>
                  <a:lnTo>
                    <a:pt x="3201" y="15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392120" y="5634232"/>
              <a:ext cx="13089" cy="15293"/>
            </a:xfrm>
            <a:custGeom>
              <a:avLst/>
              <a:pathLst>
                <a:path w="13089" h="15293">
                  <a:moveTo>
                    <a:pt x="8140" y="2474"/>
                  </a:moveTo>
                  <a:lnTo>
                    <a:pt x="8140" y="15293"/>
                  </a:lnTo>
                  <a:lnTo>
                    <a:pt x="4938" y="15293"/>
                  </a:lnTo>
                  <a:lnTo>
                    <a:pt x="4938" y="2474"/>
                  </a:lnTo>
                  <a:lnTo>
                    <a:pt x="0" y="2474"/>
                  </a:lnTo>
                  <a:lnTo>
                    <a:pt x="0" y="0"/>
                  </a:lnTo>
                  <a:lnTo>
                    <a:pt x="13089" y="0"/>
                  </a:lnTo>
                  <a:lnTo>
                    <a:pt x="13089" y="247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406936" y="5634232"/>
              <a:ext cx="3201" cy="15293"/>
            </a:xfrm>
            <a:custGeom>
              <a:avLst/>
              <a:pathLst>
                <a:path w="3201" h="15293">
                  <a:moveTo>
                    <a:pt x="0" y="15293"/>
                  </a:moveTo>
                  <a:lnTo>
                    <a:pt x="0" y="0"/>
                  </a:lnTo>
                  <a:lnTo>
                    <a:pt x="3201" y="0"/>
                  </a:lnTo>
                  <a:lnTo>
                    <a:pt x="3201" y="152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412960" y="5634232"/>
              <a:ext cx="13361" cy="15510"/>
            </a:xfrm>
            <a:custGeom>
              <a:avLst/>
              <a:pathLst>
                <a:path w="13361" h="15510">
                  <a:moveTo>
                    <a:pt x="6512" y="15510"/>
                  </a:moveTo>
                  <a:lnTo>
                    <a:pt x="6228" y="15506"/>
                  </a:lnTo>
                  <a:lnTo>
                    <a:pt x="5948" y="15496"/>
                  </a:lnTo>
                  <a:lnTo>
                    <a:pt x="5674" y="15480"/>
                  </a:lnTo>
                  <a:lnTo>
                    <a:pt x="5404" y="15456"/>
                  </a:lnTo>
                  <a:lnTo>
                    <a:pt x="5139" y="15426"/>
                  </a:lnTo>
                  <a:lnTo>
                    <a:pt x="4879" y="15389"/>
                  </a:lnTo>
                  <a:lnTo>
                    <a:pt x="4623" y="15345"/>
                  </a:lnTo>
                  <a:lnTo>
                    <a:pt x="4372" y="15294"/>
                  </a:lnTo>
                  <a:lnTo>
                    <a:pt x="4126" y="15237"/>
                  </a:lnTo>
                  <a:lnTo>
                    <a:pt x="3885" y="15173"/>
                  </a:lnTo>
                  <a:lnTo>
                    <a:pt x="3650" y="15100"/>
                  </a:lnTo>
                  <a:lnTo>
                    <a:pt x="3421" y="15020"/>
                  </a:lnTo>
                  <a:lnTo>
                    <a:pt x="3198" y="14932"/>
                  </a:lnTo>
                  <a:lnTo>
                    <a:pt x="2982" y="14836"/>
                  </a:lnTo>
                  <a:lnTo>
                    <a:pt x="2773" y="14734"/>
                  </a:lnTo>
                  <a:lnTo>
                    <a:pt x="2570" y="14624"/>
                  </a:lnTo>
                  <a:lnTo>
                    <a:pt x="2373" y="14506"/>
                  </a:lnTo>
                  <a:lnTo>
                    <a:pt x="2183" y="14381"/>
                  </a:lnTo>
                  <a:lnTo>
                    <a:pt x="2000" y="14249"/>
                  </a:lnTo>
                  <a:lnTo>
                    <a:pt x="1823" y="14110"/>
                  </a:lnTo>
                  <a:lnTo>
                    <a:pt x="1655" y="13960"/>
                  </a:lnTo>
                  <a:lnTo>
                    <a:pt x="1495" y="13803"/>
                  </a:lnTo>
                  <a:lnTo>
                    <a:pt x="1342" y="13637"/>
                  </a:lnTo>
                  <a:lnTo>
                    <a:pt x="1196" y="13464"/>
                  </a:lnTo>
                  <a:lnTo>
                    <a:pt x="1058" y="13282"/>
                  </a:lnTo>
                  <a:lnTo>
                    <a:pt x="927" y="13092"/>
                  </a:lnTo>
                  <a:lnTo>
                    <a:pt x="803" y="12895"/>
                  </a:lnTo>
                  <a:lnTo>
                    <a:pt x="687" y="12689"/>
                  </a:lnTo>
                  <a:lnTo>
                    <a:pt x="578" y="12475"/>
                  </a:lnTo>
                  <a:lnTo>
                    <a:pt x="477" y="12254"/>
                  </a:lnTo>
                  <a:lnTo>
                    <a:pt x="386" y="12024"/>
                  </a:lnTo>
                  <a:lnTo>
                    <a:pt x="305" y="11785"/>
                  </a:lnTo>
                  <a:lnTo>
                    <a:pt x="234" y="11537"/>
                  </a:lnTo>
                  <a:lnTo>
                    <a:pt x="171" y="11281"/>
                  </a:lnTo>
                  <a:lnTo>
                    <a:pt x="119" y="11016"/>
                  </a:lnTo>
                  <a:lnTo>
                    <a:pt x="76" y="10743"/>
                  </a:lnTo>
                  <a:lnTo>
                    <a:pt x="42" y="10461"/>
                  </a:lnTo>
                  <a:lnTo>
                    <a:pt x="19" y="10170"/>
                  </a:lnTo>
                  <a:lnTo>
                    <a:pt x="4" y="9870"/>
                  </a:lnTo>
                  <a:lnTo>
                    <a:pt x="0" y="9562"/>
                  </a:lnTo>
                  <a:lnTo>
                    <a:pt x="0" y="0"/>
                  </a:lnTo>
                  <a:lnTo>
                    <a:pt x="3201" y="0"/>
                  </a:lnTo>
                  <a:lnTo>
                    <a:pt x="3201" y="9312"/>
                  </a:lnTo>
                  <a:lnTo>
                    <a:pt x="3204" y="9503"/>
                  </a:lnTo>
                  <a:lnTo>
                    <a:pt x="3211" y="9688"/>
                  </a:lnTo>
                  <a:lnTo>
                    <a:pt x="3223" y="9868"/>
                  </a:lnTo>
                  <a:lnTo>
                    <a:pt x="3240" y="10043"/>
                  </a:lnTo>
                  <a:lnTo>
                    <a:pt x="3261" y="10213"/>
                  </a:lnTo>
                  <a:lnTo>
                    <a:pt x="3287" y="10378"/>
                  </a:lnTo>
                  <a:lnTo>
                    <a:pt x="3318" y="10537"/>
                  </a:lnTo>
                  <a:lnTo>
                    <a:pt x="3354" y="10691"/>
                  </a:lnTo>
                  <a:lnTo>
                    <a:pt x="3395" y="10840"/>
                  </a:lnTo>
                  <a:lnTo>
                    <a:pt x="3440" y="10984"/>
                  </a:lnTo>
                  <a:lnTo>
                    <a:pt x="3490" y="11120"/>
                  </a:lnTo>
                  <a:lnTo>
                    <a:pt x="5199" y="12796"/>
                  </a:lnTo>
                  <a:lnTo>
                    <a:pt x="5326" y="12835"/>
                  </a:lnTo>
                  <a:lnTo>
                    <a:pt x="5456" y="12871"/>
                  </a:lnTo>
                  <a:lnTo>
                    <a:pt x="5589" y="12901"/>
                  </a:lnTo>
                  <a:lnTo>
                    <a:pt x="5725" y="12928"/>
                  </a:lnTo>
                  <a:lnTo>
                    <a:pt x="5863" y="12951"/>
                  </a:lnTo>
                  <a:lnTo>
                    <a:pt x="6005" y="12970"/>
                  </a:lnTo>
                  <a:lnTo>
                    <a:pt x="6149" y="12984"/>
                  </a:lnTo>
                  <a:lnTo>
                    <a:pt x="6296" y="12994"/>
                  </a:lnTo>
                  <a:lnTo>
                    <a:pt x="6446" y="13000"/>
                  </a:lnTo>
                  <a:lnTo>
                    <a:pt x="6599" y="13003"/>
                  </a:lnTo>
                  <a:lnTo>
                    <a:pt x="6754" y="13000"/>
                  </a:lnTo>
                  <a:lnTo>
                    <a:pt x="6906" y="12994"/>
                  </a:lnTo>
                  <a:lnTo>
                    <a:pt x="7056" y="12983"/>
                  </a:lnTo>
                  <a:lnTo>
                    <a:pt x="7203" y="12968"/>
                  </a:lnTo>
                  <a:lnTo>
                    <a:pt x="7348" y="12948"/>
                  </a:lnTo>
                  <a:lnTo>
                    <a:pt x="7490" y="12924"/>
                  </a:lnTo>
                  <a:lnTo>
                    <a:pt x="7629" y="12896"/>
                  </a:lnTo>
                  <a:lnTo>
                    <a:pt x="7766" y="12864"/>
                  </a:lnTo>
                  <a:lnTo>
                    <a:pt x="7900" y="12827"/>
                  </a:lnTo>
                  <a:lnTo>
                    <a:pt x="8031" y="12785"/>
                  </a:lnTo>
                  <a:lnTo>
                    <a:pt x="9722" y="11315"/>
                  </a:lnTo>
                  <a:lnTo>
                    <a:pt x="9785" y="11184"/>
                  </a:lnTo>
                  <a:lnTo>
                    <a:pt x="9844" y="11049"/>
                  </a:lnTo>
                  <a:lnTo>
                    <a:pt x="9898" y="10908"/>
                  </a:lnTo>
                  <a:lnTo>
                    <a:pt x="9948" y="10762"/>
                  </a:lnTo>
                  <a:lnTo>
                    <a:pt x="9992" y="10610"/>
                  </a:lnTo>
                  <a:lnTo>
                    <a:pt x="10031" y="10453"/>
                  </a:lnTo>
                  <a:lnTo>
                    <a:pt x="10065" y="10291"/>
                  </a:lnTo>
                  <a:lnTo>
                    <a:pt x="10094" y="10124"/>
                  </a:lnTo>
                  <a:lnTo>
                    <a:pt x="10117" y="9950"/>
                  </a:lnTo>
                  <a:lnTo>
                    <a:pt x="10135" y="9772"/>
                  </a:lnTo>
                  <a:lnTo>
                    <a:pt x="10148" y="9588"/>
                  </a:lnTo>
                  <a:lnTo>
                    <a:pt x="10156" y="9398"/>
                  </a:lnTo>
                  <a:lnTo>
                    <a:pt x="10159" y="9204"/>
                  </a:lnTo>
                  <a:lnTo>
                    <a:pt x="10159" y="0"/>
                  </a:lnTo>
                  <a:lnTo>
                    <a:pt x="13361" y="0"/>
                  </a:lnTo>
                  <a:lnTo>
                    <a:pt x="13361" y="9399"/>
                  </a:lnTo>
                  <a:lnTo>
                    <a:pt x="13356" y="9710"/>
                  </a:lnTo>
                  <a:lnTo>
                    <a:pt x="13340" y="10012"/>
                  </a:lnTo>
                  <a:lnTo>
                    <a:pt x="13315" y="10305"/>
                  </a:lnTo>
                  <a:lnTo>
                    <a:pt x="13279" y="10590"/>
                  </a:lnTo>
                  <a:lnTo>
                    <a:pt x="13233" y="10867"/>
                  </a:lnTo>
                  <a:lnTo>
                    <a:pt x="13177" y="11135"/>
                  </a:lnTo>
                  <a:lnTo>
                    <a:pt x="13111" y="11395"/>
                  </a:lnTo>
                  <a:lnTo>
                    <a:pt x="13034" y="11646"/>
                  </a:lnTo>
                  <a:lnTo>
                    <a:pt x="12948" y="11889"/>
                  </a:lnTo>
                  <a:lnTo>
                    <a:pt x="12851" y="12123"/>
                  </a:lnTo>
                  <a:lnTo>
                    <a:pt x="12745" y="12350"/>
                  </a:lnTo>
                  <a:lnTo>
                    <a:pt x="12630" y="12568"/>
                  </a:lnTo>
                  <a:lnTo>
                    <a:pt x="12508" y="12779"/>
                  </a:lnTo>
                  <a:lnTo>
                    <a:pt x="12378" y="12981"/>
                  </a:lnTo>
                  <a:lnTo>
                    <a:pt x="12240" y="13176"/>
                  </a:lnTo>
                  <a:lnTo>
                    <a:pt x="12094" y="13363"/>
                  </a:lnTo>
                  <a:lnTo>
                    <a:pt x="11940" y="13543"/>
                  </a:lnTo>
                  <a:lnTo>
                    <a:pt x="11777" y="13714"/>
                  </a:lnTo>
                  <a:lnTo>
                    <a:pt x="11607" y="13878"/>
                  </a:lnTo>
                  <a:lnTo>
                    <a:pt x="11429" y="14034"/>
                  </a:lnTo>
                  <a:lnTo>
                    <a:pt x="11243" y="14180"/>
                  </a:lnTo>
                  <a:lnTo>
                    <a:pt x="11050" y="14318"/>
                  </a:lnTo>
                  <a:lnTo>
                    <a:pt x="10850" y="14449"/>
                  </a:lnTo>
                  <a:lnTo>
                    <a:pt x="10644" y="14572"/>
                  </a:lnTo>
                  <a:lnTo>
                    <a:pt x="10430" y="14688"/>
                  </a:lnTo>
                  <a:lnTo>
                    <a:pt x="10210" y="14796"/>
                  </a:lnTo>
                  <a:lnTo>
                    <a:pt x="9982" y="14896"/>
                  </a:lnTo>
                  <a:lnTo>
                    <a:pt x="9748" y="14989"/>
                  </a:lnTo>
                  <a:lnTo>
                    <a:pt x="9506" y="15074"/>
                  </a:lnTo>
                  <a:lnTo>
                    <a:pt x="9258" y="15152"/>
                  </a:lnTo>
                  <a:lnTo>
                    <a:pt x="9006" y="15220"/>
                  </a:lnTo>
                  <a:lnTo>
                    <a:pt x="8749" y="15281"/>
                  </a:lnTo>
                  <a:lnTo>
                    <a:pt x="8487" y="15334"/>
                  </a:lnTo>
                  <a:lnTo>
                    <a:pt x="8219" y="15381"/>
                  </a:lnTo>
                  <a:lnTo>
                    <a:pt x="7947" y="15420"/>
                  </a:lnTo>
                  <a:lnTo>
                    <a:pt x="7670" y="15452"/>
                  </a:lnTo>
                  <a:lnTo>
                    <a:pt x="7388" y="15478"/>
                  </a:lnTo>
                  <a:lnTo>
                    <a:pt x="7101" y="15495"/>
                  </a:lnTo>
                  <a:lnTo>
                    <a:pt x="6809" y="155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428318" y="5634004"/>
              <a:ext cx="13317" cy="15738"/>
            </a:xfrm>
            <a:custGeom>
              <a:avLst/>
              <a:pathLst>
                <a:path w="13317" h="15738">
                  <a:moveTo>
                    <a:pt x="13317" y="11114"/>
                  </a:moveTo>
                  <a:lnTo>
                    <a:pt x="13314" y="11321"/>
                  </a:lnTo>
                  <a:lnTo>
                    <a:pt x="13302" y="11523"/>
                  </a:lnTo>
                  <a:lnTo>
                    <a:pt x="13283" y="11723"/>
                  </a:lnTo>
                  <a:lnTo>
                    <a:pt x="13257" y="11918"/>
                  </a:lnTo>
                  <a:lnTo>
                    <a:pt x="13222" y="12110"/>
                  </a:lnTo>
                  <a:lnTo>
                    <a:pt x="13181" y="12298"/>
                  </a:lnTo>
                  <a:lnTo>
                    <a:pt x="13131" y="12482"/>
                  </a:lnTo>
                  <a:lnTo>
                    <a:pt x="13074" y="12663"/>
                  </a:lnTo>
                  <a:lnTo>
                    <a:pt x="13010" y="12840"/>
                  </a:lnTo>
                  <a:lnTo>
                    <a:pt x="12937" y="13013"/>
                  </a:lnTo>
                  <a:lnTo>
                    <a:pt x="12857" y="13180"/>
                  </a:lnTo>
                  <a:lnTo>
                    <a:pt x="12769" y="13342"/>
                  </a:lnTo>
                  <a:lnTo>
                    <a:pt x="12671" y="13500"/>
                  </a:lnTo>
                  <a:lnTo>
                    <a:pt x="12566" y="13652"/>
                  </a:lnTo>
                  <a:lnTo>
                    <a:pt x="12452" y="13800"/>
                  </a:lnTo>
                  <a:lnTo>
                    <a:pt x="12329" y="13943"/>
                  </a:lnTo>
                  <a:lnTo>
                    <a:pt x="12198" y="14082"/>
                  </a:lnTo>
                  <a:lnTo>
                    <a:pt x="12059" y="14215"/>
                  </a:lnTo>
                  <a:lnTo>
                    <a:pt x="11911" y="14344"/>
                  </a:lnTo>
                  <a:lnTo>
                    <a:pt x="11754" y="14468"/>
                  </a:lnTo>
                  <a:lnTo>
                    <a:pt x="11591" y="14587"/>
                  </a:lnTo>
                  <a:lnTo>
                    <a:pt x="11419" y="14700"/>
                  </a:lnTo>
                  <a:lnTo>
                    <a:pt x="11238" y="14808"/>
                  </a:lnTo>
                  <a:lnTo>
                    <a:pt x="11048" y="14911"/>
                  </a:lnTo>
                  <a:lnTo>
                    <a:pt x="10848" y="15008"/>
                  </a:lnTo>
                  <a:lnTo>
                    <a:pt x="10639" y="15100"/>
                  </a:lnTo>
                  <a:lnTo>
                    <a:pt x="10422" y="15186"/>
                  </a:lnTo>
                  <a:lnTo>
                    <a:pt x="10195" y="15267"/>
                  </a:lnTo>
                  <a:lnTo>
                    <a:pt x="9959" y="15342"/>
                  </a:lnTo>
                  <a:lnTo>
                    <a:pt x="9714" y="15412"/>
                  </a:lnTo>
                  <a:lnTo>
                    <a:pt x="9462" y="15474"/>
                  </a:lnTo>
                  <a:lnTo>
                    <a:pt x="9200" y="15529"/>
                  </a:lnTo>
                  <a:lnTo>
                    <a:pt x="8928" y="15578"/>
                  </a:lnTo>
                  <a:lnTo>
                    <a:pt x="8647" y="15621"/>
                  </a:lnTo>
                  <a:lnTo>
                    <a:pt x="8357" y="15656"/>
                  </a:lnTo>
                  <a:lnTo>
                    <a:pt x="8057" y="15686"/>
                  </a:lnTo>
                  <a:lnTo>
                    <a:pt x="7747" y="15708"/>
                  </a:lnTo>
                  <a:lnTo>
                    <a:pt x="7428" y="15725"/>
                  </a:lnTo>
                  <a:lnTo>
                    <a:pt x="7100" y="15734"/>
                  </a:lnTo>
                  <a:lnTo>
                    <a:pt x="6762" y="15738"/>
                  </a:lnTo>
                  <a:lnTo>
                    <a:pt x="6461" y="15735"/>
                  </a:lnTo>
                  <a:lnTo>
                    <a:pt x="6168" y="15727"/>
                  </a:lnTo>
                  <a:lnTo>
                    <a:pt x="5882" y="15713"/>
                  </a:lnTo>
                  <a:lnTo>
                    <a:pt x="5603" y="15694"/>
                  </a:lnTo>
                  <a:lnTo>
                    <a:pt x="5332" y="15670"/>
                  </a:lnTo>
                  <a:lnTo>
                    <a:pt x="5067" y="15640"/>
                  </a:lnTo>
                  <a:lnTo>
                    <a:pt x="4810" y="15605"/>
                  </a:lnTo>
                  <a:lnTo>
                    <a:pt x="4559" y="15564"/>
                  </a:lnTo>
                  <a:lnTo>
                    <a:pt x="4316" y="15518"/>
                  </a:lnTo>
                  <a:lnTo>
                    <a:pt x="4081" y="15466"/>
                  </a:lnTo>
                  <a:lnTo>
                    <a:pt x="3852" y="15410"/>
                  </a:lnTo>
                  <a:lnTo>
                    <a:pt x="3629" y="15347"/>
                  </a:lnTo>
                  <a:lnTo>
                    <a:pt x="3413" y="15280"/>
                  </a:lnTo>
                  <a:lnTo>
                    <a:pt x="3204" y="15208"/>
                  </a:lnTo>
                  <a:lnTo>
                    <a:pt x="3001" y="15130"/>
                  </a:lnTo>
                  <a:lnTo>
                    <a:pt x="2804" y="15047"/>
                  </a:lnTo>
                  <a:lnTo>
                    <a:pt x="2614" y="14959"/>
                  </a:lnTo>
                  <a:lnTo>
                    <a:pt x="2431" y="14866"/>
                  </a:lnTo>
                  <a:lnTo>
                    <a:pt x="2254" y="14767"/>
                  </a:lnTo>
                  <a:lnTo>
                    <a:pt x="2083" y="14663"/>
                  </a:lnTo>
                  <a:lnTo>
                    <a:pt x="1922" y="14554"/>
                  </a:lnTo>
                  <a:lnTo>
                    <a:pt x="1766" y="14440"/>
                  </a:lnTo>
                  <a:lnTo>
                    <a:pt x="1616" y="14322"/>
                  </a:lnTo>
                  <a:lnTo>
                    <a:pt x="1472" y="14198"/>
                  </a:lnTo>
                  <a:lnTo>
                    <a:pt x="1335" y="14069"/>
                  </a:lnTo>
                  <a:lnTo>
                    <a:pt x="1203" y="13935"/>
                  </a:lnTo>
                  <a:lnTo>
                    <a:pt x="1078" y="13796"/>
                  </a:lnTo>
                  <a:lnTo>
                    <a:pt x="958" y="13652"/>
                  </a:lnTo>
                  <a:lnTo>
                    <a:pt x="845" y="13504"/>
                  </a:lnTo>
                  <a:lnTo>
                    <a:pt x="738" y="13350"/>
                  </a:lnTo>
                  <a:lnTo>
                    <a:pt x="638" y="13189"/>
                  </a:lnTo>
                  <a:lnTo>
                    <a:pt x="545" y="13024"/>
                  </a:lnTo>
                  <a:lnTo>
                    <a:pt x="457" y="12854"/>
                  </a:lnTo>
                  <a:lnTo>
                    <a:pt x="375" y="12680"/>
                  </a:lnTo>
                  <a:lnTo>
                    <a:pt x="298" y="12501"/>
                  </a:lnTo>
                  <a:lnTo>
                    <a:pt x="227" y="12317"/>
                  </a:lnTo>
                  <a:lnTo>
                    <a:pt x="162" y="12129"/>
                  </a:lnTo>
                  <a:lnTo>
                    <a:pt x="102" y="11936"/>
                  </a:lnTo>
                  <a:lnTo>
                    <a:pt x="48" y="11739"/>
                  </a:lnTo>
                  <a:lnTo>
                    <a:pt x="0" y="11537"/>
                  </a:lnTo>
                  <a:lnTo>
                    <a:pt x="5125" y="13140"/>
                  </a:lnTo>
                  <a:lnTo>
                    <a:pt x="5253" y="13176"/>
                  </a:lnTo>
                  <a:lnTo>
                    <a:pt x="5388" y="13207"/>
                  </a:lnTo>
                  <a:lnTo>
                    <a:pt x="5529" y="13235"/>
                  </a:lnTo>
                  <a:lnTo>
                    <a:pt x="5674" y="13259"/>
                  </a:lnTo>
                  <a:lnTo>
                    <a:pt x="5826" y="13280"/>
                  </a:lnTo>
                  <a:lnTo>
                    <a:pt x="5983" y="13298"/>
                  </a:lnTo>
                  <a:lnTo>
                    <a:pt x="6145" y="13313"/>
                  </a:lnTo>
                  <a:lnTo>
                    <a:pt x="6313" y="13324"/>
                  </a:lnTo>
                  <a:lnTo>
                    <a:pt x="6486" y="13332"/>
                  </a:lnTo>
                  <a:lnTo>
                    <a:pt x="6664" y="13337"/>
                  </a:lnTo>
                  <a:lnTo>
                    <a:pt x="6848" y="13339"/>
                  </a:lnTo>
                  <a:lnTo>
                    <a:pt x="7166" y="13334"/>
                  </a:lnTo>
                  <a:lnTo>
                    <a:pt x="7469" y="13319"/>
                  </a:lnTo>
                  <a:lnTo>
                    <a:pt x="7756" y="13295"/>
                  </a:lnTo>
                  <a:lnTo>
                    <a:pt x="8028" y="13261"/>
                  </a:lnTo>
                  <a:lnTo>
                    <a:pt x="8284" y="13217"/>
                  </a:lnTo>
                  <a:lnTo>
                    <a:pt x="8525" y="13163"/>
                  </a:lnTo>
                  <a:lnTo>
                    <a:pt x="8750" y="13100"/>
                  </a:lnTo>
                  <a:lnTo>
                    <a:pt x="8960" y="13026"/>
                  </a:lnTo>
                  <a:lnTo>
                    <a:pt x="9155" y="12943"/>
                  </a:lnTo>
                  <a:lnTo>
                    <a:pt x="9334" y="12851"/>
                  </a:lnTo>
                  <a:lnTo>
                    <a:pt x="9499" y="12745"/>
                  </a:lnTo>
                  <a:lnTo>
                    <a:pt x="9646" y="12629"/>
                  </a:lnTo>
                  <a:lnTo>
                    <a:pt x="9777" y="12501"/>
                  </a:lnTo>
                  <a:lnTo>
                    <a:pt x="9890" y="12363"/>
                  </a:lnTo>
                  <a:lnTo>
                    <a:pt x="9985" y="12213"/>
                  </a:lnTo>
                  <a:lnTo>
                    <a:pt x="10063" y="12052"/>
                  </a:lnTo>
                  <a:lnTo>
                    <a:pt x="10124" y="11880"/>
                  </a:lnTo>
                  <a:lnTo>
                    <a:pt x="10167" y="11697"/>
                  </a:lnTo>
                  <a:lnTo>
                    <a:pt x="10194" y="11503"/>
                  </a:lnTo>
                  <a:lnTo>
                    <a:pt x="8572" y="9457"/>
                  </a:lnTo>
                  <a:lnTo>
                    <a:pt x="8444" y="9411"/>
                  </a:lnTo>
                  <a:lnTo>
                    <a:pt x="8314" y="9366"/>
                  </a:lnTo>
                  <a:lnTo>
                    <a:pt x="8179" y="9324"/>
                  </a:lnTo>
                  <a:lnTo>
                    <a:pt x="8042" y="9283"/>
                  </a:lnTo>
                  <a:lnTo>
                    <a:pt x="7901" y="9244"/>
                  </a:lnTo>
                  <a:lnTo>
                    <a:pt x="7756" y="9207"/>
                  </a:lnTo>
                  <a:lnTo>
                    <a:pt x="7608" y="9171"/>
                  </a:lnTo>
                  <a:lnTo>
                    <a:pt x="7458" y="9136"/>
                  </a:lnTo>
                  <a:lnTo>
                    <a:pt x="7306" y="9102"/>
                  </a:lnTo>
                  <a:lnTo>
                    <a:pt x="7153" y="9068"/>
                  </a:lnTo>
                  <a:lnTo>
                    <a:pt x="6999" y="9034"/>
                  </a:lnTo>
                  <a:lnTo>
                    <a:pt x="6843" y="9000"/>
                  </a:lnTo>
                  <a:lnTo>
                    <a:pt x="6686" y="8967"/>
                  </a:lnTo>
                  <a:lnTo>
                    <a:pt x="6528" y="8933"/>
                  </a:lnTo>
                  <a:lnTo>
                    <a:pt x="6368" y="8900"/>
                  </a:lnTo>
                  <a:lnTo>
                    <a:pt x="6207" y="8867"/>
                  </a:lnTo>
                  <a:lnTo>
                    <a:pt x="6045" y="8835"/>
                  </a:lnTo>
                  <a:lnTo>
                    <a:pt x="5915" y="8804"/>
                  </a:lnTo>
                  <a:lnTo>
                    <a:pt x="5785" y="8773"/>
                  </a:lnTo>
                  <a:lnTo>
                    <a:pt x="5654" y="8742"/>
                  </a:lnTo>
                  <a:lnTo>
                    <a:pt x="5524" y="8711"/>
                  </a:lnTo>
                  <a:lnTo>
                    <a:pt x="5394" y="8680"/>
                  </a:lnTo>
                  <a:lnTo>
                    <a:pt x="5264" y="8648"/>
                  </a:lnTo>
                  <a:lnTo>
                    <a:pt x="5133" y="8617"/>
                  </a:lnTo>
                  <a:lnTo>
                    <a:pt x="5003" y="8585"/>
                  </a:lnTo>
                  <a:lnTo>
                    <a:pt x="4873" y="8552"/>
                  </a:lnTo>
                  <a:lnTo>
                    <a:pt x="4743" y="8520"/>
                  </a:lnTo>
                  <a:lnTo>
                    <a:pt x="4613" y="8487"/>
                  </a:lnTo>
                  <a:lnTo>
                    <a:pt x="4484" y="8452"/>
                  </a:lnTo>
                  <a:lnTo>
                    <a:pt x="883" y="5604"/>
                  </a:lnTo>
                  <a:lnTo>
                    <a:pt x="848" y="5474"/>
                  </a:lnTo>
                  <a:lnTo>
                    <a:pt x="817" y="5340"/>
                  </a:lnTo>
                  <a:lnTo>
                    <a:pt x="790" y="5201"/>
                  </a:lnTo>
                  <a:lnTo>
                    <a:pt x="767" y="5057"/>
                  </a:lnTo>
                  <a:lnTo>
                    <a:pt x="749" y="4910"/>
                  </a:lnTo>
                  <a:lnTo>
                    <a:pt x="734" y="4758"/>
                  </a:lnTo>
                  <a:lnTo>
                    <a:pt x="724" y="4602"/>
                  </a:lnTo>
                  <a:lnTo>
                    <a:pt x="718" y="4441"/>
                  </a:lnTo>
                  <a:lnTo>
                    <a:pt x="716" y="4276"/>
                  </a:lnTo>
                  <a:lnTo>
                    <a:pt x="720" y="4051"/>
                  </a:lnTo>
                  <a:lnTo>
                    <a:pt x="734" y="3833"/>
                  </a:lnTo>
                  <a:lnTo>
                    <a:pt x="757" y="3621"/>
                  </a:lnTo>
                  <a:lnTo>
                    <a:pt x="789" y="3416"/>
                  </a:lnTo>
                  <a:lnTo>
                    <a:pt x="830" y="3218"/>
                  </a:lnTo>
                  <a:lnTo>
                    <a:pt x="880" y="3026"/>
                  </a:lnTo>
                  <a:lnTo>
                    <a:pt x="939" y="2840"/>
                  </a:lnTo>
                  <a:lnTo>
                    <a:pt x="1008" y="2661"/>
                  </a:lnTo>
                  <a:lnTo>
                    <a:pt x="1085" y="2488"/>
                  </a:lnTo>
                  <a:lnTo>
                    <a:pt x="1172" y="2322"/>
                  </a:lnTo>
                  <a:lnTo>
                    <a:pt x="1266" y="2162"/>
                  </a:lnTo>
                  <a:lnTo>
                    <a:pt x="1368" y="2009"/>
                  </a:lnTo>
                  <a:lnTo>
                    <a:pt x="1477" y="1861"/>
                  </a:lnTo>
                  <a:lnTo>
                    <a:pt x="1592" y="1720"/>
                  </a:lnTo>
                  <a:lnTo>
                    <a:pt x="1714" y="1584"/>
                  </a:lnTo>
                  <a:lnTo>
                    <a:pt x="1844" y="1455"/>
                  </a:lnTo>
                  <a:lnTo>
                    <a:pt x="1980" y="1331"/>
                  </a:lnTo>
                  <a:lnTo>
                    <a:pt x="2123" y="1214"/>
                  </a:lnTo>
                  <a:lnTo>
                    <a:pt x="2274" y="1103"/>
                  </a:lnTo>
                  <a:lnTo>
                    <a:pt x="2431" y="998"/>
                  </a:lnTo>
                  <a:lnTo>
                    <a:pt x="2597" y="897"/>
                  </a:lnTo>
                  <a:lnTo>
                    <a:pt x="2769" y="801"/>
                  </a:lnTo>
                  <a:lnTo>
                    <a:pt x="2947" y="711"/>
                  </a:lnTo>
                  <a:lnTo>
                    <a:pt x="3131" y="626"/>
                  </a:lnTo>
                  <a:lnTo>
                    <a:pt x="3321" y="548"/>
                  </a:lnTo>
                  <a:lnTo>
                    <a:pt x="3517" y="474"/>
                  </a:lnTo>
                  <a:lnTo>
                    <a:pt x="3719" y="407"/>
                  </a:lnTo>
                  <a:lnTo>
                    <a:pt x="3928" y="345"/>
                  </a:lnTo>
                  <a:lnTo>
                    <a:pt x="4142" y="289"/>
                  </a:lnTo>
                  <a:lnTo>
                    <a:pt x="4363" y="238"/>
                  </a:lnTo>
                  <a:lnTo>
                    <a:pt x="4588" y="193"/>
                  </a:lnTo>
                  <a:lnTo>
                    <a:pt x="4818" y="152"/>
                  </a:lnTo>
                  <a:lnTo>
                    <a:pt x="5052" y="117"/>
                  </a:lnTo>
                  <a:lnTo>
                    <a:pt x="5290" y="85"/>
                  </a:lnTo>
                  <a:lnTo>
                    <a:pt x="5532" y="59"/>
                  </a:lnTo>
                  <a:lnTo>
                    <a:pt x="5779" y="38"/>
                  </a:lnTo>
                  <a:lnTo>
                    <a:pt x="6029" y="21"/>
                  </a:lnTo>
                  <a:lnTo>
                    <a:pt x="6284" y="9"/>
                  </a:lnTo>
                  <a:lnTo>
                    <a:pt x="6542" y="2"/>
                  </a:lnTo>
                  <a:lnTo>
                    <a:pt x="6805" y="0"/>
                  </a:lnTo>
                  <a:lnTo>
                    <a:pt x="7100" y="2"/>
                  </a:lnTo>
                  <a:lnTo>
                    <a:pt x="7387" y="9"/>
                  </a:lnTo>
                  <a:lnTo>
                    <a:pt x="7665" y="21"/>
                  </a:lnTo>
                  <a:lnTo>
                    <a:pt x="7934" y="38"/>
                  </a:lnTo>
                  <a:lnTo>
                    <a:pt x="8194" y="59"/>
                  </a:lnTo>
                  <a:lnTo>
                    <a:pt x="8446" y="85"/>
                  </a:lnTo>
                  <a:lnTo>
                    <a:pt x="8689" y="117"/>
                  </a:lnTo>
                  <a:lnTo>
                    <a:pt x="8924" y="152"/>
                  </a:lnTo>
                  <a:lnTo>
                    <a:pt x="9149" y="193"/>
                  </a:lnTo>
                  <a:lnTo>
                    <a:pt x="9366" y="238"/>
                  </a:lnTo>
                  <a:lnTo>
                    <a:pt x="9578" y="286"/>
                  </a:lnTo>
                  <a:lnTo>
                    <a:pt x="9782" y="339"/>
                  </a:lnTo>
                  <a:lnTo>
                    <a:pt x="9979" y="398"/>
                  </a:lnTo>
                  <a:lnTo>
                    <a:pt x="10169" y="461"/>
                  </a:lnTo>
                  <a:lnTo>
                    <a:pt x="10351" y="529"/>
                  </a:lnTo>
                  <a:lnTo>
                    <a:pt x="10527" y="602"/>
                  </a:lnTo>
                  <a:lnTo>
                    <a:pt x="10695" y="680"/>
                  </a:lnTo>
                  <a:lnTo>
                    <a:pt x="10856" y="763"/>
                  </a:lnTo>
                  <a:lnTo>
                    <a:pt x="11011" y="851"/>
                  </a:lnTo>
                  <a:lnTo>
                    <a:pt x="11157" y="944"/>
                  </a:lnTo>
                  <a:lnTo>
                    <a:pt x="11300" y="1042"/>
                  </a:lnTo>
                  <a:lnTo>
                    <a:pt x="11436" y="1145"/>
                  </a:lnTo>
                  <a:lnTo>
                    <a:pt x="11917" y="1607"/>
                  </a:lnTo>
                  <a:lnTo>
                    <a:pt x="12021" y="1735"/>
                  </a:lnTo>
                  <a:lnTo>
                    <a:pt x="12119" y="1868"/>
                  </a:lnTo>
                  <a:lnTo>
                    <a:pt x="12211" y="2006"/>
                  </a:lnTo>
                  <a:lnTo>
                    <a:pt x="12297" y="2149"/>
                  </a:lnTo>
                  <a:lnTo>
                    <a:pt x="12379" y="2294"/>
                  </a:lnTo>
                  <a:lnTo>
                    <a:pt x="12457" y="2445"/>
                  </a:lnTo>
                  <a:lnTo>
                    <a:pt x="12531" y="2601"/>
                  </a:lnTo>
                  <a:lnTo>
                    <a:pt x="12599" y="2762"/>
                  </a:lnTo>
                  <a:lnTo>
                    <a:pt x="12663" y="2927"/>
                  </a:lnTo>
                  <a:lnTo>
                    <a:pt x="12723" y="3098"/>
                  </a:lnTo>
                  <a:lnTo>
                    <a:pt x="12778" y="3274"/>
                  </a:lnTo>
                  <a:lnTo>
                    <a:pt x="12828" y="3455"/>
                  </a:lnTo>
                  <a:lnTo>
                    <a:pt x="12874" y="3640"/>
                  </a:lnTo>
                  <a:lnTo>
                    <a:pt x="12916" y="3831"/>
                  </a:lnTo>
                  <a:lnTo>
                    <a:pt x="9811" y="4254"/>
                  </a:lnTo>
                  <a:lnTo>
                    <a:pt x="9759" y="4062"/>
                  </a:lnTo>
                  <a:lnTo>
                    <a:pt x="9696" y="3879"/>
                  </a:lnTo>
                  <a:lnTo>
                    <a:pt x="9623" y="3706"/>
                  </a:lnTo>
                  <a:lnTo>
                    <a:pt x="9541" y="3542"/>
                  </a:lnTo>
                  <a:lnTo>
                    <a:pt x="9448" y="3389"/>
                  </a:lnTo>
                  <a:lnTo>
                    <a:pt x="9345" y="3245"/>
                  </a:lnTo>
                  <a:lnTo>
                    <a:pt x="9110" y="2987"/>
                  </a:lnTo>
                  <a:lnTo>
                    <a:pt x="8977" y="2872"/>
                  </a:lnTo>
                  <a:lnTo>
                    <a:pt x="8835" y="2767"/>
                  </a:lnTo>
                  <a:lnTo>
                    <a:pt x="8683" y="2672"/>
                  </a:lnTo>
                  <a:lnTo>
                    <a:pt x="8518" y="2588"/>
                  </a:lnTo>
                  <a:lnTo>
                    <a:pt x="8341" y="2513"/>
                  </a:lnTo>
                  <a:lnTo>
                    <a:pt x="8150" y="2448"/>
                  </a:lnTo>
                  <a:lnTo>
                    <a:pt x="7947" y="2393"/>
                  </a:lnTo>
                  <a:lnTo>
                    <a:pt x="7731" y="2348"/>
                  </a:lnTo>
                  <a:lnTo>
                    <a:pt x="7503" y="2313"/>
                  </a:lnTo>
                  <a:lnTo>
                    <a:pt x="7261" y="2288"/>
                  </a:lnTo>
                  <a:lnTo>
                    <a:pt x="7007" y="2273"/>
                  </a:lnTo>
                  <a:lnTo>
                    <a:pt x="6740" y="2268"/>
                  </a:lnTo>
                  <a:lnTo>
                    <a:pt x="6573" y="2269"/>
                  </a:lnTo>
                  <a:lnTo>
                    <a:pt x="6412" y="2274"/>
                  </a:lnTo>
                  <a:lnTo>
                    <a:pt x="6257" y="2282"/>
                  </a:lnTo>
                  <a:lnTo>
                    <a:pt x="6108" y="2292"/>
                  </a:lnTo>
                  <a:lnTo>
                    <a:pt x="5964" y="2306"/>
                  </a:lnTo>
                  <a:lnTo>
                    <a:pt x="5825" y="2323"/>
                  </a:lnTo>
                  <a:lnTo>
                    <a:pt x="5762" y="5973"/>
                  </a:lnTo>
                  <a:lnTo>
                    <a:pt x="5891" y="6010"/>
                  </a:lnTo>
                  <a:lnTo>
                    <a:pt x="6023" y="6045"/>
                  </a:lnTo>
                  <a:lnTo>
                    <a:pt x="6162" y="6078"/>
                  </a:lnTo>
                  <a:lnTo>
                    <a:pt x="6302" y="6111"/>
                  </a:lnTo>
                  <a:lnTo>
                    <a:pt x="6445" y="6144"/>
                  </a:lnTo>
                  <a:lnTo>
                    <a:pt x="6591" y="6177"/>
                  </a:lnTo>
                  <a:lnTo>
                    <a:pt x="6740" y="6211"/>
                  </a:lnTo>
                  <a:lnTo>
                    <a:pt x="6891" y="6244"/>
                  </a:lnTo>
                  <a:lnTo>
                    <a:pt x="7045" y="6278"/>
                  </a:lnTo>
                  <a:lnTo>
                    <a:pt x="7201" y="6313"/>
                  </a:lnTo>
                  <a:lnTo>
                    <a:pt x="7360" y="6347"/>
                  </a:lnTo>
                  <a:lnTo>
                    <a:pt x="7521" y="6382"/>
                  </a:lnTo>
                  <a:lnTo>
                    <a:pt x="7664" y="6412"/>
                  </a:lnTo>
                  <a:lnTo>
                    <a:pt x="7807" y="6443"/>
                  </a:lnTo>
                  <a:lnTo>
                    <a:pt x="7950" y="6475"/>
                  </a:lnTo>
                  <a:lnTo>
                    <a:pt x="8093" y="6507"/>
                  </a:lnTo>
                  <a:lnTo>
                    <a:pt x="8235" y="6539"/>
                  </a:lnTo>
                  <a:lnTo>
                    <a:pt x="8377" y="6572"/>
                  </a:lnTo>
                  <a:lnTo>
                    <a:pt x="8519" y="6605"/>
                  </a:lnTo>
                  <a:lnTo>
                    <a:pt x="8661" y="6639"/>
                  </a:lnTo>
                  <a:lnTo>
                    <a:pt x="8802" y="6673"/>
                  </a:lnTo>
                  <a:lnTo>
                    <a:pt x="8943" y="6707"/>
                  </a:lnTo>
                  <a:lnTo>
                    <a:pt x="9084" y="6740"/>
                  </a:lnTo>
                  <a:lnTo>
                    <a:pt x="9223" y="6775"/>
                  </a:lnTo>
                  <a:lnTo>
                    <a:pt x="9361" y="6811"/>
                  </a:lnTo>
                  <a:lnTo>
                    <a:pt x="9497" y="6848"/>
                  </a:lnTo>
                  <a:lnTo>
                    <a:pt x="9632" y="6886"/>
                  </a:lnTo>
                  <a:lnTo>
                    <a:pt x="9766" y="6926"/>
                  </a:lnTo>
                  <a:lnTo>
                    <a:pt x="9899" y="6967"/>
                  </a:lnTo>
                  <a:lnTo>
                    <a:pt x="10030" y="7009"/>
                  </a:lnTo>
                  <a:lnTo>
                    <a:pt x="10160" y="7053"/>
                  </a:lnTo>
                  <a:lnTo>
                    <a:pt x="10289" y="7098"/>
                  </a:lnTo>
                  <a:lnTo>
                    <a:pt x="13031" y="9444"/>
                  </a:lnTo>
                  <a:lnTo>
                    <a:pt x="13079" y="9573"/>
                  </a:lnTo>
                  <a:lnTo>
                    <a:pt x="13124" y="9705"/>
                  </a:lnTo>
                  <a:lnTo>
                    <a:pt x="13164" y="9843"/>
                  </a:lnTo>
                  <a:lnTo>
                    <a:pt x="13200" y="9985"/>
                  </a:lnTo>
                  <a:lnTo>
                    <a:pt x="13231" y="10132"/>
                  </a:lnTo>
                  <a:lnTo>
                    <a:pt x="13258" y="10284"/>
                  </a:lnTo>
                  <a:lnTo>
                    <a:pt x="13279" y="10440"/>
                  </a:lnTo>
                  <a:lnTo>
                    <a:pt x="13296" y="10601"/>
                  </a:lnTo>
                  <a:lnTo>
                    <a:pt x="13308" y="10767"/>
                  </a:lnTo>
                  <a:lnTo>
                    <a:pt x="13315" y="1093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454099" y="3817859"/>
              <a:ext cx="83558" cy="82216"/>
            </a:xfrm>
            <a:custGeom>
              <a:avLst/>
              <a:pathLst>
                <a:path w="83558" h="82216">
                  <a:moveTo>
                    <a:pt x="68270" y="82216"/>
                  </a:moveTo>
                  <a:lnTo>
                    <a:pt x="68270" y="32384"/>
                  </a:lnTo>
                  <a:lnTo>
                    <a:pt x="68271" y="31787"/>
                  </a:lnTo>
                  <a:lnTo>
                    <a:pt x="68272" y="31187"/>
                  </a:lnTo>
                  <a:lnTo>
                    <a:pt x="68275" y="30583"/>
                  </a:lnTo>
                  <a:lnTo>
                    <a:pt x="68279" y="29975"/>
                  </a:lnTo>
                  <a:lnTo>
                    <a:pt x="68285" y="29365"/>
                  </a:lnTo>
                  <a:lnTo>
                    <a:pt x="68291" y="28750"/>
                  </a:lnTo>
                  <a:lnTo>
                    <a:pt x="68299" y="28132"/>
                  </a:lnTo>
                  <a:lnTo>
                    <a:pt x="68307" y="27511"/>
                  </a:lnTo>
                  <a:lnTo>
                    <a:pt x="68317" y="26886"/>
                  </a:lnTo>
                  <a:lnTo>
                    <a:pt x="68328" y="26257"/>
                  </a:lnTo>
                  <a:lnTo>
                    <a:pt x="68352" y="25632"/>
                  </a:lnTo>
                  <a:lnTo>
                    <a:pt x="68375" y="25018"/>
                  </a:lnTo>
                  <a:lnTo>
                    <a:pt x="68398" y="24414"/>
                  </a:lnTo>
                  <a:lnTo>
                    <a:pt x="68422" y="23821"/>
                  </a:lnTo>
                  <a:lnTo>
                    <a:pt x="68445" y="23238"/>
                  </a:lnTo>
                  <a:lnTo>
                    <a:pt x="68468" y="22665"/>
                  </a:lnTo>
                  <a:lnTo>
                    <a:pt x="68492" y="22103"/>
                  </a:lnTo>
                  <a:lnTo>
                    <a:pt x="68515" y="21552"/>
                  </a:lnTo>
                  <a:lnTo>
                    <a:pt x="68538" y="21011"/>
                  </a:lnTo>
                  <a:lnTo>
                    <a:pt x="68562" y="20481"/>
                  </a:lnTo>
                  <a:lnTo>
                    <a:pt x="68596" y="19864"/>
                  </a:lnTo>
                  <a:lnTo>
                    <a:pt x="68629" y="19251"/>
                  </a:lnTo>
                  <a:lnTo>
                    <a:pt x="68661" y="18641"/>
                  </a:lnTo>
                  <a:lnTo>
                    <a:pt x="68692" y="18035"/>
                  </a:lnTo>
                  <a:lnTo>
                    <a:pt x="68722" y="17432"/>
                  </a:lnTo>
                  <a:lnTo>
                    <a:pt x="68751" y="16833"/>
                  </a:lnTo>
                  <a:lnTo>
                    <a:pt x="68778" y="16237"/>
                  </a:lnTo>
                  <a:lnTo>
                    <a:pt x="68804" y="15645"/>
                  </a:lnTo>
                  <a:lnTo>
                    <a:pt x="68830" y="15056"/>
                  </a:lnTo>
                  <a:lnTo>
                    <a:pt x="68853" y="14470"/>
                  </a:lnTo>
                  <a:lnTo>
                    <a:pt x="68610" y="15388"/>
                  </a:lnTo>
                  <a:lnTo>
                    <a:pt x="68368" y="16296"/>
                  </a:lnTo>
                  <a:lnTo>
                    <a:pt x="68129" y="17194"/>
                  </a:lnTo>
                  <a:lnTo>
                    <a:pt x="67892" y="18084"/>
                  </a:lnTo>
                  <a:lnTo>
                    <a:pt x="67657" y="18964"/>
                  </a:lnTo>
                  <a:lnTo>
                    <a:pt x="67425" y="19834"/>
                  </a:lnTo>
                  <a:lnTo>
                    <a:pt x="67195" y="20695"/>
                  </a:lnTo>
                  <a:lnTo>
                    <a:pt x="66968" y="21547"/>
                  </a:lnTo>
                  <a:lnTo>
                    <a:pt x="66742" y="22390"/>
                  </a:lnTo>
                  <a:lnTo>
                    <a:pt x="66519" y="23223"/>
                  </a:lnTo>
                  <a:lnTo>
                    <a:pt x="66425" y="23574"/>
                  </a:lnTo>
                  <a:lnTo>
                    <a:pt x="66330" y="23928"/>
                  </a:lnTo>
                  <a:lnTo>
                    <a:pt x="66234" y="24284"/>
                  </a:lnTo>
                  <a:lnTo>
                    <a:pt x="66137" y="24642"/>
                  </a:lnTo>
                  <a:lnTo>
                    <a:pt x="66038" y="25003"/>
                  </a:lnTo>
                  <a:lnTo>
                    <a:pt x="65938" y="25366"/>
                  </a:lnTo>
                  <a:lnTo>
                    <a:pt x="65837" y="25731"/>
                  </a:lnTo>
                  <a:lnTo>
                    <a:pt x="65735" y="26099"/>
                  </a:lnTo>
                  <a:lnTo>
                    <a:pt x="65632" y="26469"/>
                  </a:lnTo>
                  <a:lnTo>
                    <a:pt x="65527" y="26841"/>
                  </a:lnTo>
                  <a:lnTo>
                    <a:pt x="65422" y="27213"/>
                  </a:lnTo>
                  <a:lnTo>
                    <a:pt x="65317" y="27583"/>
                  </a:lnTo>
                  <a:lnTo>
                    <a:pt x="65212" y="27951"/>
                  </a:lnTo>
                  <a:lnTo>
                    <a:pt x="65107" y="28316"/>
                  </a:lnTo>
                  <a:lnTo>
                    <a:pt x="65002" y="28679"/>
                  </a:lnTo>
                  <a:lnTo>
                    <a:pt x="64897" y="29040"/>
                  </a:lnTo>
                  <a:lnTo>
                    <a:pt x="64792" y="29398"/>
                  </a:lnTo>
                  <a:lnTo>
                    <a:pt x="64687" y="29754"/>
                  </a:lnTo>
                  <a:lnTo>
                    <a:pt x="64582" y="30107"/>
                  </a:lnTo>
                  <a:lnTo>
                    <a:pt x="64477" y="30459"/>
                  </a:lnTo>
                  <a:lnTo>
                    <a:pt x="64384" y="30806"/>
                  </a:lnTo>
                  <a:lnTo>
                    <a:pt x="64290" y="31149"/>
                  </a:lnTo>
                  <a:lnTo>
                    <a:pt x="64197" y="31488"/>
                  </a:lnTo>
                  <a:lnTo>
                    <a:pt x="64104" y="31822"/>
                  </a:lnTo>
                  <a:lnTo>
                    <a:pt x="64010" y="32151"/>
                  </a:lnTo>
                  <a:lnTo>
                    <a:pt x="63917" y="32475"/>
                  </a:lnTo>
                  <a:lnTo>
                    <a:pt x="63824" y="32795"/>
                  </a:lnTo>
                  <a:lnTo>
                    <a:pt x="63730" y="33110"/>
                  </a:lnTo>
                  <a:lnTo>
                    <a:pt x="63637" y="33421"/>
                  </a:lnTo>
                  <a:lnTo>
                    <a:pt x="63544" y="33726"/>
                  </a:lnTo>
                  <a:lnTo>
                    <a:pt x="63451" y="34026"/>
                  </a:lnTo>
                  <a:lnTo>
                    <a:pt x="63361" y="34317"/>
                  </a:lnTo>
                  <a:lnTo>
                    <a:pt x="63274" y="34600"/>
                  </a:lnTo>
                  <a:lnTo>
                    <a:pt x="63189" y="34875"/>
                  </a:lnTo>
                  <a:lnTo>
                    <a:pt x="63106" y="35141"/>
                  </a:lnTo>
                  <a:lnTo>
                    <a:pt x="63025" y="35400"/>
                  </a:lnTo>
                  <a:lnTo>
                    <a:pt x="62947" y="35650"/>
                  </a:lnTo>
                  <a:lnTo>
                    <a:pt x="62871" y="35892"/>
                  </a:lnTo>
                  <a:lnTo>
                    <a:pt x="62798" y="36126"/>
                  </a:lnTo>
                  <a:lnTo>
                    <a:pt x="62727" y="36352"/>
                  </a:lnTo>
                  <a:lnTo>
                    <a:pt x="47906" y="82216"/>
                  </a:lnTo>
                  <a:lnTo>
                    <a:pt x="35652" y="82216"/>
                  </a:lnTo>
                  <a:lnTo>
                    <a:pt x="20831" y="36352"/>
                  </a:lnTo>
                  <a:lnTo>
                    <a:pt x="20760" y="36126"/>
                  </a:lnTo>
                  <a:lnTo>
                    <a:pt x="20686" y="35892"/>
                  </a:lnTo>
                  <a:lnTo>
                    <a:pt x="20610" y="35650"/>
                  </a:lnTo>
                  <a:lnTo>
                    <a:pt x="20532" y="35400"/>
                  </a:lnTo>
                  <a:lnTo>
                    <a:pt x="20451" y="35141"/>
                  </a:lnTo>
                  <a:lnTo>
                    <a:pt x="20369" y="34875"/>
                  </a:lnTo>
                  <a:lnTo>
                    <a:pt x="20283" y="34600"/>
                  </a:lnTo>
                  <a:lnTo>
                    <a:pt x="20196" y="34317"/>
                  </a:lnTo>
                  <a:lnTo>
                    <a:pt x="20106" y="34026"/>
                  </a:lnTo>
                  <a:lnTo>
                    <a:pt x="20014" y="33726"/>
                  </a:lnTo>
                  <a:lnTo>
                    <a:pt x="19931" y="33421"/>
                  </a:lnTo>
                  <a:lnTo>
                    <a:pt x="19846" y="33110"/>
                  </a:lnTo>
                  <a:lnTo>
                    <a:pt x="19758" y="32795"/>
                  </a:lnTo>
                  <a:lnTo>
                    <a:pt x="19668" y="32475"/>
                  </a:lnTo>
                  <a:lnTo>
                    <a:pt x="19576" y="32151"/>
                  </a:lnTo>
                  <a:lnTo>
                    <a:pt x="19482" y="31822"/>
                  </a:lnTo>
                  <a:lnTo>
                    <a:pt x="19385" y="31488"/>
                  </a:lnTo>
                  <a:lnTo>
                    <a:pt x="19286" y="31149"/>
                  </a:lnTo>
                  <a:lnTo>
                    <a:pt x="19184" y="30806"/>
                  </a:lnTo>
                  <a:lnTo>
                    <a:pt x="19080" y="30459"/>
                  </a:lnTo>
                  <a:lnTo>
                    <a:pt x="18986" y="30107"/>
                  </a:lnTo>
                  <a:lnTo>
                    <a:pt x="18891" y="29754"/>
                  </a:lnTo>
                  <a:lnTo>
                    <a:pt x="18795" y="29398"/>
                  </a:lnTo>
                  <a:lnTo>
                    <a:pt x="18697" y="29040"/>
                  </a:lnTo>
                  <a:lnTo>
                    <a:pt x="18599" y="28679"/>
                  </a:lnTo>
                  <a:lnTo>
                    <a:pt x="18499" y="28316"/>
                  </a:lnTo>
                  <a:lnTo>
                    <a:pt x="18398" y="27951"/>
                  </a:lnTo>
                  <a:lnTo>
                    <a:pt x="18296" y="27583"/>
                  </a:lnTo>
                  <a:lnTo>
                    <a:pt x="18193" y="27213"/>
                  </a:lnTo>
                  <a:lnTo>
                    <a:pt x="18088" y="26841"/>
                  </a:lnTo>
                  <a:lnTo>
                    <a:pt x="17983" y="26469"/>
                  </a:lnTo>
                  <a:lnTo>
                    <a:pt x="17878" y="26099"/>
                  </a:lnTo>
                  <a:lnTo>
                    <a:pt x="17773" y="25731"/>
                  </a:lnTo>
                  <a:lnTo>
                    <a:pt x="17668" y="25366"/>
                  </a:lnTo>
                  <a:lnTo>
                    <a:pt x="17563" y="25003"/>
                  </a:lnTo>
                  <a:lnTo>
                    <a:pt x="17458" y="24642"/>
                  </a:lnTo>
                  <a:lnTo>
                    <a:pt x="17353" y="24284"/>
                  </a:lnTo>
                  <a:lnTo>
                    <a:pt x="17248" y="23928"/>
                  </a:lnTo>
                  <a:lnTo>
                    <a:pt x="17143" y="23574"/>
                  </a:lnTo>
                  <a:lnTo>
                    <a:pt x="17038" y="23223"/>
                  </a:lnTo>
                  <a:lnTo>
                    <a:pt x="16803" y="22390"/>
                  </a:lnTo>
                  <a:lnTo>
                    <a:pt x="16566" y="21547"/>
                  </a:lnTo>
                  <a:lnTo>
                    <a:pt x="16327" y="20695"/>
                  </a:lnTo>
                  <a:lnTo>
                    <a:pt x="16086" y="19834"/>
                  </a:lnTo>
                  <a:lnTo>
                    <a:pt x="15842" y="18964"/>
                  </a:lnTo>
                  <a:lnTo>
                    <a:pt x="15596" y="18084"/>
                  </a:lnTo>
                  <a:lnTo>
                    <a:pt x="15347" y="17194"/>
                  </a:lnTo>
                  <a:lnTo>
                    <a:pt x="15096" y="16296"/>
                  </a:lnTo>
                  <a:lnTo>
                    <a:pt x="14843" y="15388"/>
                  </a:lnTo>
                  <a:lnTo>
                    <a:pt x="14587" y="14470"/>
                  </a:lnTo>
                  <a:lnTo>
                    <a:pt x="14622" y="15146"/>
                  </a:lnTo>
                  <a:lnTo>
                    <a:pt x="14657" y="15820"/>
                  </a:lnTo>
                  <a:lnTo>
                    <a:pt x="14692" y="16491"/>
                  </a:lnTo>
                  <a:lnTo>
                    <a:pt x="14727" y="17159"/>
                  </a:lnTo>
                  <a:lnTo>
                    <a:pt x="14762" y="17826"/>
                  </a:lnTo>
                  <a:lnTo>
                    <a:pt x="14797" y="18490"/>
                  </a:lnTo>
                  <a:lnTo>
                    <a:pt x="14832" y="19151"/>
                  </a:lnTo>
                  <a:lnTo>
                    <a:pt x="14867" y="19811"/>
                  </a:lnTo>
                  <a:lnTo>
                    <a:pt x="14902" y="20468"/>
                  </a:lnTo>
                  <a:lnTo>
                    <a:pt x="14937" y="21122"/>
                  </a:lnTo>
                  <a:lnTo>
                    <a:pt x="14961" y="21686"/>
                  </a:lnTo>
                  <a:lnTo>
                    <a:pt x="14984" y="22254"/>
                  </a:lnTo>
                  <a:lnTo>
                    <a:pt x="15007" y="22829"/>
                  </a:lnTo>
                  <a:lnTo>
                    <a:pt x="15031" y="23410"/>
                  </a:lnTo>
                  <a:lnTo>
                    <a:pt x="15054" y="23996"/>
                  </a:lnTo>
                  <a:lnTo>
                    <a:pt x="15077" y="24589"/>
                  </a:lnTo>
                  <a:lnTo>
                    <a:pt x="15101" y="25187"/>
                  </a:lnTo>
                  <a:lnTo>
                    <a:pt x="15124" y="25791"/>
                  </a:lnTo>
                  <a:lnTo>
                    <a:pt x="15147" y="26400"/>
                  </a:lnTo>
                  <a:lnTo>
                    <a:pt x="15171" y="27016"/>
                  </a:lnTo>
                  <a:lnTo>
                    <a:pt x="15193" y="27626"/>
                  </a:lnTo>
                  <a:lnTo>
                    <a:pt x="15213" y="28220"/>
                  </a:lnTo>
                  <a:lnTo>
                    <a:pt x="15230" y="28798"/>
                  </a:lnTo>
                  <a:lnTo>
                    <a:pt x="15245" y="29359"/>
                  </a:lnTo>
                  <a:lnTo>
                    <a:pt x="15258" y="29904"/>
                  </a:lnTo>
                  <a:lnTo>
                    <a:pt x="15269" y="30433"/>
                  </a:lnTo>
                  <a:lnTo>
                    <a:pt x="15277" y="30945"/>
                  </a:lnTo>
                  <a:lnTo>
                    <a:pt x="15283" y="31441"/>
                  </a:lnTo>
                  <a:lnTo>
                    <a:pt x="15286" y="31921"/>
                  </a:lnTo>
                  <a:lnTo>
                    <a:pt x="15287" y="32384"/>
                  </a:lnTo>
                  <a:lnTo>
                    <a:pt x="15287" y="82216"/>
                  </a:lnTo>
                  <a:lnTo>
                    <a:pt x="0" y="82216"/>
                  </a:lnTo>
                  <a:lnTo>
                    <a:pt x="0" y="0"/>
                  </a:lnTo>
                  <a:lnTo>
                    <a:pt x="23048" y="0"/>
                  </a:lnTo>
                  <a:lnTo>
                    <a:pt x="37752" y="45980"/>
                  </a:lnTo>
                  <a:lnTo>
                    <a:pt x="37870" y="46350"/>
                  </a:lnTo>
                  <a:lnTo>
                    <a:pt x="37988" y="46736"/>
                  </a:lnTo>
                  <a:lnTo>
                    <a:pt x="38108" y="47139"/>
                  </a:lnTo>
                  <a:lnTo>
                    <a:pt x="38229" y="47558"/>
                  </a:lnTo>
                  <a:lnTo>
                    <a:pt x="38351" y="47993"/>
                  </a:lnTo>
                  <a:lnTo>
                    <a:pt x="38474" y="48445"/>
                  </a:lnTo>
                  <a:lnTo>
                    <a:pt x="38598" y="48913"/>
                  </a:lnTo>
                  <a:lnTo>
                    <a:pt x="38723" y="49397"/>
                  </a:lnTo>
                  <a:lnTo>
                    <a:pt x="38850" y="49898"/>
                  </a:lnTo>
                  <a:lnTo>
                    <a:pt x="38978" y="50415"/>
                  </a:lnTo>
                  <a:lnTo>
                    <a:pt x="39117" y="50938"/>
                  </a:lnTo>
                  <a:lnTo>
                    <a:pt x="39256" y="51458"/>
                  </a:lnTo>
                  <a:lnTo>
                    <a:pt x="39393" y="51974"/>
                  </a:lnTo>
                  <a:lnTo>
                    <a:pt x="39529" y="52487"/>
                  </a:lnTo>
                  <a:lnTo>
                    <a:pt x="39663" y="52997"/>
                  </a:lnTo>
                  <a:lnTo>
                    <a:pt x="39797" y="53503"/>
                  </a:lnTo>
                  <a:lnTo>
                    <a:pt x="39930" y="54005"/>
                  </a:lnTo>
                  <a:lnTo>
                    <a:pt x="40061" y="54504"/>
                  </a:lnTo>
                  <a:lnTo>
                    <a:pt x="40191" y="54999"/>
                  </a:lnTo>
                  <a:lnTo>
                    <a:pt x="40320" y="55491"/>
                  </a:lnTo>
                  <a:lnTo>
                    <a:pt x="40461" y="56065"/>
                  </a:lnTo>
                  <a:lnTo>
                    <a:pt x="40605" y="56644"/>
                  </a:lnTo>
                  <a:lnTo>
                    <a:pt x="40751" y="57228"/>
                  </a:lnTo>
                  <a:lnTo>
                    <a:pt x="40899" y="57816"/>
                  </a:lnTo>
                  <a:lnTo>
                    <a:pt x="41049" y="58409"/>
                  </a:lnTo>
                  <a:lnTo>
                    <a:pt x="41202" y="59006"/>
                  </a:lnTo>
                  <a:lnTo>
                    <a:pt x="41357" y="59608"/>
                  </a:lnTo>
                  <a:lnTo>
                    <a:pt x="41515" y="60215"/>
                  </a:lnTo>
                  <a:lnTo>
                    <a:pt x="41675" y="60827"/>
                  </a:lnTo>
                  <a:lnTo>
                    <a:pt x="41837" y="61443"/>
                  </a:lnTo>
                  <a:lnTo>
                    <a:pt x="42000" y="60838"/>
                  </a:lnTo>
                  <a:lnTo>
                    <a:pt x="42161" y="60239"/>
                  </a:lnTo>
                  <a:lnTo>
                    <a:pt x="42322" y="59643"/>
                  </a:lnTo>
                  <a:lnTo>
                    <a:pt x="42481" y="59053"/>
                  </a:lnTo>
                  <a:lnTo>
                    <a:pt x="42639" y="58467"/>
                  </a:lnTo>
                  <a:lnTo>
                    <a:pt x="42796" y="57886"/>
                  </a:lnTo>
                  <a:lnTo>
                    <a:pt x="42952" y="57309"/>
                  </a:lnTo>
                  <a:lnTo>
                    <a:pt x="43107" y="56737"/>
                  </a:lnTo>
                  <a:lnTo>
                    <a:pt x="43260" y="56170"/>
                  </a:lnTo>
                  <a:lnTo>
                    <a:pt x="43412" y="55608"/>
                  </a:lnTo>
                  <a:lnTo>
                    <a:pt x="43483" y="55362"/>
                  </a:lnTo>
                  <a:lnTo>
                    <a:pt x="43553" y="55115"/>
                  </a:lnTo>
                  <a:lnTo>
                    <a:pt x="43623" y="54867"/>
                  </a:lnTo>
                  <a:lnTo>
                    <a:pt x="43693" y="54618"/>
                  </a:lnTo>
                  <a:lnTo>
                    <a:pt x="43763" y="54368"/>
                  </a:lnTo>
                  <a:lnTo>
                    <a:pt x="43833" y="54116"/>
                  </a:lnTo>
                  <a:lnTo>
                    <a:pt x="43903" y="53864"/>
                  </a:lnTo>
                  <a:lnTo>
                    <a:pt x="43973" y="53610"/>
                  </a:lnTo>
                  <a:lnTo>
                    <a:pt x="44043" y="53355"/>
                  </a:lnTo>
                  <a:lnTo>
                    <a:pt x="44113" y="53099"/>
                  </a:lnTo>
                  <a:lnTo>
                    <a:pt x="44183" y="52843"/>
                  </a:lnTo>
                  <a:lnTo>
                    <a:pt x="44253" y="52588"/>
                  </a:lnTo>
                  <a:lnTo>
                    <a:pt x="44323" y="52334"/>
                  </a:lnTo>
                  <a:lnTo>
                    <a:pt x="44393" y="52081"/>
                  </a:lnTo>
                  <a:lnTo>
                    <a:pt x="44463" y="51830"/>
                  </a:lnTo>
                  <a:lnTo>
                    <a:pt x="44533" y="51579"/>
                  </a:lnTo>
                  <a:lnTo>
                    <a:pt x="44603" y="51330"/>
                  </a:lnTo>
                  <a:lnTo>
                    <a:pt x="44673" y="51082"/>
                  </a:lnTo>
                  <a:lnTo>
                    <a:pt x="44743" y="50835"/>
                  </a:lnTo>
                  <a:lnTo>
                    <a:pt x="44813" y="50590"/>
                  </a:lnTo>
                  <a:lnTo>
                    <a:pt x="44883" y="50346"/>
                  </a:lnTo>
                  <a:lnTo>
                    <a:pt x="44953" y="50104"/>
                  </a:lnTo>
                  <a:lnTo>
                    <a:pt x="45023" y="49865"/>
                  </a:lnTo>
                  <a:lnTo>
                    <a:pt x="45093" y="49628"/>
                  </a:lnTo>
                  <a:lnTo>
                    <a:pt x="45163" y="49393"/>
                  </a:lnTo>
                  <a:lnTo>
                    <a:pt x="45233" y="49161"/>
                  </a:lnTo>
                  <a:lnTo>
                    <a:pt x="45303" y="48931"/>
                  </a:lnTo>
                  <a:lnTo>
                    <a:pt x="45373" y="48704"/>
                  </a:lnTo>
                  <a:lnTo>
                    <a:pt x="45443" y="48479"/>
                  </a:lnTo>
                  <a:lnTo>
                    <a:pt x="45513" y="48256"/>
                  </a:lnTo>
                  <a:lnTo>
                    <a:pt x="45583" y="48036"/>
                  </a:lnTo>
                  <a:lnTo>
                    <a:pt x="45651" y="47821"/>
                  </a:lnTo>
                  <a:lnTo>
                    <a:pt x="45718" y="47611"/>
                  </a:lnTo>
                  <a:lnTo>
                    <a:pt x="45784" y="47406"/>
                  </a:lnTo>
                  <a:lnTo>
                    <a:pt x="45849" y="47205"/>
                  </a:lnTo>
                  <a:lnTo>
                    <a:pt x="45912" y="47009"/>
                  </a:lnTo>
                  <a:lnTo>
                    <a:pt x="45975" y="46818"/>
                  </a:lnTo>
                  <a:lnTo>
                    <a:pt x="46036" y="46631"/>
                  </a:lnTo>
                  <a:lnTo>
                    <a:pt x="46096" y="46449"/>
                  </a:lnTo>
                  <a:lnTo>
                    <a:pt x="46155" y="46272"/>
                  </a:lnTo>
                  <a:lnTo>
                    <a:pt x="60626" y="0"/>
                  </a:lnTo>
                  <a:lnTo>
                    <a:pt x="83558" y="0"/>
                  </a:lnTo>
                  <a:lnTo>
                    <a:pt x="83558" y="82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553646" y="3817859"/>
              <a:ext cx="67045" cy="82216"/>
            </a:xfrm>
            <a:custGeom>
              <a:avLst/>
              <a:pathLst>
                <a:path w="67045" h="82216">
                  <a:moveTo>
                    <a:pt x="0" y="82216"/>
                  </a:moveTo>
                  <a:lnTo>
                    <a:pt x="0" y="0"/>
                  </a:lnTo>
                  <a:lnTo>
                    <a:pt x="64652" y="0"/>
                  </a:lnTo>
                  <a:lnTo>
                    <a:pt x="64652" y="13303"/>
                  </a:lnTo>
                  <a:lnTo>
                    <a:pt x="17213" y="13303"/>
                  </a:lnTo>
                  <a:lnTo>
                    <a:pt x="17213" y="33960"/>
                  </a:lnTo>
                  <a:lnTo>
                    <a:pt x="61093" y="33960"/>
                  </a:lnTo>
                  <a:lnTo>
                    <a:pt x="61093" y="47264"/>
                  </a:lnTo>
                  <a:lnTo>
                    <a:pt x="17213" y="47264"/>
                  </a:lnTo>
                  <a:lnTo>
                    <a:pt x="17213" y="68912"/>
                  </a:lnTo>
                  <a:lnTo>
                    <a:pt x="67045" y="68912"/>
                  </a:lnTo>
                  <a:lnTo>
                    <a:pt x="67045" y="82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626409" y="3817859"/>
              <a:ext cx="77606" cy="82216"/>
            </a:xfrm>
            <a:custGeom>
              <a:avLst/>
              <a:pathLst>
                <a:path w="77606" h="82216">
                  <a:moveTo>
                    <a:pt x="59517" y="82216"/>
                  </a:moveTo>
                  <a:lnTo>
                    <a:pt x="38861" y="49481"/>
                  </a:lnTo>
                  <a:lnTo>
                    <a:pt x="18205" y="82216"/>
                  </a:lnTo>
                  <a:lnTo>
                    <a:pt x="0" y="82216"/>
                  </a:lnTo>
                  <a:lnTo>
                    <a:pt x="28475" y="38978"/>
                  </a:lnTo>
                  <a:lnTo>
                    <a:pt x="2392" y="0"/>
                  </a:lnTo>
                  <a:lnTo>
                    <a:pt x="20597" y="0"/>
                  </a:lnTo>
                  <a:lnTo>
                    <a:pt x="38861" y="29058"/>
                  </a:lnTo>
                  <a:lnTo>
                    <a:pt x="57125" y="0"/>
                  </a:lnTo>
                  <a:lnTo>
                    <a:pt x="75214" y="0"/>
                  </a:lnTo>
                  <a:lnTo>
                    <a:pt x="50240" y="38978"/>
                  </a:lnTo>
                  <a:lnTo>
                    <a:pt x="77606" y="82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713060" y="3817859"/>
              <a:ext cx="17213" cy="82216"/>
            </a:xfrm>
            <a:custGeom>
              <a:avLst/>
              <a:pathLst>
                <a:path w="17213" h="82216">
                  <a:moveTo>
                    <a:pt x="0" y="82216"/>
                  </a:moveTo>
                  <a:lnTo>
                    <a:pt x="0" y="0"/>
                  </a:lnTo>
                  <a:lnTo>
                    <a:pt x="17213" y="0"/>
                  </a:lnTo>
                  <a:lnTo>
                    <a:pt x="17213" y="82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743169" y="3816634"/>
              <a:ext cx="78131" cy="84608"/>
            </a:xfrm>
            <a:custGeom>
              <a:avLst/>
              <a:pathLst>
                <a:path w="78131" h="84608">
                  <a:moveTo>
                    <a:pt x="41487" y="71071"/>
                  </a:moveTo>
                  <a:lnTo>
                    <a:pt x="42442" y="71057"/>
                  </a:lnTo>
                  <a:lnTo>
                    <a:pt x="43370" y="71017"/>
                  </a:lnTo>
                  <a:lnTo>
                    <a:pt x="44272" y="70950"/>
                  </a:lnTo>
                  <a:lnTo>
                    <a:pt x="45147" y="70856"/>
                  </a:lnTo>
                  <a:lnTo>
                    <a:pt x="45995" y="70735"/>
                  </a:lnTo>
                  <a:lnTo>
                    <a:pt x="46816" y="70588"/>
                  </a:lnTo>
                  <a:lnTo>
                    <a:pt x="47610" y="70413"/>
                  </a:lnTo>
                  <a:lnTo>
                    <a:pt x="48377" y="70212"/>
                  </a:lnTo>
                  <a:lnTo>
                    <a:pt x="49117" y="69984"/>
                  </a:lnTo>
                  <a:lnTo>
                    <a:pt x="49831" y="69729"/>
                  </a:lnTo>
                  <a:lnTo>
                    <a:pt x="50533" y="69440"/>
                  </a:lnTo>
                  <a:lnTo>
                    <a:pt x="51215" y="69136"/>
                  </a:lnTo>
                  <a:lnTo>
                    <a:pt x="51877" y="68815"/>
                  </a:lnTo>
                  <a:lnTo>
                    <a:pt x="52520" y="68478"/>
                  </a:lnTo>
                  <a:lnTo>
                    <a:pt x="53142" y="68124"/>
                  </a:lnTo>
                  <a:lnTo>
                    <a:pt x="53745" y="67754"/>
                  </a:lnTo>
                  <a:lnTo>
                    <a:pt x="54328" y="67368"/>
                  </a:lnTo>
                  <a:lnTo>
                    <a:pt x="54891" y="66965"/>
                  </a:lnTo>
                  <a:lnTo>
                    <a:pt x="55435" y="66546"/>
                  </a:lnTo>
                  <a:lnTo>
                    <a:pt x="55958" y="66111"/>
                  </a:lnTo>
                  <a:lnTo>
                    <a:pt x="56474" y="65662"/>
                  </a:lnTo>
                  <a:lnTo>
                    <a:pt x="56971" y="65201"/>
                  </a:lnTo>
                  <a:lnTo>
                    <a:pt x="57449" y="64728"/>
                  </a:lnTo>
                  <a:lnTo>
                    <a:pt x="57909" y="64244"/>
                  </a:lnTo>
                  <a:lnTo>
                    <a:pt x="58350" y="63748"/>
                  </a:lnTo>
                  <a:lnTo>
                    <a:pt x="58773" y="63240"/>
                  </a:lnTo>
                  <a:lnTo>
                    <a:pt x="59177" y="62721"/>
                  </a:lnTo>
                  <a:lnTo>
                    <a:pt x="59562" y="62190"/>
                  </a:lnTo>
                  <a:lnTo>
                    <a:pt x="59928" y="61647"/>
                  </a:lnTo>
                  <a:lnTo>
                    <a:pt x="60276" y="61093"/>
                  </a:lnTo>
                  <a:lnTo>
                    <a:pt x="60620" y="60532"/>
                  </a:lnTo>
                  <a:lnTo>
                    <a:pt x="60950" y="59970"/>
                  </a:lnTo>
                  <a:lnTo>
                    <a:pt x="61268" y="59407"/>
                  </a:lnTo>
                  <a:lnTo>
                    <a:pt x="61574" y="58843"/>
                  </a:lnTo>
                  <a:lnTo>
                    <a:pt x="61866" y="58277"/>
                  </a:lnTo>
                  <a:lnTo>
                    <a:pt x="62145" y="57711"/>
                  </a:lnTo>
                  <a:lnTo>
                    <a:pt x="62412" y="57143"/>
                  </a:lnTo>
                  <a:lnTo>
                    <a:pt x="62666" y="56574"/>
                  </a:lnTo>
                  <a:lnTo>
                    <a:pt x="62907" y="56004"/>
                  </a:lnTo>
                  <a:lnTo>
                    <a:pt x="63135" y="55433"/>
                  </a:lnTo>
                  <a:lnTo>
                    <a:pt x="78131" y="61093"/>
                  </a:lnTo>
                  <a:lnTo>
                    <a:pt x="77758" y="61978"/>
                  </a:lnTo>
                  <a:lnTo>
                    <a:pt x="77363" y="62860"/>
                  </a:lnTo>
                  <a:lnTo>
                    <a:pt x="76946" y="63738"/>
                  </a:lnTo>
                  <a:lnTo>
                    <a:pt x="76507" y="64613"/>
                  </a:lnTo>
                  <a:lnTo>
                    <a:pt x="76045" y="65484"/>
                  </a:lnTo>
                  <a:lnTo>
                    <a:pt x="75561" y="66351"/>
                  </a:lnTo>
                  <a:lnTo>
                    <a:pt x="75056" y="67216"/>
                  </a:lnTo>
                  <a:lnTo>
                    <a:pt x="74527" y="68076"/>
                  </a:lnTo>
                  <a:lnTo>
                    <a:pt x="73977" y="68933"/>
                  </a:lnTo>
                  <a:lnTo>
                    <a:pt x="73405" y="69787"/>
                  </a:lnTo>
                  <a:lnTo>
                    <a:pt x="72807" y="70629"/>
                  </a:lnTo>
                  <a:lnTo>
                    <a:pt x="72179" y="71451"/>
                  </a:lnTo>
                  <a:lnTo>
                    <a:pt x="71523" y="72254"/>
                  </a:lnTo>
                  <a:lnTo>
                    <a:pt x="70837" y="73036"/>
                  </a:lnTo>
                  <a:lnTo>
                    <a:pt x="70123" y="73799"/>
                  </a:lnTo>
                  <a:lnTo>
                    <a:pt x="69379" y="74541"/>
                  </a:lnTo>
                  <a:lnTo>
                    <a:pt x="68605" y="75264"/>
                  </a:lnTo>
                  <a:lnTo>
                    <a:pt x="67803" y="75968"/>
                  </a:lnTo>
                  <a:lnTo>
                    <a:pt x="66972" y="76651"/>
                  </a:lnTo>
                  <a:lnTo>
                    <a:pt x="66111" y="77314"/>
                  </a:lnTo>
                  <a:lnTo>
                    <a:pt x="65219" y="77956"/>
                  </a:lnTo>
                  <a:lnTo>
                    <a:pt x="64293" y="78572"/>
                  </a:lnTo>
                  <a:lnTo>
                    <a:pt x="63333" y="79165"/>
                  </a:lnTo>
                  <a:lnTo>
                    <a:pt x="62339" y="79732"/>
                  </a:lnTo>
                  <a:lnTo>
                    <a:pt x="61312" y="80276"/>
                  </a:lnTo>
                  <a:lnTo>
                    <a:pt x="60250" y="80794"/>
                  </a:lnTo>
                  <a:lnTo>
                    <a:pt x="59155" y="81289"/>
                  </a:lnTo>
                  <a:lnTo>
                    <a:pt x="58026" y="81758"/>
                  </a:lnTo>
                  <a:lnTo>
                    <a:pt x="56863" y="82204"/>
                  </a:lnTo>
                  <a:lnTo>
                    <a:pt x="55666" y="82624"/>
                  </a:lnTo>
                  <a:lnTo>
                    <a:pt x="54443" y="83001"/>
                  </a:lnTo>
                  <a:lnTo>
                    <a:pt x="53176" y="83338"/>
                  </a:lnTo>
                  <a:lnTo>
                    <a:pt x="51866" y="83636"/>
                  </a:lnTo>
                  <a:lnTo>
                    <a:pt x="50513" y="83894"/>
                  </a:lnTo>
                  <a:lnTo>
                    <a:pt x="49116" y="84112"/>
                  </a:lnTo>
                  <a:lnTo>
                    <a:pt x="47677" y="84291"/>
                  </a:lnTo>
                  <a:lnTo>
                    <a:pt x="46194" y="84430"/>
                  </a:lnTo>
                  <a:lnTo>
                    <a:pt x="44668" y="84529"/>
                  </a:lnTo>
                  <a:lnTo>
                    <a:pt x="43099" y="84588"/>
                  </a:lnTo>
                  <a:lnTo>
                    <a:pt x="41487" y="84608"/>
                  </a:lnTo>
                  <a:lnTo>
                    <a:pt x="39380" y="84577"/>
                  </a:lnTo>
                  <a:lnTo>
                    <a:pt x="37330" y="84482"/>
                  </a:lnTo>
                  <a:lnTo>
                    <a:pt x="35337" y="84325"/>
                  </a:lnTo>
                  <a:lnTo>
                    <a:pt x="33402" y="84104"/>
                  </a:lnTo>
                  <a:lnTo>
                    <a:pt x="31524" y="83820"/>
                  </a:lnTo>
                  <a:lnTo>
                    <a:pt x="29702" y="83474"/>
                  </a:lnTo>
                  <a:lnTo>
                    <a:pt x="27938" y="83064"/>
                  </a:lnTo>
                  <a:lnTo>
                    <a:pt x="26232" y="82592"/>
                  </a:lnTo>
                  <a:lnTo>
                    <a:pt x="24582" y="82056"/>
                  </a:lnTo>
                  <a:lnTo>
                    <a:pt x="22990" y="81457"/>
                  </a:lnTo>
                  <a:lnTo>
                    <a:pt x="21453" y="80791"/>
                  </a:lnTo>
                  <a:lnTo>
                    <a:pt x="19969" y="80075"/>
                  </a:lnTo>
                  <a:lnTo>
                    <a:pt x="18540" y="79311"/>
                  </a:lnTo>
                  <a:lnTo>
                    <a:pt x="17164" y="78498"/>
                  </a:lnTo>
                  <a:lnTo>
                    <a:pt x="15842" y="77635"/>
                  </a:lnTo>
                  <a:lnTo>
                    <a:pt x="14573" y="76724"/>
                  </a:lnTo>
                  <a:lnTo>
                    <a:pt x="13358" y="75763"/>
                  </a:lnTo>
                  <a:lnTo>
                    <a:pt x="12197" y="74754"/>
                  </a:lnTo>
                  <a:lnTo>
                    <a:pt x="11090" y="73695"/>
                  </a:lnTo>
                  <a:lnTo>
                    <a:pt x="10036" y="72588"/>
                  </a:lnTo>
                  <a:lnTo>
                    <a:pt x="9046" y="71423"/>
                  </a:lnTo>
                  <a:lnTo>
                    <a:pt x="8108" y="70217"/>
                  </a:lnTo>
                  <a:lnTo>
                    <a:pt x="7221" y="68968"/>
                  </a:lnTo>
                  <a:lnTo>
                    <a:pt x="6385" y="67677"/>
                  </a:lnTo>
                  <a:lnTo>
                    <a:pt x="5601" y="66344"/>
                  </a:lnTo>
                  <a:lnTo>
                    <a:pt x="4868" y="64970"/>
                  </a:lnTo>
                  <a:lnTo>
                    <a:pt x="4187" y="63553"/>
                  </a:lnTo>
                  <a:lnTo>
                    <a:pt x="3557" y="62094"/>
                  </a:lnTo>
                  <a:lnTo>
                    <a:pt x="2978" y="60593"/>
                  </a:lnTo>
                  <a:lnTo>
                    <a:pt x="2450" y="59051"/>
                  </a:lnTo>
                  <a:lnTo>
                    <a:pt x="1985" y="57472"/>
                  </a:lnTo>
                  <a:lnTo>
                    <a:pt x="1568" y="55865"/>
                  </a:lnTo>
                  <a:lnTo>
                    <a:pt x="1200" y="54228"/>
                  </a:lnTo>
                  <a:lnTo>
                    <a:pt x="882" y="52562"/>
                  </a:lnTo>
                  <a:lnTo>
                    <a:pt x="612" y="50867"/>
                  </a:lnTo>
                  <a:lnTo>
                    <a:pt x="392" y="49143"/>
                  </a:lnTo>
                  <a:lnTo>
                    <a:pt x="220" y="47389"/>
                  </a:lnTo>
                  <a:lnTo>
                    <a:pt x="98" y="45606"/>
                  </a:lnTo>
                  <a:lnTo>
                    <a:pt x="24" y="43795"/>
                  </a:lnTo>
                  <a:lnTo>
                    <a:pt x="0" y="41954"/>
                  </a:lnTo>
                  <a:lnTo>
                    <a:pt x="24" y="40047"/>
                  </a:lnTo>
                  <a:lnTo>
                    <a:pt x="98" y="38177"/>
                  </a:lnTo>
                  <a:lnTo>
                    <a:pt x="220" y="36345"/>
                  </a:lnTo>
                  <a:lnTo>
                    <a:pt x="392" y="34550"/>
                  </a:lnTo>
                  <a:lnTo>
                    <a:pt x="612" y="32793"/>
                  </a:lnTo>
                  <a:lnTo>
                    <a:pt x="882" y="31072"/>
                  </a:lnTo>
                  <a:lnTo>
                    <a:pt x="1200" y="29390"/>
                  </a:lnTo>
                  <a:lnTo>
                    <a:pt x="1568" y="27744"/>
                  </a:lnTo>
                  <a:lnTo>
                    <a:pt x="1985" y="26136"/>
                  </a:lnTo>
                  <a:lnTo>
                    <a:pt x="2450" y="24565"/>
                  </a:lnTo>
                  <a:lnTo>
                    <a:pt x="2977" y="23036"/>
                  </a:lnTo>
                  <a:lnTo>
                    <a:pt x="3554" y="21554"/>
                  </a:lnTo>
                  <a:lnTo>
                    <a:pt x="4182" y="20119"/>
                  </a:lnTo>
                  <a:lnTo>
                    <a:pt x="4859" y="18730"/>
                  </a:lnTo>
                  <a:lnTo>
                    <a:pt x="5587" y="17388"/>
                  </a:lnTo>
                  <a:lnTo>
                    <a:pt x="6364" y="16093"/>
                  </a:lnTo>
                  <a:lnTo>
                    <a:pt x="7192" y="14844"/>
                  </a:lnTo>
                  <a:lnTo>
                    <a:pt x="8071" y="13642"/>
                  </a:lnTo>
                  <a:lnTo>
                    <a:pt x="8999" y="12487"/>
                  </a:lnTo>
                  <a:lnTo>
                    <a:pt x="9977" y="11378"/>
                  </a:lnTo>
                  <a:lnTo>
                    <a:pt x="11007" y="10307"/>
                  </a:lnTo>
                  <a:lnTo>
                    <a:pt x="12090" y="9287"/>
                  </a:lnTo>
                  <a:lnTo>
                    <a:pt x="13225" y="8318"/>
                  </a:lnTo>
                  <a:lnTo>
                    <a:pt x="14412" y="7401"/>
                  </a:lnTo>
                  <a:lnTo>
                    <a:pt x="15652" y="6535"/>
                  </a:lnTo>
                  <a:lnTo>
                    <a:pt x="16945" y="5720"/>
                  </a:lnTo>
                  <a:lnTo>
                    <a:pt x="18290" y="4957"/>
                  </a:lnTo>
                  <a:lnTo>
                    <a:pt x="19687" y="4245"/>
                  </a:lnTo>
                  <a:lnTo>
                    <a:pt x="21137" y="3585"/>
                  </a:lnTo>
                  <a:lnTo>
                    <a:pt x="22640" y="2975"/>
                  </a:lnTo>
                  <a:lnTo>
                    <a:pt x="24207" y="2410"/>
                  </a:lnTo>
                  <a:lnTo>
                    <a:pt x="25828" y="1904"/>
                  </a:lnTo>
                  <a:lnTo>
                    <a:pt x="27503" y="1458"/>
                  </a:lnTo>
                  <a:lnTo>
                    <a:pt x="29231" y="1071"/>
                  </a:lnTo>
                  <a:lnTo>
                    <a:pt x="31013" y="743"/>
                  </a:lnTo>
                  <a:lnTo>
                    <a:pt x="32849" y="476"/>
                  </a:lnTo>
                  <a:lnTo>
                    <a:pt x="34738" y="267"/>
                  </a:lnTo>
                  <a:lnTo>
                    <a:pt x="36681" y="119"/>
                  </a:lnTo>
                  <a:lnTo>
                    <a:pt x="38678" y="29"/>
                  </a:lnTo>
                  <a:lnTo>
                    <a:pt x="40728" y="0"/>
                  </a:lnTo>
                  <a:lnTo>
                    <a:pt x="42318" y="16"/>
                  </a:lnTo>
                  <a:lnTo>
                    <a:pt x="43868" y="67"/>
                  </a:lnTo>
                  <a:lnTo>
                    <a:pt x="45376" y="152"/>
                  </a:lnTo>
                  <a:lnTo>
                    <a:pt x="46844" y="270"/>
                  </a:lnTo>
                  <a:lnTo>
                    <a:pt x="48270" y="423"/>
                  </a:lnTo>
                  <a:lnTo>
                    <a:pt x="49656" y="609"/>
                  </a:lnTo>
                  <a:lnTo>
                    <a:pt x="51001" y="829"/>
                  </a:lnTo>
                  <a:lnTo>
                    <a:pt x="52305" y="1082"/>
                  </a:lnTo>
                  <a:lnTo>
                    <a:pt x="53568" y="1370"/>
                  </a:lnTo>
                  <a:lnTo>
                    <a:pt x="54791" y="1692"/>
                  </a:lnTo>
                  <a:lnTo>
                    <a:pt x="55988" y="2044"/>
                  </a:lnTo>
                  <a:lnTo>
                    <a:pt x="57151" y="2425"/>
                  </a:lnTo>
                  <a:lnTo>
                    <a:pt x="58280" y="2833"/>
                  </a:lnTo>
                  <a:lnTo>
                    <a:pt x="59375" y="3269"/>
                  </a:lnTo>
                  <a:lnTo>
                    <a:pt x="60436" y="3734"/>
                  </a:lnTo>
                  <a:lnTo>
                    <a:pt x="61464" y="4226"/>
                  </a:lnTo>
                  <a:lnTo>
                    <a:pt x="62458" y="4747"/>
                  </a:lnTo>
                  <a:lnTo>
                    <a:pt x="63417" y="5295"/>
                  </a:lnTo>
                  <a:lnTo>
                    <a:pt x="64344" y="5872"/>
                  </a:lnTo>
                  <a:lnTo>
                    <a:pt x="65236" y="6476"/>
                  </a:lnTo>
                  <a:lnTo>
                    <a:pt x="66107" y="7095"/>
                  </a:lnTo>
                  <a:lnTo>
                    <a:pt x="66947" y="7737"/>
                  </a:lnTo>
                  <a:lnTo>
                    <a:pt x="67755" y="8402"/>
                  </a:lnTo>
                  <a:lnTo>
                    <a:pt x="68531" y="9091"/>
                  </a:lnTo>
                  <a:lnTo>
                    <a:pt x="69276" y="9802"/>
                  </a:lnTo>
                  <a:lnTo>
                    <a:pt x="69990" y="10538"/>
                  </a:lnTo>
                  <a:lnTo>
                    <a:pt x="70672" y="11296"/>
                  </a:lnTo>
                  <a:lnTo>
                    <a:pt x="71323" y="12078"/>
                  </a:lnTo>
                  <a:lnTo>
                    <a:pt x="71942" y="12883"/>
                  </a:lnTo>
                  <a:lnTo>
                    <a:pt x="72530" y="13712"/>
                  </a:lnTo>
                  <a:lnTo>
                    <a:pt x="73100" y="14549"/>
                  </a:lnTo>
                  <a:lnTo>
                    <a:pt x="73645" y="15404"/>
                  </a:lnTo>
                  <a:lnTo>
                    <a:pt x="74165" y="16276"/>
                  </a:lnTo>
                  <a:lnTo>
                    <a:pt x="74658" y="17166"/>
                  </a:lnTo>
                  <a:lnTo>
                    <a:pt x="75126" y="18074"/>
                  </a:lnTo>
                  <a:lnTo>
                    <a:pt x="75568" y="18999"/>
                  </a:lnTo>
                  <a:lnTo>
                    <a:pt x="75985" y="19941"/>
                  </a:lnTo>
                  <a:lnTo>
                    <a:pt x="76376" y="20901"/>
                  </a:lnTo>
                  <a:lnTo>
                    <a:pt x="76741" y="21878"/>
                  </a:lnTo>
                  <a:lnTo>
                    <a:pt x="77081" y="22873"/>
                  </a:lnTo>
                  <a:lnTo>
                    <a:pt x="61910" y="27016"/>
                  </a:lnTo>
                  <a:lnTo>
                    <a:pt x="61738" y="26493"/>
                  </a:lnTo>
                  <a:lnTo>
                    <a:pt x="61548" y="25975"/>
                  </a:lnTo>
                  <a:lnTo>
                    <a:pt x="61341" y="25461"/>
                  </a:lnTo>
                  <a:lnTo>
                    <a:pt x="61116" y="24953"/>
                  </a:lnTo>
                  <a:lnTo>
                    <a:pt x="60874" y="24448"/>
                  </a:lnTo>
                  <a:lnTo>
                    <a:pt x="60614" y="23949"/>
                  </a:lnTo>
                  <a:lnTo>
                    <a:pt x="60337" y="23454"/>
                  </a:lnTo>
                  <a:lnTo>
                    <a:pt x="60042" y="22964"/>
                  </a:lnTo>
                  <a:lnTo>
                    <a:pt x="59730" y="22479"/>
                  </a:lnTo>
                  <a:lnTo>
                    <a:pt x="59401" y="21998"/>
                  </a:lnTo>
                  <a:lnTo>
                    <a:pt x="59053" y="21513"/>
                  </a:lnTo>
                  <a:lnTo>
                    <a:pt x="58686" y="21041"/>
                  </a:lnTo>
                  <a:lnTo>
                    <a:pt x="58301" y="20580"/>
                  </a:lnTo>
                  <a:lnTo>
                    <a:pt x="57897" y="20131"/>
                  </a:lnTo>
                  <a:lnTo>
                    <a:pt x="57475" y="19693"/>
                  </a:lnTo>
                  <a:lnTo>
                    <a:pt x="57034" y="19267"/>
                  </a:lnTo>
                  <a:lnTo>
                    <a:pt x="56574" y="18853"/>
                  </a:lnTo>
                  <a:lnTo>
                    <a:pt x="56096" y="18450"/>
                  </a:lnTo>
                  <a:lnTo>
                    <a:pt x="55598" y="18059"/>
                  </a:lnTo>
                  <a:lnTo>
                    <a:pt x="55083" y="17680"/>
                  </a:lnTo>
                  <a:lnTo>
                    <a:pt x="54560" y="17314"/>
                  </a:lnTo>
                  <a:lnTo>
                    <a:pt x="54018" y="16963"/>
                  </a:lnTo>
                  <a:lnTo>
                    <a:pt x="53458" y="16628"/>
                  </a:lnTo>
                  <a:lnTo>
                    <a:pt x="52879" y="16307"/>
                  </a:lnTo>
                  <a:lnTo>
                    <a:pt x="52282" y="16002"/>
                  </a:lnTo>
                  <a:lnTo>
                    <a:pt x="51666" y="15712"/>
                  </a:lnTo>
                  <a:lnTo>
                    <a:pt x="51031" y="15437"/>
                  </a:lnTo>
                  <a:lnTo>
                    <a:pt x="50377" y="15178"/>
                  </a:lnTo>
                  <a:lnTo>
                    <a:pt x="49705" y="14933"/>
                  </a:lnTo>
                  <a:lnTo>
                    <a:pt x="49014" y="14704"/>
                  </a:lnTo>
                  <a:lnTo>
                    <a:pt x="48305" y="14482"/>
                  </a:lnTo>
                  <a:lnTo>
                    <a:pt x="47576" y="14284"/>
                  </a:lnTo>
                  <a:lnTo>
                    <a:pt x="46830" y="14109"/>
                  </a:lnTo>
                  <a:lnTo>
                    <a:pt x="46064" y="13957"/>
                  </a:lnTo>
                  <a:lnTo>
                    <a:pt x="45280" y="13829"/>
                  </a:lnTo>
                  <a:lnTo>
                    <a:pt x="44477" y="13724"/>
                  </a:lnTo>
                  <a:lnTo>
                    <a:pt x="43655" y="13642"/>
                  </a:lnTo>
                  <a:lnTo>
                    <a:pt x="42815" y="13584"/>
                  </a:lnTo>
                  <a:lnTo>
                    <a:pt x="41956" y="13549"/>
                  </a:lnTo>
                  <a:lnTo>
                    <a:pt x="41078" y="13537"/>
                  </a:lnTo>
                  <a:lnTo>
                    <a:pt x="39847" y="13557"/>
                  </a:lnTo>
                  <a:lnTo>
                    <a:pt x="38651" y="13619"/>
                  </a:lnTo>
                  <a:lnTo>
                    <a:pt x="37490" y="13721"/>
                  </a:lnTo>
                  <a:lnTo>
                    <a:pt x="36364" y="13864"/>
                  </a:lnTo>
                  <a:lnTo>
                    <a:pt x="35273" y="14047"/>
                  </a:lnTo>
                  <a:lnTo>
                    <a:pt x="34216" y="14272"/>
                  </a:lnTo>
                  <a:lnTo>
                    <a:pt x="33195" y="14538"/>
                  </a:lnTo>
                  <a:lnTo>
                    <a:pt x="32209" y="14844"/>
                  </a:lnTo>
                  <a:lnTo>
                    <a:pt x="31258" y="15191"/>
                  </a:lnTo>
                  <a:lnTo>
                    <a:pt x="30342" y="15579"/>
                  </a:lnTo>
                  <a:lnTo>
                    <a:pt x="29459" y="15993"/>
                  </a:lnTo>
                  <a:lnTo>
                    <a:pt x="28608" y="16443"/>
                  </a:lnTo>
                  <a:lnTo>
                    <a:pt x="27788" y="16927"/>
                  </a:lnTo>
                  <a:lnTo>
                    <a:pt x="27000" y="17446"/>
                  </a:lnTo>
                  <a:lnTo>
                    <a:pt x="26243" y="18001"/>
                  </a:lnTo>
                  <a:lnTo>
                    <a:pt x="25517" y="18590"/>
                  </a:lnTo>
                  <a:lnTo>
                    <a:pt x="24824" y="19214"/>
                  </a:lnTo>
                  <a:lnTo>
                    <a:pt x="24161" y="19874"/>
                  </a:lnTo>
                  <a:lnTo>
                    <a:pt x="23531" y="20568"/>
                  </a:lnTo>
                  <a:lnTo>
                    <a:pt x="22931" y="21298"/>
                  </a:lnTo>
                  <a:lnTo>
                    <a:pt x="22374" y="22060"/>
                  </a:lnTo>
                  <a:lnTo>
                    <a:pt x="21846" y="22852"/>
                  </a:lnTo>
                  <a:lnTo>
                    <a:pt x="21347" y="23675"/>
                  </a:lnTo>
                  <a:lnTo>
                    <a:pt x="20877" y="24528"/>
                  </a:lnTo>
                  <a:lnTo>
                    <a:pt x="20437" y="25411"/>
                  </a:lnTo>
                  <a:lnTo>
                    <a:pt x="20025" y="26325"/>
                  </a:lnTo>
                  <a:lnTo>
                    <a:pt x="19643" y="27269"/>
                  </a:lnTo>
                  <a:lnTo>
                    <a:pt x="19290" y="28244"/>
                  </a:lnTo>
                  <a:lnTo>
                    <a:pt x="18966" y="29248"/>
                  </a:lnTo>
                  <a:lnTo>
                    <a:pt x="18672" y="30284"/>
                  </a:lnTo>
                  <a:lnTo>
                    <a:pt x="18417" y="31335"/>
                  </a:lnTo>
                  <a:lnTo>
                    <a:pt x="18189" y="32412"/>
                  </a:lnTo>
                  <a:lnTo>
                    <a:pt x="17987" y="33515"/>
                  </a:lnTo>
                  <a:lnTo>
                    <a:pt x="17813" y="34644"/>
                  </a:lnTo>
                  <a:lnTo>
                    <a:pt x="17665" y="35798"/>
                  </a:lnTo>
                  <a:lnTo>
                    <a:pt x="17544" y="36978"/>
                  </a:lnTo>
                  <a:lnTo>
                    <a:pt x="17450" y="38183"/>
                  </a:lnTo>
                  <a:lnTo>
                    <a:pt x="17383" y="39414"/>
                  </a:lnTo>
                  <a:lnTo>
                    <a:pt x="17343" y="40671"/>
                  </a:lnTo>
                  <a:lnTo>
                    <a:pt x="17330" y="41954"/>
                  </a:lnTo>
                  <a:lnTo>
                    <a:pt x="17343" y="43227"/>
                  </a:lnTo>
                  <a:lnTo>
                    <a:pt x="17383" y="44479"/>
                  </a:lnTo>
                  <a:lnTo>
                    <a:pt x="17450" y="45710"/>
                  </a:lnTo>
                  <a:lnTo>
                    <a:pt x="17544" y="46921"/>
                  </a:lnTo>
                  <a:lnTo>
                    <a:pt x="17665" y="48110"/>
                  </a:lnTo>
                  <a:lnTo>
                    <a:pt x="17813" y="49278"/>
                  </a:lnTo>
                  <a:lnTo>
                    <a:pt x="17987" y="50425"/>
                  </a:lnTo>
                  <a:lnTo>
                    <a:pt x="18189" y="51551"/>
                  </a:lnTo>
                  <a:lnTo>
                    <a:pt x="18417" y="52656"/>
                  </a:lnTo>
                  <a:lnTo>
                    <a:pt x="18672" y="53741"/>
                  </a:lnTo>
                  <a:lnTo>
                    <a:pt x="18967" y="54788"/>
                  </a:lnTo>
                  <a:lnTo>
                    <a:pt x="19293" y="55806"/>
                  </a:lnTo>
                  <a:lnTo>
                    <a:pt x="19649" y="56795"/>
                  </a:lnTo>
                  <a:lnTo>
                    <a:pt x="20035" y="57755"/>
                  </a:lnTo>
                  <a:lnTo>
                    <a:pt x="20451" y="58686"/>
                  </a:lnTo>
                  <a:lnTo>
                    <a:pt x="20898" y="59587"/>
                  </a:lnTo>
                  <a:lnTo>
                    <a:pt x="21376" y="60460"/>
                  </a:lnTo>
                  <a:lnTo>
                    <a:pt x="21883" y="61303"/>
                  </a:lnTo>
                  <a:lnTo>
                    <a:pt x="22421" y="62117"/>
                  </a:lnTo>
                  <a:lnTo>
                    <a:pt x="22990" y="62902"/>
                  </a:lnTo>
                  <a:lnTo>
                    <a:pt x="23590" y="63655"/>
                  </a:lnTo>
                  <a:lnTo>
                    <a:pt x="24222" y="64374"/>
                  </a:lnTo>
                  <a:lnTo>
                    <a:pt x="24887" y="65060"/>
                  </a:lnTo>
                  <a:lnTo>
                    <a:pt x="25585" y="65712"/>
                  </a:lnTo>
                  <a:lnTo>
                    <a:pt x="26316" y="66330"/>
                  </a:lnTo>
                  <a:lnTo>
                    <a:pt x="27079" y="66914"/>
                  </a:lnTo>
                  <a:lnTo>
                    <a:pt x="27875" y="67464"/>
                  </a:lnTo>
                  <a:lnTo>
                    <a:pt x="28703" y="67981"/>
                  </a:lnTo>
                  <a:lnTo>
                    <a:pt x="29565" y="68463"/>
                  </a:lnTo>
                  <a:lnTo>
                    <a:pt x="30459" y="68912"/>
                  </a:lnTo>
                  <a:lnTo>
                    <a:pt x="31399" y="69322"/>
                  </a:lnTo>
                  <a:lnTo>
                    <a:pt x="32375" y="69689"/>
                  </a:lnTo>
                  <a:lnTo>
                    <a:pt x="33387" y="70013"/>
                  </a:lnTo>
                  <a:lnTo>
                    <a:pt x="34436" y="70294"/>
                  </a:lnTo>
                  <a:lnTo>
                    <a:pt x="35521" y="70531"/>
                  </a:lnTo>
                  <a:lnTo>
                    <a:pt x="36641" y="70725"/>
                  </a:lnTo>
                  <a:lnTo>
                    <a:pt x="37799" y="70876"/>
                  </a:lnTo>
                  <a:lnTo>
                    <a:pt x="38992" y="70984"/>
                  </a:lnTo>
                  <a:lnTo>
                    <a:pt x="40221" y="71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829470" y="3816634"/>
              <a:ext cx="83033" cy="84608"/>
            </a:xfrm>
            <a:custGeom>
              <a:avLst/>
              <a:pathLst>
                <a:path w="83033" h="84608">
                  <a:moveTo>
                    <a:pt x="83033" y="41954"/>
                  </a:moveTo>
                  <a:lnTo>
                    <a:pt x="83004" y="43862"/>
                  </a:lnTo>
                  <a:lnTo>
                    <a:pt x="82918" y="45735"/>
                  </a:lnTo>
                  <a:lnTo>
                    <a:pt x="82775" y="47573"/>
                  </a:lnTo>
                  <a:lnTo>
                    <a:pt x="82575" y="49376"/>
                  </a:lnTo>
                  <a:lnTo>
                    <a:pt x="82318" y="51144"/>
                  </a:lnTo>
                  <a:lnTo>
                    <a:pt x="82003" y="52877"/>
                  </a:lnTo>
                  <a:lnTo>
                    <a:pt x="81632" y="54575"/>
                  </a:lnTo>
                  <a:lnTo>
                    <a:pt x="81203" y="56238"/>
                  </a:lnTo>
                  <a:lnTo>
                    <a:pt x="80717" y="57866"/>
                  </a:lnTo>
                  <a:lnTo>
                    <a:pt x="80173" y="59459"/>
                  </a:lnTo>
                  <a:lnTo>
                    <a:pt x="79577" y="61012"/>
                  </a:lnTo>
                  <a:lnTo>
                    <a:pt x="78929" y="62519"/>
                  </a:lnTo>
                  <a:lnTo>
                    <a:pt x="78232" y="63981"/>
                  </a:lnTo>
                  <a:lnTo>
                    <a:pt x="77485" y="65397"/>
                  </a:lnTo>
                  <a:lnTo>
                    <a:pt x="76687" y="66767"/>
                  </a:lnTo>
                  <a:lnTo>
                    <a:pt x="75839" y="68093"/>
                  </a:lnTo>
                  <a:lnTo>
                    <a:pt x="74941" y="69372"/>
                  </a:lnTo>
                  <a:lnTo>
                    <a:pt x="73993" y="70606"/>
                  </a:lnTo>
                  <a:lnTo>
                    <a:pt x="72995" y="71795"/>
                  </a:lnTo>
                  <a:lnTo>
                    <a:pt x="71946" y="72938"/>
                  </a:lnTo>
                  <a:lnTo>
                    <a:pt x="70848" y="74033"/>
                  </a:lnTo>
                  <a:lnTo>
                    <a:pt x="69703" y="75076"/>
                  </a:lnTo>
                  <a:lnTo>
                    <a:pt x="68510" y="76068"/>
                  </a:lnTo>
                  <a:lnTo>
                    <a:pt x="67269" y="77009"/>
                  </a:lnTo>
                  <a:lnTo>
                    <a:pt x="65980" y="77898"/>
                  </a:lnTo>
                  <a:lnTo>
                    <a:pt x="64643" y="78736"/>
                  </a:lnTo>
                  <a:lnTo>
                    <a:pt x="63258" y="79522"/>
                  </a:lnTo>
                  <a:lnTo>
                    <a:pt x="61826" y="80258"/>
                  </a:lnTo>
                  <a:lnTo>
                    <a:pt x="60345" y="80941"/>
                  </a:lnTo>
                  <a:lnTo>
                    <a:pt x="58817" y="81574"/>
                  </a:lnTo>
                  <a:lnTo>
                    <a:pt x="57256" y="82150"/>
                  </a:lnTo>
                  <a:lnTo>
                    <a:pt x="55654" y="82666"/>
                  </a:lnTo>
                  <a:lnTo>
                    <a:pt x="54012" y="83121"/>
                  </a:lnTo>
                  <a:lnTo>
                    <a:pt x="52328" y="83516"/>
                  </a:lnTo>
                  <a:lnTo>
                    <a:pt x="50604" y="83850"/>
                  </a:lnTo>
                  <a:lnTo>
                    <a:pt x="48839" y="84123"/>
                  </a:lnTo>
                  <a:lnTo>
                    <a:pt x="47033" y="84335"/>
                  </a:lnTo>
                  <a:lnTo>
                    <a:pt x="45186" y="84487"/>
                  </a:lnTo>
                  <a:lnTo>
                    <a:pt x="43299" y="84578"/>
                  </a:lnTo>
                  <a:lnTo>
                    <a:pt x="41370" y="84608"/>
                  </a:lnTo>
                  <a:lnTo>
                    <a:pt x="39330" y="84577"/>
                  </a:lnTo>
                  <a:lnTo>
                    <a:pt x="37342" y="84482"/>
                  </a:lnTo>
                  <a:lnTo>
                    <a:pt x="35404" y="84325"/>
                  </a:lnTo>
                  <a:lnTo>
                    <a:pt x="33519" y="84104"/>
                  </a:lnTo>
                  <a:lnTo>
                    <a:pt x="31684" y="83820"/>
                  </a:lnTo>
                  <a:lnTo>
                    <a:pt x="29901" y="83474"/>
                  </a:lnTo>
                  <a:lnTo>
                    <a:pt x="28169" y="83064"/>
                  </a:lnTo>
                  <a:lnTo>
                    <a:pt x="26488" y="82592"/>
                  </a:lnTo>
                  <a:lnTo>
                    <a:pt x="24859" y="82056"/>
                  </a:lnTo>
                  <a:lnTo>
                    <a:pt x="23281" y="81457"/>
                  </a:lnTo>
                  <a:lnTo>
                    <a:pt x="21766" y="80791"/>
                  </a:lnTo>
                  <a:lnTo>
                    <a:pt x="20301" y="80075"/>
                  </a:lnTo>
                  <a:lnTo>
                    <a:pt x="18886" y="79311"/>
                  </a:lnTo>
                  <a:lnTo>
                    <a:pt x="17521" y="78498"/>
                  </a:lnTo>
                  <a:lnTo>
                    <a:pt x="16206" y="77635"/>
                  </a:lnTo>
                  <a:lnTo>
                    <a:pt x="14942" y="76724"/>
                  </a:lnTo>
                  <a:lnTo>
                    <a:pt x="13728" y="75763"/>
                  </a:lnTo>
                  <a:lnTo>
                    <a:pt x="12564" y="74754"/>
                  </a:lnTo>
                  <a:lnTo>
                    <a:pt x="11450" y="73695"/>
                  </a:lnTo>
                  <a:lnTo>
                    <a:pt x="10386" y="72588"/>
                  </a:lnTo>
                  <a:lnTo>
                    <a:pt x="9373" y="71423"/>
                  </a:lnTo>
                  <a:lnTo>
                    <a:pt x="8411" y="70217"/>
                  </a:lnTo>
                  <a:lnTo>
                    <a:pt x="7501" y="68968"/>
                  </a:lnTo>
                  <a:lnTo>
                    <a:pt x="6642" y="67677"/>
                  </a:lnTo>
                  <a:lnTo>
                    <a:pt x="5835" y="66344"/>
                  </a:lnTo>
                  <a:lnTo>
                    <a:pt x="5078" y="64970"/>
                  </a:lnTo>
                  <a:lnTo>
                    <a:pt x="4373" y="63553"/>
                  </a:lnTo>
                  <a:lnTo>
                    <a:pt x="3720" y="62094"/>
                  </a:lnTo>
                  <a:lnTo>
                    <a:pt x="3118" y="60593"/>
                  </a:lnTo>
                  <a:lnTo>
                    <a:pt x="2567" y="59051"/>
                  </a:lnTo>
                  <a:lnTo>
                    <a:pt x="2079" y="57472"/>
                  </a:lnTo>
                  <a:lnTo>
                    <a:pt x="1643" y="55865"/>
                  </a:lnTo>
                  <a:lnTo>
                    <a:pt x="1258" y="54228"/>
                  </a:lnTo>
                  <a:lnTo>
                    <a:pt x="924" y="52562"/>
                  </a:lnTo>
                  <a:lnTo>
                    <a:pt x="641" y="50867"/>
                  </a:lnTo>
                  <a:lnTo>
                    <a:pt x="410" y="49143"/>
                  </a:lnTo>
                  <a:lnTo>
                    <a:pt x="231" y="47389"/>
                  </a:lnTo>
                  <a:lnTo>
                    <a:pt x="102" y="45606"/>
                  </a:lnTo>
                  <a:lnTo>
                    <a:pt x="25" y="43795"/>
                  </a:lnTo>
                  <a:lnTo>
                    <a:pt x="0" y="41954"/>
                  </a:lnTo>
                  <a:lnTo>
                    <a:pt x="26" y="40047"/>
                  </a:lnTo>
                  <a:lnTo>
                    <a:pt x="107" y="38177"/>
                  </a:lnTo>
                  <a:lnTo>
                    <a:pt x="241" y="36345"/>
                  </a:lnTo>
                  <a:lnTo>
                    <a:pt x="429" y="34550"/>
                  </a:lnTo>
                  <a:lnTo>
                    <a:pt x="671" y="32793"/>
                  </a:lnTo>
                  <a:lnTo>
                    <a:pt x="966" y="31072"/>
                  </a:lnTo>
                  <a:lnTo>
                    <a:pt x="1315" y="29390"/>
                  </a:lnTo>
                  <a:lnTo>
                    <a:pt x="1717" y="27744"/>
                  </a:lnTo>
                  <a:lnTo>
                    <a:pt x="2174" y="26136"/>
                  </a:lnTo>
                  <a:lnTo>
                    <a:pt x="2684" y="24565"/>
                  </a:lnTo>
                  <a:lnTo>
                    <a:pt x="3257" y="23036"/>
                  </a:lnTo>
                  <a:lnTo>
                    <a:pt x="3881" y="21554"/>
                  </a:lnTo>
                  <a:lnTo>
                    <a:pt x="4555" y="20119"/>
                  </a:lnTo>
                  <a:lnTo>
                    <a:pt x="5279" y="18730"/>
                  </a:lnTo>
                  <a:lnTo>
                    <a:pt x="6053" y="17388"/>
                  </a:lnTo>
                  <a:lnTo>
                    <a:pt x="6878" y="16093"/>
                  </a:lnTo>
                  <a:lnTo>
                    <a:pt x="7753" y="14844"/>
                  </a:lnTo>
                  <a:lnTo>
                    <a:pt x="8677" y="13642"/>
                  </a:lnTo>
                  <a:lnTo>
                    <a:pt x="9652" y="12487"/>
                  </a:lnTo>
                  <a:lnTo>
                    <a:pt x="10678" y="11378"/>
                  </a:lnTo>
                  <a:lnTo>
                    <a:pt x="11764" y="10307"/>
                  </a:lnTo>
                  <a:lnTo>
                    <a:pt x="12897" y="9287"/>
                  </a:lnTo>
                  <a:lnTo>
                    <a:pt x="14079" y="8318"/>
                  </a:lnTo>
                  <a:lnTo>
                    <a:pt x="15308" y="7401"/>
                  </a:lnTo>
                  <a:lnTo>
                    <a:pt x="16586" y="6535"/>
                  </a:lnTo>
                  <a:lnTo>
                    <a:pt x="17911" y="5720"/>
                  </a:lnTo>
                  <a:lnTo>
                    <a:pt x="19284" y="4957"/>
                  </a:lnTo>
                  <a:lnTo>
                    <a:pt x="20705" y="4245"/>
                  </a:lnTo>
                  <a:lnTo>
                    <a:pt x="22173" y="3585"/>
                  </a:lnTo>
                  <a:lnTo>
                    <a:pt x="23690" y="2975"/>
                  </a:lnTo>
                  <a:lnTo>
                    <a:pt x="25265" y="2410"/>
                  </a:lnTo>
                  <a:lnTo>
                    <a:pt x="26885" y="1904"/>
                  </a:lnTo>
                  <a:lnTo>
                    <a:pt x="28551" y="1458"/>
                  </a:lnTo>
                  <a:lnTo>
                    <a:pt x="30263" y="1071"/>
                  </a:lnTo>
                  <a:lnTo>
                    <a:pt x="32019" y="743"/>
                  </a:lnTo>
                  <a:lnTo>
                    <a:pt x="33822" y="476"/>
                  </a:lnTo>
                  <a:lnTo>
                    <a:pt x="35670" y="267"/>
                  </a:lnTo>
                  <a:lnTo>
                    <a:pt x="37563" y="119"/>
                  </a:lnTo>
                  <a:lnTo>
                    <a:pt x="39502" y="29"/>
                  </a:lnTo>
                  <a:lnTo>
                    <a:pt x="41487" y="0"/>
                  </a:lnTo>
                  <a:lnTo>
                    <a:pt x="43471" y="29"/>
                  </a:lnTo>
                  <a:lnTo>
                    <a:pt x="45408" y="119"/>
                  </a:lnTo>
                  <a:lnTo>
                    <a:pt x="47299" y="267"/>
                  </a:lnTo>
                  <a:lnTo>
                    <a:pt x="49143" y="476"/>
                  </a:lnTo>
                  <a:lnTo>
                    <a:pt x="50940" y="743"/>
                  </a:lnTo>
                  <a:lnTo>
                    <a:pt x="52690" y="1071"/>
                  </a:lnTo>
                  <a:lnTo>
                    <a:pt x="54394" y="1458"/>
                  </a:lnTo>
                  <a:lnTo>
                    <a:pt x="56051" y="1904"/>
                  </a:lnTo>
                  <a:lnTo>
                    <a:pt x="57662" y="2410"/>
                  </a:lnTo>
                  <a:lnTo>
                    <a:pt x="59226" y="2975"/>
                  </a:lnTo>
                  <a:lnTo>
                    <a:pt x="60753" y="3596"/>
                  </a:lnTo>
                  <a:lnTo>
                    <a:pt x="62229" y="4266"/>
                  </a:lnTo>
                  <a:lnTo>
                    <a:pt x="63656" y="4987"/>
                  </a:lnTo>
                  <a:lnTo>
                    <a:pt x="65033" y="5758"/>
                  </a:lnTo>
                  <a:lnTo>
                    <a:pt x="66359" y="6579"/>
                  </a:lnTo>
                  <a:lnTo>
                    <a:pt x="67635" y="7450"/>
                  </a:lnTo>
                  <a:lnTo>
                    <a:pt x="68861" y="8371"/>
                  </a:lnTo>
                  <a:lnTo>
                    <a:pt x="70037" y="9343"/>
                  </a:lnTo>
                  <a:lnTo>
                    <a:pt x="71162" y="10364"/>
                  </a:lnTo>
                  <a:lnTo>
                    <a:pt x="72238" y="11436"/>
                  </a:lnTo>
                  <a:lnTo>
                    <a:pt x="73274" y="12556"/>
                  </a:lnTo>
                  <a:lnTo>
                    <a:pt x="74259" y="13721"/>
                  </a:lnTo>
                  <a:lnTo>
                    <a:pt x="75193" y="14932"/>
                  </a:lnTo>
                  <a:lnTo>
                    <a:pt x="76075" y="16188"/>
                  </a:lnTo>
                  <a:lnTo>
                    <a:pt x="76906" y="17490"/>
                  </a:lnTo>
                  <a:lnTo>
                    <a:pt x="77685" y="18837"/>
                  </a:lnTo>
                  <a:lnTo>
                    <a:pt x="78414" y="20230"/>
                  </a:lnTo>
                  <a:lnTo>
                    <a:pt x="79090" y="21669"/>
                  </a:lnTo>
                  <a:lnTo>
                    <a:pt x="79716" y="23153"/>
                  </a:lnTo>
                  <a:lnTo>
                    <a:pt x="80290" y="24682"/>
                  </a:lnTo>
                  <a:lnTo>
                    <a:pt x="80811" y="26241"/>
                  </a:lnTo>
                  <a:lnTo>
                    <a:pt x="81277" y="27837"/>
                  </a:lnTo>
                  <a:lnTo>
                    <a:pt x="81689" y="29471"/>
                  </a:lnTo>
                  <a:lnTo>
                    <a:pt x="82045" y="31142"/>
                  </a:lnTo>
                  <a:lnTo>
                    <a:pt x="82347" y="32851"/>
                  </a:lnTo>
                  <a:lnTo>
                    <a:pt x="82594" y="34597"/>
                  </a:lnTo>
                  <a:lnTo>
                    <a:pt x="82786" y="36380"/>
                  </a:lnTo>
                  <a:lnTo>
                    <a:pt x="82923" y="38201"/>
                  </a:lnTo>
                  <a:lnTo>
                    <a:pt x="83005" y="40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846800" y="3830171"/>
              <a:ext cx="48139" cy="57533"/>
            </a:xfrm>
            <a:custGeom>
              <a:avLst/>
              <a:pathLst>
                <a:path w="48139" h="57533">
                  <a:moveTo>
                    <a:pt x="48139" y="28416"/>
                  </a:moveTo>
                  <a:lnTo>
                    <a:pt x="48123" y="27134"/>
                  </a:lnTo>
                  <a:lnTo>
                    <a:pt x="48076" y="25877"/>
                  </a:lnTo>
                  <a:lnTo>
                    <a:pt x="47997" y="24646"/>
                  </a:lnTo>
                  <a:lnTo>
                    <a:pt x="47887" y="23440"/>
                  </a:lnTo>
                  <a:lnTo>
                    <a:pt x="47745" y="22260"/>
                  </a:lnTo>
                  <a:lnTo>
                    <a:pt x="47572" y="21106"/>
                  </a:lnTo>
                  <a:lnTo>
                    <a:pt x="47367" y="19978"/>
                  </a:lnTo>
                  <a:lnTo>
                    <a:pt x="47131" y="18875"/>
                  </a:lnTo>
                  <a:lnTo>
                    <a:pt x="46863" y="17798"/>
                  </a:lnTo>
                  <a:lnTo>
                    <a:pt x="46563" y="16746"/>
                  </a:lnTo>
                  <a:lnTo>
                    <a:pt x="46245" y="15711"/>
                  </a:lnTo>
                  <a:lnTo>
                    <a:pt x="45896" y="14706"/>
                  </a:lnTo>
                  <a:lnTo>
                    <a:pt x="45517" y="13732"/>
                  </a:lnTo>
                  <a:lnTo>
                    <a:pt x="45107" y="12788"/>
                  </a:lnTo>
                  <a:lnTo>
                    <a:pt x="44667" y="11874"/>
                  </a:lnTo>
                  <a:lnTo>
                    <a:pt x="44197" y="10990"/>
                  </a:lnTo>
                  <a:lnTo>
                    <a:pt x="43696" y="10137"/>
                  </a:lnTo>
                  <a:lnTo>
                    <a:pt x="43165" y="9315"/>
                  </a:lnTo>
                  <a:lnTo>
                    <a:pt x="42604" y="8522"/>
                  </a:lnTo>
                  <a:lnTo>
                    <a:pt x="42012" y="7760"/>
                  </a:lnTo>
                  <a:lnTo>
                    <a:pt x="41391" y="7031"/>
                  </a:lnTo>
                  <a:lnTo>
                    <a:pt x="40740" y="6336"/>
                  </a:lnTo>
                  <a:lnTo>
                    <a:pt x="40060" y="5677"/>
                  </a:lnTo>
                  <a:lnTo>
                    <a:pt x="39351" y="5053"/>
                  </a:lnTo>
                  <a:lnTo>
                    <a:pt x="38613" y="4463"/>
                  </a:lnTo>
                  <a:lnTo>
                    <a:pt x="37846" y="3909"/>
                  </a:lnTo>
                  <a:lnTo>
                    <a:pt x="37049" y="3390"/>
                  </a:lnTo>
                  <a:lnTo>
                    <a:pt x="36224" y="2905"/>
                  </a:lnTo>
                  <a:lnTo>
                    <a:pt x="35369" y="2456"/>
                  </a:lnTo>
                  <a:lnTo>
                    <a:pt x="34485" y="2042"/>
                  </a:lnTo>
                  <a:lnTo>
                    <a:pt x="33583" y="1654"/>
                  </a:lnTo>
                  <a:lnTo>
                    <a:pt x="32653" y="1307"/>
                  </a:lnTo>
                  <a:lnTo>
                    <a:pt x="31693" y="1000"/>
                  </a:lnTo>
                  <a:lnTo>
                    <a:pt x="30704" y="735"/>
                  </a:lnTo>
                  <a:lnTo>
                    <a:pt x="29685" y="510"/>
                  </a:lnTo>
                  <a:lnTo>
                    <a:pt x="28638" y="326"/>
                  </a:lnTo>
                  <a:lnTo>
                    <a:pt x="27561" y="183"/>
                  </a:lnTo>
                  <a:lnTo>
                    <a:pt x="26456" y="81"/>
                  </a:lnTo>
                  <a:lnTo>
                    <a:pt x="25321" y="20"/>
                  </a:lnTo>
                  <a:lnTo>
                    <a:pt x="24157" y="0"/>
                  </a:lnTo>
                  <a:lnTo>
                    <a:pt x="22969" y="20"/>
                  </a:lnTo>
                  <a:lnTo>
                    <a:pt x="21811" y="81"/>
                  </a:lnTo>
                  <a:lnTo>
                    <a:pt x="20682" y="183"/>
                  </a:lnTo>
                  <a:lnTo>
                    <a:pt x="19582" y="326"/>
                  </a:lnTo>
                  <a:lnTo>
                    <a:pt x="18511" y="510"/>
                  </a:lnTo>
                  <a:lnTo>
                    <a:pt x="17470" y="735"/>
                  </a:lnTo>
                  <a:lnTo>
                    <a:pt x="16457" y="1000"/>
                  </a:lnTo>
                  <a:lnTo>
                    <a:pt x="15474" y="1307"/>
                  </a:lnTo>
                  <a:lnTo>
                    <a:pt x="14520" y="1654"/>
                  </a:lnTo>
                  <a:lnTo>
                    <a:pt x="13595" y="2042"/>
                  </a:lnTo>
                  <a:lnTo>
                    <a:pt x="12711" y="2456"/>
                  </a:lnTo>
                  <a:lnTo>
                    <a:pt x="11856" y="2905"/>
                  </a:lnTo>
                  <a:lnTo>
                    <a:pt x="11031" y="3390"/>
                  </a:lnTo>
                  <a:lnTo>
                    <a:pt x="10234" y="3909"/>
                  </a:lnTo>
                  <a:lnTo>
                    <a:pt x="9467" y="4463"/>
                  </a:lnTo>
                  <a:lnTo>
                    <a:pt x="8729" y="5053"/>
                  </a:lnTo>
                  <a:lnTo>
                    <a:pt x="8020" y="5677"/>
                  </a:lnTo>
                  <a:lnTo>
                    <a:pt x="7340" y="6336"/>
                  </a:lnTo>
                  <a:lnTo>
                    <a:pt x="6689" y="7031"/>
                  </a:lnTo>
                  <a:lnTo>
                    <a:pt x="6068" y="7760"/>
                  </a:lnTo>
                  <a:lnTo>
                    <a:pt x="5476" y="8522"/>
                  </a:lnTo>
                  <a:lnTo>
                    <a:pt x="4915" y="9315"/>
                  </a:lnTo>
                  <a:lnTo>
                    <a:pt x="4384" y="10137"/>
                  </a:lnTo>
                  <a:lnTo>
                    <a:pt x="3883" y="10990"/>
                  </a:lnTo>
                  <a:lnTo>
                    <a:pt x="3413" y="11874"/>
                  </a:lnTo>
                  <a:lnTo>
                    <a:pt x="2973" y="12788"/>
                  </a:lnTo>
                  <a:lnTo>
                    <a:pt x="2563" y="13732"/>
                  </a:lnTo>
                  <a:lnTo>
                    <a:pt x="2184" y="14706"/>
                  </a:lnTo>
                  <a:lnTo>
                    <a:pt x="1835" y="15711"/>
                  </a:lnTo>
                  <a:lnTo>
                    <a:pt x="1517" y="16746"/>
                  </a:lnTo>
                  <a:lnTo>
                    <a:pt x="1228" y="17798"/>
                  </a:lnTo>
                  <a:lnTo>
                    <a:pt x="970" y="18875"/>
                  </a:lnTo>
                  <a:lnTo>
                    <a:pt x="743" y="19978"/>
                  </a:lnTo>
                  <a:lnTo>
                    <a:pt x="546" y="21106"/>
                  </a:lnTo>
                  <a:lnTo>
                    <a:pt x="379" y="22260"/>
                  </a:lnTo>
                  <a:lnTo>
                    <a:pt x="242" y="23440"/>
                  </a:lnTo>
                  <a:lnTo>
                    <a:pt x="136" y="24646"/>
                  </a:lnTo>
                  <a:lnTo>
                    <a:pt x="60" y="25877"/>
                  </a:lnTo>
                  <a:lnTo>
                    <a:pt x="15" y="27134"/>
                  </a:lnTo>
                  <a:lnTo>
                    <a:pt x="0" y="28416"/>
                  </a:lnTo>
                  <a:lnTo>
                    <a:pt x="15" y="29690"/>
                  </a:lnTo>
                  <a:lnTo>
                    <a:pt x="60" y="30942"/>
                  </a:lnTo>
                  <a:lnTo>
                    <a:pt x="136" y="32173"/>
                  </a:lnTo>
                  <a:lnTo>
                    <a:pt x="242" y="33383"/>
                  </a:lnTo>
                  <a:lnTo>
                    <a:pt x="379" y="34572"/>
                  </a:lnTo>
                  <a:lnTo>
                    <a:pt x="546" y="35741"/>
                  </a:lnTo>
                  <a:lnTo>
                    <a:pt x="743" y="36888"/>
                  </a:lnTo>
                  <a:lnTo>
                    <a:pt x="970" y="38014"/>
                  </a:lnTo>
                  <a:lnTo>
                    <a:pt x="1228" y="39119"/>
                  </a:lnTo>
                  <a:lnTo>
                    <a:pt x="1517" y="40203"/>
                  </a:lnTo>
                  <a:lnTo>
                    <a:pt x="1846" y="41251"/>
                  </a:lnTo>
                  <a:lnTo>
                    <a:pt x="2205" y="42269"/>
                  </a:lnTo>
                  <a:lnTo>
                    <a:pt x="2593" y="43258"/>
                  </a:lnTo>
                  <a:lnTo>
                    <a:pt x="3010" y="44218"/>
                  </a:lnTo>
                  <a:lnTo>
                    <a:pt x="3457" y="45148"/>
                  </a:lnTo>
                  <a:lnTo>
                    <a:pt x="3932" y="46050"/>
                  </a:lnTo>
                  <a:lnTo>
                    <a:pt x="4437" y="46922"/>
                  </a:lnTo>
                  <a:lnTo>
                    <a:pt x="4971" y="47765"/>
                  </a:lnTo>
                  <a:lnTo>
                    <a:pt x="5534" y="48579"/>
                  </a:lnTo>
                  <a:lnTo>
                    <a:pt x="6126" y="49364"/>
                  </a:lnTo>
                  <a:lnTo>
                    <a:pt x="6748" y="50118"/>
                  </a:lnTo>
                  <a:lnTo>
                    <a:pt x="7398" y="50837"/>
                  </a:lnTo>
                  <a:lnTo>
                    <a:pt x="8078" y="51523"/>
                  </a:lnTo>
                  <a:lnTo>
                    <a:pt x="8787" y="52174"/>
                  </a:lnTo>
                  <a:lnTo>
                    <a:pt x="9525" y="52792"/>
                  </a:lnTo>
                  <a:lnTo>
                    <a:pt x="10293" y="53376"/>
                  </a:lnTo>
                  <a:lnTo>
                    <a:pt x="11089" y="53927"/>
                  </a:lnTo>
                  <a:lnTo>
                    <a:pt x="11915" y="54443"/>
                  </a:lnTo>
                  <a:lnTo>
                    <a:pt x="12770" y="54926"/>
                  </a:lnTo>
                  <a:lnTo>
                    <a:pt x="13654" y="55374"/>
                  </a:lnTo>
                  <a:lnTo>
                    <a:pt x="14566" y="55785"/>
                  </a:lnTo>
                  <a:lnTo>
                    <a:pt x="15507" y="56152"/>
                  </a:lnTo>
                  <a:lnTo>
                    <a:pt x="16475" y="56475"/>
                  </a:lnTo>
                  <a:lnTo>
                    <a:pt x="17472" y="56756"/>
                  </a:lnTo>
                  <a:lnTo>
                    <a:pt x="18497" y="56994"/>
                  </a:lnTo>
                  <a:lnTo>
                    <a:pt x="19549" y="57188"/>
                  </a:lnTo>
                  <a:lnTo>
                    <a:pt x="20630" y="57339"/>
                  </a:lnTo>
                  <a:lnTo>
                    <a:pt x="21739" y="57447"/>
                  </a:lnTo>
                  <a:lnTo>
                    <a:pt x="22875" y="57512"/>
                  </a:lnTo>
                  <a:lnTo>
                    <a:pt x="24040" y="57533"/>
                  </a:lnTo>
                  <a:lnTo>
                    <a:pt x="25283" y="57512"/>
                  </a:lnTo>
                  <a:lnTo>
                    <a:pt x="26491" y="57447"/>
                  </a:lnTo>
                  <a:lnTo>
                    <a:pt x="27664" y="57339"/>
                  </a:lnTo>
                  <a:lnTo>
                    <a:pt x="28801" y="57188"/>
                  </a:lnTo>
                  <a:lnTo>
                    <a:pt x="29904" y="56994"/>
                  </a:lnTo>
                  <a:lnTo>
                    <a:pt x="30972" y="56756"/>
                  </a:lnTo>
                  <a:lnTo>
                    <a:pt x="32005" y="56475"/>
                  </a:lnTo>
                  <a:lnTo>
                    <a:pt x="33003" y="56152"/>
                  </a:lnTo>
                  <a:lnTo>
                    <a:pt x="33965" y="55785"/>
                  </a:lnTo>
                  <a:lnTo>
                    <a:pt x="34893" y="55374"/>
                  </a:lnTo>
                  <a:lnTo>
                    <a:pt x="35787" y="54915"/>
                  </a:lnTo>
                  <a:lnTo>
                    <a:pt x="36648" y="54422"/>
                  </a:lnTo>
                  <a:lnTo>
                    <a:pt x="37477" y="53897"/>
                  </a:lnTo>
                  <a:lnTo>
                    <a:pt x="38273" y="53339"/>
                  </a:lnTo>
                  <a:lnTo>
                    <a:pt x="39036" y="52749"/>
                  </a:lnTo>
                  <a:lnTo>
                    <a:pt x="39767" y="52125"/>
                  </a:lnTo>
                  <a:lnTo>
                    <a:pt x="40465" y="51470"/>
                  </a:lnTo>
                  <a:lnTo>
                    <a:pt x="41130" y="50781"/>
                  </a:lnTo>
                  <a:lnTo>
                    <a:pt x="41762" y="50060"/>
                  </a:lnTo>
                  <a:lnTo>
                    <a:pt x="42362" y="49306"/>
                  </a:lnTo>
                  <a:lnTo>
                    <a:pt x="42942" y="48510"/>
                  </a:lnTo>
                  <a:lnTo>
                    <a:pt x="43490" y="47686"/>
                  </a:lnTo>
                  <a:lnTo>
                    <a:pt x="44006" y="46834"/>
                  </a:lnTo>
                  <a:lnTo>
                    <a:pt x="44491" y="45954"/>
                  </a:lnTo>
                  <a:lnTo>
                    <a:pt x="44944" y="45046"/>
                  </a:lnTo>
                  <a:lnTo>
                    <a:pt x="45366" y="44110"/>
                  </a:lnTo>
                  <a:lnTo>
                    <a:pt x="45756" y="43146"/>
                  </a:lnTo>
                  <a:lnTo>
                    <a:pt x="46115" y="42154"/>
                  </a:lnTo>
                  <a:lnTo>
                    <a:pt x="46443" y="41134"/>
                  </a:lnTo>
                  <a:lnTo>
                    <a:pt x="46738" y="40086"/>
                  </a:lnTo>
                  <a:lnTo>
                    <a:pt x="47005" y="39004"/>
                  </a:lnTo>
                  <a:lnTo>
                    <a:pt x="47243" y="37902"/>
                  </a:lnTo>
                  <a:lnTo>
                    <a:pt x="47453" y="36782"/>
                  </a:lnTo>
                  <a:lnTo>
                    <a:pt x="47635" y="35642"/>
                  </a:lnTo>
                  <a:lnTo>
                    <a:pt x="47789" y="34485"/>
                  </a:lnTo>
                  <a:lnTo>
                    <a:pt x="47915" y="33308"/>
                  </a:lnTo>
                  <a:lnTo>
                    <a:pt x="48013" y="32113"/>
                  </a:lnTo>
                  <a:lnTo>
                    <a:pt x="48083" y="30900"/>
                  </a:lnTo>
                  <a:lnTo>
                    <a:pt x="48125" y="29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8320521" y="5758131"/>
              <a:ext cx="15700" cy="15448"/>
            </a:xfrm>
            <a:custGeom>
              <a:avLst/>
              <a:pathLst>
                <a:path w="15700" h="15448">
                  <a:moveTo>
                    <a:pt x="12827" y="15448"/>
                  </a:moveTo>
                  <a:lnTo>
                    <a:pt x="12937" y="2719"/>
                  </a:lnTo>
                  <a:lnTo>
                    <a:pt x="12891" y="2891"/>
                  </a:lnTo>
                  <a:lnTo>
                    <a:pt x="12846" y="3061"/>
                  </a:lnTo>
                  <a:lnTo>
                    <a:pt x="12801" y="3230"/>
                  </a:lnTo>
                  <a:lnTo>
                    <a:pt x="12756" y="3397"/>
                  </a:lnTo>
                  <a:lnTo>
                    <a:pt x="12712" y="3563"/>
                  </a:lnTo>
                  <a:lnTo>
                    <a:pt x="12668" y="3726"/>
                  </a:lnTo>
                  <a:lnTo>
                    <a:pt x="12625" y="3888"/>
                  </a:lnTo>
                  <a:lnTo>
                    <a:pt x="12582" y="4048"/>
                  </a:lnTo>
                  <a:lnTo>
                    <a:pt x="12540" y="4207"/>
                  </a:lnTo>
                  <a:lnTo>
                    <a:pt x="11786" y="6830"/>
                  </a:lnTo>
                  <a:lnTo>
                    <a:pt x="9001" y="15448"/>
                  </a:lnTo>
                  <a:lnTo>
                    <a:pt x="6698" y="15448"/>
                  </a:lnTo>
                  <a:lnTo>
                    <a:pt x="3201" y="4363"/>
                  </a:lnTo>
                  <a:lnTo>
                    <a:pt x="3157" y="4207"/>
                  </a:lnTo>
                  <a:lnTo>
                    <a:pt x="3112" y="4048"/>
                  </a:lnTo>
                  <a:lnTo>
                    <a:pt x="3067" y="3888"/>
                  </a:lnTo>
                  <a:lnTo>
                    <a:pt x="3022" y="3726"/>
                  </a:lnTo>
                  <a:lnTo>
                    <a:pt x="2976" y="3563"/>
                  </a:lnTo>
                  <a:lnTo>
                    <a:pt x="2930" y="3397"/>
                  </a:lnTo>
                  <a:lnTo>
                    <a:pt x="2883" y="3230"/>
                  </a:lnTo>
                  <a:lnTo>
                    <a:pt x="2836" y="3061"/>
                  </a:lnTo>
                  <a:lnTo>
                    <a:pt x="2788" y="2891"/>
                  </a:lnTo>
                  <a:lnTo>
                    <a:pt x="2872" y="6084"/>
                  </a:lnTo>
                  <a:lnTo>
                    <a:pt x="2872" y="15448"/>
                  </a:lnTo>
                  <a:lnTo>
                    <a:pt x="0" y="15448"/>
                  </a:lnTo>
                  <a:lnTo>
                    <a:pt x="0" y="0"/>
                  </a:lnTo>
                  <a:lnTo>
                    <a:pt x="4330" y="0"/>
                  </a:lnTo>
                  <a:lnTo>
                    <a:pt x="8672" y="8694"/>
                  </a:lnTo>
                  <a:lnTo>
                    <a:pt x="11391" y="0"/>
                  </a:lnTo>
                  <a:lnTo>
                    <a:pt x="15700" y="0"/>
                  </a:lnTo>
                  <a:lnTo>
                    <a:pt x="15700" y="15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8338644" y="5757901"/>
              <a:ext cx="15601" cy="15897"/>
            </a:xfrm>
            <a:custGeom>
              <a:avLst/>
              <a:pathLst>
                <a:path w="15601" h="15897">
                  <a:moveTo>
                    <a:pt x="15601" y="7882"/>
                  </a:moveTo>
                  <a:lnTo>
                    <a:pt x="15596" y="8241"/>
                  </a:lnTo>
                  <a:lnTo>
                    <a:pt x="15580" y="8593"/>
                  </a:lnTo>
                  <a:lnTo>
                    <a:pt x="15553" y="8938"/>
                  </a:lnTo>
                  <a:lnTo>
                    <a:pt x="15515" y="9277"/>
                  </a:lnTo>
                  <a:lnTo>
                    <a:pt x="15467" y="9609"/>
                  </a:lnTo>
                  <a:lnTo>
                    <a:pt x="15408" y="9935"/>
                  </a:lnTo>
                  <a:lnTo>
                    <a:pt x="15338" y="10254"/>
                  </a:lnTo>
                  <a:lnTo>
                    <a:pt x="15257" y="10566"/>
                  </a:lnTo>
                  <a:lnTo>
                    <a:pt x="15166" y="10872"/>
                  </a:lnTo>
                  <a:lnTo>
                    <a:pt x="15064" y="11172"/>
                  </a:lnTo>
                  <a:lnTo>
                    <a:pt x="14952" y="11463"/>
                  </a:lnTo>
                  <a:lnTo>
                    <a:pt x="14830" y="11747"/>
                  </a:lnTo>
                  <a:lnTo>
                    <a:pt x="14699" y="12021"/>
                  </a:lnTo>
                  <a:lnTo>
                    <a:pt x="14559" y="12287"/>
                  </a:lnTo>
                  <a:lnTo>
                    <a:pt x="14409" y="12545"/>
                  </a:lnTo>
                  <a:lnTo>
                    <a:pt x="14249" y="12794"/>
                  </a:lnTo>
                  <a:lnTo>
                    <a:pt x="14081" y="13034"/>
                  </a:lnTo>
                  <a:lnTo>
                    <a:pt x="13902" y="13266"/>
                  </a:lnTo>
                  <a:lnTo>
                    <a:pt x="13715" y="13489"/>
                  </a:lnTo>
                  <a:lnTo>
                    <a:pt x="13518" y="13704"/>
                  </a:lnTo>
                  <a:lnTo>
                    <a:pt x="13312" y="13910"/>
                  </a:lnTo>
                  <a:lnTo>
                    <a:pt x="13096" y="14106"/>
                  </a:lnTo>
                  <a:lnTo>
                    <a:pt x="12872" y="14292"/>
                  </a:lnTo>
                  <a:lnTo>
                    <a:pt x="12639" y="14469"/>
                  </a:lnTo>
                  <a:lnTo>
                    <a:pt x="12397" y="14636"/>
                  </a:lnTo>
                  <a:lnTo>
                    <a:pt x="12146" y="14794"/>
                  </a:lnTo>
                  <a:lnTo>
                    <a:pt x="11885" y="14941"/>
                  </a:lnTo>
                  <a:lnTo>
                    <a:pt x="11616" y="15080"/>
                  </a:lnTo>
                  <a:lnTo>
                    <a:pt x="11338" y="15208"/>
                  </a:lnTo>
                  <a:lnTo>
                    <a:pt x="11051" y="15327"/>
                  </a:lnTo>
                  <a:lnTo>
                    <a:pt x="10758" y="15435"/>
                  </a:lnTo>
                  <a:lnTo>
                    <a:pt x="10457" y="15532"/>
                  </a:lnTo>
                  <a:lnTo>
                    <a:pt x="10148" y="15618"/>
                  </a:lnTo>
                  <a:lnTo>
                    <a:pt x="9832" y="15692"/>
                  </a:lnTo>
                  <a:lnTo>
                    <a:pt x="9508" y="15755"/>
                  </a:lnTo>
                  <a:lnTo>
                    <a:pt x="9176" y="15806"/>
                  </a:lnTo>
                  <a:lnTo>
                    <a:pt x="8837" y="15846"/>
                  </a:lnTo>
                  <a:lnTo>
                    <a:pt x="8490" y="15874"/>
                  </a:lnTo>
                  <a:lnTo>
                    <a:pt x="8135" y="15891"/>
                  </a:lnTo>
                  <a:lnTo>
                    <a:pt x="7773" y="15897"/>
                  </a:lnTo>
                  <a:lnTo>
                    <a:pt x="7390" y="15891"/>
                  </a:lnTo>
                  <a:lnTo>
                    <a:pt x="7016" y="15873"/>
                  </a:lnTo>
                  <a:lnTo>
                    <a:pt x="6652" y="15844"/>
                  </a:lnTo>
                  <a:lnTo>
                    <a:pt x="6298" y="15802"/>
                  </a:lnTo>
                  <a:lnTo>
                    <a:pt x="5953" y="15749"/>
                  </a:lnTo>
                  <a:lnTo>
                    <a:pt x="5618" y="15684"/>
                  </a:lnTo>
                  <a:lnTo>
                    <a:pt x="5292" y="15607"/>
                  </a:lnTo>
                  <a:lnTo>
                    <a:pt x="4977" y="15518"/>
                  </a:lnTo>
                  <a:lnTo>
                    <a:pt x="4671" y="15417"/>
                  </a:lnTo>
                  <a:lnTo>
                    <a:pt x="4374" y="15305"/>
                  </a:lnTo>
                  <a:lnTo>
                    <a:pt x="4089" y="15180"/>
                  </a:lnTo>
                  <a:lnTo>
                    <a:pt x="3814" y="15045"/>
                  </a:lnTo>
                  <a:lnTo>
                    <a:pt x="3548" y="14902"/>
                  </a:lnTo>
                  <a:lnTo>
                    <a:pt x="3292" y="14749"/>
                  </a:lnTo>
                  <a:lnTo>
                    <a:pt x="3045" y="14587"/>
                  </a:lnTo>
                  <a:lnTo>
                    <a:pt x="2807" y="14416"/>
                  </a:lnTo>
                  <a:lnTo>
                    <a:pt x="2579" y="14235"/>
                  </a:lnTo>
                  <a:lnTo>
                    <a:pt x="2360" y="14045"/>
                  </a:lnTo>
                  <a:lnTo>
                    <a:pt x="2151" y="13847"/>
                  </a:lnTo>
                  <a:lnTo>
                    <a:pt x="1951" y="13638"/>
                  </a:lnTo>
                  <a:lnTo>
                    <a:pt x="1761" y="13420"/>
                  </a:lnTo>
                  <a:lnTo>
                    <a:pt x="1580" y="13193"/>
                  </a:lnTo>
                  <a:lnTo>
                    <a:pt x="1409" y="12958"/>
                  </a:lnTo>
                  <a:lnTo>
                    <a:pt x="1248" y="12716"/>
                  </a:lnTo>
                  <a:lnTo>
                    <a:pt x="1096" y="12465"/>
                  </a:lnTo>
                  <a:lnTo>
                    <a:pt x="954" y="12207"/>
                  </a:lnTo>
                  <a:lnTo>
                    <a:pt x="821" y="11941"/>
                  </a:lnTo>
                  <a:lnTo>
                    <a:pt x="699" y="11667"/>
                  </a:lnTo>
                  <a:lnTo>
                    <a:pt x="585" y="11385"/>
                  </a:lnTo>
                  <a:lnTo>
                    <a:pt x="482" y="11095"/>
                  </a:lnTo>
                  <a:lnTo>
                    <a:pt x="390" y="10798"/>
                  </a:lnTo>
                  <a:lnTo>
                    <a:pt x="308" y="10496"/>
                  </a:lnTo>
                  <a:lnTo>
                    <a:pt x="236" y="10189"/>
                  </a:lnTo>
                  <a:lnTo>
                    <a:pt x="173" y="9876"/>
                  </a:lnTo>
                  <a:lnTo>
                    <a:pt x="120" y="9557"/>
                  </a:lnTo>
                  <a:lnTo>
                    <a:pt x="77" y="9233"/>
                  </a:lnTo>
                  <a:lnTo>
                    <a:pt x="43" y="8904"/>
                  </a:lnTo>
                  <a:lnTo>
                    <a:pt x="19" y="8569"/>
                  </a:lnTo>
                  <a:lnTo>
                    <a:pt x="4" y="8228"/>
                  </a:lnTo>
                  <a:lnTo>
                    <a:pt x="0" y="7882"/>
                  </a:lnTo>
                  <a:lnTo>
                    <a:pt x="5" y="7524"/>
                  </a:lnTo>
                  <a:lnTo>
                    <a:pt x="20" y="7173"/>
                  </a:lnTo>
                  <a:lnTo>
                    <a:pt x="45" y="6829"/>
                  </a:lnTo>
                  <a:lnTo>
                    <a:pt x="80" y="6491"/>
                  </a:lnTo>
                  <a:lnTo>
                    <a:pt x="126" y="6161"/>
                  </a:lnTo>
                  <a:lnTo>
                    <a:pt x="181" y="5838"/>
                  </a:lnTo>
                  <a:lnTo>
                    <a:pt x="247" y="5522"/>
                  </a:lnTo>
                  <a:lnTo>
                    <a:pt x="322" y="5213"/>
                  </a:lnTo>
                  <a:lnTo>
                    <a:pt x="408" y="4910"/>
                  </a:lnTo>
                  <a:lnTo>
                    <a:pt x="504" y="4615"/>
                  </a:lnTo>
                  <a:lnTo>
                    <a:pt x="612" y="4328"/>
                  </a:lnTo>
                  <a:lnTo>
                    <a:pt x="729" y="4050"/>
                  </a:lnTo>
                  <a:lnTo>
                    <a:pt x="855" y="3780"/>
                  </a:lnTo>
                  <a:lnTo>
                    <a:pt x="992" y="3519"/>
                  </a:lnTo>
                  <a:lnTo>
                    <a:pt x="1137" y="3267"/>
                  </a:lnTo>
                  <a:lnTo>
                    <a:pt x="1292" y="3023"/>
                  </a:lnTo>
                  <a:lnTo>
                    <a:pt x="1456" y="2789"/>
                  </a:lnTo>
                  <a:lnTo>
                    <a:pt x="1630" y="2563"/>
                  </a:lnTo>
                  <a:lnTo>
                    <a:pt x="1813" y="2346"/>
                  </a:lnTo>
                  <a:lnTo>
                    <a:pt x="2006" y="2137"/>
                  </a:lnTo>
                  <a:lnTo>
                    <a:pt x="2210" y="1936"/>
                  </a:lnTo>
                  <a:lnTo>
                    <a:pt x="2423" y="1745"/>
                  </a:lnTo>
                  <a:lnTo>
                    <a:pt x="2645" y="1563"/>
                  </a:lnTo>
                  <a:lnTo>
                    <a:pt x="2876" y="1390"/>
                  </a:lnTo>
                  <a:lnTo>
                    <a:pt x="3116" y="1227"/>
                  </a:lnTo>
                  <a:lnTo>
                    <a:pt x="3365" y="1074"/>
                  </a:lnTo>
                  <a:lnTo>
                    <a:pt x="3623" y="931"/>
                  </a:lnTo>
                  <a:lnTo>
                    <a:pt x="3890" y="797"/>
                  </a:lnTo>
                  <a:lnTo>
                    <a:pt x="4166" y="673"/>
                  </a:lnTo>
                  <a:lnTo>
                    <a:pt x="4451" y="559"/>
                  </a:lnTo>
                  <a:lnTo>
                    <a:pt x="4747" y="452"/>
                  </a:lnTo>
                  <a:lnTo>
                    <a:pt x="5051" y="357"/>
                  </a:lnTo>
                  <a:lnTo>
                    <a:pt x="5364" y="273"/>
                  </a:lnTo>
                  <a:lnTo>
                    <a:pt x="5686" y="201"/>
                  </a:lnTo>
                  <a:lnTo>
                    <a:pt x="6016" y="139"/>
                  </a:lnTo>
                  <a:lnTo>
                    <a:pt x="6355" y="89"/>
                  </a:lnTo>
                  <a:lnTo>
                    <a:pt x="6702" y="50"/>
                  </a:lnTo>
                  <a:lnTo>
                    <a:pt x="7058" y="22"/>
                  </a:lnTo>
                  <a:lnTo>
                    <a:pt x="7422" y="5"/>
                  </a:lnTo>
                  <a:lnTo>
                    <a:pt x="7795" y="0"/>
                  </a:lnTo>
                  <a:lnTo>
                    <a:pt x="8168" y="5"/>
                  </a:lnTo>
                  <a:lnTo>
                    <a:pt x="8532" y="22"/>
                  </a:lnTo>
                  <a:lnTo>
                    <a:pt x="8887" y="50"/>
                  </a:lnTo>
                  <a:lnTo>
                    <a:pt x="9233" y="89"/>
                  </a:lnTo>
                  <a:lnTo>
                    <a:pt x="9571" y="139"/>
                  </a:lnTo>
                  <a:lnTo>
                    <a:pt x="9900" y="201"/>
                  </a:lnTo>
                  <a:lnTo>
                    <a:pt x="10220" y="273"/>
                  </a:lnTo>
                  <a:lnTo>
                    <a:pt x="10531" y="357"/>
                  </a:lnTo>
                  <a:lnTo>
                    <a:pt x="10834" y="452"/>
                  </a:lnTo>
                  <a:lnTo>
                    <a:pt x="11128" y="559"/>
                  </a:lnTo>
                  <a:lnTo>
                    <a:pt x="11415" y="675"/>
                  </a:lnTo>
                  <a:lnTo>
                    <a:pt x="11692" y="801"/>
                  </a:lnTo>
                  <a:lnTo>
                    <a:pt x="11960" y="937"/>
                  </a:lnTo>
                  <a:lnTo>
                    <a:pt x="12219" y="1081"/>
                  </a:lnTo>
                  <a:lnTo>
                    <a:pt x="12468" y="1236"/>
                  </a:lnTo>
                  <a:lnTo>
                    <a:pt x="12708" y="1399"/>
                  </a:lnTo>
                  <a:lnTo>
                    <a:pt x="12938" y="1572"/>
                  </a:lnTo>
                  <a:lnTo>
                    <a:pt x="13159" y="1755"/>
                  </a:lnTo>
                  <a:lnTo>
                    <a:pt x="13371" y="1947"/>
                  </a:lnTo>
                  <a:lnTo>
                    <a:pt x="13573" y="2148"/>
                  </a:lnTo>
                  <a:lnTo>
                    <a:pt x="13767" y="2359"/>
                  </a:lnTo>
                  <a:lnTo>
                    <a:pt x="13952" y="2578"/>
                  </a:lnTo>
                  <a:lnTo>
                    <a:pt x="14128" y="2805"/>
                  </a:lnTo>
                  <a:lnTo>
                    <a:pt x="14294" y="3041"/>
                  </a:lnTo>
                  <a:lnTo>
                    <a:pt x="14450" y="3286"/>
                  </a:lnTo>
                  <a:lnTo>
                    <a:pt x="14596" y="3539"/>
                  </a:lnTo>
                  <a:lnTo>
                    <a:pt x="14733" y="3801"/>
                  </a:lnTo>
                  <a:lnTo>
                    <a:pt x="14860" y="4071"/>
                  </a:lnTo>
                  <a:lnTo>
                    <a:pt x="14978" y="4350"/>
                  </a:lnTo>
                  <a:lnTo>
                    <a:pt x="15086" y="4637"/>
                  </a:lnTo>
                  <a:lnTo>
                    <a:pt x="15184" y="4930"/>
                  </a:lnTo>
                  <a:lnTo>
                    <a:pt x="15271" y="5230"/>
                  </a:lnTo>
                  <a:lnTo>
                    <a:pt x="15349" y="5537"/>
                  </a:lnTo>
                  <a:lnTo>
                    <a:pt x="15416" y="5851"/>
                  </a:lnTo>
                  <a:lnTo>
                    <a:pt x="15472" y="6172"/>
                  </a:lnTo>
                  <a:lnTo>
                    <a:pt x="15519" y="6500"/>
                  </a:lnTo>
                  <a:lnTo>
                    <a:pt x="15555" y="6835"/>
                  </a:lnTo>
                  <a:lnTo>
                    <a:pt x="15580" y="7177"/>
                  </a:lnTo>
                  <a:lnTo>
                    <a:pt x="15596" y="75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8341900" y="5760445"/>
              <a:ext cx="9045" cy="10810"/>
            </a:xfrm>
            <a:custGeom>
              <a:avLst/>
              <a:pathLst>
                <a:path w="9045" h="10810">
                  <a:moveTo>
                    <a:pt x="9045" y="5339"/>
                  </a:moveTo>
                  <a:lnTo>
                    <a:pt x="9042" y="5098"/>
                  </a:lnTo>
                  <a:lnTo>
                    <a:pt x="9033" y="4862"/>
                  </a:lnTo>
                  <a:lnTo>
                    <a:pt x="9018" y="4630"/>
                  </a:lnTo>
                  <a:lnTo>
                    <a:pt x="8997" y="4404"/>
                  </a:lnTo>
                  <a:lnTo>
                    <a:pt x="8971" y="4182"/>
                  </a:lnTo>
                  <a:lnTo>
                    <a:pt x="8938" y="3965"/>
                  </a:lnTo>
                  <a:lnTo>
                    <a:pt x="8900" y="3753"/>
                  </a:lnTo>
                  <a:lnTo>
                    <a:pt x="8855" y="3546"/>
                  </a:lnTo>
                  <a:lnTo>
                    <a:pt x="8805" y="3344"/>
                  </a:lnTo>
                  <a:lnTo>
                    <a:pt x="8749" y="3146"/>
                  </a:lnTo>
                  <a:lnTo>
                    <a:pt x="8689" y="2952"/>
                  </a:lnTo>
                  <a:lnTo>
                    <a:pt x="8623" y="2763"/>
                  </a:lnTo>
                  <a:lnTo>
                    <a:pt x="8552" y="2580"/>
                  </a:lnTo>
                  <a:lnTo>
                    <a:pt x="8475" y="2402"/>
                  </a:lnTo>
                  <a:lnTo>
                    <a:pt x="8392" y="2231"/>
                  </a:lnTo>
                  <a:lnTo>
                    <a:pt x="8304" y="2065"/>
                  </a:lnTo>
                  <a:lnTo>
                    <a:pt x="8210" y="1904"/>
                  </a:lnTo>
                  <a:lnTo>
                    <a:pt x="8110" y="1750"/>
                  </a:lnTo>
                  <a:lnTo>
                    <a:pt x="8005" y="1601"/>
                  </a:lnTo>
                  <a:lnTo>
                    <a:pt x="7893" y="1458"/>
                  </a:lnTo>
                  <a:lnTo>
                    <a:pt x="7777" y="1321"/>
                  </a:lnTo>
                  <a:lnTo>
                    <a:pt x="7654" y="1190"/>
                  </a:lnTo>
                  <a:lnTo>
                    <a:pt x="7527" y="1066"/>
                  </a:lnTo>
                  <a:lnTo>
                    <a:pt x="7393" y="949"/>
                  </a:lnTo>
                  <a:lnTo>
                    <a:pt x="7255" y="838"/>
                  </a:lnTo>
                  <a:lnTo>
                    <a:pt x="7111" y="734"/>
                  </a:lnTo>
                  <a:lnTo>
                    <a:pt x="6961" y="636"/>
                  </a:lnTo>
                  <a:lnTo>
                    <a:pt x="6806" y="545"/>
                  </a:lnTo>
                  <a:lnTo>
                    <a:pt x="6645" y="461"/>
                  </a:lnTo>
                  <a:lnTo>
                    <a:pt x="6479" y="383"/>
                  </a:lnTo>
                  <a:lnTo>
                    <a:pt x="6310" y="310"/>
                  </a:lnTo>
                  <a:lnTo>
                    <a:pt x="6135" y="245"/>
                  </a:lnTo>
                  <a:lnTo>
                    <a:pt x="5954" y="188"/>
                  </a:lnTo>
                  <a:lnTo>
                    <a:pt x="5769" y="138"/>
                  </a:lnTo>
                  <a:lnTo>
                    <a:pt x="5577" y="95"/>
                  </a:lnTo>
                  <a:lnTo>
                    <a:pt x="5381" y="61"/>
                  </a:lnTo>
                  <a:lnTo>
                    <a:pt x="5178" y="34"/>
                  </a:lnTo>
                  <a:lnTo>
                    <a:pt x="4970" y="15"/>
                  </a:lnTo>
                  <a:lnTo>
                    <a:pt x="4757" y="3"/>
                  </a:lnTo>
                  <a:lnTo>
                    <a:pt x="4539" y="0"/>
                  </a:lnTo>
                  <a:lnTo>
                    <a:pt x="4315" y="3"/>
                  </a:lnTo>
                  <a:lnTo>
                    <a:pt x="4098" y="15"/>
                  </a:lnTo>
                  <a:lnTo>
                    <a:pt x="3886" y="34"/>
                  </a:lnTo>
                  <a:lnTo>
                    <a:pt x="3679" y="61"/>
                  </a:lnTo>
                  <a:lnTo>
                    <a:pt x="3478" y="95"/>
                  </a:lnTo>
                  <a:lnTo>
                    <a:pt x="3282" y="138"/>
                  </a:lnTo>
                  <a:lnTo>
                    <a:pt x="3092" y="188"/>
                  </a:lnTo>
                  <a:lnTo>
                    <a:pt x="2907" y="245"/>
                  </a:lnTo>
                  <a:lnTo>
                    <a:pt x="2728" y="310"/>
                  </a:lnTo>
                  <a:lnTo>
                    <a:pt x="2554" y="383"/>
                  </a:lnTo>
                  <a:lnTo>
                    <a:pt x="2388" y="461"/>
                  </a:lnTo>
                  <a:lnTo>
                    <a:pt x="2227" y="545"/>
                  </a:lnTo>
                  <a:lnTo>
                    <a:pt x="2072" y="636"/>
                  </a:lnTo>
                  <a:lnTo>
                    <a:pt x="1923" y="734"/>
                  </a:lnTo>
                  <a:lnTo>
                    <a:pt x="1778" y="838"/>
                  </a:lnTo>
                  <a:lnTo>
                    <a:pt x="1640" y="949"/>
                  </a:lnTo>
                  <a:lnTo>
                    <a:pt x="1506" y="1066"/>
                  </a:lnTo>
                  <a:lnTo>
                    <a:pt x="1379" y="1190"/>
                  </a:lnTo>
                  <a:lnTo>
                    <a:pt x="1257" y="1321"/>
                  </a:lnTo>
                  <a:lnTo>
                    <a:pt x="1140" y="1458"/>
                  </a:lnTo>
                  <a:lnTo>
                    <a:pt x="1029" y="1601"/>
                  </a:lnTo>
                  <a:lnTo>
                    <a:pt x="923" y="1750"/>
                  </a:lnTo>
                  <a:lnTo>
                    <a:pt x="823" y="1904"/>
                  </a:lnTo>
                  <a:lnTo>
                    <a:pt x="729" y="2065"/>
                  </a:lnTo>
                  <a:lnTo>
                    <a:pt x="641" y="2231"/>
                  </a:lnTo>
                  <a:lnTo>
                    <a:pt x="558" y="2402"/>
                  </a:lnTo>
                  <a:lnTo>
                    <a:pt x="481" y="2580"/>
                  </a:lnTo>
                  <a:lnTo>
                    <a:pt x="410" y="2763"/>
                  </a:lnTo>
                  <a:lnTo>
                    <a:pt x="344" y="2952"/>
                  </a:lnTo>
                  <a:lnTo>
                    <a:pt x="285" y="3146"/>
                  </a:lnTo>
                  <a:lnTo>
                    <a:pt x="230" y="3344"/>
                  </a:lnTo>
                  <a:lnTo>
                    <a:pt x="182" y="3546"/>
                  </a:lnTo>
                  <a:lnTo>
                    <a:pt x="139" y="3753"/>
                  </a:lnTo>
                  <a:lnTo>
                    <a:pt x="102" y="3965"/>
                  </a:lnTo>
                  <a:lnTo>
                    <a:pt x="71" y="4182"/>
                  </a:lnTo>
                  <a:lnTo>
                    <a:pt x="45" y="4404"/>
                  </a:lnTo>
                  <a:lnTo>
                    <a:pt x="25" y="4630"/>
                  </a:lnTo>
                  <a:lnTo>
                    <a:pt x="11" y="4862"/>
                  </a:lnTo>
                  <a:lnTo>
                    <a:pt x="2" y="5098"/>
                  </a:lnTo>
                  <a:lnTo>
                    <a:pt x="0" y="5339"/>
                  </a:lnTo>
                  <a:lnTo>
                    <a:pt x="2" y="5578"/>
                  </a:lnTo>
                  <a:lnTo>
                    <a:pt x="11" y="5813"/>
                  </a:lnTo>
                  <a:lnTo>
                    <a:pt x="25" y="6045"/>
                  </a:lnTo>
                  <a:lnTo>
                    <a:pt x="45" y="6272"/>
                  </a:lnTo>
                  <a:lnTo>
                    <a:pt x="71" y="6496"/>
                  </a:lnTo>
                  <a:lnTo>
                    <a:pt x="102" y="6715"/>
                  </a:lnTo>
                  <a:lnTo>
                    <a:pt x="139" y="6931"/>
                  </a:lnTo>
                  <a:lnTo>
                    <a:pt x="182" y="7142"/>
                  </a:lnTo>
                  <a:lnTo>
                    <a:pt x="230" y="7350"/>
                  </a:lnTo>
                  <a:lnTo>
                    <a:pt x="285" y="7554"/>
                  </a:lnTo>
                  <a:lnTo>
                    <a:pt x="347" y="7750"/>
                  </a:lnTo>
                  <a:lnTo>
                    <a:pt x="414" y="7942"/>
                  </a:lnTo>
                  <a:lnTo>
                    <a:pt x="487" y="8128"/>
                  </a:lnTo>
                  <a:lnTo>
                    <a:pt x="565" y="8308"/>
                  </a:lnTo>
                  <a:lnTo>
                    <a:pt x="649" y="8483"/>
                  </a:lnTo>
                  <a:lnTo>
                    <a:pt x="738" y="8652"/>
                  </a:lnTo>
                  <a:lnTo>
                    <a:pt x="833" y="8816"/>
                  </a:lnTo>
                  <a:lnTo>
                    <a:pt x="934" y="8974"/>
                  </a:lnTo>
                  <a:lnTo>
                    <a:pt x="1039" y="9127"/>
                  </a:lnTo>
                  <a:lnTo>
                    <a:pt x="1151" y="9275"/>
                  </a:lnTo>
                  <a:lnTo>
                    <a:pt x="1267" y="9416"/>
                  </a:lnTo>
                  <a:lnTo>
                    <a:pt x="1390" y="9552"/>
                  </a:lnTo>
                  <a:lnTo>
                    <a:pt x="1517" y="9680"/>
                  </a:lnTo>
                  <a:lnTo>
                    <a:pt x="1651" y="9803"/>
                  </a:lnTo>
                  <a:lnTo>
                    <a:pt x="1789" y="9919"/>
                  </a:lnTo>
                  <a:lnTo>
                    <a:pt x="1934" y="10029"/>
                  </a:lnTo>
                  <a:lnTo>
                    <a:pt x="2083" y="10132"/>
                  </a:lnTo>
                  <a:lnTo>
                    <a:pt x="2238" y="10229"/>
                  </a:lnTo>
                  <a:lnTo>
                    <a:pt x="2399" y="10320"/>
                  </a:lnTo>
                  <a:lnTo>
                    <a:pt x="2565" y="10404"/>
                  </a:lnTo>
                  <a:lnTo>
                    <a:pt x="2737" y="10481"/>
                  </a:lnTo>
                  <a:lnTo>
                    <a:pt x="2913" y="10550"/>
                  </a:lnTo>
                  <a:lnTo>
                    <a:pt x="3095" y="10611"/>
                  </a:lnTo>
                  <a:lnTo>
                    <a:pt x="3283" y="10664"/>
                  </a:lnTo>
                  <a:lnTo>
                    <a:pt x="3475" y="10708"/>
                  </a:lnTo>
                  <a:lnTo>
                    <a:pt x="3673" y="10745"/>
                  </a:lnTo>
                  <a:lnTo>
                    <a:pt x="3876" y="10773"/>
                  </a:lnTo>
                  <a:lnTo>
                    <a:pt x="4084" y="10794"/>
                  </a:lnTo>
                  <a:lnTo>
                    <a:pt x="4298" y="10806"/>
                  </a:lnTo>
                  <a:lnTo>
                    <a:pt x="4517" y="10810"/>
                  </a:lnTo>
                  <a:lnTo>
                    <a:pt x="4750" y="10806"/>
                  </a:lnTo>
                  <a:lnTo>
                    <a:pt x="4977" y="10794"/>
                  </a:lnTo>
                  <a:lnTo>
                    <a:pt x="5197" y="10773"/>
                  </a:lnTo>
                  <a:lnTo>
                    <a:pt x="5411" y="10745"/>
                  </a:lnTo>
                  <a:lnTo>
                    <a:pt x="5618" y="10708"/>
                  </a:lnTo>
                  <a:lnTo>
                    <a:pt x="5819" y="10664"/>
                  </a:lnTo>
                  <a:lnTo>
                    <a:pt x="6013" y="10611"/>
                  </a:lnTo>
                  <a:lnTo>
                    <a:pt x="6201" y="10550"/>
                  </a:lnTo>
                  <a:lnTo>
                    <a:pt x="6382" y="10481"/>
                  </a:lnTo>
                  <a:lnTo>
                    <a:pt x="6556" y="10404"/>
                  </a:lnTo>
                  <a:lnTo>
                    <a:pt x="6724" y="10318"/>
                  </a:lnTo>
                  <a:lnTo>
                    <a:pt x="6886" y="10225"/>
                  </a:lnTo>
                  <a:lnTo>
                    <a:pt x="7041" y="10127"/>
                  </a:lnTo>
                  <a:lnTo>
                    <a:pt x="7191" y="10022"/>
                  </a:lnTo>
                  <a:lnTo>
                    <a:pt x="7334" y="9911"/>
                  </a:lnTo>
                  <a:lnTo>
                    <a:pt x="7472" y="9794"/>
                  </a:lnTo>
                  <a:lnTo>
                    <a:pt x="7603" y="9670"/>
                  </a:lnTo>
                  <a:lnTo>
                    <a:pt x="7728" y="9541"/>
                  </a:lnTo>
                  <a:lnTo>
                    <a:pt x="7847" y="9406"/>
                  </a:lnTo>
                  <a:lnTo>
                    <a:pt x="7959" y="9264"/>
                  </a:lnTo>
                  <a:lnTo>
                    <a:pt x="8068" y="9114"/>
                  </a:lnTo>
                  <a:lnTo>
                    <a:pt x="8171" y="8960"/>
                  </a:lnTo>
                  <a:lnTo>
                    <a:pt x="8268" y="8799"/>
                  </a:lnTo>
                  <a:lnTo>
                    <a:pt x="8359" y="8634"/>
                  </a:lnTo>
                  <a:lnTo>
                    <a:pt x="8444" y="8464"/>
                  </a:lnTo>
                  <a:lnTo>
                    <a:pt x="8524" y="8288"/>
                  </a:lnTo>
                  <a:lnTo>
                    <a:pt x="8597" y="8107"/>
                  </a:lnTo>
                  <a:lnTo>
                    <a:pt x="8664" y="7920"/>
                  </a:lnTo>
                  <a:lnTo>
                    <a:pt x="8726" y="7729"/>
                  </a:lnTo>
                  <a:lnTo>
                    <a:pt x="8782" y="7532"/>
                  </a:lnTo>
                  <a:lnTo>
                    <a:pt x="8832" y="7328"/>
                  </a:lnTo>
                  <a:lnTo>
                    <a:pt x="8876" y="7121"/>
                  </a:lnTo>
                  <a:lnTo>
                    <a:pt x="8916" y="6911"/>
                  </a:lnTo>
                  <a:lnTo>
                    <a:pt x="8950" y="6697"/>
                  </a:lnTo>
                  <a:lnTo>
                    <a:pt x="8979" y="6479"/>
                  </a:lnTo>
                  <a:lnTo>
                    <a:pt x="9003" y="6258"/>
                  </a:lnTo>
                  <a:lnTo>
                    <a:pt x="9021" y="6034"/>
                  </a:lnTo>
                  <a:lnTo>
                    <a:pt x="9034" y="5805"/>
                  </a:lnTo>
                  <a:lnTo>
                    <a:pt x="9042" y="557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8356690" y="5758131"/>
              <a:ext cx="13200" cy="15448"/>
            </a:xfrm>
            <a:custGeom>
              <a:avLst/>
              <a:pathLst>
                <a:path w="13200" h="15448">
                  <a:moveTo>
                    <a:pt x="9406" y="15448"/>
                  </a:moveTo>
                  <a:lnTo>
                    <a:pt x="2872" y="6337"/>
                  </a:lnTo>
                  <a:lnTo>
                    <a:pt x="2872" y="15448"/>
                  </a:lnTo>
                  <a:lnTo>
                    <a:pt x="0" y="15448"/>
                  </a:lnTo>
                  <a:lnTo>
                    <a:pt x="0" y="0"/>
                  </a:lnTo>
                  <a:lnTo>
                    <a:pt x="3694" y="0"/>
                  </a:lnTo>
                  <a:lnTo>
                    <a:pt x="10327" y="8979"/>
                  </a:lnTo>
                  <a:lnTo>
                    <a:pt x="10327" y="0"/>
                  </a:lnTo>
                  <a:lnTo>
                    <a:pt x="13200" y="0"/>
                  </a:lnTo>
                  <a:lnTo>
                    <a:pt x="13200" y="15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8372325" y="5757901"/>
              <a:ext cx="15151" cy="15897"/>
            </a:xfrm>
            <a:custGeom>
              <a:avLst/>
              <a:pathLst>
                <a:path w="15151" h="15897">
                  <a:moveTo>
                    <a:pt x="7915" y="13364"/>
                  </a:moveTo>
                  <a:lnTo>
                    <a:pt x="8055" y="13363"/>
                  </a:lnTo>
                  <a:lnTo>
                    <a:pt x="8194" y="13360"/>
                  </a:lnTo>
                  <a:lnTo>
                    <a:pt x="8331" y="13355"/>
                  </a:lnTo>
                  <a:lnTo>
                    <a:pt x="8468" y="13347"/>
                  </a:lnTo>
                  <a:lnTo>
                    <a:pt x="8603" y="13337"/>
                  </a:lnTo>
                  <a:lnTo>
                    <a:pt x="8738" y="13325"/>
                  </a:lnTo>
                  <a:lnTo>
                    <a:pt x="8871" y="13311"/>
                  </a:lnTo>
                  <a:lnTo>
                    <a:pt x="9003" y="13294"/>
                  </a:lnTo>
                  <a:lnTo>
                    <a:pt x="9134" y="13276"/>
                  </a:lnTo>
                  <a:lnTo>
                    <a:pt x="9264" y="13255"/>
                  </a:lnTo>
                  <a:lnTo>
                    <a:pt x="12191" y="12060"/>
                  </a:lnTo>
                  <a:lnTo>
                    <a:pt x="12191" y="9922"/>
                  </a:lnTo>
                  <a:lnTo>
                    <a:pt x="8420" y="9922"/>
                  </a:lnTo>
                  <a:lnTo>
                    <a:pt x="8420" y="7532"/>
                  </a:lnTo>
                  <a:lnTo>
                    <a:pt x="15151" y="7532"/>
                  </a:lnTo>
                  <a:lnTo>
                    <a:pt x="14570" y="13737"/>
                  </a:lnTo>
                  <a:lnTo>
                    <a:pt x="14441" y="13840"/>
                  </a:lnTo>
                  <a:lnTo>
                    <a:pt x="14307" y="13942"/>
                  </a:lnTo>
                  <a:lnTo>
                    <a:pt x="14169" y="14042"/>
                  </a:lnTo>
                  <a:lnTo>
                    <a:pt x="14027" y="14142"/>
                  </a:lnTo>
                  <a:lnTo>
                    <a:pt x="13880" y="14241"/>
                  </a:lnTo>
                  <a:lnTo>
                    <a:pt x="13729" y="14337"/>
                  </a:lnTo>
                  <a:lnTo>
                    <a:pt x="13574" y="14430"/>
                  </a:lnTo>
                  <a:lnTo>
                    <a:pt x="13416" y="14521"/>
                  </a:lnTo>
                  <a:lnTo>
                    <a:pt x="13253" y="14610"/>
                  </a:lnTo>
                  <a:lnTo>
                    <a:pt x="13088" y="14696"/>
                  </a:lnTo>
                  <a:lnTo>
                    <a:pt x="12918" y="14781"/>
                  </a:lnTo>
                  <a:lnTo>
                    <a:pt x="12745" y="14863"/>
                  </a:lnTo>
                  <a:lnTo>
                    <a:pt x="12568" y="14943"/>
                  </a:lnTo>
                  <a:lnTo>
                    <a:pt x="12387" y="15021"/>
                  </a:lnTo>
                  <a:lnTo>
                    <a:pt x="12202" y="15097"/>
                  </a:lnTo>
                  <a:lnTo>
                    <a:pt x="12014" y="15168"/>
                  </a:lnTo>
                  <a:lnTo>
                    <a:pt x="11822" y="15236"/>
                  </a:lnTo>
                  <a:lnTo>
                    <a:pt x="11627" y="15301"/>
                  </a:lnTo>
                  <a:lnTo>
                    <a:pt x="11429" y="15363"/>
                  </a:lnTo>
                  <a:lnTo>
                    <a:pt x="11226" y="15423"/>
                  </a:lnTo>
                  <a:lnTo>
                    <a:pt x="11021" y="15480"/>
                  </a:lnTo>
                  <a:lnTo>
                    <a:pt x="10812" y="15533"/>
                  </a:lnTo>
                  <a:lnTo>
                    <a:pt x="10599" y="15584"/>
                  </a:lnTo>
                  <a:lnTo>
                    <a:pt x="10383" y="15632"/>
                  </a:lnTo>
                  <a:lnTo>
                    <a:pt x="10163" y="15678"/>
                  </a:lnTo>
                  <a:lnTo>
                    <a:pt x="9942" y="15719"/>
                  </a:lnTo>
                  <a:lnTo>
                    <a:pt x="9719" y="15757"/>
                  </a:lnTo>
                  <a:lnTo>
                    <a:pt x="9492" y="15790"/>
                  </a:lnTo>
                  <a:lnTo>
                    <a:pt x="9263" y="15818"/>
                  </a:lnTo>
                  <a:lnTo>
                    <a:pt x="9031" y="15842"/>
                  </a:lnTo>
                  <a:lnTo>
                    <a:pt x="8796" y="15862"/>
                  </a:lnTo>
                  <a:lnTo>
                    <a:pt x="8558" y="15877"/>
                  </a:lnTo>
                  <a:lnTo>
                    <a:pt x="8318" y="15888"/>
                  </a:lnTo>
                  <a:lnTo>
                    <a:pt x="8074" y="15895"/>
                  </a:lnTo>
                  <a:lnTo>
                    <a:pt x="7828" y="15897"/>
                  </a:lnTo>
                  <a:lnTo>
                    <a:pt x="7423" y="15891"/>
                  </a:lnTo>
                  <a:lnTo>
                    <a:pt x="7030" y="15873"/>
                  </a:lnTo>
                  <a:lnTo>
                    <a:pt x="6649" y="15844"/>
                  </a:lnTo>
                  <a:lnTo>
                    <a:pt x="6279" y="15802"/>
                  </a:lnTo>
                  <a:lnTo>
                    <a:pt x="5920" y="15749"/>
                  </a:lnTo>
                  <a:lnTo>
                    <a:pt x="5573" y="15684"/>
                  </a:lnTo>
                  <a:lnTo>
                    <a:pt x="5237" y="15607"/>
                  </a:lnTo>
                  <a:lnTo>
                    <a:pt x="4912" y="15518"/>
                  </a:lnTo>
                  <a:lnTo>
                    <a:pt x="4599" y="15417"/>
                  </a:lnTo>
                  <a:lnTo>
                    <a:pt x="4297" y="15305"/>
                  </a:lnTo>
                  <a:lnTo>
                    <a:pt x="4007" y="15180"/>
                  </a:lnTo>
                  <a:lnTo>
                    <a:pt x="3726" y="15045"/>
                  </a:lnTo>
                  <a:lnTo>
                    <a:pt x="3457" y="14902"/>
                  </a:lnTo>
                  <a:lnTo>
                    <a:pt x="3197" y="14749"/>
                  </a:lnTo>
                  <a:lnTo>
                    <a:pt x="2949" y="14587"/>
                  </a:lnTo>
                  <a:lnTo>
                    <a:pt x="2711" y="14416"/>
                  </a:lnTo>
                  <a:lnTo>
                    <a:pt x="2483" y="14235"/>
                  </a:lnTo>
                  <a:lnTo>
                    <a:pt x="2266" y="14045"/>
                  </a:lnTo>
                  <a:lnTo>
                    <a:pt x="2059" y="13847"/>
                  </a:lnTo>
                  <a:lnTo>
                    <a:pt x="1863" y="13638"/>
                  </a:lnTo>
                  <a:lnTo>
                    <a:pt x="1678" y="13420"/>
                  </a:lnTo>
                  <a:lnTo>
                    <a:pt x="1502" y="13193"/>
                  </a:lnTo>
                  <a:lnTo>
                    <a:pt x="1335" y="12958"/>
                  </a:lnTo>
                  <a:lnTo>
                    <a:pt x="1179" y="12716"/>
                  </a:lnTo>
                  <a:lnTo>
                    <a:pt x="1033" y="12465"/>
                  </a:lnTo>
                  <a:lnTo>
                    <a:pt x="896" y="12207"/>
                  </a:lnTo>
                  <a:lnTo>
                    <a:pt x="770" y="11941"/>
                  </a:lnTo>
                  <a:lnTo>
                    <a:pt x="653" y="11667"/>
                  </a:lnTo>
                  <a:lnTo>
                    <a:pt x="546" y="11385"/>
                  </a:lnTo>
                  <a:lnTo>
                    <a:pt x="449" y="11095"/>
                  </a:lnTo>
                  <a:lnTo>
                    <a:pt x="364" y="10798"/>
                  </a:lnTo>
                  <a:lnTo>
                    <a:pt x="287" y="10496"/>
                  </a:lnTo>
                  <a:lnTo>
                    <a:pt x="220" y="10189"/>
                  </a:lnTo>
                  <a:lnTo>
                    <a:pt x="161" y="9876"/>
                  </a:lnTo>
                  <a:lnTo>
                    <a:pt x="112" y="9557"/>
                  </a:lnTo>
                  <a:lnTo>
                    <a:pt x="71" y="9233"/>
                  </a:lnTo>
                  <a:lnTo>
                    <a:pt x="40" y="8904"/>
                  </a:lnTo>
                  <a:lnTo>
                    <a:pt x="17" y="8569"/>
                  </a:lnTo>
                  <a:lnTo>
                    <a:pt x="4" y="8228"/>
                  </a:lnTo>
                  <a:lnTo>
                    <a:pt x="0" y="7882"/>
                  </a:lnTo>
                  <a:lnTo>
                    <a:pt x="4" y="7524"/>
                  </a:lnTo>
                  <a:lnTo>
                    <a:pt x="19" y="7173"/>
                  </a:lnTo>
                  <a:lnTo>
                    <a:pt x="43" y="6829"/>
                  </a:lnTo>
                  <a:lnTo>
                    <a:pt x="77" y="6491"/>
                  </a:lnTo>
                  <a:lnTo>
                    <a:pt x="120" y="6161"/>
                  </a:lnTo>
                  <a:lnTo>
                    <a:pt x="173" y="5838"/>
                  </a:lnTo>
                  <a:lnTo>
                    <a:pt x="236" y="5522"/>
                  </a:lnTo>
                  <a:lnTo>
                    <a:pt x="308" y="5213"/>
                  </a:lnTo>
                  <a:lnTo>
                    <a:pt x="390" y="4910"/>
                  </a:lnTo>
                  <a:lnTo>
                    <a:pt x="482" y="4615"/>
                  </a:lnTo>
                  <a:lnTo>
                    <a:pt x="583" y="4328"/>
                  </a:lnTo>
                  <a:lnTo>
                    <a:pt x="695" y="4050"/>
                  </a:lnTo>
                  <a:lnTo>
                    <a:pt x="816" y="3780"/>
                  </a:lnTo>
                  <a:lnTo>
                    <a:pt x="947" y="3519"/>
                  </a:lnTo>
                  <a:lnTo>
                    <a:pt x="1088" y="3267"/>
                  </a:lnTo>
                  <a:lnTo>
                    <a:pt x="1238" y="3023"/>
                  </a:lnTo>
                  <a:lnTo>
                    <a:pt x="1399" y="2789"/>
                  </a:lnTo>
                  <a:lnTo>
                    <a:pt x="1570" y="2563"/>
                  </a:lnTo>
                  <a:lnTo>
                    <a:pt x="1750" y="2346"/>
                  </a:lnTo>
                  <a:lnTo>
                    <a:pt x="1940" y="2137"/>
                  </a:lnTo>
                  <a:lnTo>
                    <a:pt x="2142" y="1936"/>
                  </a:lnTo>
                  <a:lnTo>
                    <a:pt x="2355" y="1745"/>
                  </a:lnTo>
                  <a:lnTo>
                    <a:pt x="2577" y="1563"/>
                  </a:lnTo>
                  <a:lnTo>
                    <a:pt x="2808" y="1390"/>
                  </a:lnTo>
                  <a:lnTo>
                    <a:pt x="3050" y="1227"/>
                  </a:lnTo>
                  <a:lnTo>
                    <a:pt x="3302" y="1074"/>
                  </a:lnTo>
                  <a:lnTo>
                    <a:pt x="3563" y="931"/>
                  </a:lnTo>
                  <a:lnTo>
                    <a:pt x="3835" y="797"/>
                  </a:lnTo>
                  <a:lnTo>
                    <a:pt x="4116" y="673"/>
                  </a:lnTo>
                  <a:lnTo>
                    <a:pt x="4407" y="559"/>
                  </a:lnTo>
                  <a:lnTo>
                    <a:pt x="4710" y="452"/>
                  </a:lnTo>
                  <a:lnTo>
                    <a:pt x="5024" y="357"/>
                  </a:lnTo>
                  <a:lnTo>
                    <a:pt x="5348" y="273"/>
                  </a:lnTo>
                  <a:lnTo>
                    <a:pt x="5682" y="201"/>
                  </a:lnTo>
                  <a:lnTo>
                    <a:pt x="6027" y="139"/>
                  </a:lnTo>
                  <a:lnTo>
                    <a:pt x="6382" y="89"/>
                  </a:lnTo>
                  <a:lnTo>
                    <a:pt x="6747" y="50"/>
                  </a:lnTo>
                  <a:lnTo>
                    <a:pt x="7122" y="22"/>
                  </a:lnTo>
                  <a:lnTo>
                    <a:pt x="7508" y="5"/>
                  </a:lnTo>
                  <a:lnTo>
                    <a:pt x="7904" y="0"/>
                  </a:lnTo>
                  <a:lnTo>
                    <a:pt x="8193" y="2"/>
                  </a:lnTo>
                  <a:lnTo>
                    <a:pt x="8475" y="11"/>
                  </a:lnTo>
                  <a:lnTo>
                    <a:pt x="8750" y="25"/>
                  </a:lnTo>
                  <a:lnTo>
                    <a:pt x="9018" y="45"/>
                  </a:lnTo>
                  <a:lnTo>
                    <a:pt x="9280" y="71"/>
                  </a:lnTo>
                  <a:lnTo>
                    <a:pt x="9536" y="102"/>
                  </a:lnTo>
                  <a:lnTo>
                    <a:pt x="9785" y="139"/>
                  </a:lnTo>
                  <a:lnTo>
                    <a:pt x="10027" y="182"/>
                  </a:lnTo>
                  <a:lnTo>
                    <a:pt x="10263" y="230"/>
                  </a:lnTo>
                  <a:lnTo>
                    <a:pt x="10492" y="285"/>
                  </a:lnTo>
                  <a:lnTo>
                    <a:pt x="10717" y="344"/>
                  </a:lnTo>
                  <a:lnTo>
                    <a:pt x="10936" y="408"/>
                  </a:lnTo>
                  <a:lnTo>
                    <a:pt x="11149" y="477"/>
                  </a:lnTo>
                  <a:lnTo>
                    <a:pt x="11357" y="551"/>
                  </a:lnTo>
                  <a:lnTo>
                    <a:pt x="11558" y="630"/>
                  </a:lnTo>
                  <a:lnTo>
                    <a:pt x="11754" y="713"/>
                  </a:lnTo>
                  <a:lnTo>
                    <a:pt x="11943" y="802"/>
                  </a:lnTo>
                  <a:lnTo>
                    <a:pt x="12127" y="895"/>
                  </a:lnTo>
                  <a:lnTo>
                    <a:pt x="12305" y="993"/>
                  </a:lnTo>
                  <a:lnTo>
                    <a:pt x="12476" y="1096"/>
                  </a:lnTo>
                  <a:lnTo>
                    <a:pt x="12645" y="1203"/>
                  </a:lnTo>
                  <a:lnTo>
                    <a:pt x="12807" y="1315"/>
                  </a:lnTo>
                  <a:lnTo>
                    <a:pt x="12964" y="1431"/>
                  </a:lnTo>
                  <a:lnTo>
                    <a:pt x="13115" y="1552"/>
                  </a:lnTo>
                  <a:lnTo>
                    <a:pt x="13260" y="1677"/>
                  </a:lnTo>
                  <a:lnTo>
                    <a:pt x="13400" y="1806"/>
                  </a:lnTo>
                  <a:lnTo>
                    <a:pt x="13534" y="1940"/>
                  </a:lnTo>
                  <a:lnTo>
                    <a:pt x="13662" y="2078"/>
                  </a:lnTo>
                  <a:lnTo>
                    <a:pt x="13785" y="2221"/>
                  </a:lnTo>
                  <a:lnTo>
                    <a:pt x="13902" y="2368"/>
                  </a:lnTo>
                  <a:lnTo>
                    <a:pt x="14015" y="2516"/>
                  </a:lnTo>
                  <a:lnTo>
                    <a:pt x="14124" y="2669"/>
                  </a:lnTo>
                  <a:lnTo>
                    <a:pt x="14229" y="2825"/>
                  </a:lnTo>
                  <a:lnTo>
                    <a:pt x="14328" y="2985"/>
                  </a:lnTo>
                  <a:lnTo>
                    <a:pt x="14422" y="3149"/>
                  </a:lnTo>
                  <a:lnTo>
                    <a:pt x="14512" y="3316"/>
                  </a:lnTo>
                  <a:lnTo>
                    <a:pt x="14597" y="3487"/>
                  </a:lnTo>
                  <a:lnTo>
                    <a:pt x="14677" y="3662"/>
                  </a:lnTo>
                  <a:lnTo>
                    <a:pt x="14752" y="3841"/>
                  </a:lnTo>
                  <a:lnTo>
                    <a:pt x="14823" y="4023"/>
                  </a:lnTo>
                  <a:lnTo>
                    <a:pt x="9490" y="2779"/>
                  </a:lnTo>
                  <a:lnTo>
                    <a:pt x="9363" y="2740"/>
                  </a:lnTo>
                  <a:lnTo>
                    <a:pt x="9234" y="2703"/>
                  </a:lnTo>
                  <a:lnTo>
                    <a:pt x="9101" y="2669"/>
                  </a:lnTo>
                  <a:lnTo>
                    <a:pt x="8964" y="2640"/>
                  </a:lnTo>
                  <a:lnTo>
                    <a:pt x="8824" y="2614"/>
                  </a:lnTo>
                  <a:lnTo>
                    <a:pt x="8680" y="2592"/>
                  </a:lnTo>
                  <a:lnTo>
                    <a:pt x="8532" y="2575"/>
                  </a:lnTo>
                  <a:lnTo>
                    <a:pt x="8381" y="2561"/>
                  </a:lnTo>
                  <a:lnTo>
                    <a:pt x="8226" y="2551"/>
                  </a:lnTo>
                  <a:lnTo>
                    <a:pt x="8067" y="2545"/>
                  </a:lnTo>
                  <a:lnTo>
                    <a:pt x="7904" y="2543"/>
                  </a:lnTo>
                  <a:lnTo>
                    <a:pt x="7666" y="2547"/>
                  </a:lnTo>
                  <a:lnTo>
                    <a:pt x="7435" y="2558"/>
                  </a:lnTo>
                  <a:lnTo>
                    <a:pt x="7210" y="2578"/>
                  </a:lnTo>
                  <a:lnTo>
                    <a:pt x="6992" y="2605"/>
                  </a:lnTo>
                  <a:lnTo>
                    <a:pt x="6781" y="2639"/>
                  </a:lnTo>
                  <a:lnTo>
                    <a:pt x="6576" y="2681"/>
                  </a:lnTo>
                  <a:lnTo>
                    <a:pt x="6377" y="2731"/>
                  </a:lnTo>
                  <a:lnTo>
                    <a:pt x="6185" y="2789"/>
                  </a:lnTo>
                  <a:lnTo>
                    <a:pt x="6000" y="2854"/>
                  </a:lnTo>
                  <a:lnTo>
                    <a:pt x="5821" y="2927"/>
                  </a:lnTo>
                  <a:lnTo>
                    <a:pt x="5649" y="3005"/>
                  </a:lnTo>
                  <a:lnTo>
                    <a:pt x="5483" y="3089"/>
                  </a:lnTo>
                  <a:lnTo>
                    <a:pt x="5323" y="3180"/>
                  </a:lnTo>
                  <a:lnTo>
                    <a:pt x="5169" y="3278"/>
                  </a:lnTo>
                  <a:lnTo>
                    <a:pt x="5021" y="3382"/>
                  </a:lnTo>
                  <a:lnTo>
                    <a:pt x="4879" y="3493"/>
                  </a:lnTo>
                  <a:lnTo>
                    <a:pt x="4744" y="3610"/>
                  </a:lnTo>
                  <a:lnTo>
                    <a:pt x="4614" y="3734"/>
                  </a:lnTo>
                  <a:lnTo>
                    <a:pt x="4491" y="3864"/>
                  </a:lnTo>
                  <a:lnTo>
                    <a:pt x="4374" y="4001"/>
                  </a:lnTo>
                  <a:lnTo>
                    <a:pt x="4263" y="4144"/>
                  </a:lnTo>
                  <a:lnTo>
                    <a:pt x="4158" y="4293"/>
                  </a:lnTo>
                  <a:lnTo>
                    <a:pt x="4059" y="4448"/>
                  </a:lnTo>
                  <a:lnTo>
                    <a:pt x="3965" y="4608"/>
                  </a:lnTo>
                  <a:lnTo>
                    <a:pt x="3878" y="4774"/>
                  </a:lnTo>
                  <a:lnTo>
                    <a:pt x="3796" y="4946"/>
                  </a:lnTo>
                  <a:lnTo>
                    <a:pt x="3721" y="5123"/>
                  </a:lnTo>
                  <a:lnTo>
                    <a:pt x="3651" y="5306"/>
                  </a:lnTo>
                  <a:lnTo>
                    <a:pt x="3588" y="5495"/>
                  </a:lnTo>
                  <a:lnTo>
                    <a:pt x="3530" y="5690"/>
                  </a:lnTo>
                  <a:lnTo>
                    <a:pt x="3478" y="5887"/>
                  </a:lnTo>
                  <a:lnTo>
                    <a:pt x="3431" y="6090"/>
                  </a:lnTo>
                  <a:lnTo>
                    <a:pt x="3390" y="6297"/>
                  </a:lnTo>
                  <a:lnTo>
                    <a:pt x="3354" y="6509"/>
                  </a:lnTo>
                  <a:lnTo>
                    <a:pt x="3324" y="6726"/>
                  </a:lnTo>
                  <a:lnTo>
                    <a:pt x="3300" y="6947"/>
                  </a:lnTo>
                  <a:lnTo>
                    <a:pt x="3280" y="7174"/>
                  </a:lnTo>
                  <a:lnTo>
                    <a:pt x="3267" y="7405"/>
                  </a:lnTo>
                  <a:lnTo>
                    <a:pt x="3258" y="7641"/>
                  </a:lnTo>
                  <a:lnTo>
                    <a:pt x="3256" y="7882"/>
                  </a:lnTo>
                  <a:lnTo>
                    <a:pt x="3258" y="8122"/>
                  </a:lnTo>
                  <a:lnTo>
                    <a:pt x="3267" y="8357"/>
                  </a:lnTo>
                  <a:lnTo>
                    <a:pt x="3280" y="8588"/>
                  </a:lnTo>
                  <a:lnTo>
                    <a:pt x="3300" y="8816"/>
                  </a:lnTo>
                  <a:lnTo>
                    <a:pt x="3324" y="9039"/>
                  </a:lnTo>
                  <a:lnTo>
                    <a:pt x="3354" y="9259"/>
                  </a:lnTo>
                  <a:lnTo>
                    <a:pt x="3390" y="9474"/>
                  </a:lnTo>
                  <a:lnTo>
                    <a:pt x="3431" y="9686"/>
                  </a:lnTo>
                  <a:lnTo>
                    <a:pt x="3478" y="9893"/>
                  </a:lnTo>
                  <a:lnTo>
                    <a:pt x="3530" y="10097"/>
                  </a:lnTo>
                  <a:lnTo>
                    <a:pt x="3590" y="10296"/>
                  </a:lnTo>
                  <a:lnTo>
                    <a:pt x="3655" y="10489"/>
                  </a:lnTo>
                  <a:lnTo>
                    <a:pt x="3727" y="10677"/>
                  </a:lnTo>
                  <a:lnTo>
                    <a:pt x="3804" y="10859"/>
                  </a:lnTo>
                  <a:lnTo>
                    <a:pt x="3886" y="11035"/>
                  </a:lnTo>
                  <a:lnTo>
                    <a:pt x="3975" y="11205"/>
                  </a:lnTo>
                  <a:lnTo>
                    <a:pt x="4069" y="11370"/>
                  </a:lnTo>
                  <a:lnTo>
                    <a:pt x="4168" y="11529"/>
                  </a:lnTo>
                  <a:lnTo>
                    <a:pt x="4274" y="11682"/>
                  </a:lnTo>
                  <a:lnTo>
                    <a:pt x="4385" y="11829"/>
                  </a:lnTo>
                  <a:lnTo>
                    <a:pt x="4504" y="11971"/>
                  </a:lnTo>
                  <a:lnTo>
                    <a:pt x="4629" y="12106"/>
                  </a:lnTo>
                  <a:lnTo>
                    <a:pt x="4760" y="12235"/>
                  </a:lnTo>
                  <a:lnTo>
                    <a:pt x="4897" y="12357"/>
                  </a:lnTo>
                  <a:lnTo>
                    <a:pt x="5040" y="12474"/>
                  </a:lnTo>
                  <a:lnTo>
                    <a:pt x="5189" y="12583"/>
                  </a:lnTo>
                  <a:lnTo>
                    <a:pt x="5344" y="12687"/>
                  </a:lnTo>
                  <a:lnTo>
                    <a:pt x="5504" y="12784"/>
                  </a:lnTo>
                  <a:lnTo>
                    <a:pt x="5671" y="12874"/>
                  </a:lnTo>
                  <a:lnTo>
                    <a:pt x="5843" y="12959"/>
                  </a:lnTo>
                  <a:lnTo>
                    <a:pt x="6022" y="13036"/>
                  </a:lnTo>
                  <a:lnTo>
                    <a:pt x="6207" y="13105"/>
                  </a:lnTo>
                  <a:lnTo>
                    <a:pt x="6398" y="13166"/>
                  </a:lnTo>
                  <a:lnTo>
                    <a:pt x="6596" y="13218"/>
                  </a:lnTo>
                  <a:lnTo>
                    <a:pt x="6800" y="13263"/>
                  </a:lnTo>
                  <a:lnTo>
                    <a:pt x="7010" y="13299"/>
                  </a:lnTo>
                  <a:lnTo>
                    <a:pt x="7227" y="13328"/>
                  </a:lnTo>
                  <a:lnTo>
                    <a:pt x="7450" y="13348"/>
                  </a:lnTo>
                  <a:lnTo>
                    <a:pt x="7680" y="1336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8389790" y="5757901"/>
              <a:ext cx="15601" cy="15897"/>
            </a:xfrm>
            <a:custGeom>
              <a:avLst/>
              <a:pathLst>
                <a:path w="15601" h="15897">
                  <a:moveTo>
                    <a:pt x="15601" y="7882"/>
                  </a:moveTo>
                  <a:lnTo>
                    <a:pt x="15596" y="8241"/>
                  </a:lnTo>
                  <a:lnTo>
                    <a:pt x="15580" y="8593"/>
                  </a:lnTo>
                  <a:lnTo>
                    <a:pt x="15553" y="8938"/>
                  </a:lnTo>
                  <a:lnTo>
                    <a:pt x="15515" y="9277"/>
                  </a:lnTo>
                  <a:lnTo>
                    <a:pt x="15467" y="9609"/>
                  </a:lnTo>
                  <a:lnTo>
                    <a:pt x="15408" y="9935"/>
                  </a:lnTo>
                  <a:lnTo>
                    <a:pt x="15338" y="10254"/>
                  </a:lnTo>
                  <a:lnTo>
                    <a:pt x="15257" y="10566"/>
                  </a:lnTo>
                  <a:lnTo>
                    <a:pt x="15166" y="10872"/>
                  </a:lnTo>
                  <a:lnTo>
                    <a:pt x="15064" y="11172"/>
                  </a:lnTo>
                  <a:lnTo>
                    <a:pt x="14952" y="11463"/>
                  </a:lnTo>
                  <a:lnTo>
                    <a:pt x="14830" y="11747"/>
                  </a:lnTo>
                  <a:lnTo>
                    <a:pt x="14699" y="12021"/>
                  </a:lnTo>
                  <a:lnTo>
                    <a:pt x="14559" y="12287"/>
                  </a:lnTo>
                  <a:lnTo>
                    <a:pt x="14409" y="12545"/>
                  </a:lnTo>
                  <a:lnTo>
                    <a:pt x="14249" y="12794"/>
                  </a:lnTo>
                  <a:lnTo>
                    <a:pt x="14081" y="13034"/>
                  </a:lnTo>
                  <a:lnTo>
                    <a:pt x="13902" y="13266"/>
                  </a:lnTo>
                  <a:lnTo>
                    <a:pt x="13715" y="13489"/>
                  </a:lnTo>
                  <a:lnTo>
                    <a:pt x="13518" y="13704"/>
                  </a:lnTo>
                  <a:lnTo>
                    <a:pt x="13312" y="13910"/>
                  </a:lnTo>
                  <a:lnTo>
                    <a:pt x="13096" y="14106"/>
                  </a:lnTo>
                  <a:lnTo>
                    <a:pt x="12872" y="14292"/>
                  </a:lnTo>
                  <a:lnTo>
                    <a:pt x="12639" y="14469"/>
                  </a:lnTo>
                  <a:lnTo>
                    <a:pt x="12397" y="14636"/>
                  </a:lnTo>
                  <a:lnTo>
                    <a:pt x="12146" y="14794"/>
                  </a:lnTo>
                  <a:lnTo>
                    <a:pt x="11885" y="14941"/>
                  </a:lnTo>
                  <a:lnTo>
                    <a:pt x="11616" y="15080"/>
                  </a:lnTo>
                  <a:lnTo>
                    <a:pt x="11338" y="15208"/>
                  </a:lnTo>
                  <a:lnTo>
                    <a:pt x="11051" y="15327"/>
                  </a:lnTo>
                  <a:lnTo>
                    <a:pt x="10758" y="15435"/>
                  </a:lnTo>
                  <a:lnTo>
                    <a:pt x="10457" y="15532"/>
                  </a:lnTo>
                  <a:lnTo>
                    <a:pt x="10148" y="15618"/>
                  </a:lnTo>
                  <a:lnTo>
                    <a:pt x="9832" y="15692"/>
                  </a:lnTo>
                  <a:lnTo>
                    <a:pt x="9508" y="15755"/>
                  </a:lnTo>
                  <a:lnTo>
                    <a:pt x="9176" y="15806"/>
                  </a:lnTo>
                  <a:lnTo>
                    <a:pt x="8837" y="15846"/>
                  </a:lnTo>
                  <a:lnTo>
                    <a:pt x="8490" y="15874"/>
                  </a:lnTo>
                  <a:lnTo>
                    <a:pt x="8135" y="15891"/>
                  </a:lnTo>
                  <a:lnTo>
                    <a:pt x="7773" y="15897"/>
                  </a:lnTo>
                  <a:lnTo>
                    <a:pt x="7390" y="15891"/>
                  </a:lnTo>
                  <a:lnTo>
                    <a:pt x="7016" y="15873"/>
                  </a:lnTo>
                  <a:lnTo>
                    <a:pt x="6652" y="15844"/>
                  </a:lnTo>
                  <a:lnTo>
                    <a:pt x="6298" y="15802"/>
                  </a:lnTo>
                  <a:lnTo>
                    <a:pt x="5953" y="15749"/>
                  </a:lnTo>
                  <a:lnTo>
                    <a:pt x="5618" y="15684"/>
                  </a:lnTo>
                  <a:lnTo>
                    <a:pt x="5292" y="15607"/>
                  </a:lnTo>
                  <a:lnTo>
                    <a:pt x="4977" y="15518"/>
                  </a:lnTo>
                  <a:lnTo>
                    <a:pt x="4671" y="15417"/>
                  </a:lnTo>
                  <a:lnTo>
                    <a:pt x="4374" y="15305"/>
                  </a:lnTo>
                  <a:lnTo>
                    <a:pt x="4089" y="15180"/>
                  </a:lnTo>
                  <a:lnTo>
                    <a:pt x="3814" y="15045"/>
                  </a:lnTo>
                  <a:lnTo>
                    <a:pt x="3548" y="14902"/>
                  </a:lnTo>
                  <a:lnTo>
                    <a:pt x="3292" y="14749"/>
                  </a:lnTo>
                  <a:lnTo>
                    <a:pt x="3045" y="14587"/>
                  </a:lnTo>
                  <a:lnTo>
                    <a:pt x="2807" y="14416"/>
                  </a:lnTo>
                  <a:lnTo>
                    <a:pt x="2579" y="14235"/>
                  </a:lnTo>
                  <a:lnTo>
                    <a:pt x="2360" y="14045"/>
                  </a:lnTo>
                  <a:lnTo>
                    <a:pt x="2151" y="13847"/>
                  </a:lnTo>
                  <a:lnTo>
                    <a:pt x="1951" y="13638"/>
                  </a:lnTo>
                  <a:lnTo>
                    <a:pt x="1761" y="13420"/>
                  </a:lnTo>
                  <a:lnTo>
                    <a:pt x="1580" y="13193"/>
                  </a:lnTo>
                  <a:lnTo>
                    <a:pt x="1409" y="12958"/>
                  </a:lnTo>
                  <a:lnTo>
                    <a:pt x="1248" y="12716"/>
                  </a:lnTo>
                  <a:lnTo>
                    <a:pt x="1096" y="12465"/>
                  </a:lnTo>
                  <a:lnTo>
                    <a:pt x="954" y="12207"/>
                  </a:lnTo>
                  <a:lnTo>
                    <a:pt x="821" y="11941"/>
                  </a:lnTo>
                  <a:lnTo>
                    <a:pt x="699" y="11667"/>
                  </a:lnTo>
                  <a:lnTo>
                    <a:pt x="585" y="11385"/>
                  </a:lnTo>
                  <a:lnTo>
                    <a:pt x="482" y="11095"/>
                  </a:lnTo>
                  <a:lnTo>
                    <a:pt x="390" y="10798"/>
                  </a:lnTo>
                  <a:lnTo>
                    <a:pt x="308" y="10496"/>
                  </a:lnTo>
                  <a:lnTo>
                    <a:pt x="236" y="10189"/>
                  </a:lnTo>
                  <a:lnTo>
                    <a:pt x="173" y="9876"/>
                  </a:lnTo>
                  <a:lnTo>
                    <a:pt x="120" y="9557"/>
                  </a:lnTo>
                  <a:lnTo>
                    <a:pt x="77" y="9233"/>
                  </a:lnTo>
                  <a:lnTo>
                    <a:pt x="43" y="8904"/>
                  </a:lnTo>
                  <a:lnTo>
                    <a:pt x="19" y="8569"/>
                  </a:lnTo>
                  <a:lnTo>
                    <a:pt x="4" y="8228"/>
                  </a:lnTo>
                  <a:lnTo>
                    <a:pt x="0" y="7882"/>
                  </a:lnTo>
                  <a:lnTo>
                    <a:pt x="5" y="7524"/>
                  </a:lnTo>
                  <a:lnTo>
                    <a:pt x="20" y="7173"/>
                  </a:lnTo>
                  <a:lnTo>
                    <a:pt x="45" y="6829"/>
                  </a:lnTo>
                  <a:lnTo>
                    <a:pt x="80" y="6491"/>
                  </a:lnTo>
                  <a:lnTo>
                    <a:pt x="126" y="6161"/>
                  </a:lnTo>
                  <a:lnTo>
                    <a:pt x="181" y="5838"/>
                  </a:lnTo>
                  <a:lnTo>
                    <a:pt x="247" y="5522"/>
                  </a:lnTo>
                  <a:lnTo>
                    <a:pt x="322" y="5213"/>
                  </a:lnTo>
                  <a:lnTo>
                    <a:pt x="408" y="4910"/>
                  </a:lnTo>
                  <a:lnTo>
                    <a:pt x="504" y="4615"/>
                  </a:lnTo>
                  <a:lnTo>
                    <a:pt x="612" y="4328"/>
                  </a:lnTo>
                  <a:lnTo>
                    <a:pt x="729" y="4050"/>
                  </a:lnTo>
                  <a:lnTo>
                    <a:pt x="855" y="3780"/>
                  </a:lnTo>
                  <a:lnTo>
                    <a:pt x="992" y="3519"/>
                  </a:lnTo>
                  <a:lnTo>
                    <a:pt x="1137" y="3267"/>
                  </a:lnTo>
                  <a:lnTo>
                    <a:pt x="1292" y="3023"/>
                  </a:lnTo>
                  <a:lnTo>
                    <a:pt x="1456" y="2789"/>
                  </a:lnTo>
                  <a:lnTo>
                    <a:pt x="1630" y="2563"/>
                  </a:lnTo>
                  <a:lnTo>
                    <a:pt x="1813" y="2346"/>
                  </a:lnTo>
                  <a:lnTo>
                    <a:pt x="2006" y="2137"/>
                  </a:lnTo>
                  <a:lnTo>
                    <a:pt x="2210" y="1936"/>
                  </a:lnTo>
                  <a:lnTo>
                    <a:pt x="2423" y="1745"/>
                  </a:lnTo>
                  <a:lnTo>
                    <a:pt x="2645" y="1563"/>
                  </a:lnTo>
                  <a:lnTo>
                    <a:pt x="2876" y="1390"/>
                  </a:lnTo>
                  <a:lnTo>
                    <a:pt x="3116" y="1227"/>
                  </a:lnTo>
                  <a:lnTo>
                    <a:pt x="3365" y="1074"/>
                  </a:lnTo>
                  <a:lnTo>
                    <a:pt x="3623" y="931"/>
                  </a:lnTo>
                  <a:lnTo>
                    <a:pt x="3890" y="797"/>
                  </a:lnTo>
                  <a:lnTo>
                    <a:pt x="4166" y="673"/>
                  </a:lnTo>
                  <a:lnTo>
                    <a:pt x="4451" y="559"/>
                  </a:lnTo>
                  <a:lnTo>
                    <a:pt x="4747" y="452"/>
                  </a:lnTo>
                  <a:lnTo>
                    <a:pt x="5051" y="357"/>
                  </a:lnTo>
                  <a:lnTo>
                    <a:pt x="5364" y="273"/>
                  </a:lnTo>
                  <a:lnTo>
                    <a:pt x="5686" y="201"/>
                  </a:lnTo>
                  <a:lnTo>
                    <a:pt x="6016" y="139"/>
                  </a:lnTo>
                  <a:lnTo>
                    <a:pt x="6355" y="89"/>
                  </a:lnTo>
                  <a:lnTo>
                    <a:pt x="6702" y="50"/>
                  </a:lnTo>
                  <a:lnTo>
                    <a:pt x="7058" y="22"/>
                  </a:lnTo>
                  <a:lnTo>
                    <a:pt x="7422" y="5"/>
                  </a:lnTo>
                  <a:lnTo>
                    <a:pt x="7795" y="0"/>
                  </a:lnTo>
                  <a:lnTo>
                    <a:pt x="8168" y="5"/>
                  </a:lnTo>
                  <a:lnTo>
                    <a:pt x="8532" y="22"/>
                  </a:lnTo>
                  <a:lnTo>
                    <a:pt x="8887" y="50"/>
                  </a:lnTo>
                  <a:lnTo>
                    <a:pt x="9233" y="89"/>
                  </a:lnTo>
                  <a:lnTo>
                    <a:pt x="9571" y="139"/>
                  </a:lnTo>
                  <a:lnTo>
                    <a:pt x="9900" y="201"/>
                  </a:lnTo>
                  <a:lnTo>
                    <a:pt x="10220" y="273"/>
                  </a:lnTo>
                  <a:lnTo>
                    <a:pt x="10531" y="357"/>
                  </a:lnTo>
                  <a:lnTo>
                    <a:pt x="10834" y="452"/>
                  </a:lnTo>
                  <a:lnTo>
                    <a:pt x="11128" y="559"/>
                  </a:lnTo>
                  <a:lnTo>
                    <a:pt x="11415" y="675"/>
                  </a:lnTo>
                  <a:lnTo>
                    <a:pt x="11692" y="801"/>
                  </a:lnTo>
                  <a:lnTo>
                    <a:pt x="11960" y="937"/>
                  </a:lnTo>
                  <a:lnTo>
                    <a:pt x="12219" y="1081"/>
                  </a:lnTo>
                  <a:lnTo>
                    <a:pt x="12468" y="1236"/>
                  </a:lnTo>
                  <a:lnTo>
                    <a:pt x="12708" y="1399"/>
                  </a:lnTo>
                  <a:lnTo>
                    <a:pt x="12938" y="1572"/>
                  </a:lnTo>
                  <a:lnTo>
                    <a:pt x="13159" y="1755"/>
                  </a:lnTo>
                  <a:lnTo>
                    <a:pt x="13371" y="1947"/>
                  </a:lnTo>
                  <a:lnTo>
                    <a:pt x="13573" y="2148"/>
                  </a:lnTo>
                  <a:lnTo>
                    <a:pt x="13767" y="2359"/>
                  </a:lnTo>
                  <a:lnTo>
                    <a:pt x="13952" y="2578"/>
                  </a:lnTo>
                  <a:lnTo>
                    <a:pt x="14128" y="2805"/>
                  </a:lnTo>
                  <a:lnTo>
                    <a:pt x="14294" y="3041"/>
                  </a:lnTo>
                  <a:lnTo>
                    <a:pt x="14450" y="3286"/>
                  </a:lnTo>
                  <a:lnTo>
                    <a:pt x="14596" y="3539"/>
                  </a:lnTo>
                  <a:lnTo>
                    <a:pt x="14733" y="3801"/>
                  </a:lnTo>
                  <a:lnTo>
                    <a:pt x="14860" y="4071"/>
                  </a:lnTo>
                  <a:lnTo>
                    <a:pt x="14978" y="4350"/>
                  </a:lnTo>
                  <a:lnTo>
                    <a:pt x="15086" y="4637"/>
                  </a:lnTo>
                  <a:lnTo>
                    <a:pt x="15184" y="4930"/>
                  </a:lnTo>
                  <a:lnTo>
                    <a:pt x="15271" y="5230"/>
                  </a:lnTo>
                  <a:lnTo>
                    <a:pt x="15349" y="5537"/>
                  </a:lnTo>
                  <a:lnTo>
                    <a:pt x="15416" y="5851"/>
                  </a:lnTo>
                  <a:lnTo>
                    <a:pt x="15472" y="6172"/>
                  </a:lnTo>
                  <a:lnTo>
                    <a:pt x="15519" y="6500"/>
                  </a:lnTo>
                  <a:lnTo>
                    <a:pt x="15555" y="6835"/>
                  </a:lnTo>
                  <a:lnTo>
                    <a:pt x="15580" y="7177"/>
                  </a:lnTo>
                  <a:lnTo>
                    <a:pt x="15596" y="75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8393046" y="5760445"/>
              <a:ext cx="9045" cy="10810"/>
            </a:xfrm>
            <a:custGeom>
              <a:avLst/>
              <a:pathLst>
                <a:path w="9045" h="10810">
                  <a:moveTo>
                    <a:pt x="9045" y="5339"/>
                  </a:moveTo>
                  <a:lnTo>
                    <a:pt x="9042" y="5098"/>
                  </a:lnTo>
                  <a:lnTo>
                    <a:pt x="9033" y="4862"/>
                  </a:lnTo>
                  <a:lnTo>
                    <a:pt x="9018" y="4630"/>
                  </a:lnTo>
                  <a:lnTo>
                    <a:pt x="8997" y="4404"/>
                  </a:lnTo>
                  <a:lnTo>
                    <a:pt x="8971" y="4182"/>
                  </a:lnTo>
                  <a:lnTo>
                    <a:pt x="8938" y="3965"/>
                  </a:lnTo>
                  <a:lnTo>
                    <a:pt x="8900" y="3753"/>
                  </a:lnTo>
                  <a:lnTo>
                    <a:pt x="8855" y="3546"/>
                  </a:lnTo>
                  <a:lnTo>
                    <a:pt x="8805" y="3344"/>
                  </a:lnTo>
                  <a:lnTo>
                    <a:pt x="8749" y="3146"/>
                  </a:lnTo>
                  <a:lnTo>
                    <a:pt x="8689" y="2952"/>
                  </a:lnTo>
                  <a:lnTo>
                    <a:pt x="8623" y="2763"/>
                  </a:lnTo>
                  <a:lnTo>
                    <a:pt x="8552" y="2580"/>
                  </a:lnTo>
                  <a:lnTo>
                    <a:pt x="8475" y="2402"/>
                  </a:lnTo>
                  <a:lnTo>
                    <a:pt x="8392" y="2231"/>
                  </a:lnTo>
                  <a:lnTo>
                    <a:pt x="8304" y="2065"/>
                  </a:lnTo>
                  <a:lnTo>
                    <a:pt x="8210" y="1904"/>
                  </a:lnTo>
                  <a:lnTo>
                    <a:pt x="8110" y="1750"/>
                  </a:lnTo>
                  <a:lnTo>
                    <a:pt x="8005" y="1601"/>
                  </a:lnTo>
                  <a:lnTo>
                    <a:pt x="7893" y="1458"/>
                  </a:lnTo>
                  <a:lnTo>
                    <a:pt x="7777" y="1321"/>
                  </a:lnTo>
                  <a:lnTo>
                    <a:pt x="7654" y="1190"/>
                  </a:lnTo>
                  <a:lnTo>
                    <a:pt x="7527" y="1066"/>
                  </a:lnTo>
                  <a:lnTo>
                    <a:pt x="7393" y="949"/>
                  </a:lnTo>
                  <a:lnTo>
                    <a:pt x="7255" y="838"/>
                  </a:lnTo>
                  <a:lnTo>
                    <a:pt x="7111" y="734"/>
                  </a:lnTo>
                  <a:lnTo>
                    <a:pt x="6961" y="636"/>
                  </a:lnTo>
                  <a:lnTo>
                    <a:pt x="6806" y="545"/>
                  </a:lnTo>
                  <a:lnTo>
                    <a:pt x="6645" y="461"/>
                  </a:lnTo>
                  <a:lnTo>
                    <a:pt x="6479" y="383"/>
                  </a:lnTo>
                  <a:lnTo>
                    <a:pt x="6310" y="310"/>
                  </a:lnTo>
                  <a:lnTo>
                    <a:pt x="6135" y="245"/>
                  </a:lnTo>
                  <a:lnTo>
                    <a:pt x="5954" y="188"/>
                  </a:lnTo>
                  <a:lnTo>
                    <a:pt x="5769" y="138"/>
                  </a:lnTo>
                  <a:lnTo>
                    <a:pt x="5577" y="95"/>
                  </a:lnTo>
                  <a:lnTo>
                    <a:pt x="5381" y="61"/>
                  </a:lnTo>
                  <a:lnTo>
                    <a:pt x="5178" y="34"/>
                  </a:lnTo>
                  <a:lnTo>
                    <a:pt x="4970" y="15"/>
                  </a:lnTo>
                  <a:lnTo>
                    <a:pt x="4757" y="3"/>
                  </a:lnTo>
                  <a:lnTo>
                    <a:pt x="4539" y="0"/>
                  </a:lnTo>
                  <a:lnTo>
                    <a:pt x="4315" y="3"/>
                  </a:lnTo>
                  <a:lnTo>
                    <a:pt x="4098" y="15"/>
                  </a:lnTo>
                  <a:lnTo>
                    <a:pt x="3886" y="34"/>
                  </a:lnTo>
                  <a:lnTo>
                    <a:pt x="3679" y="61"/>
                  </a:lnTo>
                  <a:lnTo>
                    <a:pt x="3478" y="95"/>
                  </a:lnTo>
                  <a:lnTo>
                    <a:pt x="3282" y="138"/>
                  </a:lnTo>
                  <a:lnTo>
                    <a:pt x="3092" y="188"/>
                  </a:lnTo>
                  <a:lnTo>
                    <a:pt x="2907" y="245"/>
                  </a:lnTo>
                  <a:lnTo>
                    <a:pt x="2728" y="310"/>
                  </a:lnTo>
                  <a:lnTo>
                    <a:pt x="2554" y="383"/>
                  </a:lnTo>
                  <a:lnTo>
                    <a:pt x="2388" y="461"/>
                  </a:lnTo>
                  <a:lnTo>
                    <a:pt x="2227" y="545"/>
                  </a:lnTo>
                  <a:lnTo>
                    <a:pt x="2072" y="636"/>
                  </a:lnTo>
                  <a:lnTo>
                    <a:pt x="1923" y="734"/>
                  </a:lnTo>
                  <a:lnTo>
                    <a:pt x="1778" y="838"/>
                  </a:lnTo>
                  <a:lnTo>
                    <a:pt x="1640" y="949"/>
                  </a:lnTo>
                  <a:lnTo>
                    <a:pt x="1506" y="1066"/>
                  </a:lnTo>
                  <a:lnTo>
                    <a:pt x="1379" y="1190"/>
                  </a:lnTo>
                  <a:lnTo>
                    <a:pt x="1257" y="1321"/>
                  </a:lnTo>
                  <a:lnTo>
                    <a:pt x="1140" y="1458"/>
                  </a:lnTo>
                  <a:lnTo>
                    <a:pt x="1029" y="1601"/>
                  </a:lnTo>
                  <a:lnTo>
                    <a:pt x="923" y="1750"/>
                  </a:lnTo>
                  <a:lnTo>
                    <a:pt x="823" y="1904"/>
                  </a:lnTo>
                  <a:lnTo>
                    <a:pt x="729" y="2065"/>
                  </a:lnTo>
                  <a:lnTo>
                    <a:pt x="641" y="2231"/>
                  </a:lnTo>
                  <a:lnTo>
                    <a:pt x="558" y="2402"/>
                  </a:lnTo>
                  <a:lnTo>
                    <a:pt x="481" y="2580"/>
                  </a:lnTo>
                  <a:lnTo>
                    <a:pt x="410" y="2763"/>
                  </a:lnTo>
                  <a:lnTo>
                    <a:pt x="344" y="2952"/>
                  </a:lnTo>
                  <a:lnTo>
                    <a:pt x="285" y="3146"/>
                  </a:lnTo>
                  <a:lnTo>
                    <a:pt x="230" y="3344"/>
                  </a:lnTo>
                  <a:lnTo>
                    <a:pt x="182" y="3546"/>
                  </a:lnTo>
                  <a:lnTo>
                    <a:pt x="139" y="3753"/>
                  </a:lnTo>
                  <a:lnTo>
                    <a:pt x="102" y="3965"/>
                  </a:lnTo>
                  <a:lnTo>
                    <a:pt x="71" y="4182"/>
                  </a:lnTo>
                  <a:lnTo>
                    <a:pt x="45" y="4404"/>
                  </a:lnTo>
                  <a:lnTo>
                    <a:pt x="25" y="4630"/>
                  </a:lnTo>
                  <a:lnTo>
                    <a:pt x="11" y="4862"/>
                  </a:lnTo>
                  <a:lnTo>
                    <a:pt x="2" y="5098"/>
                  </a:lnTo>
                  <a:lnTo>
                    <a:pt x="0" y="5339"/>
                  </a:lnTo>
                  <a:lnTo>
                    <a:pt x="2" y="5578"/>
                  </a:lnTo>
                  <a:lnTo>
                    <a:pt x="11" y="5813"/>
                  </a:lnTo>
                  <a:lnTo>
                    <a:pt x="25" y="6045"/>
                  </a:lnTo>
                  <a:lnTo>
                    <a:pt x="45" y="6272"/>
                  </a:lnTo>
                  <a:lnTo>
                    <a:pt x="71" y="6496"/>
                  </a:lnTo>
                  <a:lnTo>
                    <a:pt x="102" y="6715"/>
                  </a:lnTo>
                  <a:lnTo>
                    <a:pt x="139" y="6931"/>
                  </a:lnTo>
                  <a:lnTo>
                    <a:pt x="182" y="7142"/>
                  </a:lnTo>
                  <a:lnTo>
                    <a:pt x="230" y="7350"/>
                  </a:lnTo>
                  <a:lnTo>
                    <a:pt x="285" y="7554"/>
                  </a:lnTo>
                  <a:lnTo>
                    <a:pt x="347" y="7750"/>
                  </a:lnTo>
                  <a:lnTo>
                    <a:pt x="414" y="7942"/>
                  </a:lnTo>
                  <a:lnTo>
                    <a:pt x="487" y="8128"/>
                  </a:lnTo>
                  <a:lnTo>
                    <a:pt x="565" y="8308"/>
                  </a:lnTo>
                  <a:lnTo>
                    <a:pt x="649" y="8483"/>
                  </a:lnTo>
                  <a:lnTo>
                    <a:pt x="738" y="8652"/>
                  </a:lnTo>
                  <a:lnTo>
                    <a:pt x="833" y="8816"/>
                  </a:lnTo>
                  <a:lnTo>
                    <a:pt x="934" y="8974"/>
                  </a:lnTo>
                  <a:lnTo>
                    <a:pt x="1039" y="9127"/>
                  </a:lnTo>
                  <a:lnTo>
                    <a:pt x="1151" y="9275"/>
                  </a:lnTo>
                  <a:lnTo>
                    <a:pt x="1267" y="9416"/>
                  </a:lnTo>
                  <a:lnTo>
                    <a:pt x="1390" y="9552"/>
                  </a:lnTo>
                  <a:lnTo>
                    <a:pt x="1517" y="9680"/>
                  </a:lnTo>
                  <a:lnTo>
                    <a:pt x="1651" y="9803"/>
                  </a:lnTo>
                  <a:lnTo>
                    <a:pt x="1789" y="9919"/>
                  </a:lnTo>
                  <a:lnTo>
                    <a:pt x="1934" y="10029"/>
                  </a:lnTo>
                  <a:lnTo>
                    <a:pt x="2083" y="10132"/>
                  </a:lnTo>
                  <a:lnTo>
                    <a:pt x="2238" y="10229"/>
                  </a:lnTo>
                  <a:lnTo>
                    <a:pt x="2399" y="10320"/>
                  </a:lnTo>
                  <a:lnTo>
                    <a:pt x="2565" y="10404"/>
                  </a:lnTo>
                  <a:lnTo>
                    <a:pt x="2737" y="10481"/>
                  </a:lnTo>
                  <a:lnTo>
                    <a:pt x="2913" y="10550"/>
                  </a:lnTo>
                  <a:lnTo>
                    <a:pt x="3095" y="10611"/>
                  </a:lnTo>
                  <a:lnTo>
                    <a:pt x="3283" y="10664"/>
                  </a:lnTo>
                  <a:lnTo>
                    <a:pt x="3475" y="10708"/>
                  </a:lnTo>
                  <a:lnTo>
                    <a:pt x="3673" y="10745"/>
                  </a:lnTo>
                  <a:lnTo>
                    <a:pt x="3876" y="10773"/>
                  </a:lnTo>
                  <a:lnTo>
                    <a:pt x="4084" y="10794"/>
                  </a:lnTo>
                  <a:lnTo>
                    <a:pt x="4298" y="10806"/>
                  </a:lnTo>
                  <a:lnTo>
                    <a:pt x="4517" y="10810"/>
                  </a:lnTo>
                  <a:lnTo>
                    <a:pt x="4750" y="10806"/>
                  </a:lnTo>
                  <a:lnTo>
                    <a:pt x="4977" y="10794"/>
                  </a:lnTo>
                  <a:lnTo>
                    <a:pt x="5197" y="10773"/>
                  </a:lnTo>
                  <a:lnTo>
                    <a:pt x="5411" y="10745"/>
                  </a:lnTo>
                  <a:lnTo>
                    <a:pt x="5618" y="10708"/>
                  </a:lnTo>
                  <a:lnTo>
                    <a:pt x="5819" y="10664"/>
                  </a:lnTo>
                  <a:lnTo>
                    <a:pt x="6013" y="10611"/>
                  </a:lnTo>
                  <a:lnTo>
                    <a:pt x="6201" y="10550"/>
                  </a:lnTo>
                  <a:lnTo>
                    <a:pt x="6382" y="10481"/>
                  </a:lnTo>
                  <a:lnTo>
                    <a:pt x="6556" y="10404"/>
                  </a:lnTo>
                  <a:lnTo>
                    <a:pt x="6724" y="10318"/>
                  </a:lnTo>
                  <a:lnTo>
                    <a:pt x="6886" y="10225"/>
                  </a:lnTo>
                  <a:lnTo>
                    <a:pt x="7041" y="10127"/>
                  </a:lnTo>
                  <a:lnTo>
                    <a:pt x="7191" y="10022"/>
                  </a:lnTo>
                  <a:lnTo>
                    <a:pt x="7334" y="9911"/>
                  </a:lnTo>
                  <a:lnTo>
                    <a:pt x="7472" y="9794"/>
                  </a:lnTo>
                  <a:lnTo>
                    <a:pt x="7603" y="9670"/>
                  </a:lnTo>
                  <a:lnTo>
                    <a:pt x="7728" y="9541"/>
                  </a:lnTo>
                  <a:lnTo>
                    <a:pt x="7847" y="9406"/>
                  </a:lnTo>
                  <a:lnTo>
                    <a:pt x="7959" y="9264"/>
                  </a:lnTo>
                  <a:lnTo>
                    <a:pt x="8068" y="9114"/>
                  </a:lnTo>
                  <a:lnTo>
                    <a:pt x="8171" y="8960"/>
                  </a:lnTo>
                  <a:lnTo>
                    <a:pt x="8268" y="8799"/>
                  </a:lnTo>
                  <a:lnTo>
                    <a:pt x="8359" y="8634"/>
                  </a:lnTo>
                  <a:lnTo>
                    <a:pt x="8444" y="8464"/>
                  </a:lnTo>
                  <a:lnTo>
                    <a:pt x="8524" y="8288"/>
                  </a:lnTo>
                  <a:lnTo>
                    <a:pt x="8597" y="8107"/>
                  </a:lnTo>
                  <a:lnTo>
                    <a:pt x="8664" y="7920"/>
                  </a:lnTo>
                  <a:lnTo>
                    <a:pt x="8726" y="7729"/>
                  </a:lnTo>
                  <a:lnTo>
                    <a:pt x="8782" y="7532"/>
                  </a:lnTo>
                  <a:lnTo>
                    <a:pt x="8832" y="7328"/>
                  </a:lnTo>
                  <a:lnTo>
                    <a:pt x="8876" y="7121"/>
                  </a:lnTo>
                  <a:lnTo>
                    <a:pt x="8916" y="6911"/>
                  </a:lnTo>
                  <a:lnTo>
                    <a:pt x="8950" y="6697"/>
                  </a:lnTo>
                  <a:lnTo>
                    <a:pt x="8979" y="6479"/>
                  </a:lnTo>
                  <a:lnTo>
                    <a:pt x="9003" y="6258"/>
                  </a:lnTo>
                  <a:lnTo>
                    <a:pt x="9021" y="6034"/>
                  </a:lnTo>
                  <a:lnTo>
                    <a:pt x="9034" y="5805"/>
                  </a:lnTo>
                  <a:lnTo>
                    <a:pt x="9042" y="557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8407836" y="5758131"/>
              <a:ext cx="11522" cy="15448"/>
            </a:xfrm>
            <a:custGeom>
              <a:avLst/>
              <a:pathLst>
                <a:path w="11522" h="15448">
                  <a:moveTo>
                    <a:pt x="0" y="15448"/>
                  </a:moveTo>
                  <a:lnTo>
                    <a:pt x="0" y="0"/>
                  </a:lnTo>
                  <a:lnTo>
                    <a:pt x="3234" y="0"/>
                  </a:lnTo>
                  <a:lnTo>
                    <a:pt x="3234" y="12948"/>
                  </a:lnTo>
                  <a:lnTo>
                    <a:pt x="11522" y="12948"/>
                  </a:lnTo>
                  <a:lnTo>
                    <a:pt x="11522" y="15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8421552" y="5758131"/>
              <a:ext cx="3234" cy="15448"/>
            </a:xfrm>
            <a:custGeom>
              <a:avLst/>
              <a:pathLst>
                <a:path w="3234" h="15448">
                  <a:moveTo>
                    <a:pt x="0" y="15448"/>
                  </a:moveTo>
                  <a:lnTo>
                    <a:pt x="0" y="0"/>
                  </a:lnTo>
                  <a:lnTo>
                    <a:pt x="3234" y="0"/>
                  </a:lnTo>
                  <a:lnTo>
                    <a:pt x="3234" y="15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426848" y="5758131"/>
              <a:ext cx="15064" cy="15448"/>
            </a:xfrm>
            <a:custGeom>
              <a:avLst/>
              <a:pathLst>
                <a:path w="15064" h="15448">
                  <a:moveTo>
                    <a:pt x="11862" y="15448"/>
                  </a:moveTo>
                  <a:lnTo>
                    <a:pt x="10492" y="11501"/>
                  </a:lnTo>
                  <a:lnTo>
                    <a:pt x="4604" y="11501"/>
                  </a:lnTo>
                  <a:lnTo>
                    <a:pt x="3234" y="15448"/>
                  </a:lnTo>
                  <a:lnTo>
                    <a:pt x="0" y="15448"/>
                  </a:lnTo>
                  <a:lnTo>
                    <a:pt x="5635" y="0"/>
                  </a:lnTo>
                  <a:lnTo>
                    <a:pt x="9450" y="0"/>
                  </a:lnTo>
                  <a:lnTo>
                    <a:pt x="15064" y="15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432176" y="5762758"/>
              <a:ext cx="4440" cy="4440"/>
            </a:xfrm>
            <a:custGeom>
              <a:avLst/>
              <a:pathLst>
                <a:path w="4440" h="4440">
                  <a:moveTo>
                    <a:pt x="1523" y="0"/>
                  </a:moveTo>
                  <a:lnTo>
                    <a:pt x="0" y="4440"/>
                  </a:lnTo>
                  <a:lnTo>
                    <a:pt x="4440" y="444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702472" y="5801525"/>
              <a:ext cx="33310" cy="32775"/>
            </a:xfrm>
            <a:custGeom>
              <a:avLst/>
              <a:pathLst>
                <a:path w="33310" h="32775">
                  <a:moveTo>
                    <a:pt x="27215" y="32775"/>
                  </a:moveTo>
                  <a:lnTo>
                    <a:pt x="27215" y="12910"/>
                  </a:lnTo>
                  <a:lnTo>
                    <a:pt x="27216" y="12672"/>
                  </a:lnTo>
                  <a:lnTo>
                    <a:pt x="27216" y="12432"/>
                  </a:lnTo>
                  <a:lnTo>
                    <a:pt x="27217" y="12191"/>
                  </a:lnTo>
                  <a:lnTo>
                    <a:pt x="27219" y="11949"/>
                  </a:lnTo>
                  <a:lnTo>
                    <a:pt x="27221" y="11706"/>
                  </a:lnTo>
                  <a:lnTo>
                    <a:pt x="27224" y="11461"/>
                  </a:lnTo>
                  <a:lnTo>
                    <a:pt x="27227" y="11215"/>
                  </a:lnTo>
                  <a:lnTo>
                    <a:pt x="27230" y="10967"/>
                  </a:lnTo>
                  <a:lnTo>
                    <a:pt x="27234" y="10718"/>
                  </a:lnTo>
                  <a:lnTo>
                    <a:pt x="27239" y="10467"/>
                  </a:lnTo>
                  <a:lnTo>
                    <a:pt x="27248" y="10218"/>
                  </a:lnTo>
                  <a:lnTo>
                    <a:pt x="27257" y="9973"/>
                  </a:lnTo>
                  <a:lnTo>
                    <a:pt x="27267" y="9732"/>
                  </a:lnTo>
                  <a:lnTo>
                    <a:pt x="27276" y="9496"/>
                  </a:lnTo>
                  <a:lnTo>
                    <a:pt x="27285" y="9263"/>
                  </a:lnTo>
                  <a:lnTo>
                    <a:pt x="27294" y="9035"/>
                  </a:lnTo>
                  <a:lnTo>
                    <a:pt x="27304" y="8811"/>
                  </a:lnTo>
                  <a:lnTo>
                    <a:pt x="27313" y="8591"/>
                  </a:lnTo>
                  <a:lnTo>
                    <a:pt x="27322" y="8376"/>
                  </a:lnTo>
                  <a:lnTo>
                    <a:pt x="27332" y="8164"/>
                  </a:lnTo>
                  <a:lnTo>
                    <a:pt x="27345" y="7918"/>
                  </a:lnTo>
                  <a:lnTo>
                    <a:pt x="27359" y="7674"/>
                  </a:lnTo>
                  <a:lnTo>
                    <a:pt x="27371" y="7431"/>
                  </a:lnTo>
                  <a:lnTo>
                    <a:pt x="27384" y="7189"/>
                  </a:lnTo>
                  <a:lnTo>
                    <a:pt x="27396" y="6949"/>
                  </a:lnTo>
                  <a:lnTo>
                    <a:pt x="27407" y="6710"/>
                  </a:lnTo>
                  <a:lnTo>
                    <a:pt x="27418" y="6472"/>
                  </a:lnTo>
                  <a:lnTo>
                    <a:pt x="27428" y="6236"/>
                  </a:lnTo>
                  <a:lnTo>
                    <a:pt x="27438" y="6002"/>
                  </a:lnTo>
                  <a:lnTo>
                    <a:pt x="27448" y="5768"/>
                  </a:lnTo>
                  <a:lnTo>
                    <a:pt x="27351" y="6134"/>
                  </a:lnTo>
                  <a:lnTo>
                    <a:pt x="27254" y="6496"/>
                  </a:lnTo>
                  <a:lnTo>
                    <a:pt x="27159" y="6854"/>
                  </a:lnTo>
                  <a:lnTo>
                    <a:pt x="27065" y="7209"/>
                  </a:lnTo>
                  <a:lnTo>
                    <a:pt x="26971" y="7559"/>
                  </a:lnTo>
                  <a:lnTo>
                    <a:pt x="26879" y="7907"/>
                  </a:lnTo>
                  <a:lnTo>
                    <a:pt x="26787" y="8250"/>
                  </a:lnTo>
                  <a:lnTo>
                    <a:pt x="26696" y="8589"/>
                  </a:lnTo>
                  <a:lnTo>
                    <a:pt x="26606" y="8925"/>
                  </a:lnTo>
                  <a:lnTo>
                    <a:pt x="26517" y="9258"/>
                  </a:lnTo>
                  <a:lnTo>
                    <a:pt x="26480" y="9398"/>
                  </a:lnTo>
                  <a:lnTo>
                    <a:pt x="26442" y="9539"/>
                  </a:lnTo>
                  <a:lnTo>
                    <a:pt x="26404" y="9680"/>
                  </a:lnTo>
                  <a:lnTo>
                    <a:pt x="26365" y="9823"/>
                  </a:lnTo>
                  <a:lnTo>
                    <a:pt x="26326" y="9967"/>
                  </a:lnTo>
                  <a:lnTo>
                    <a:pt x="26286" y="10112"/>
                  </a:lnTo>
                  <a:lnTo>
                    <a:pt x="26246" y="10257"/>
                  </a:lnTo>
                  <a:lnTo>
                    <a:pt x="26205" y="10404"/>
                  </a:lnTo>
                  <a:lnTo>
                    <a:pt x="26164" y="10551"/>
                  </a:lnTo>
                  <a:lnTo>
                    <a:pt x="26122" y="10700"/>
                  </a:lnTo>
                  <a:lnTo>
                    <a:pt x="26080" y="10848"/>
                  </a:lnTo>
                  <a:lnTo>
                    <a:pt x="26038" y="10996"/>
                  </a:lnTo>
                  <a:lnTo>
                    <a:pt x="25996" y="11142"/>
                  </a:lnTo>
                  <a:lnTo>
                    <a:pt x="25955" y="11288"/>
                  </a:lnTo>
                  <a:lnTo>
                    <a:pt x="25913" y="11432"/>
                  </a:lnTo>
                  <a:lnTo>
                    <a:pt x="25871" y="11576"/>
                  </a:lnTo>
                  <a:lnTo>
                    <a:pt x="25829" y="11719"/>
                  </a:lnTo>
                  <a:lnTo>
                    <a:pt x="25787" y="11861"/>
                  </a:lnTo>
                  <a:lnTo>
                    <a:pt x="25745" y="12002"/>
                  </a:lnTo>
                  <a:lnTo>
                    <a:pt x="25703" y="12142"/>
                  </a:lnTo>
                  <a:lnTo>
                    <a:pt x="25666" y="12281"/>
                  </a:lnTo>
                  <a:lnTo>
                    <a:pt x="25629" y="12417"/>
                  </a:lnTo>
                  <a:lnTo>
                    <a:pt x="25592" y="12552"/>
                  </a:lnTo>
                  <a:lnTo>
                    <a:pt x="25554" y="12685"/>
                  </a:lnTo>
                  <a:lnTo>
                    <a:pt x="25517" y="12817"/>
                  </a:lnTo>
                  <a:lnTo>
                    <a:pt x="25480" y="12946"/>
                  </a:lnTo>
                  <a:lnTo>
                    <a:pt x="25006" y="14491"/>
                  </a:lnTo>
                  <a:lnTo>
                    <a:pt x="19097" y="32775"/>
                  </a:lnTo>
                  <a:lnTo>
                    <a:pt x="14212" y="32775"/>
                  </a:lnTo>
                  <a:lnTo>
                    <a:pt x="7876" y="13073"/>
                  </a:lnTo>
                  <a:lnTo>
                    <a:pt x="7840" y="12946"/>
                  </a:lnTo>
                  <a:lnTo>
                    <a:pt x="7804" y="12817"/>
                  </a:lnTo>
                  <a:lnTo>
                    <a:pt x="7766" y="12685"/>
                  </a:lnTo>
                  <a:lnTo>
                    <a:pt x="7727" y="12552"/>
                  </a:lnTo>
                  <a:lnTo>
                    <a:pt x="7688" y="12417"/>
                  </a:lnTo>
                  <a:lnTo>
                    <a:pt x="7647" y="12281"/>
                  </a:lnTo>
                  <a:lnTo>
                    <a:pt x="7606" y="12142"/>
                  </a:lnTo>
                  <a:lnTo>
                    <a:pt x="7569" y="12002"/>
                  </a:lnTo>
                  <a:lnTo>
                    <a:pt x="7531" y="11861"/>
                  </a:lnTo>
                  <a:lnTo>
                    <a:pt x="7492" y="11719"/>
                  </a:lnTo>
                  <a:lnTo>
                    <a:pt x="7453" y="11576"/>
                  </a:lnTo>
                  <a:lnTo>
                    <a:pt x="7414" y="11432"/>
                  </a:lnTo>
                  <a:lnTo>
                    <a:pt x="7374" y="11288"/>
                  </a:lnTo>
                  <a:lnTo>
                    <a:pt x="7334" y="11142"/>
                  </a:lnTo>
                  <a:lnTo>
                    <a:pt x="7293" y="10996"/>
                  </a:lnTo>
                  <a:lnTo>
                    <a:pt x="7252" y="10848"/>
                  </a:lnTo>
                  <a:lnTo>
                    <a:pt x="7211" y="10700"/>
                  </a:lnTo>
                  <a:lnTo>
                    <a:pt x="7169" y="10551"/>
                  </a:lnTo>
                  <a:lnTo>
                    <a:pt x="7127" y="10404"/>
                  </a:lnTo>
                  <a:lnTo>
                    <a:pt x="7085" y="10257"/>
                  </a:lnTo>
                  <a:lnTo>
                    <a:pt x="7043" y="10112"/>
                  </a:lnTo>
                  <a:lnTo>
                    <a:pt x="7001" y="9967"/>
                  </a:lnTo>
                  <a:lnTo>
                    <a:pt x="6959" y="9823"/>
                  </a:lnTo>
                  <a:lnTo>
                    <a:pt x="6917" y="9680"/>
                  </a:lnTo>
                  <a:lnTo>
                    <a:pt x="6876" y="9539"/>
                  </a:lnTo>
                  <a:lnTo>
                    <a:pt x="6834" y="9398"/>
                  </a:lnTo>
                  <a:lnTo>
                    <a:pt x="6792" y="9258"/>
                  </a:lnTo>
                  <a:lnTo>
                    <a:pt x="6698" y="8925"/>
                  </a:lnTo>
                  <a:lnTo>
                    <a:pt x="6604" y="8589"/>
                  </a:lnTo>
                  <a:lnTo>
                    <a:pt x="6509" y="8250"/>
                  </a:lnTo>
                  <a:lnTo>
                    <a:pt x="6412" y="7907"/>
                  </a:lnTo>
                  <a:lnTo>
                    <a:pt x="6315" y="7559"/>
                  </a:lnTo>
                  <a:lnTo>
                    <a:pt x="6217" y="7209"/>
                  </a:lnTo>
                  <a:lnTo>
                    <a:pt x="6118" y="6854"/>
                  </a:lnTo>
                  <a:lnTo>
                    <a:pt x="6018" y="6496"/>
                  </a:lnTo>
                  <a:lnTo>
                    <a:pt x="5917" y="6134"/>
                  </a:lnTo>
                  <a:lnTo>
                    <a:pt x="5815" y="5768"/>
                  </a:lnTo>
                  <a:lnTo>
                    <a:pt x="5829" y="6038"/>
                  </a:lnTo>
                  <a:lnTo>
                    <a:pt x="5843" y="6306"/>
                  </a:lnTo>
                  <a:lnTo>
                    <a:pt x="5857" y="6574"/>
                  </a:lnTo>
                  <a:lnTo>
                    <a:pt x="5871" y="6840"/>
                  </a:lnTo>
                  <a:lnTo>
                    <a:pt x="5885" y="7106"/>
                  </a:lnTo>
                  <a:lnTo>
                    <a:pt x="5899" y="7371"/>
                  </a:lnTo>
                  <a:lnTo>
                    <a:pt x="5913" y="7634"/>
                  </a:lnTo>
                  <a:lnTo>
                    <a:pt x="5927" y="7897"/>
                  </a:lnTo>
                  <a:lnTo>
                    <a:pt x="5940" y="8159"/>
                  </a:lnTo>
                  <a:lnTo>
                    <a:pt x="5954" y="8420"/>
                  </a:lnTo>
                  <a:lnTo>
                    <a:pt x="5964" y="8645"/>
                  </a:lnTo>
                  <a:lnTo>
                    <a:pt x="5973" y="8871"/>
                  </a:lnTo>
                  <a:lnTo>
                    <a:pt x="5982" y="9101"/>
                  </a:lnTo>
                  <a:lnTo>
                    <a:pt x="5992" y="9332"/>
                  </a:lnTo>
                  <a:lnTo>
                    <a:pt x="6001" y="9566"/>
                  </a:lnTo>
                  <a:lnTo>
                    <a:pt x="6010" y="9802"/>
                  </a:lnTo>
                  <a:lnTo>
                    <a:pt x="6020" y="10040"/>
                  </a:lnTo>
                  <a:lnTo>
                    <a:pt x="6029" y="10281"/>
                  </a:lnTo>
                  <a:lnTo>
                    <a:pt x="6038" y="10524"/>
                  </a:lnTo>
                  <a:lnTo>
                    <a:pt x="6047" y="10770"/>
                  </a:lnTo>
                  <a:lnTo>
                    <a:pt x="6056" y="11013"/>
                  </a:lnTo>
                  <a:lnTo>
                    <a:pt x="6064" y="11250"/>
                  </a:lnTo>
                  <a:lnTo>
                    <a:pt x="6071" y="11480"/>
                  </a:lnTo>
                  <a:lnTo>
                    <a:pt x="6077" y="11704"/>
                  </a:lnTo>
                  <a:lnTo>
                    <a:pt x="6082" y="11921"/>
                  </a:lnTo>
                  <a:lnTo>
                    <a:pt x="6087" y="12132"/>
                  </a:lnTo>
                  <a:lnTo>
                    <a:pt x="6090" y="12336"/>
                  </a:lnTo>
                  <a:lnTo>
                    <a:pt x="6092" y="12534"/>
                  </a:lnTo>
                  <a:lnTo>
                    <a:pt x="6094" y="12725"/>
                  </a:lnTo>
                  <a:lnTo>
                    <a:pt x="6094" y="12910"/>
                  </a:lnTo>
                  <a:lnTo>
                    <a:pt x="6094" y="32775"/>
                  </a:lnTo>
                  <a:lnTo>
                    <a:pt x="0" y="32775"/>
                  </a:lnTo>
                  <a:lnTo>
                    <a:pt x="0" y="0"/>
                  </a:lnTo>
                  <a:lnTo>
                    <a:pt x="9188" y="0"/>
                  </a:lnTo>
                  <a:lnTo>
                    <a:pt x="15050" y="18329"/>
                  </a:lnTo>
                  <a:lnTo>
                    <a:pt x="15096" y="18477"/>
                  </a:lnTo>
                  <a:lnTo>
                    <a:pt x="15144" y="18631"/>
                  </a:lnTo>
                  <a:lnTo>
                    <a:pt x="15191" y="18791"/>
                  </a:lnTo>
                  <a:lnTo>
                    <a:pt x="15239" y="18958"/>
                  </a:lnTo>
                  <a:lnTo>
                    <a:pt x="15288" y="19132"/>
                  </a:lnTo>
                  <a:lnTo>
                    <a:pt x="15337" y="19312"/>
                  </a:lnTo>
                  <a:lnTo>
                    <a:pt x="15387" y="19499"/>
                  </a:lnTo>
                  <a:lnTo>
                    <a:pt x="15437" y="19692"/>
                  </a:lnTo>
                  <a:lnTo>
                    <a:pt x="15487" y="19891"/>
                  </a:lnTo>
                  <a:lnTo>
                    <a:pt x="15538" y="20097"/>
                  </a:lnTo>
                  <a:lnTo>
                    <a:pt x="15594" y="20306"/>
                  </a:lnTo>
                  <a:lnTo>
                    <a:pt x="15649" y="20513"/>
                  </a:lnTo>
                  <a:lnTo>
                    <a:pt x="15704" y="20719"/>
                  </a:lnTo>
                  <a:lnTo>
                    <a:pt x="15758" y="20924"/>
                  </a:lnTo>
                  <a:lnTo>
                    <a:pt x="15811" y="21127"/>
                  </a:lnTo>
                  <a:lnTo>
                    <a:pt x="15865" y="21328"/>
                  </a:lnTo>
                  <a:lnTo>
                    <a:pt x="15918" y="21529"/>
                  </a:lnTo>
                  <a:lnTo>
                    <a:pt x="15970" y="21728"/>
                  </a:lnTo>
                  <a:lnTo>
                    <a:pt x="16022" y="21925"/>
                  </a:lnTo>
                  <a:lnTo>
                    <a:pt x="16073" y="22121"/>
                  </a:lnTo>
                  <a:lnTo>
                    <a:pt x="16129" y="22350"/>
                  </a:lnTo>
                  <a:lnTo>
                    <a:pt x="16187" y="22581"/>
                  </a:lnTo>
                  <a:lnTo>
                    <a:pt x="16245" y="22813"/>
                  </a:lnTo>
                  <a:lnTo>
                    <a:pt x="16304" y="23048"/>
                  </a:lnTo>
                  <a:lnTo>
                    <a:pt x="16364" y="23284"/>
                  </a:lnTo>
                  <a:lnTo>
                    <a:pt x="16425" y="23522"/>
                  </a:lnTo>
                  <a:lnTo>
                    <a:pt x="16487" y="23762"/>
                  </a:lnTo>
                  <a:lnTo>
                    <a:pt x="16550" y="24004"/>
                  </a:lnTo>
                  <a:lnTo>
                    <a:pt x="16613" y="24248"/>
                  </a:lnTo>
                  <a:lnTo>
                    <a:pt x="16678" y="24494"/>
                  </a:lnTo>
                  <a:lnTo>
                    <a:pt x="16743" y="24253"/>
                  </a:lnTo>
                  <a:lnTo>
                    <a:pt x="16807" y="24014"/>
                  </a:lnTo>
                  <a:lnTo>
                    <a:pt x="16871" y="23776"/>
                  </a:lnTo>
                  <a:lnTo>
                    <a:pt x="16935" y="23541"/>
                  </a:lnTo>
                  <a:lnTo>
                    <a:pt x="16998" y="23307"/>
                  </a:lnTo>
                  <a:lnTo>
                    <a:pt x="17060" y="23076"/>
                  </a:lnTo>
                  <a:lnTo>
                    <a:pt x="17122" y="22846"/>
                  </a:lnTo>
                  <a:lnTo>
                    <a:pt x="17184" y="22618"/>
                  </a:lnTo>
                  <a:lnTo>
                    <a:pt x="17245" y="22392"/>
                  </a:lnTo>
                  <a:lnTo>
                    <a:pt x="18399" y="18446"/>
                  </a:lnTo>
                  <a:lnTo>
                    <a:pt x="24168" y="0"/>
                  </a:lnTo>
                  <a:lnTo>
                    <a:pt x="33310" y="0"/>
                  </a:lnTo>
                  <a:lnTo>
                    <a:pt x="33310" y="327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740923" y="5801037"/>
              <a:ext cx="33100" cy="33729"/>
            </a:xfrm>
            <a:custGeom>
              <a:avLst/>
              <a:pathLst>
                <a:path w="33100" h="33729">
                  <a:moveTo>
                    <a:pt x="33100" y="16724"/>
                  </a:moveTo>
                  <a:lnTo>
                    <a:pt x="33089" y="17485"/>
                  </a:lnTo>
                  <a:lnTo>
                    <a:pt x="33055" y="18232"/>
                  </a:lnTo>
                  <a:lnTo>
                    <a:pt x="32998" y="18965"/>
                  </a:lnTo>
                  <a:lnTo>
                    <a:pt x="32918" y="19683"/>
                  </a:lnTo>
                  <a:lnTo>
                    <a:pt x="32816" y="20388"/>
                  </a:lnTo>
                  <a:lnTo>
                    <a:pt x="32690" y="21079"/>
                  </a:lnTo>
                  <a:lnTo>
                    <a:pt x="32542" y="21756"/>
                  </a:lnTo>
                  <a:lnTo>
                    <a:pt x="32371" y="22419"/>
                  </a:lnTo>
                  <a:lnTo>
                    <a:pt x="32177" y="23068"/>
                  </a:lnTo>
                  <a:lnTo>
                    <a:pt x="31961" y="23703"/>
                  </a:lnTo>
                  <a:lnTo>
                    <a:pt x="31723" y="24322"/>
                  </a:lnTo>
                  <a:lnTo>
                    <a:pt x="31465" y="24923"/>
                  </a:lnTo>
                  <a:lnTo>
                    <a:pt x="31187" y="25505"/>
                  </a:lnTo>
                  <a:lnTo>
                    <a:pt x="30889" y="26070"/>
                  </a:lnTo>
                  <a:lnTo>
                    <a:pt x="30571" y="26616"/>
                  </a:lnTo>
                  <a:lnTo>
                    <a:pt x="30233" y="27145"/>
                  </a:lnTo>
                  <a:lnTo>
                    <a:pt x="29875" y="27655"/>
                  </a:lnTo>
                  <a:lnTo>
                    <a:pt x="29497" y="28147"/>
                  </a:lnTo>
                  <a:lnTo>
                    <a:pt x="29099" y="28621"/>
                  </a:lnTo>
                  <a:lnTo>
                    <a:pt x="28681" y="29076"/>
                  </a:lnTo>
                  <a:lnTo>
                    <a:pt x="28243" y="29513"/>
                  </a:lnTo>
                  <a:lnTo>
                    <a:pt x="27787" y="29929"/>
                  </a:lnTo>
                  <a:lnTo>
                    <a:pt x="27311" y="30324"/>
                  </a:lnTo>
                  <a:lnTo>
                    <a:pt x="26816" y="30699"/>
                  </a:lnTo>
                  <a:lnTo>
                    <a:pt x="26302" y="31053"/>
                  </a:lnTo>
                  <a:lnTo>
                    <a:pt x="25769" y="31387"/>
                  </a:lnTo>
                  <a:lnTo>
                    <a:pt x="25217" y="31701"/>
                  </a:lnTo>
                  <a:lnTo>
                    <a:pt x="24646" y="31994"/>
                  </a:lnTo>
                  <a:lnTo>
                    <a:pt x="24056" y="32267"/>
                  </a:lnTo>
                  <a:lnTo>
                    <a:pt x="23447" y="32519"/>
                  </a:lnTo>
                  <a:lnTo>
                    <a:pt x="22825" y="32749"/>
                  </a:lnTo>
                  <a:lnTo>
                    <a:pt x="22186" y="32954"/>
                  </a:lnTo>
                  <a:lnTo>
                    <a:pt x="21531" y="33136"/>
                  </a:lnTo>
                  <a:lnTo>
                    <a:pt x="20860" y="33293"/>
                  </a:lnTo>
                  <a:lnTo>
                    <a:pt x="20173" y="33426"/>
                  </a:lnTo>
                  <a:lnTo>
                    <a:pt x="19469" y="33535"/>
                  </a:lnTo>
                  <a:lnTo>
                    <a:pt x="18749" y="33620"/>
                  </a:lnTo>
                  <a:lnTo>
                    <a:pt x="18013" y="33680"/>
                  </a:lnTo>
                  <a:lnTo>
                    <a:pt x="17261" y="33716"/>
                  </a:lnTo>
                  <a:lnTo>
                    <a:pt x="16492" y="33729"/>
                  </a:lnTo>
                  <a:lnTo>
                    <a:pt x="15679" y="33716"/>
                  </a:lnTo>
                  <a:lnTo>
                    <a:pt x="14886" y="33678"/>
                  </a:lnTo>
                  <a:lnTo>
                    <a:pt x="14114" y="33615"/>
                  </a:lnTo>
                  <a:lnTo>
                    <a:pt x="13362" y="33528"/>
                  </a:lnTo>
                  <a:lnTo>
                    <a:pt x="12630" y="33414"/>
                  </a:lnTo>
                  <a:lnTo>
                    <a:pt x="11920" y="33276"/>
                  </a:lnTo>
                  <a:lnTo>
                    <a:pt x="11229" y="33113"/>
                  </a:lnTo>
                  <a:lnTo>
                    <a:pt x="10559" y="32925"/>
                  </a:lnTo>
                  <a:lnTo>
                    <a:pt x="9910" y="32711"/>
                  </a:lnTo>
                  <a:lnTo>
                    <a:pt x="9281" y="32472"/>
                  </a:lnTo>
                  <a:lnTo>
                    <a:pt x="8677" y="32207"/>
                  </a:lnTo>
                  <a:lnTo>
                    <a:pt x="8093" y="31922"/>
                  </a:lnTo>
                  <a:lnTo>
                    <a:pt x="7529" y="31617"/>
                  </a:lnTo>
                  <a:lnTo>
                    <a:pt x="6984" y="31293"/>
                  </a:lnTo>
                  <a:lnTo>
                    <a:pt x="6460" y="30949"/>
                  </a:lnTo>
                  <a:lnTo>
                    <a:pt x="5956" y="30585"/>
                  </a:lnTo>
                  <a:lnTo>
                    <a:pt x="5472" y="30203"/>
                  </a:lnTo>
                  <a:lnTo>
                    <a:pt x="5008" y="29800"/>
                  </a:lnTo>
                  <a:lnTo>
                    <a:pt x="4564" y="29378"/>
                  </a:lnTo>
                  <a:lnTo>
                    <a:pt x="4140" y="28937"/>
                  </a:lnTo>
                  <a:lnTo>
                    <a:pt x="3736" y="28472"/>
                  </a:lnTo>
                  <a:lnTo>
                    <a:pt x="3353" y="27991"/>
                  </a:lnTo>
                  <a:lnTo>
                    <a:pt x="2990" y="27494"/>
                  </a:lnTo>
                  <a:lnTo>
                    <a:pt x="2648" y="26979"/>
                  </a:lnTo>
                  <a:lnTo>
                    <a:pt x="2326" y="26448"/>
                  </a:lnTo>
                  <a:lnTo>
                    <a:pt x="2024" y="25900"/>
                  </a:lnTo>
                  <a:lnTo>
                    <a:pt x="1743" y="25335"/>
                  </a:lnTo>
                  <a:lnTo>
                    <a:pt x="1483" y="24753"/>
                  </a:lnTo>
                  <a:lnTo>
                    <a:pt x="1243" y="24155"/>
                  </a:lnTo>
                  <a:lnTo>
                    <a:pt x="1023" y="23540"/>
                  </a:lnTo>
                  <a:lnTo>
                    <a:pt x="829" y="22911"/>
                  </a:lnTo>
                  <a:lnTo>
                    <a:pt x="655" y="22270"/>
                  </a:lnTo>
                  <a:lnTo>
                    <a:pt x="501" y="21617"/>
                  </a:lnTo>
                  <a:lnTo>
                    <a:pt x="368" y="20953"/>
                  </a:lnTo>
                  <a:lnTo>
                    <a:pt x="255" y="20278"/>
                  </a:lnTo>
                  <a:lnTo>
                    <a:pt x="163" y="19590"/>
                  </a:lnTo>
                  <a:lnTo>
                    <a:pt x="92" y="18891"/>
                  </a:lnTo>
                  <a:lnTo>
                    <a:pt x="40" y="18181"/>
                  </a:lnTo>
                  <a:lnTo>
                    <a:pt x="10" y="17458"/>
                  </a:lnTo>
                  <a:lnTo>
                    <a:pt x="0" y="16724"/>
                  </a:lnTo>
                  <a:lnTo>
                    <a:pt x="10" y="15964"/>
                  </a:lnTo>
                  <a:lnTo>
                    <a:pt x="42" y="15219"/>
                  </a:lnTo>
                  <a:lnTo>
                    <a:pt x="96" y="14489"/>
                  </a:lnTo>
                  <a:lnTo>
                    <a:pt x="171" y="13773"/>
                  </a:lnTo>
                  <a:lnTo>
                    <a:pt x="267" y="13072"/>
                  </a:lnTo>
                  <a:lnTo>
                    <a:pt x="385" y="12387"/>
                  </a:lnTo>
                  <a:lnTo>
                    <a:pt x="524" y="11716"/>
                  </a:lnTo>
                  <a:lnTo>
                    <a:pt x="684" y="11060"/>
                  </a:lnTo>
                  <a:lnTo>
                    <a:pt x="866" y="10419"/>
                  </a:lnTo>
                  <a:lnTo>
                    <a:pt x="1070" y="9793"/>
                  </a:lnTo>
                  <a:lnTo>
                    <a:pt x="1298" y="9183"/>
                  </a:lnTo>
                  <a:lnTo>
                    <a:pt x="1547" y="8592"/>
                  </a:lnTo>
                  <a:lnTo>
                    <a:pt x="1816" y="8020"/>
                  </a:lnTo>
                  <a:lnTo>
                    <a:pt x="2104" y="7466"/>
                  </a:lnTo>
                  <a:lnTo>
                    <a:pt x="2413" y="6931"/>
                  </a:lnTo>
                  <a:lnTo>
                    <a:pt x="2742" y="6415"/>
                  </a:lnTo>
                  <a:lnTo>
                    <a:pt x="3090" y="5917"/>
                  </a:lnTo>
                  <a:lnTo>
                    <a:pt x="3459" y="5438"/>
                  </a:lnTo>
                  <a:lnTo>
                    <a:pt x="3848" y="4977"/>
                  </a:lnTo>
                  <a:lnTo>
                    <a:pt x="4256" y="4535"/>
                  </a:lnTo>
                  <a:lnTo>
                    <a:pt x="4689" y="4108"/>
                  </a:lnTo>
                  <a:lnTo>
                    <a:pt x="5141" y="3702"/>
                  </a:lnTo>
                  <a:lnTo>
                    <a:pt x="5612" y="3316"/>
                  </a:lnTo>
                  <a:lnTo>
                    <a:pt x="6102" y="2950"/>
                  </a:lnTo>
                  <a:lnTo>
                    <a:pt x="6612" y="2605"/>
                  </a:lnTo>
                  <a:lnTo>
                    <a:pt x="7140" y="2280"/>
                  </a:lnTo>
                  <a:lnTo>
                    <a:pt x="7687" y="1976"/>
                  </a:lnTo>
                  <a:lnTo>
                    <a:pt x="8254" y="1692"/>
                  </a:lnTo>
                  <a:lnTo>
                    <a:pt x="8839" y="1429"/>
                  </a:lnTo>
                  <a:lnTo>
                    <a:pt x="9444" y="1186"/>
                  </a:lnTo>
                  <a:lnTo>
                    <a:pt x="10071" y="960"/>
                  </a:lnTo>
                  <a:lnTo>
                    <a:pt x="10717" y="759"/>
                  </a:lnTo>
                  <a:lnTo>
                    <a:pt x="11382" y="581"/>
                  </a:lnTo>
                  <a:lnTo>
                    <a:pt x="12064" y="427"/>
                  </a:lnTo>
                  <a:lnTo>
                    <a:pt x="12764" y="296"/>
                  </a:lnTo>
                  <a:lnTo>
                    <a:pt x="13483" y="189"/>
                  </a:lnTo>
                  <a:lnTo>
                    <a:pt x="14219" y="106"/>
                  </a:lnTo>
                  <a:lnTo>
                    <a:pt x="14974" y="47"/>
                  </a:lnTo>
                  <a:lnTo>
                    <a:pt x="15747" y="11"/>
                  </a:lnTo>
                  <a:lnTo>
                    <a:pt x="16538" y="0"/>
                  </a:lnTo>
                  <a:lnTo>
                    <a:pt x="17329" y="11"/>
                  </a:lnTo>
                  <a:lnTo>
                    <a:pt x="18102" y="47"/>
                  </a:lnTo>
                  <a:lnTo>
                    <a:pt x="18855" y="106"/>
                  </a:lnTo>
                  <a:lnTo>
                    <a:pt x="19590" y="189"/>
                  </a:lnTo>
                  <a:lnTo>
                    <a:pt x="20307" y="296"/>
                  </a:lnTo>
                  <a:lnTo>
                    <a:pt x="21005" y="427"/>
                  </a:lnTo>
                  <a:lnTo>
                    <a:pt x="21684" y="581"/>
                  </a:lnTo>
                  <a:lnTo>
                    <a:pt x="22344" y="759"/>
                  </a:lnTo>
                  <a:lnTo>
                    <a:pt x="22986" y="960"/>
                  </a:lnTo>
                  <a:lnTo>
                    <a:pt x="23610" y="1186"/>
                  </a:lnTo>
                  <a:lnTo>
                    <a:pt x="24219" y="1433"/>
                  </a:lnTo>
                  <a:lnTo>
                    <a:pt x="24807" y="1700"/>
                  </a:lnTo>
                  <a:lnTo>
                    <a:pt x="25376" y="1988"/>
                  </a:lnTo>
                  <a:lnTo>
                    <a:pt x="25925" y="2295"/>
                  </a:lnTo>
                  <a:lnTo>
                    <a:pt x="26454" y="2622"/>
                  </a:lnTo>
                  <a:lnTo>
                    <a:pt x="26962" y="2970"/>
                  </a:lnTo>
                  <a:lnTo>
                    <a:pt x="27451" y="3337"/>
                  </a:lnTo>
                  <a:lnTo>
                    <a:pt x="27920" y="3724"/>
                  </a:lnTo>
                  <a:lnTo>
                    <a:pt x="28368" y="4131"/>
                  </a:lnTo>
                  <a:lnTo>
                    <a:pt x="28797" y="4559"/>
                  </a:lnTo>
                  <a:lnTo>
                    <a:pt x="29210" y="5005"/>
                  </a:lnTo>
                  <a:lnTo>
                    <a:pt x="29603" y="5470"/>
                  </a:lnTo>
                  <a:lnTo>
                    <a:pt x="29975" y="5952"/>
                  </a:lnTo>
                  <a:lnTo>
                    <a:pt x="30327" y="6453"/>
                  </a:lnTo>
                  <a:lnTo>
                    <a:pt x="30658" y="6972"/>
                  </a:lnTo>
                  <a:lnTo>
                    <a:pt x="30969" y="7509"/>
                  </a:lnTo>
                  <a:lnTo>
                    <a:pt x="31259" y="8064"/>
                  </a:lnTo>
                  <a:lnTo>
                    <a:pt x="31529" y="8638"/>
                  </a:lnTo>
                  <a:lnTo>
                    <a:pt x="31778" y="9229"/>
                  </a:lnTo>
                  <a:lnTo>
                    <a:pt x="32007" y="9839"/>
                  </a:lnTo>
                  <a:lnTo>
                    <a:pt x="32215" y="10461"/>
                  </a:lnTo>
                  <a:lnTo>
                    <a:pt x="32401" y="11097"/>
                  </a:lnTo>
                  <a:lnTo>
                    <a:pt x="32565" y="11748"/>
                  </a:lnTo>
                  <a:lnTo>
                    <a:pt x="32707" y="12415"/>
                  </a:lnTo>
                  <a:lnTo>
                    <a:pt x="32827" y="13096"/>
                  </a:lnTo>
                  <a:lnTo>
                    <a:pt x="32926" y="13792"/>
                  </a:lnTo>
                  <a:lnTo>
                    <a:pt x="33002" y="14503"/>
                  </a:lnTo>
                  <a:lnTo>
                    <a:pt x="33057" y="15228"/>
                  </a:lnTo>
                  <a:lnTo>
                    <a:pt x="33090" y="1596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747832" y="5806434"/>
              <a:ext cx="19190" cy="22935"/>
            </a:xfrm>
            <a:custGeom>
              <a:avLst/>
              <a:pathLst>
                <a:path w="19190" h="22935">
                  <a:moveTo>
                    <a:pt x="19190" y="11328"/>
                  </a:moveTo>
                  <a:lnTo>
                    <a:pt x="19184" y="10817"/>
                  </a:lnTo>
                  <a:lnTo>
                    <a:pt x="19165" y="10315"/>
                  </a:lnTo>
                  <a:lnTo>
                    <a:pt x="19134" y="9825"/>
                  </a:lnTo>
                  <a:lnTo>
                    <a:pt x="19090" y="9344"/>
                  </a:lnTo>
                  <a:lnTo>
                    <a:pt x="19033" y="8874"/>
                  </a:lnTo>
                  <a:lnTo>
                    <a:pt x="18964" y="8414"/>
                  </a:lnTo>
                  <a:lnTo>
                    <a:pt x="18882" y="7964"/>
                  </a:lnTo>
                  <a:lnTo>
                    <a:pt x="18788" y="7524"/>
                  </a:lnTo>
                  <a:lnTo>
                    <a:pt x="18681" y="7095"/>
                  </a:lnTo>
                  <a:lnTo>
                    <a:pt x="18562" y="6676"/>
                  </a:lnTo>
                  <a:lnTo>
                    <a:pt x="18435" y="6263"/>
                  </a:lnTo>
                  <a:lnTo>
                    <a:pt x="18296" y="5862"/>
                  </a:lnTo>
                  <a:lnTo>
                    <a:pt x="18145" y="5474"/>
                  </a:lnTo>
                  <a:lnTo>
                    <a:pt x="17981" y="5097"/>
                  </a:lnTo>
                  <a:lnTo>
                    <a:pt x="17806" y="4733"/>
                  </a:lnTo>
                  <a:lnTo>
                    <a:pt x="17619" y="4381"/>
                  </a:lnTo>
                  <a:lnTo>
                    <a:pt x="17419" y="4041"/>
                  </a:lnTo>
                  <a:lnTo>
                    <a:pt x="17207" y="3713"/>
                  </a:lnTo>
                  <a:lnTo>
                    <a:pt x="16984" y="3397"/>
                  </a:lnTo>
                  <a:lnTo>
                    <a:pt x="16748" y="3093"/>
                  </a:lnTo>
                  <a:lnTo>
                    <a:pt x="16500" y="2802"/>
                  </a:lnTo>
                  <a:lnTo>
                    <a:pt x="16241" y="2526"/>
                  </a:lnTo>
                  <a:lnTo>
                    <a:pt x="15970" y="2263"/>
                  </a:lnTo>
                  <a:lnTo>
                    <a:pt x="15687" y="2014"/>
                  </a:lnTo>
                  <a:lnTo>
                    <a:pt x="15393" y="1779"/>
                  </a:lnTo>
                  <a:lnTo>
                    <a:pt x="15087" y="1558"/>
                  </a:lnTo>
                  <a:lnTo>
                    <a:pt x="14769" y="1351"/>
                  </a:lnTo>
                  <a:lnTo>
                    <a:pt x="14440" y="1158"/>
                  </a:lnTo>
                  <a:lnTo>
                    <a:pt x="14099" y="979"/>
                  </a:lnTo>
                  <a:lnTo>
                    <a:pt x="13747" y="814"/>
                  </a:lnTo>
                  <a:lnTo>
                    <a:pt x="13388" y="659"/>
                  </a:lnTo>
                  <a:lnTo>
                    <a:pt x="13017" y="521"/>
                  </a:lnTo>
                  <a:lnTo>
                    <a:pt x="12634" y="398"/>
                  </a:lnTo>
                  <a:lnTo>
                    <a:pt x="12240" y="293"/>
                  </a:lnTo>
                  <a:lnTo>
                    <a:pt x="11834" y="203"/>
                  </a:lnTo>
                  <a:lnTo>
                    <a:pt x="11416" y="130"/>
                  </a:lnTo>
                  <a:lnTo>
                    <a:pt x="10987" y="73"/>
                  </a:lnTo>
                  <a:lnTo>
                    <a:pt x="10546" y="32"/>
                  </a:lnTo>
                  <a:lnTo>
                    <a:pt x="10094" y="8"/>
                  </a:lnTo>
                  <a:lnTo>
                    <a:pt x="9630" y="0"/>
                  </a:lnTo>
                  <a:lnTo>
                    <a:pt x="9156" y="8"/>
                  </a:lnTo>
                  <a:lnTo>
                    <a:pt x="8695" y="32"/>
                  </a:lnTo>
                  <a:lnTo>
                    <a:pt x="8245" y="73"/>
                  </a:lnTo>
                  <a:lnTo>
                    <a:pt x="7806" y="130"/>
                  </a:lnTo>
                  <a:lnTo>
                    <a:pt x="7379" y="203"/>
                  </a:lnTo>
                  <a:lnTo>
                    <a:pt x="6964" y="293"/>
                  </a:lnTo>
                  <a:lnTo>
                    <a:pt x="6560" y="398"/>
                  </a:lnTo>
                  <a:lnTo>
                    <a:pt x="6168" y="521"/>
                  </a:lnTo>
                  <a:lnTo>
                    <a:pt x="5788" y="659"/>
                  </a:lnTo>
                  <a:lnTo>
                    <a:pt x="5419" y="814"/>
                  </a:lnTo>
                  <a:lnTo>
                    <a:pt x="5067" y="979"/>
                  </a:lnTo>
                  <a:lnTo>
                    <a:pt x="4726" y="1158"/>
                  </a:lnTo>
                  <a:lnTo>
                    <a:pt x="4397" y="1351"/>
                  </a:lnTo>
                  <a:lnTo>
                    <a:pt x="4080" y="1558"/>
                  </a:lnTo>
                  <a:lnTo>
                    <a:pt x="3774" y="1779"/>
                  </a:lnTo>
                  <a:lnTo>
                    <a:pt x="3479" y="2014"/>
                  </a:lnTo>
                  <a:lnTo>
                    <a:pt x="3197" y="2263"/>
                  </a:lnTo>
                  <a:lnTo>
                    <a:pt x="2926" y="2526"/>
                  </a:lnTo>
                  <a:lnTo>
                    <a:pt x="2666" y="2802"/>
                  </a:lnTo>
                  <a:lnTo>
                    <a:pt x="2419" y="3093"/>
                  </a:lnTo>
                  <a:lnTo>
                    <a:pt x="2183" y="3397"/>
                  </a:lnTo>
                  <a:lnTo>
                    <a:pt x="1959" y="3713"/>
                  </a:lnTo>
                  <a:lnTo>
                    <a:pt x="1747" y="4041"/>
                  </a:lnTo>
                  <a:lnTo>
                    <a:pt x="1548" y="4381"/>
                  </a:lnTo>
                  <a:lnTo>
                    <a:pt x="1360" y="4733"/>
                  </a:lnTo>
                  <a:lnTo>
                    <a:pt x="1185" y="5097"/>
                  </a:lnTo>
                  <a:lnTo>
                    <a:pt x="1022" y="5474"/>
                  </a:lnTo>
                  <a:lnTo>
                    <a:pt x="870" y="5862"/>
                  </a:lnTo>
                  <a:lnTo>
                    <a:pt x="731" y="6263"/>
                  </a:lnTo>
                  <a:lnTo>
                    <a:pt x="604" y="6676"/>
                  </a:lnTo>
                  <a:lnTo>
                    <a:pt x="489" y="7095"/>
                  </a:lnTo>
                  <a:lnTo>
                    <a:pt x="387" y="7524"/>
                  </a:lnTo>
                  <a:lnTo>
                    <a:pt x="296" y="7964"/>
                  </a:lnTo>
                  <a:lnTo>
                    <a:pt x="217" y="8414"/>
                  </a:lnTo>
                  <a:lnTo>
                    <a:pt x="151" y="8874"/>
                  </a:lnTo>
                  <a:lnTo>
                    <a:pt x="96" y="9344"/>
                  </a:lnTo>
                  <a:lnTo>
                    <a:pt x="54" y="9825"/>
                  </a:lnTo>
                  <a:lnTo>
                    <a:pt x="24" y="10315"/>
                  </a:lnTo>
                  <a:lnTo>
                    <a:pt x="6" y="10817"/>
                  </a:lnTo>
                  <a:lnTo>
                    <a:pt x="0" y="11328"/>
                  </a:lnTo>
                  <a:lnTo>
                    <a:pt x="6" y="11835"/>
                  </a:lnTo>
                  <a:lnTo>
                    <a:pt x="24" y="12335"/>
                  </a:lnTo>
                  <a:lnTo>
                    <a:pt x="54" y="12825"/>
                  </a:lnTo>
                  <a:lnTo>
                    <a:pt x="96" y="13308"/>
                  </a:lnTo>
                  <a:lnTo>
                    <a:pt x="151" y="13782"/>
                  </a:lnTo>
                  <a:lnTo>
                    <a:pt x="217" y="14248"/>
                  </a:lnTo>
                  <a:lnTo>
                    <a:pt x="296" y="14705"/>
                  </a:lnTo>
                  <a:lnTo>
                    <a:pt x="387" y="15154"/>
                  </a:lnTo>
                  <a:lnTo>
                    <a:pt x="489" y="15594"/>
                  </a:lnTo>
                  <a:lnTo>
                    <a:pt x="604" y="16027"/>
                  </a:lnTo>
                  <a:lnTo>
                    <a:pt x="736" y="16444"/>
                  </a:lnTo>
                  <a:lnTo>
                    <a:pt x="879" y="16850"/>
                  </a:lnTo>
                  <a:lnTo>
                    <a:pt x="1033" y="17244"/>
                  </a:lnTo>
                  <a:lnTo>
                    <a:pt x="1200" y="17627"/>
                  </a:lnTo>
                  <a:lnTo>
                    <a:pt x="1378" y="17998"/>
                  </a:lnTo>
                  <a:lnTo>
                    <a:pt x="1567" y="18357"/>
                  </a:lnTo>
                  <a:lnTo>
                    <a:pt x="1769" y="18705"/>
                  </a:lnTo>
                  <a:lnTo>
                    <a:pt x="1981" y="19041"/>
                  </a:lnTo>
                  <a:lnTo>
                    <a:pt x="2206" y="19366"/>
                  </a:lnTo>
                  <a:lnTo>
                    <a:pt x="2442" y="19679"/>
                  </a:lnTo>
                  <a:lnTo>
                    <a:pt x="2690" y="19979"/>
                  </a:lnTo>
                  <a:lnTo>
                    <a:pt x="2949" y="20266"/>
                  </a:lnTo>
                  <a:lnTo>
                    <a:pt x="3220" y="20539"/>
                  </a:lnTo>
                  <a:lnTo>
                    <a:pt x="3503" y="20799"/>
                  </a:lnTo>
                  <a:lnTo>
                    <a:pt x="3797" y="21045"/>
                  </a:lnTo>
                  <a:lnTo>
                    <a:pt x="4103" y="21278"/>
                  </a:lnTo>
                  <a:lnTo>
                    <a:pt x="4420" y="21497"/>
                  </a:lnTo>
                  <a:lnTo>
                    <a:pt x="4749" y="21703"/>
                  </a:lnTo>
                  <a:lnTo>
                    <a:pt x="5090" y="21896"/>
                  </a:lnTo>
                  <a:lnTo>
                    <a:pt x="5443" y="22075"/>
                  </a:lnTo>
                  <a:lnTo>
                    <a:pt x="5806" y="22238"/>
                  </a:lnTo>
                  <a:lnTo>
                    <a:pt x="6181" y="22384"/>
                  </a:lnTo>
                  <a:lnTo>
                    <a:pt x="6568" y="22514"/>
                  </a:lnTo>
                  <a:lnTo>
                    <a:pt x="6965" y="22625"/>
                  </a:lnTo>
                  <a:lnTo>
                    <a:pt x="7373" y="22720"/>
                  </a:lnTo>
                  <a:lnTo>
                    <a:pt x="7793" y="22798"/>
                  </a:lnTo>
                  <a:lnTo>
                    <a:pt x="8224" y="22858"/>
                  </a:lnTo>
                  <a:lnTo>
                    <a:pt x="8666" y="22901"/>
                  </a:lnTo>
                  <a:lnTo>
                    <a:pt x="9119" y="22927"/>
                  </a:lnTo>
                  <a:lnTo>
                    <a:pt x="9583" y="22935"/>
                  </a:lnTo>
                  <a:lnTo>
                    <a:pt x="10079" y="22927"/>
                  </a:lnTo>
                  <a:lnTo>
                    <a:pt x="10560" y="22901"/>
                  </a:lnTo>
                  <a:lnTo>
                    <a:pt x="11028" y="22858"/>
                  </a:lnTo>
                  <a:lnTo>
                    <a:pt x="11481" y="22798"/>
                  </a:lnTo>
                  <a:lnTo>
                    <a:pt x="11921" y="22720"/>
                  </a:lnTo>
                  <a:lnTo>
                    <a:pt x="12347" y="22625"/>
                  </a:lnTo>
                  <a:lnTo>
                    <a:pt x="12758" y="22514"/>
                  </a:lnTo>
                  <a:lnTo>
                    <a:pt x="13156" y="22384"/>
                  </a:lnTo>
                  <a:lnTo>
                    <a:pt x="13540" y="22238"/>
                  </a:lnTo>
                  <a:lnTo>
                    <a:pt x="13910" y="22075"/>
                  </a:lnTo>
                  <a:lnTo>
                    <a:pt x="14266" y="21891"/>
                  </a:lnTo>
                  <a:lnTo>
                    <a:pt x="14610" y="21695"/>
                  </a:lnTo>
                  <a:lnTo>
                    <a:pt x="14940" y="21486"/>
                  </a:lnTo>
                  <a:lnTo>
                    <a:pt x="15257" y="21263"/>
                  </a:lnTo>
                  <a:lnTo>
                    <a:pt x="15561" y="21028"/>
                  </a:lnTo>
                  <a:lnTo>
                    <a:pt x="15853" y="20779"/>
                  </a:lnTo>
                  <a:lnTo>
                    <a:pt x="16131" y="20518"/>
                  </a:lnTo>
                  <a:lnTo>
                    <a:pt x="16396" y="20243"/>
                  </a:lnTo>
                  <a:lnTo>
                    <a:pt x="16648" y="19956"/>
                  </a:lnTo>
                  <a:lnTo>
                    <a:pt x="16887" y="19655"/>
                  </a:lnTo>
                  <a:lnTo>
                    <a:pt x="17118" y="19338"/>
                  </a:lnTo>
                  <a:lnTo>
                    <a:pt x="17337" y="19010"/>
                  </a:lnTo>
                  <a:lnTo>
                    <a:pt x="17543" y="18670"/>
                  </a:lnTo>
                  <a:lnTo>
                    <a:pt x="17736" y="18319"/>
                  </a:lnTo>
                  <a:lnTo>
                    <a:pt x="17917" y="17957"/>
                  </a:lnTo>
                  <a:lnTo>
                    <a:pt x="18085" y="17584"/>
                  </a:lnTo>
                  <a:lnTo>
                    <a:pt x="18240" y="17200"/>
                  </a:lnTo>
                  <a:lnTo>
                    <a:pt x="18383" y="16804"/>
                  </a:lnTo>
                  <a:lnTo>
                    <a:pt x="18514" y="16398"/>
                  </a:lnTo>
                  <a:lnTo>
                    <a:pt x="18632" y="15980"/>
                  </a:lnTo>
                  <a:lnTo>
                    <a:pt x="18738" y="15548"/>
                  </a:lnTo>
                  <a:lnTo>
                    <a:pt x="18833" y="15109"/>
                  </a:lnTo>
                  <a:lnTo>
                    <a:pt x="18917" y="14663"/>
                  </a:lnTo>
                  <a:lnTo>
                    <a:pt x="18989" y="14208"/>
                  </a:lnTo>
                  <a:lnTo>
                    <a:pt x="19051" y="13747"/>
                  </a:lnTo>
                  <a:lnTo>
                    <a:pt x="19101" y="13278"/>
                  </a:lnTo>
                  <a:lnTo>
                    <a:pt x="19140" y="12802"/>
                  </a:lnTo>
                  <a:lnTo>
                    <a:pt x="19168" y="12318"/>
                  </a:lnTo>
                  <a:lnTo>
                    <a:pt x="19185" y="118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779212" y="5801525"/>
              <a:ext cx="30239" cy="32775"/>
            </a:xfrm>
            <a:custGeom>
              <a:avLst/>
              <a:pathLst>
                <a:path w="30239" h="32775">
                  <a:moveTo>
                    <a:pt x="22517" y="32775"/>
                  </a:moveTo>
                  <a:lnTo>
                    <a:pt x="14910" y="20330"/>
                  </a:lnTo>
                  <a:lnTo>
                    <a:pt x="6862" y="20330"/>
                  </a:lnTo>
                  <a:lnTo>
                    <a:pt x="6862" y="32775"/>
                  </a:lnTo>
                  <a:lnTo>
                    <a:pt x="0" y="32775"/>
                  </a:lnTo>
                  <a:lnTo>
                    <a:pt x="0" y="0"/>
                  </a:lnTo>
                  <a:lnTo>
                    <a:pt x="16376" y="0"/>
                  </a:lnTo>
                  <a:lnTo>
                    <a:pt x="16982" y="6"/>
                  </a:lnTo>
                  <a:lnTo>
                    <a:pt x="17572" y="27"/>
                  </a:lnTo>
                  <a:lnTo>
                    <a:pt x="18147" y="62"/>
                  </a:lnTo>
                  <a:lnTo>
                    <a:pt x="18705" y="111"/>
                  </a:lnTo>
                  <a:lnTo>
                    <a:pt x="19248" y="174"/>
                  </a:lnTo>
                  <a:lnTo>
                    <a:pt x="19775" y="251"/>
                  </a:lnTo>
                  <a:lnTo>
                    <a:pt x="20287" y="341"/>
                  </a:lnTo>
                  <a:lnTo>
                    <a:pt x="20782" y="446"/>
                  </a:lnTo>
                  <a:lnTo>
                    <a:pt x="21262" y="565"/>
                  </a:lnTo>
                  <a:lnTo>
                    <a:pt x="21726" y="697"/>
                  </a:lnTo>
                  <a:lnTo>
                    <a:pt x="22179" y="838"/>
                  </a:lnTo>
                  <a:lnTo>
                    <a:pt x="22616" y="991"/>
                  </a:lnTo>
                  <a:lnTo>
                    <a:pt x="23038" y="1157"/>
                  </a:lnTo>
                  <a:lnTo>
                    <a:pt x="23445" y="1334"/>
                  </a:lnTo>
                  <a:lnTo>
                    <a:pt x="23837" y="1523"/>
                  </a:lnTo>
                  <a:lnTo>
                    <a:pt x="24213" y="1725"/>
                  </a:lnTo>
                  <a:lnTo>
                    <a:pt x="24574" y="1938"/>
                  </a:lnTo>
                  <a:lnTo>
                    <a:pt x="24919" y="2164"/>
                  </a:lnTo>
                  <a:lnTo>
                    <a:pt x="25249" y="2401"/>
                  </a:lnTo>
                  <a:lnTo>
                    <a:pt x="25564" y="2651"/>
                  </a:lnTo>
                  <a:lnTo>
                    <a:pt x="25863" y="2908"/>
                  </a:lnTo>
                  <a:lnTo>
                    <a:pt x="26146" y="3176"/>
                  </a:lnTo>
                  <a:lnTo>
                    <a:pt x="26414" y="3455"/>
                  </a:lnTo>
                  <a:lnTo>
                    <a:pt x="26665" y="3746"/>
                  </a:lnTo>
                  <a:lnTo>
                    <a:pt x="26901" y="4047"/>
                  </a:lnTo>
                  <a:lnTo>
                    <a:pt x="27121" y="4360"/>
                  </a:lnTo>
                  <a:lnTo>
                    <a:pt x="27326" y="4683"/>
                  </a:lnTo>
                  <a:lnTo>
                    <a:pt x="27514" y="5018"/>
                  </a:lnTo>
                  <a:lnTo>
                    <a:pt x="27687" y="5365"/>
                  </a:lnTo>
                  <a:lnTo>
                    <a:pt x="27843" y="5722"/>
                  </a:lnTo>
                  <a:lnTo>
                    <a:pt x="27989" y="6085"/>
                  </a:lnTo>
                  <a:lnTo>
                    <a:pt x="28120" y="6457"/>
                  </a:lnTo>
                  <a:lnTo>
                    <a:pt x="28235" y="6838"/>
                  </a:lnTo>
                  <a:lnTo>
                    <a:pt x="28335" y="7229"/>
                  </a:lnTo>
                  <a:lnTo>
                    <a:pt x="28419" y="7629"/>
                  </a:lnTo>
                  <a:lnTo>
                    <a:pt x="28488" y="8039"/>
                  </a:lnTo>
                  <a:lnTo>
                    <a:pt x="28542" y="8457"/>
                  </a:lnTo>
                  <a:lnTo>
                    <a:pt x="28580" y="8885"/>
                  </a:lnTo>
                  <a:lnTo>
                    <a:pt x="28603" y="9323"/>
                  </a:lnTo>
                  <a:lnTo>
                    <a:pt x="28611" y="9769"/>
                  </a:lnTo>
                  <a:lnTo>
                    <a:pt x="28605" y="10134"/>
                  </a:lnTo>
                  <a:lnTo>
                    <a:pt x="28589" y="10492"/>
                  </a:lnTo>
                  <a:lnTo>
                    <a:pt x="28561" y="10845"/>
                  </a:lnTo>
                  <a:lnTo>
                    <a:pt x="28522" y="11191"/>
                  </a:lnTo>
                  <a:lnTo>
                    <a:pt x="28471" y="11531"/>
                  </a:lnTo>
                  <a:lnTo>
                    <a:pt x="28410" y="11866"/>
                  </a:lnTo>
                  <a:lnTo>
                    <a:pt x="28337" y="12194"/>
                  </a:lnTo>
                  <a:lnTo>
                    <a:pt x="28254" y="12516"/>
                  </a:lnTo>
                  <a:lnTo>
                    <a:pt x="28159" y="12832"/>
                  </a:lnTo>
                  <a:lnTo>
                    <a:pt x="28053" y="13142"/>
                  </a:lnTo>
                  <a:lnTo>
                    <a:pt x="27941" y="13441"/>
                  </a:lnTo>
                  <a:lnTo>
                    <a:pt x="27821" y="13734"/>
                  </a:lnTo>
                  <a:lnTo>
                    <a:pt x="27692" y="14020"/>
                  </a:lnTo>
                  <a:lnTo>
                    <a:pt x="27554" y="14300"/>
                  </a:lnTo>
                  <a:lnTo>
                    <a:pt x="27407" y="14573"/>
                  </a:lnTo>
                  <a:lnTo>
                    <a:pt x="27252" y="14839"/>
                  </a:lnTo>
                  <a:lnTo>
                    <a:pt x="27087" y="15099"/>
                  </a:lnTo>
                  <a:lnTo>
                    <a:pt x="26914" y="15353"/>
                  </a:lnTo>
                  <a:lnTo>
                    <a:pt x="26732" y="15600"/>
                  </a:lnTo>
                  <a:lnTo>
                    <a:pt x="26541" y="15841"/>
                  </a:lnTo>
                  <a:lnTo>
                    <a:pt x="26346" y="16074"/>
                  </a:lnTo>
                  <a:lnTo>
                    <a:pt x="26144" y="16300"/>
                  </a:lnTo>
                  <a:lnTo>
                    <a:pt x="25935" y="16519"/>
                  </a:lnTo>
                  <a:lnTo>
                    <a:pt x="25718" y="16730"/>
                  </a:lnTo>
                  <a:lnTo>
                    <a:pt x="25494" y="16934"/>
                  </a:lnTo>
                  <a:lnTo>
                    <a:pt x="25262" y="17130"/>
                  </a:lnTo>
                  <a:lnTo>
                    <a:pt x="25023" y="17319"/>
                  </a:lnTo>
                  <a:lnTo>
                    <a:pt x="24777" y="17500"/>
                  </a:lnTo>
                  <a:lnTo>
                    <a:pt x="24523" y="17674"/>
                  </a:lnTo>
                  <a:lnTo>
                    <a:pt x="24261" y="17841"/>
                  </a:lnTo>
                  <a:lnTo>
                    <a:pt x="23994" y="17995"/>
                  </a:lnTo>
                  <a:lnTo>
                    <a:pt x="23721" y="18141"/>
                  </a:lnTo>
                  <a:lnTo>
                    <a:pt x="23445" y="18278"/>
                  </a:lnTo>
                  <a:lnTo>
                    <a:pt x="23163" y="18407"/>
                  </a:lnTo>
                  <a:lnTo>
                    <a:pt x="22877" y="18527"/>
                  </a:lnTo>
                  <a:lnTo>
                    <a:pt x="22586" y="18639"/>
                  </a:lnTo>
                  <a:lnTo>
                    <a:pt x="22291" y="18743"/>
                  </a:lnTo>
                  <a:lnTo>
                    <a:pt x="21991" y="18838"/>
                  </a:lnTo>
                  <a:lnTo>
                    <a:pt x="21686" y="18925"/>
                  </a:lnTo>
                  <a:lnTo>
                    <a:pt x="21377" y="19004"/>
                  </a:lnTo>
                  <a:lnTo>
                    <a:pt x="30239" y="327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786074" y="5806852"/>
              <a:ext cx="14840" cy="9676"/>
            </a:xfrm>
            <a:custGeom>
              <a:avLst/>
              <a:pathLst>
                <a:path w="14840" h="9676">
                  <a:moveTo>
                    <a:pt x="14840" y="4722"/>
                  </a:moveTo>
                  <a:lnTo>
                    <a:pt x="14824" y="4255"/>
                  </a:lnTo>
                  <a:lnTo>
                    <a:pt x="14777" y="3813"/>
                  </a:lnTo>
                  <a:lnTo>
                    <a:pt x="14698" y="3395"/>
                  </a:lnTo>
                  <a:lnTo>
                    <a:pt x="14587" y="3002"/>
                  </a:lnTo>
                  <a:lnTo>
                    <a:pt x="14445" y="2634"/>
                  </a:lnTo>
                  <a:lnTo>
                    <a:pt x="14271" y="2290"/>
                  </a:lnTo>
                  <a:lnTo>
                    <a:pt x="14065" y="1971"/>
                  </a:lnTo>
                  <a:lnTo>
                    <a:pt x="13828" y="1677"/>
                  </a:lnTo>
                  <a:lnTo>
                    <a:pt x="13559" y="1408"/>
                  </a:lnTo>
                  <a:lnTo>
                    <a:pt x="13258" y="1163"/>
                  </a:lnTo>
                  <a:lnTo>
                    <a:pt x="12933" y="942"/>
                  </a:lnTo>
                  <a:lnTo>
                    <a:pt x="12581" y="744"/>
                  </a:lnTo>
                  <a:lnTo>
                    <a:pt x="12202" y="569"/>
                  </a:lnTo>
                  <a:lnTo>
                    <a:pt x="11796" y="418"/>
                  </a:lnTo>
                  <a:lnTo>
                    <a:pt x="11363" y="290"/>
                  </a:lnTo>
                  <a:lnTo>
                    <a:pt x="10903" y="186"/>
                  </a:lnTo>
                  <a:lnTo>
                    <a:pt x="10415" y="104"/>
                  </a:lnTo>
                  <a:lnTo>
                    <a:pt x="9901" y="46"/>
                  </a:lnTo>
                  <a:lnTo>
                    <a:pt x="9360" y="11"/>
                  </a:lnTo>
                  <a:lnTo>
                    <a:pt x="8792" y="0"/>
                  </a:lnTo>
                  <a:lnTo>
                    <a:pt x="0" y="0"/>
                  </a:lnTo>
                  <a:lnTo>
                    <a:pt x="0" y="9676"/>
                  </a:lnTo>
                  <a:lnTo>
                    <a:pt x="8978" y="9676"/>
                  </a:lnTo>
                  <a:lnTo>
                    <a:pt x="9281" y="9673"/>
                  </a:lnTo>
                  <a:lnTo>
                    <a:pt x="9575" y="9662"/>
                  </a:lnTo>
                  <a:lnTo>
                    <a:pt x="9860" y="9645"/>
                  </a:lnTo>
                  <a:lnTo>
                    <a:pt x="10136" y="9620"/>
                  </a:lnTo>
                  <a:lnTo>
                    <a:pt x="10403" y="9589"/>
                  </a:lnTo>
                  <a:lnTo>
                    <a:pt x="10662" y="9551"/>
                  </a:lnTo>
                  <a:lnTo>
                    <a:pt x="10911" y="9505"/>
                  </a:lnTo>
                  <a:lnTo>
                    <a:pt x="11152" y="9453"/>
                  </a:lnTo>
                  <a:lnTo>
                    <a:pt x="11384" y="9394"/>
                  </a:lnTo>
                  <a:lnTo>
                    <a:pt x="11607" y="9327"/>
                  </a:lnTo>
                  <a:lnTo>
                    <a:pt x="11826" y="9250"/>
                  </a:lnTo>
                  <a:lnTo>
                    <a:pt x="12037" y="9167"/>
                  </a:lnTo>
                  <a:lnTo>
                    <a:pt x="12239" y="9079"/>
                  </a:lnTo>
                  <a:lnTo>
                    <a:pt x="12433" y="8985"/>
                  </a:lnTo>
                  <a:lnTo>
                    <a:pt x="12619" y="8885"/>
                  </a:lnTo>
                  <a:lnTo>
                    <a:pt x="12796" y="8780"/>
                  </a:lnTo>
                  <a:lnTo>
                    <a:pt x="12965" y="8669"/>
                  </a:lnTo>
                  <a:lnTo>
                    <a:pt x="13125" y="8553"/>
                  </a:lnTo>
                  <a:lnTo>
                    <a:pt x="13278" y="8431"/>
                  </a:lnTo>
                  <a:lnTo>
                    <a:pt x="13421" y="8304"/>
                  </a:lnTo>
                  <a:lnTo>
                    <a:pt x="13562" y="8167"/>
                  </a:lnTo>
                  <a:lnTo>
                    <a:pt x="13695" y="8025"/>
                  </a:lnTo>
                  <a:lnTo>
                    <a:pt x="13820" y="7878"/>
                  </a:lnTo>
                  <a:lnTo>
                    <a:pt x="13939" y="7727"/>
                  </a:lnTo>
                  <a:lnTo>
                    <a:pt x="14049" y="7571"/>
                  </a:lnTo>
                  <a:lnTo>
                    <a:pt x="14153" y="7411"/>
                  </a:lnTo>
                  <a:lnTo>
                    <a:pt x="14249" y="7245"/>
                  </a:lnTo>
                  <a:lnTo>
                    <a:pt x="14337" y="7076"/>
                  </a:lnTo>
                  <a:lnTo>
                    <a:pt x="14418" y="6901"/>
                  </a:lnTo>
                  <a:lnTo>
                    <a:pt x="14491" y="6722"/>
                  </a:lnTo>
                  <a:lnTo>
                    <a:pt x="14558" y="6539"/>
                  </a:lnTo>
                  <a:lnTo>
                    <a:pt x="14617" y="6352"/>
                  </a:lnTo>
                  <a:lnTo>
                    <a:pt x="14669" y="6161"/>
                  </a:lnTo>
                  <a:lnTo>
                    <a:pt x="14715" y="5967"/>
                  </a:lnTo>
                  <a:lnTo>
                    <a:pt x="14753" y="5768"/>
                  </a:lnTo>
                  <a:lnTo>
                    <a:pt x="14784" y="5566"/>
                  </a:lnTo>
                  <a:lnTo>
                    <a:pt x="14809" y="5361"/>
                  </a:lnTo>
                  <a:lnTo>
                    <a:pt x="14826" y="5151"/>
                  </a:lnTo>
                  <a:lnTo>
                    <a:pt x="14837" y="493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812382" y="5801037"/>
              <a:ext cx="33100" cy="33729"/>
            </a:xfrm>
            <a:custGeom>
              <a:avLst/>
              <a:pathLst>
                <a:path w="33100" h="33729">
                  <a:moveTo>
                    <a:pt x="33100" y="16724"/>
                  </a:moveTo>
                  <a:lnTo>
                    <a:pt x="33089" y="17485"/>
                  </a:lnTo>
                  <a:lnTo>
                    <a:pt x="33055" y="18232"/>
                  </a:lnTo>
                  <a:lnTo>
                    <a:pt x="32998" y="18965"/>
                  </a:lnTo>
                  <a:lnTo>
                    <a:pt x="32918" y="19683"/>
                  </a:lnTo>
                  <a:lnTo>
                    <a:pt x="32816" y="20388"/>
                  </a:lnTo>
                  <a:lnTo>
                    <a:pt x="32690" y="21079"/>
                  </a:lnTo>
                  <a:lnTo>
                    <a:pt x="32542" y="21756"/>
                  </a:lnTo>
                  <a:lnTo>
                    <a:pt x="32371" y="22419"/>
                  </a:lnTo>
                  <a:lnTo>
                    <a:pt x="32177" y="23068"/>
                  </a:lnTo>
                  <a:lnTo>
                    <a:pt x="31961" y="23703"/>
                  </a:lnTo>
                  <a:lnTo>
                    <a:pt x="31723" y="24322"/>
                  </a:lnTo>
                  <a:lnTo>
                    <a:pt x="31465" y="24923"/>
                  </a:lnTo>
                  <a:lnTo>
                    <a:pt x="31187" y="25505"/>
                  </a:lnTo>
                  <a:lnTo>
                    <a:pt x="30889" y="26070"/>
                  </a:lnTo>
                  <a:lnTo>
                    <a:pt x="30571" y="26616"/>
                  </a:lnTo>
                  <a:lnTo>
                    <a:pt x="30233" y="27145"/>
                  </a:lnTo>
                  <a:lnTo>
                    <a:pt x="29875" y="27655"/>
                  </a:lnTo>
                  <a:lnTo>
                    <a:pt x="29497" y="28147"/>
                  </a:lnTo>
                  <a:lnTo>
                    <a:pt x="29099" y="28621"/>
                  </a:lnTo>
                  <a:lnTo>
                    <a:pt x="28681" y="29076"/>
                  </a:lnTo>
                  <a:lnTo>
                    <a:pt x="28243" y="29513"/>
                  </a:lnTo>
                  <a:lnTo>
                    <a:pt x="27787" y="29929"/>
                  </a:lnTo>
                  <a:lnTo>
                    <a:pt x="27311" y="30324"/>
                  </a:lnTo>
                  <a:lnTo>
                    <a:pt x="26816" y="30699"/>
                  </a:lnTo>
                  <a:lnTo>
                    <a:pt x="26302" y="31053"/>
                  </a:lnTo>
                  <a:lnTo>
                    <a:pt x="25769" y="31387"/>
                  </a:lnTo>
                  <a:lnTo>
                    <a:pt x="25217" y="31701"/>
                  </a:lnTo>
                  <a:lnTo>
                    <a:pt x="24646" y="31994"/>
                  </a:lnTo>
                  <a:lnTo>
                    <a:pt x="24056" y="32267"/>
                  </a:lnTo>
                  <a:lnTo>
                    <a:pt x="23447" y="32519"/>
                  </a:lnTo>
                  <a:lnTo>
                    <a:pt x="22825" y="32749"/>
                  </a:lnTo>
                  <a:lnTo>
                    <a:pt x="22186" y="32954"/>
                  </a:lnTo>
                  <a:lnTo>
                    <a:pt x="21531" y="33136"/>
                  </a:lnTo>
                  <a:lnTo>
                    <a:pt x="20860" y="33293"/>
                  </a:lnTo>
                  <a:lnTo>
                    <a:pt x="20173" y="33426"/>
                  </a:lnTo>
                  <a:lnTo>
                    <a:pt x="19469" y="33535"/>
                  </a:lnTo>
                  <a:lnTo>
                    <a:pt x="18749" y="33620"/>
                  </a:lnTo>
                  <a:lnTo>
                    <a:pt x="18013" y="33680"/>
                  </a:lnTo>
                  <a:lnTo>
                    <a:pt x="17261" y="33716"/>
                  </a:lnTo>
                  <a:lnTo>
                    <a:pt x="16492" y="33729"/>
                  </a:lnTo>
                  <a:lnTo>
                    <a:pt x="15679" y="33716"/>
                  </a:lnTo>
                  <a:lnTo>
                    <a:pt x="14886" y="33678"/>
                  </a:lnTo>
                  <a:lnTo>
                    <a:pt x="14114" y="33615"/>
                  </a:lnTo>
                  <a:lnTo>
                    <a:pt x="13362" y="33528"/>
                  </a:lnTo>
                  <a:lnTo>
                    <a:pt x="12630" y="33414"/>
                  </a:lnTo>
                  <a:lnTo>
                    <a:pt x="11920" y="33276"/>
                  </a:lnTo>
                  <a:lnTo>
                    <a:pt x="11229" y="33113"/>
                  </a:lnTo>
                  <a:lnTo>
                    <a:pt x="10559" y="32925"/>
                  </a:lnTo>
                  <a:lnTo>
                    <a:pt x="9910" y="32711"/>
                  </a:lnTo>
                  <a:lnTo>
                    <a:pt x="9281" y="32472"/>
                  </a:lnTo>
                  <a:lnTo>
                    <a:pt x="8677" y="32207"/>
                  </a:lnTo>
                  <a:lnTo>
                    <a:pt x="8093" y="31922"/>
                  </a:lnTo>
                  <a:lnTo>
                    <a:pt x="7529" y="31617"/>
                  </a:lnTo>
                  <a:lnTo>
                    <a:pt x="6984" y="31293"/>
                  </a:lnTo>
                  <a:lnTo>
                    <a:pt x="6460" y="30949"/>
                  </a:lnTo>
                  <a:lnTo>
                    <a:pt x="5956" y="30585"/>
                  </a:lnTo>
                  <a:lnTo>
                    <a:pt x="5472" y="30203"/>
                  </a:lnTo>
                  <a:lnTo>
                    <a:pt x="5008" y="29800"/>
                  </a:lnTo>
                  <a:lnTo>
                    <a:pt x="4564" y="29378"/>
                  </a:lnTo>
                  <a:lnTo>
                    <a:pt x="4140" y="28937"/>
                  </a:lnTo>
                  <a:lnTo>
                    <a:pt x="3736" y="28472"/>
                  </a:lnTo>
                  <a:lnTo>
                    <a:pt x="3353" y="27991"/>
                  </a:lnTo>
                  <a:lnTo>
                    <a:pt x="2990" y="27494"/>
                  </a:lnTo>
                  <a:lnTo>
                    <a:pt x="2648" y="26979"/>
                  </a:lnTo>
                  <a:lnTo>
                    <a:pt x="2326" y="26448"/>
                  </a:lnTo>
                  <a:lnTo>
                    <a:pt x="2024" y="25900"/>
                  </a:lnTo>
                  <a:lnTo>
                    <a:pt x="1743" y="25335"/>
                  </a:lnTo>
                  <a:lnTo>
                    <a:pt x="1483" y="24753"/>
                  </a:lnTo>
                  <a:lnTo>
                    <a:pt x="1243" y="24155"/>
                  </a:lnTo>
                  <a:lnTo>
                    <a:pt x="1023" y="23540"/>
                  </a:lnTo>
                  <a:lnTo>
                    <a:pt x="829" y="22911"/>
                  </a:lnTo>
                  <a:lnTo>
                    <a:pt x="655" y="22270"/>
                  </a:lnTo>
                  <a:lnTo>
                    <a:pt x="501" y="21617"/>
                  </a:lnTo>
                  <a:lnTo>
                    <a:pt x="368" y="20953"/>
                  </a:lnTo>
                  <a:lnTo>
                    <a:pt x="255" y="20278"/>
                  </a:lnTo>
                  <a:lnTo>
                    <a:pt x="163" y="19590"/>
                  </a:lnTo>
                  <a:lnTo>
                    <a:pt x="92" y="18891"/>
                  </a:lnTo>
                  <a:lnTo>
                    <a:pt x="40" y="18181"/>
                  </a:lnTo>
                  <a:lnTo>
                    <a:pt x="10" y="17458"/>
                  </a:lnTo>
                  <a:lnTo>
                    <a:pt x="0" y="16724"/>
                  </a:lnTo>
                  <a:lnTo>
                    <a:pt x="10" y="15964"/>
                  </a:lnTo>
                  <a:lnTo>
                    <a:pt x="42" y="15219"/>
                  </a:lnTo>
                  <a:lnTo>
                    <a:pt x="96" y="14489"/>
                  </a:lnTo>
                  <a:lnTo>
                    <a:pt x="171" y="13773"/>
                  </a:lnTo>
                  <a:lnTo>
                    <a:pt x="267" y="13072"/>
                  </a:lnTo>
                  <a:lnTo>
                    <a:pt x="385" y="12387"/>
                  </a:lnTo>
                  <a:lnTo>
                    <a:pt x="524" y="11716"/>
                  </a:lnTo>
                  <a:lnTo>
                    <a:pt x="684" y="11060"/>
                  </a:lnTo>
                  <a:lnTo>
                    <a:pt x="866" y="10419"/>
                  </a:lnTo>
                  <a:lnTo>
                    <a:pt x="1070" y="9793"/>
                  </a:lnTo>
                  <a:lnTo>
                    <a:pt x="1298" y="9183"/>
                  </a:lnTo>
                  <a:lnTo>
                    <a:pt x="1547" y="8592"/>
                  </a:lnTo>
                  <a:lnTo>
                    <a:pt x="1816" y="8020"/>
                  </a:lnTo>
                  <a:lnTo>
                    <a:pt x="2104" y="7466"/>
                  </a:lnTo>
                  <a:lnTo>
                    <a:pt x="2413" y="6931"/>
                  </a:lnTo>
                  <a:lnTo>
                    <a:pt x="2742" y="6415"/>
                  </a:lnTo>
                  <a:lnTo>
                    <a:pt x="3090" y="5917"/>
                  </a:lnTo>
                  <a:lnTo>
                    <a:pt x="3459" y="5438"/>
                  </a:lnTo>
                  <a:lnTo>
                    <a:pt x="3848" y="4977"/>
                  </a:lnTo>
                  <a:lnTo>
                    <a:pt x="4256" y="4535"/>
                  </a:lnTo>
                  <a:lnTo>
                    <a:pt x="4689" y="4108"/>
                  </a:lnTo>
                  <a:lnTo>
                    <a:pt x="5141" y="3702"/>
                  </a:lnTo>
                  <a:lnTo>
                    <a:pt x="5612" y="3316"/>
                  </a:lnTo>
                  <a:lnTo>
                    <a:pt x="6102" y="2950"/>
                  </a:lnTo>
                  <a:lnTo>
                    <a:pt x="6612" y="2605"/>
                  </a:lnTo>
                  <a:lnTo>
                    <a:pt x="7140" y="2280"/>
                  </a:lnTo>
                  <a:lnTo>
                    <a:pt x="7687" y="1976"/>
                  </a:lnTo>
                  <a:lnTo>
                    <a:pt x="8254" y="1692"/>
                  </a:lnTo>
                  <a:lnTo>
                    <a:pt x="8839" y="1429"/>
                  </a:lnTo>
                  <a:lnTo>
                    <a:pt x="9444" y="1186"/>
                  </a:lnTo>
                  <a:lnTo>
                    <a:pt x="10071" y="960"/>
                  </a:lnTo>
                  <a:lnTo>
                    <a:pt x="10717" y="759"/>
                  </a:lnTo>
                  <a:lnTo>
                    <a:pt x="11382" y="581"/>
                  </a:lnTo>
                  <a:lnTo>
                    <a:pt x="12064" y="427"/>
                  </a:lnTo>
                  <a:lnTo>
                    <a:pt x="12764" y="296"/>
                  </a:lnTo>
                  <a:lnTo>
                    <a:pt x="13483" y="189"/>
                  </a:lnTo>
                  <a:lnTo>
                    <a:pt x="14219" y="106"/>
                  </a:lnTo>
                  <a:lnTo>
                    <a:pt x="14974" y="47"/>
                  </a:lnTo>
                  <a:lnTo>
                    <a:pt x="15747" y="11"/>
                  </a:lnTo>
                  <a:lnTo>
                    <a:pt x="16538" y="0"/>
                  </a:lnTo>
                  <a:lnTo>
                    <a:pt x="17329" y="11"/>
                  </a:lnTo>
                  <a:lnTo>
                    <a:pt x="18102" y="47"/>
                  </a:lnTo>
                  <a:lnTo>
                    <a:pt x="18855" y="106"/>
                  </a:lnTo>
                  <a:lnTo>
                    <a:pt x="19590" y="189"/>
                  </a:lnTo>
                  <a:lnTo>
                    <a:pt x="20307" y="296"/>
                  </a:lnTo>
                  <a:lnTo>
                    <a:pt x="21005" y="427"/>
                  </a:lnTo>
                  <a:lnTo>
                    <a:pt x="21684" y="581"/>
                  </a:lnTo>
                  <a:lnTo>
                    <a:pt x="22344" y="759"/>
                  </a:lnTo>
                  <a:lnTo>
                    <a:pt x="22986" y="960"/>
                  </a:lnTo>
                  <a:lnTo>
                    <a:pt x="23610" y="1186"/>
                  </a:lnTo>
                  <a:lnTo>
                    <a:pt x="24219" y="1433"/>
                  </a:lnTo>
                  <a:lnTo>
                    <a:pt x="24807" y="1700"/>
                  </a:lnTo>
                  <a:lnTo>
                    <a:pt x="25376" y="1988"/>
                  </a:lnTo>
                  <a:lnTo>
                    <a:pt x="25925" y="2295"/>
                  </a:lnTo>
                  <a:lnTo>
                    <a:pt x="26454" y="2622"/>
                  </a:lnTo>
                  <a:lnTo>
                    <a:pt x="26962" y="2970"/>
                  </a:lnTo>
                  <a:lnTo>
                    <a:pt x="27451" y="3337"/>
                  </a:lnTo>
                  <a:lnTo>
                    <a:pt x="27920" y="3724"/>
                  </a:lnTo>
                  <a:lnTo>
                    <a:pt x="28368" y="4131"/>
                  </a:lnTo>
                  <a:lnTo>
                    <a:pt x="28797" y="4559"/>
                  </a:lnTo>
                  <a:lnTo>
                    <a:pt x="29210" y="5005"/>
                  </a:lnTo>
                  <a:lnTo>
                    <a:pt x="29603" y="5470"/>
                  </a:lnTo>
                  <a:lnTo>
                    <a:pt x="29975" y="5952"/>
                  </a:lnTo>
                  <a:lnTo>
                    <a:pt x="30327" y="6453"/>
                  </a:lnTo>
                  <a:lnTo>
                    <a:pt x="30658" y="6972"/>
                  </a:lnTo>
                  <a:lnTo>
                    <a:pt x="30969" y="7509"/>
                  </a:lnTo>
                  <a:lnTo>
                    <a:pt x="31259" y="8064"/>
                  </a:lnTo>
                  <a:lnTo>
                    <a:pt x="31529" y="8638"/>
                  </a:lnTo>
                  <a:lnTo>
                    <a:pt x="31778" y="9229"/>
                  </a:lnTo>
                  <a:lnTo>
                    <a:pt x="32007" y="9839"/>
                  </a:lnTo>
                  <a:lnTo>
                    <a:pt x="32215" y="10461"/>
                  </a:lnTo>
                  <a:lnTo>
                    <a:pt x="32401" y="11097"/>
                  </a:lnTo>
                  <a:lnTo>
                    <a:pt x="32565" y="11748"/>
                  </a:lnTo>
                  <a:lnTo>
                    <a:pt x="32707" y="12415"/>
                  </a:lnTo>
                  <a:lnTo>
                    <a:pt x="32827" y="13096"/>
                  </a:lnTo>
                  <a:lnTo>
                    <a:pt x="32926" y="13792"/>
                  </a:lnTo>
                  <a:lnTo>
                    <a:pt x="33002" y="14503"/>
                  </a:lnTo>
                  <a:lnTo>
                    <a:pt x="33057" y="15228"/>
                  </a:lnTo>
                  <a:lnTo>
                    <a:pt x="33090" y="1596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819291" y="5806434"/>
              <a:ext cx="19190" cy="22935"/>
            </a:xfrm>
            <a:custGeom>
              <a:avLst/>
              <a:pathLst>
                <a:path w="19190" h="22935">
                  <a:moveTo>
                    <a:pt x="19190" y="11328"/>
                  </a:moveTo>
                  <a:lnTo>
                    <a:pt x="19184" y="10817"/>
                  </a:lnTo>
                  <a:lnTo>
                    <a:pt x="19165" y="10315"/>
                  </a:lnTo>
                  <a:lnTo>
                    <a:pt x="19134" y="9825"/>
                  </a:lnTo>
                  <a:lnTo>
                    <a:pt x="19090" y="9344"/>
                  </a:lnTo>
                  <a:lnTo>
                    <a:pt x="19033" y="8874"/>
                  </a:lnTo>
                  <a:lnTo>
                    <a:pt x="18964" y="8414"/>
                  </a:lnTo>
                  <a:lnTo>
                    <a:pt x="18882" y="7964"/>
                  </a:lnTo>
                  <a:lnTo>
                    <a:pt x="18788" y="7524"/>
                  </a:lnTo>
                  <a:lnTo>
                    <a:pt x="18681" y="7095"/>
                  </a:lnTo>
                  <a:lnTo>
                    <a:pt x="18562" y="6676"/>
                  </a:lnTo>
                  <a:lnTo>
                    <a:pt x="18435" y="6263"/>
                  </a:lnTo>
                  <a:lnTo>
                    <a:pt x="18296" y="5862"/>
                  </a:lnTo>
                  <a:lnTo>
                    <a:pt x="18145" y="5474"/>
                  </a:lnTo>
                  <a:lnTo>
                    <a:pt x="17981" y="5097"/>
                  </a:lnTo>
                  <a:lnTo>
                    <a:pt x="17806" y="4733"/>
                  </a:lnTo>
                  <a:lnTo>
                    <a:pt x="17619" y="4381"/>
                  </a:lnTo>
                  <a:lnTo>
                    <a:pt x="17419" y="4041"/>
                  </a:lnTo>
                  <a:lnTo>
                    <a:pt x="17207" y="3713"/>
                  </a:lnTo>
                  <a:lnTo>
                    <a:pt x="16984" y="3397"/>
                  </a:lnTo>
                  <a:lnTo>
                    <a:pt x="16748" y="3093"/>
                  </a:lnTo>
                  <a:lnTo>
                    <a:pt x="16500" y="2802"/>
                  </a:lnTo>
                  <a:lnTo>
                    <a:pt x="16241" y="2526"/>
                  </a:lnTo>
                  <a:lnTo>
                    <a:pt x="15970" y="2263"/>
                  </a:lnTo>
                  <a:lnTo>
                    <a:pt x="15687" y="2014"/>
                  </a:lnTo>
                  <a:lnTo>
                    <a:pt x="15393" y="1779"/>
                  </a:lnTo>
                  <a:lnTo>
                    <a:pt x="15087" y="1558"/>
                  </a:lnTo>
                  <a:lnTo>
                    <a:pt x="14769" y="1351"/>
                  </a:lnTo>
                  <a:lnTo>
                    <a:pt x="14440" y="1158"/>
                  </a:lnTo>
                  <a:lnTo>
                    <a:pt x="14099" y="979"/>
                  </a:lnTo>
                  <a:lnTo>
                    <a:pt x="13747" y="814"/>
                  </a:lnTo>
                  <a:lnTo>
                    <a:pt x="13388" y="659"/>
                  </a:lnTo>
                  <a:lnTo>
                    <a:pt x="13017" y="521"/>
                  </a:lnTo>
                  <a:lnTo>
                    <a:pt x="12634" y="398"/>
                  </a:lnTo>
                  <a:lnTo>
                    <a:pt x="12240" y="293"/>
                  </a:lnTo>
                  <a:lnTo>
                    <a:pt x="11834" y="203"/>
                  </a:lnTo>
                  <a:lnTo>
                    <a:pt x="11416" y="130"/>
                  </a:lnTo>
                  <a:lnTo>
                    <a:pt x="10987" y="73"/>
                  </a:lnTo>
                  <a:lnTo>
                    <a:pt x="10546" y="32"/>
                  </a:lnTo>
                  <a:lnTo>
                    <a:pt x="10094" y="8"/>
                  </a:lnTo>
                  <a:lnTo>
                    <a:pt x="9630" y="0"/>
                  </a:lnTo>
                  <a:lnTo>
                    <a:pt x="9156" y="8"/>
                  </a:lnTo>
                  <a:lnTo>
                    <a:pt x="8695" y="32"/>
                  </a:lnTo>
                  <a:lnTo>
                    <a:pt x="8245" y="73"/>
                  </a:lnTo>
                  <a:lnTo>
                    <a:pt x="7806" y="130"/>
                  </a:lnTo>
                  <a:lnTo>
                    <a:pt x="7379" y="203"/>
                  </a:lnTo>
                  <a:lnTo>
                    <a:pt x="6964" y="293"/>
                  </a:lnTo>
                  <a:lnTo>
                    <a:pt x="6560" y="398"/>
                  </a:lnTo>
                  <a:lnTo>
                    <a:pt x="6168" y="521"/>
                  </a:lnTo>
                  <a:lnTo>
                    <a:pt x="5788" y="659"/>
                  </a:lnTo>
                  <a:lnTo>
                    <a:pt x="5419" y="814"/>
                  </a:lnTo>
                  <a:lnTo>
                    <a:pt x="5067" y="979"/>
                  </a:lnTo>
                  <a:lnTo>
                    <a:pt x="4726" y="1158"/>
                  </a:lnTo>
                  <a:lnTo>
                    <a:pt x="4397" y="1351"/>
                  </a:lnTo>
                  <a:lnTo>
                    <a:pt x="4080" y="1558"/>
                  </a:lnTo>
                  <a:lnTo>
                    <a:pt x="3774" y="1779"/>
                  </a:lnTo>
                  <a:lnTo>
                    <a:pt x="3479" y="2014"/>
                  </a:lnTo>
                  <a:lnTo>
                    <a:pt x="3197" y="2263"/>
                  </a:lnTo>
                  <a:lnTo>
                    <a:pt x="2926" y="2526"/>
                  </a:lnTo>
                  <a:lnTo>
                    <a:pt x="2666" y="2802"/>
                  </a:lnTo>
                  <a:lnTo>
                    <a:pt x="2419" y="3093"/>
                  </a:lnTo>
                  <a:lnTo>
                    <a:pt x="2183" y="3397"/>
                  </a:lnTo>
                  <a:lnTo>
                    <a:pt x="1959" y="3713"/>
                  </a:lnTo>
                  <a:lnTo>
                    <a:pt x="1747" y="4041"/>
                  </a:lnTo>
                  <a:lnTo>
                    <a:pt x="1548" y="4381"/>
                  </a:lnTo>
                  <a:lnTo>
                    <a:pt x="1360" y="4733"/>
                  </a:lnTo>
                  <a:lnTo>
                    <a:pt x="1185" y="5097"/>
                  </a:lnTo>
                  <a:lnTo>
                    <a:pt x="1022" y="5474"/>
                  </a:lnTo>
                  <a:lnTo>
                    <a:pt x="870" y="5862"/>
                  </a:lnTo>
                  <a:lnTo>
                    <a:pt x="731" y="6263"/>
                  </a:lnTo>
                  <a:lnTo>
                    <a:pt x="604" y="6676"/>
                  </a:lnTo>
                  <a:lnTo>
                    <a:pt x="489" y="7095"/>
                  </a:lnTo>
                  <a:lnTo>
                    <a:pt x="387" y="7524"/>
                  </a:lnTo>
                  <a:lnTo>
                    <a:pt x="296" y="7964"/>
                  </a:lnTo>
                  <a:lnTo>
                    <a:pt x="217" y="8414"/>
                  </a:lnTo>
                  <a:lnTo>
                    <a:pt x="151" y="8874"/>
                  </a:lnTo>
                  <a:lnTo>
                    <a:pt x="96" y="9344"/>
                  </a:lnTo>
                  <a:lnTo>
                    <a:pt x="54" y="9825"/>
                  </a:lnTo>
                  <a:lnTo>
                    <a:pt x="24" y="10315"/>
                  </a:lnTo>
                  <a:lnTo>
                    <a:pt x="6" y="10817"/>
                  </a:lnTo>
                  <a:lnTo>
                    <a:pt x="0" y="11328"/>
                  </a:lnTo>
                  <a:lnTo>
                    <a:pt x="6" y="11835"/>
                  </a:lnTo>
                  <a:lnTo>
                    <a:pt x="24" y="12335"/>
                  </a:lnTo>
                  <a:lnTo>
                    <a:pt x="54" y="12825"/>
                  </a:lnTo>
                  <a:lnTo>
                    <a:pt x="96" y="13308"/>
                  </a:lnTo>
                  <a:lnTo>
                    <a:pt x="151" y="13782"/>
                  </a:lnTo>
                  <a:lnTo>
                    <a:pt x="217" y="14248"/>
                  </a:lnTo>
                  <a:lnTo>
                    <a:pt x="296" y="14705"/>
                  </a:lnTo>
                  <a:lnTo>
                    <a:pt x="387" y="15154"/>
                  </a:lnTo>
                  <a:lnTo>
                    <a:pt x="489" y="15594"/>
                  </a:lnTo>
                  <a:lnTo>
                    <a:pt x="604" y="16027"/>
                  </a:lnTo>
                  <a:lnTo>
                    <a:pt x="736" y="16444"/>
                  </a:lnTo>
                  <a:lnTo>
                    <a:pt x="879" y="16850"/>
                  </a:lnTo>
                  <a:lnTo>
                    <a:pt x="1033" y="17244"/>
                  </a:lnTo>
                  <a:lnTo>
                    <a:pt x="1200" y="17627"/>
                  </a:lnTo>
                  <a:lnTo>
                    <a:pt x="1378" y="17998"/>
                  </a:lnTo>
                  <a:lnTo>
                    <a:pt x="1567" y="18357"/>
                  </a:lnTo>
                  <a:lnTo>
                    <a:pt x="1769" y="18705"/>
                  </a:lnTo>
                  <a:lnTo>
                    <a:pt x="1981" y="19041"/>
                  </a:lnTo>
                  <a:lnTo>
                    <a:pt x="2206" y="19366"/>
                  </a:lnTo>
                  <a:lnTo>
                    <a:pt x="2442" y="19679"/>
                  </a:lnTo>
                  <a:lnTo>
                    <a:pt x="2690" y="19979"/>
                  </a:lnTo>
                  <a:lnTo>
                    <a:pt x="2949" y="20266"/>
                  </a:lnTo>
                  <a:lnTo>
                    <a:pt x="3220" y="20539"/>
                  </a:lnTo>
                  <a:lnTo>
                    <a:pt x="3503" y="20799"/>
                  </a:lnTo>
                  <a:lnTo>
                    <a:pt x="3797" y="21045"/>
                  </a:lnTo>
                  <a:lnTo>
                    <a:pt x="4103" y="21278"/>
                  </a:lnTo>
                  <a:lnTo>
                    <a:pt x="4420" y="21497"/>
                  </a:lnTo>
                  <a:lnTo>
                    <a:pt x="4749" y="21703"/>
                  </a:lnTo>
                  <a:lnTo>
                    <a:pt x="5090" y="21896"/>
                  </a:lnTo>
                  <a:lnTo>
                    <a:pt x="5443" y="22075"/>
                  </a:lnTo>
                  <a:lnTo>
                    <a:pt x="5806" y="22238"/>
                  </a:lnTo>
                  <a:lnTo>
                    <a:pt x="6181" y="22384"/>
                  </a:lnTo>
                  <a:lnTo>
                    <a:pt x="6568" y="22514"/>
                  </a:lnTo>
                  <a:lnTo>
                    <a:pt x="6965" y="22625"/>
                  </a:lnTo>
                  <a:lnTo>
                    <a:pt x="7373" y="22720"/>
                  </a:lnTo>
                  <a:lnTo>
                    <a:pt x="7793" y="22798"/>
                  </a:lnTo>
                  <a:lnTo>
                    <a:pt x="8224" y="22858"/>
                  </a:lnTo>
                  <a:lnTo>
                    <a:pt x="8666" y="22901"/>
                  </a:lnTo>
                  <a:lnTo>
                    <a:pt x="9119" y="22927"/>
                  </a:lnTo>
                  <a:lnTo>
                    <a:pt x="9583" y="22935"/>
                  </a:lnTo>
                  <a:lnTo>
                    <a:pt x="10079" y="22927"/>
                  </a:lnTo>
                  <a:lnTo>
                    <a:pt x="10560" y="22901"/>
                  </a:lnTo>
                  <a:lnTo>
                    <a:pt x="11028" y="22858"/>
                  </a:lnTo>
                  <a:lnTo>
                    <a:pt x="11481" y="22798"/>
                  </a:lnTo>
                  <a:lnTo>
                    <a:pt x="11921" y="22720"/>
                  </a:lnTo>
                  <a:lnTo>
                    <a:pt x="12347" y="22625"/>
                  </a:lnTo>
                  <a:lnTo>
                    <a:pt x="12758" y="22514"/>
                  </a:lnTo>
                  <a:lnTo>
                    <a:pt x="13156" y="22384"/>
                  </a:lnTo>
                  <a:lnTo>
                    <a:pt x="13540" y="22238"/>
                  </a:lnTo>
                  <a:lnTo>
                    <a:pt x="13910" y="22075"/>
                  </a:lnTo>
                  <a:lnTo>
                    <a:pt x="14266" y="21891"/>
                  </a:lnTo>
                  <a:lnTo>
                    <a:pt x="14610" y="21695"/>
                  </a:lnTo>
                  <a:lnTo>
                    <a:pt x="14940" y="21486"/>
                  </a:lnTo>
                  <a:lnTo>
                    <a:pt x="15257" y="21263"/>
                  </a:lnTo>
                  <a:lnTo>
                    <a:pt x="15561" y="21028"/>
                  </a:lnTo>
                  <a:lnTo>
                    <a:pt x="15853" y="20779"/>
                  </a:lnTo>
                  <a:lnTo>
                    <a:pt x="16131" y="20518"/>
                  </a:lnTo>
                  <a:lnTo>
                    <a:pt x="16396" y="20243"/>
                  </a:lnTo>
                  <a:lnTo>
                    <a:pt x="16648" y="19956"/>
                  </a:lnTo>
                  <a:lnTo>
                    <a:pt x="16887" y="19655"/>
                  </a:lnTo>
                  <a:lnTo>
                    <a:pt x="17118" y="19338"/>
                  </a:lnTo>
                  <a:lnTo>
                    <a:pt x="17337" y="19010"/>
                  </a:lnTo>
                  <a:lnTo>
                    <a:pt x="17543" y="18670"/>
                  </a:lnTo>
                  <a:lnTo>
                    <a:pt x="17736" y="18319"/>
                  </a:lnTo>
                  <a:lnTo>
                    <a:pt x="17917" y="17957"/>
                  </a:lnTo>
                  <a:lnTo>
                    <a:pt x="18085" y="17584"/>
                  </a:lnTo>
                  <a:lnTo>
                    <a:pt x="18240" y="17200"/>
                  </a:lnTo>
                  <a:lnTo>
                    <a:pt x="18383" y="16804"/>
                  </a:lnTo>
                  <a:lnTo>
                    <a:pt x="18514" y="16398"/>
                  </a:lnTo>
                  <a:lnTo>
                    <a:pt x="18632" y="15980"/>
                  </a:lnTo>
                  <a:lnTo>
                    <a:pt x="18738" y="15548"/>
                  </a:lnTo>
                  <a:lnTo>
                    <a:pt x="18833" y="15109"/>
                  </a:lnTo>
                  <a:lnTo>
                    <a:pt x="18917" y="14663"/>
                  </a:lnTo>
                  <a:lnTo>
                    <a:pt x="18989" y="14208"/>
                  </a:lnTo>
                  <a:lnTo>
                    <a:pt x="19051" y="13747"/>
                  </a:lnTo>
                  <a:lnTo>
                    <a:pt x="19101" y="13278"/>
                  </a:lnTo>
                  <a:lnTo>
                    <a:pt x="19140" y="12802"/>
                  </a:lnTo>
                  <a:lnTo>
                    <a:pt x="19168" y="12318"/>
                  </a:lnTo>
                  <a:lnTo>
                    <a:pt x="19185" y="118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849438" y="5801037"/>
              <a:ext cx="31147" cy="33729"/>
            </a:xfrm>
            <a:custGeom>
              <a:avLst/>
              <a:pathLst>
                <a:path w="31147" h="33729">
                  <a:moveTo>
                    <a:pt x="16538" y="28332"/>
                  </a:moveTo>
                  <a:lnTo>
                    <a:pt x="16919" y="28327"/>
                  </a:lnTo>
                  <a:lnTo>
                    <a:pt x="17289" y="28310"/>
                  </a:lnTo>
                  <a:lnTo>
                    <a:pt x="17649" y="28284"/>
                  </a:lnTo>
                  <a:lnTo>
                    <a:pt x="17997" y="28246"/>
                  </a:lnTo>
                  <a:lnTo>
                    <a:pt x="18335" y="28198"/>
                  </a:lnTo>
                  <a:lnTo>
                    <a:pt x="18663" y="28139"/>
                  </a:lnTo>
                  <a:lnTo>
                    <a:pt x="18979" y="28070"/>
                  </a:lnTo>
                  <a:lnTo>
                    <a:pt x="19285" y="27989"/>
                  </a:lnTo>
                  <a:lnTo>
                    <a:pt x="19580" y="27899"/>
                  </a:lnTo>
                  <a:lnTo>
                    <a:pt x="19865" y="27797"/>
                  </a:lnTo>
                  <a:lnTo>
                    <a:pt x="20145" y="27682"/>
                  </a:lnTo>
                  <a:lnTo>
                    <a:pt x="20416" y="27561"/>
                  </a:lnTo>
                  <a:lnTo>
                    <a:pt x="20681" y="27433"/>
                  </a:lnTo>
                  <a:lnTo>
                    <a:pt x="20937" y="27298"/>
                  </a:lnTo>
                  <a:lnTo>
                    <a:pt x="21185" y="27157"/>
                  </a:lnTo>
                  <a:lnTo>
                    <a:pt x="21425" y="27010"/>
                  </a:lnTo>
                  <a:lnTo>
                    <a:pt x="21657" y="26856"/>
                  </a:lnTo>
                  <a:lnTo>
                    <a:pt x="21882" y="26695"/>
                  </a:lnTo>
                  <a:lnTo>
                    <a:pt x="22099" y="26528"/>
                  </a:lnTo>
                  <a:lnTo>
                    <a:pt x="22307" y="26355"/>
                  </a:lnTo>
                  <a:lnTo>
                    <a:pt x="22513" y="26176"/>
                  </a:lnTo>
                  <a:lnTo>
                    <a:pt x="22711" y="25992"/>
                  </a:lnTo>
                  <a:lnTo>
                    <a:pt x="22902" y="25803"/>
                  </a:lnTo>
                  <a:lnTo>
                    <a:pt x="23085" y="25610"/>
                  </a:lnTo>
                  <a:lnTo>
                    <a:pt x="23261" y="25413"/>
                  </a:lnTo>
                  <a:lnTo>
                    <a:pt x="23429" y="25210"/>
                  </a:lnTo>
                  <a:lnTo>
                    <a:pt x="23590" y="25003"/>
                  </a:lnTo>
                  <a:lnTo>
                    <a:pt x="23744" y="24791"/>
                  </a:lnTo>
                  <a:lnTo>
                    <a:pt x="23890" y="24575"/>
                  </a:lnTo>
                  <a:lnTo>
                    <a:pt x="24029" y="24354"/>
                  </a:lnTo>
                  <a:lnTo>
                    <a:pt x="24166" y="24131"/>
                  </a:lnTo>
                  <a:lnTo>
                    <a:pt x="24297" y="23907"/>
                  </a:lnTo>
                  <a:lnTo>
                    <a:pt x="24424" y="23682"/>
                  </a:lnTo>
                  <a:lnTo>
                    <a:pt x="24546" y="23457"/>
                  </a:lnTo>
                  <a:lnTo>
                    <a:pt x="24662" y="23232"/>
                  </a:lnTo>
                  <a:lnTo>
                    <a:pt x="24774" y="23006"/>
                  </a:lnTo>
                  <a:lnTo>
                    <a:pt x="24880" y="22780"/>
                  </a:lnTo>
                  <a:lnTo>
                    <a:pt x="24981" y="22553"/>
                  </a:lnTo>
                  <a:lnTo>
                    <a:pt x="25077" y="22326"/>
                  </a:lnTo>
                  <a:lnTo>
                    <a:pt x="25168" y="22098"/>
                  </a:lnTo>
                  <a:lnTo>
                    <a:pt x="31147" y="24354"/>
                  </a:lnTo>
                  <a:lnTo>
                    <a:pt x="30998" y="24707"/>
                  </a:lnTo>
                  <a:lnTo>
                    <a:pt x="30840" y="25059"/>
                  </a:lnTo>
                  <a:lnTo>
                    <a:pt x="30674" y="25409"/>
                  </a:lnTo>
                  <a:lnTo>
                    <a:pt x="30499" y="25757"/>
                  </a:lnTo>
                  <a:lnTo>
                    <a:pt x="30315" y="26105"/>
                  </a:lnTo>
                  <a:lnTo>
                    <a:pt x="30122" y="26450"/>
                  </a:lnTo>
                  <a:lnTo>
                    <a:pt x="29920" y="26795"/>
                  </a:lnTo>
                  <a:lnTo>
                    <a:pt x="29710" y="27138"/>
                  </a:lnTo>
                  <a:lnTo>
                    <a:pt x="29491" y="27480"/>
                  </a:lnTo>
                  <a:lnTo>
                    <a:pt x="29262" y="27820"/>
                  </a:lnTo>
                  <a:lnTo>
                    <a:pt x="29024" y="28156"/>
                  </a:lnTo>
                  <a:lnTo>
                    <a:pt x="28774" y="28484"/>
                  </a:lnTo>
                  <a:lnTo>
                    <a:pt x="28512" y="28803"/>
                  </a:lnTo>
                  <a:lnTo>
                    <a:pt x="28239" y="29115"/>
                  </a:lnTo>
                  <a:lnTo>
                    <a:pt x="27954" y="29419"/>
                  </a:lnTo>
                  <a:lnTo>
                    <a:pt x="27657" y="29715"/>
                  </a:lnTo>
                  <a:lnTo>
                    <a:pt x="27349" y="30004"/>
                  </a:lnTo>
                  <a:lnTo>
                    <a:pt x="27029" y="30284"/>
                  </a:lnTo>
                  <a:lnTo>
                    <a:pt x="26698" y="30556"/>
                  </a:lnTo>
                  <a:lnTo>
                    <a:pt x="26355" y="30821"/>
                  </a:lnTo>
                  <a:lnTo>
                    <a:pt x="25999" y="31076"/>
                  </a:lnTo>
                  <a:lnTo>
                    <a:pt x="25630" y="31322"/>
                  </a:lnTo>
                  <a:lnTo>
                    <a:pt x="25247" y="31558"/>
                  </a:lnTo>
                  <a:lnTo>
                    <a:pt x="24851" y="31785"/>
                  </a:lnTo>
                  <a:lnTo>
                    <a:pt x="24441" y="32001"/>
                  </a:lnTo>
                  <a:lnTo>
                    <a:pt x="24018" y="32208"/>
                  </a:lnTo>
                  <a:lnTo>
                    <a:pt x="23582" y="32405"/>
                  </a:lnTo>
                  <a:lnTo>
                    <a:pt x="23132" y="32592"/>
                  </a:lnTo>
                  <a:lnTo>
                    <a:pt x="22668" y="32770"/>
                  </a:lnTo>
                  <a:lnTo>
                    <a:pt x="22191" y="32938"/>
                  </a:lnTo>
                  <a:lnTo>
                    <a:pt x="21703" y="33088"/>
                  </a:lnTo>
                  <a:lnTo>
                    <a:pt x="21198" y="33222"/>
                  </a:lnTo>
                  <a:lnTo>
                    <a:pt x="20676" y="33341"/>
                  </a:lnTo>
                  <a:lnTo>
                    <a:pt x="20136" y="33444"/>
                  </a:lnTo>
                  <a:lnTo>
                    <a:pt x="19580" y="33531"/>
                  </a:lnTo>
                  <a:lnTo>
                    <a:pt x="19006" y="33602"/>
                  </a:lnTo>
                  <a:lnTo>
                    <a:pt x="18415" y="33657"/>
                  </a:lnTo>
                  <a:lnTo>
                    <a:pt x="17807" y="33697"/>
                  </a:lnTo>
                  <a:lnTo>
                    <a:pt x="17181" y="33721"/>
                  </a:lnTo>
                  <a:lnTo>
                    <a:pt x="16538" y="33729"/>
                  </a:lnTo>
                  <a:lnTo>
                    <a:pt x="15698" y="33716"/>
                  </a:lnTo>
                  <a:lnTo>
                    <a:pt x="14881" y="33678"/>
                  </a:lnTo>
                  <a:lnTo>
                    <a:pt x="14087" y="33615"/>
                  </a:lnTo>
                  <a:lnTo>
                    <a:pt x="13315" y="33528"/>
                  </a:lnTo>
                  <a:lnTo>
                    <a:pt x="12566" y="33414"/>
                  </a:lnTo>
                  <a:lnTo>
                    <a:pt x="11840" y="33276"/>
                  </a:lnTo>
                  <a:lnTo>
                    <a:pt x="11137" y="33113"/>
                  </a:lnTo>
                  <a:lnTo>
                    <a:pt x="10457" y="32925"/>
                  </a:lnTo>
                  <a:lnTo>
                    <a:pt x="9799" y="32711"/>
                  </a:lnTo>
                  <a:lnTo>
                    <a:pt x="9164" y="32472"/>
                  </a:lnTo>
                  <a:lnTo>
                    <a:pt x="8552" y="32207"/>
                  </a:lnTo>
                  <a:lnTo>
                    <a:pt x="7960" y="31922"/>
                  </a:lnTo>
                  <a:lnTo>
                    <a:pt x="7391" y="31617"/>
                  </a:lnTo>
                  <a:lnTo>
                    <a:pt x="6842" y="31293"/>
                  </a:lnTo>
                  <a:lnTo>
                    <a:pt x="6315" y="30949"/>
                  </a:lnTo>
                  <a:lnTo>
                    <a:pt x="5809" y="30585"/>
                  </a:lnTo>
                  <a:lnTo>
                    <a:pt x="5325" y="30203"/>
                  </a:lnTo>
                  <a:lnTo>
                    <a:pt x="4862" y="29800"/>
                  </a:lnTo>
                  <a:lnTo>
                    <a:pt x="4421" y="29378"/>
                  </a:lnTo>
                  <a:lnTo>
                    <a:pt x="4000" y="28937"/>
                  </a:lnTo>
                  <a:lnTo>
                    <a:pt x="3606" y="28472"/>
                  </a:lnTo>
                  <a:lnTo>
                    <a:pt x="3232" y="27991"/>
                  </a:lnTo>
                  <a:lnTo>
                    <a:pt x="2878" y="27494"/>
                  </a:lnTo>
                  <a:lnTo>
                    <a:pt x="2545" y="26979"/>
                  </a:lnTo>
                  <a:lnTo>
                    <a:pt x="2233" y="26448"/>
                  </a:lnTo>
                  <a:lnTo>
                    <a:pt x="1940" y="25900"/>
                  </a:lnTo>
                  <a:lnTo>
                    <a:pt x="1669" y="25335"/>
                  </a:lnTo>
                  <a:lnTo>
                    <a:pt x="1418" y="24753"/>
                  </a:lnTo>
                  <a:lnTo>
                    <a:pt x="1187" y="24155"/>
                  </a:lnTo>
                  <a:lnTo>
                    <a:pt x="976" y="23540"/>
                  </a:lnTo>
                  <a:lnTo>
                    <a:pt x="791" y="22911"/>
                  </a:lnTo>
                  <a:lnTo>
                    <a:pt x="625" y="22270"/>
                  </a:lnTo>
                  <a:lnTo>
                    <a:pt x="478" y="21617"/>
                  </a:lnTo>
                  <a:lnTo>
                    <a:pt x="351" y="20953"/>
                  </a:lnTo>
                  <a:lnTo>
                    <a:pt x="244" y="20278"/>
                  </a:lnTo>
                  <a:lnTo>
                    <a:pt x="156" y="19590"/>
                  </a:lnTo>
                  <a:lnTo>
                    <a:pt x="87" y="18891"/>
                  </a:lnTo>
                  <a:lnTo>
                    <a:pt x="39" y="18181"/>
                  </a:lnTo>
                  <a:lnTo>
                    <a:pt x="9" y="17458"/>
                  </a:lnTo>
                  <a:lnTo>
                    <a:pt x="0" y="16724"/>
                  </a:lnTo>
                  <a:lnTo>
                    <a:pt x="9" y="15964"/>
                  </a:lnTo>
                  <a:lnTo>
                    <a:pt x="39" y="15219"/>
                  </a:lnTo>
                  <a:lnTo>
                    <a:pt x="87" y="14489"/>
                  </a:lnTo>
                  <a:lnTo>
                    <a:pt x="156" y="13773"/>
                  </a:lnTo>
                  <a:lnTo>
                    <a:pt x="244" y="13072"/>
                  </a:lnTo>
                  <a:lnTo>
                    <a:pt x="351" y="12387"/>
                  </a:lnTo>
                  <a:lnTo>
                    <a:pt x="478" y="11716"/>
                  </a:lnTo>
                  <a:lnTo>
                    <a:pt x="625" y="11060"/>
                  </a:lnTo>
                  <a:lnTo>
                    <a:pt x="791" y="10419"/>
                  </a:lnTo>
                  <a:lnTo>
                    <a:pt x="976" y="9793"/>
                  </a:lnTo>
                  <a:lnTo>
                    <a:pt x="1187" y="9183"/>
                  </a:lnTo>
                  <a:lnTo>
                    <a:pt x="1417" y="8592"/>
                  </a:lnTo>
                  <a:lnTo>
                    <a:pt x="1667" y="8020"/>
                  </a:lnTo>
                  <a:lnTo>
                    <a:pt x="1937" y="7466"/>
                  </a:lnTo>
                  <a:lnTo>
                    <a:pt x="2227" y="6931"/>
                  </a:lnTo>
                  <a:lnTo>
                    <a:pt x="2537" y="6415"/>
                  </a:lnTo>
                  <a:lnTo>
                    <a:pt x="2867" y="5917"/>
                  </a:lnTo>
                  <a:lnTo>
                    <a:pt x="3217" y="5438"/>
                  </a:lnTo>
                  <a:lnTo>
                    <a:pt x="3587" y="4977"/>
                  </a:lnTo>
                  <a:lnTo>
                    <a:pt x="3977" y="4535"/>
                  </a:lnTo>
                  <a:lnTo>
                    <a:pt x="4388" y="4108"/>
                  </a:lnTo>
                  <a:lnTo>
                    <a:pt x="4819" y="3702"/>
                  </a:lnTo>
                  <a:lnTo>
                    <a:pt x="5272" y="3316"/>
                  </a:lnTo>
                  <a:lnTo>
                    <a:pt x="5745" y="2950"/>
                  </a:lnTo>
                  <a:lnTo>
                    <a:pt x="6239" y="2605"/>
                  </a:lnTo>
                  <a:lnTo>
                    <a:pt x="6755" y="2280"/>
                  </a:lnTo>
                  <a:lnTo>
                    <a:pt x="7291" y="1976"/>
                  </a:lnTo>
                  <a:lnTo>
                    <a:pt x="7848" y="1692"/>
                  </a:lnTo>
                  <a:lnTo>
                    <a:pt x="8426" y="1429"/>
                  </a:lnTo>
                  <a:lnTo>
                    <a:pt x="9025" y="1186"/>
                  </a:lnTo>
                  <a:lnTo>
                    <a:pt x="9650" y="960"/>
                  </a:lnTo>
                  <a:lnTo>
                    <a:pt x="10296" y="759"/>
                  </a:lnTo>
                  <a:lnTo>
                    <a:pt x="10964" y="581"/>
                  </a:lnTo>
                  <a:lnTo>
                    <a:pt x="11653" y="427"/>
                  </a:lnTo>
                  <a:lnTo>
                    <a:pt x="12363" y="296"/>
                  </a:lnTo>
                  <a:lnTo>
                    <a:pt x="13095" y="189"/>
                  </a:lnTo>
                  <a:lnTo>
                    <a:pt x="13848" y="106"/>
                  </a:lnTo>
                  <a:lnTo>
                    <a:pt x="14623" y="47"/>
                  </a:lnTo>
                  <a:lnTo>
                    <a:pt x="15419" y="11"/>
                  </a:lnTo>
                  <a:lnTo>
                    <a:pt x="16236" y="0"/>
                  </a:lnTo>
                  <a:lnTo>
                    <a:pt x="16870" y="6"/>
                  </a:lnTo>
                  <a:lnTo>
                    <a:pt x="17487" y="26"/>
                  </a:lnTo>
                  <a:lnTo>
                    <a:pt x="18089" y="60"/>
                  </a:lnTo>
                  <a:lnTo>
                    <a:pt x="18674" y="107"/>
                  </a:lnTo>
                  <a:lnTo>
                    <a:pt x="19242" y="168"/>
                  </a:lnTo>
                  <a:lnTo>
                    <a:pt x="19795" y="242"/>
                  </a:lnTo>
                  <a:lnTo>
                    <a:pt x="20331" y="330"/>
                  </a:lnTo>
                  <a:lnTo>
                    <a:pt x="20851" y="431"/>
                  </a:lnTo>
                  <a:lnTo>
                    <a:pt x="21355" y="546"/>
                  </a:lnTo>
                  <a:lnTo>
                    <a:pt x="21842" y="674"/>
                  </a:lnTo>
                  <a:lnTo>
                    <a:pt x="22319" y="815"/>
                  </a:lnTo>
                  <a:lnTo>
                    <a:pt x="22783" y="966"/>
                  </a:lnTo>
                  <a:lnTo>
                    <a:pt x="23233" y="1129"/>
                  </a:lnTo>
                  <a:lnTo>
                    <a:pt x="23669" y="1303"/>
                  </a:lnTo>
                  <a:lnTo>
                    <a:pt x="24092" y="1488"/>
                  </a:lnTo>
                  <a:lnTo>
                    <a:pt x="24502" y="1685"/>
                  </a:lnTo>
                  <a:lnTo>
                    <a:pt x="24898" y="1892"/>
                  </a:lnTo>
                  <a:lnTo>
                    <a:pt x="25281" y="2111"/>
                  </a:lnTo>
                  <a:lnTo>
                    <a:pt x="25650" y="2341"/>
                  </a:lnTo>
                  <a:lnTo>
                    <a:pt x="26006" y="2582"/>
                  </a:lnTo>
                  <a:lnTo>
                    <a:pt x="26353" y="2828"/>
                  </a:lnTo>
                  <a:lnTo>
                    <a:pt x="26688" y="3084"/>
                  </a:lnTo>
                  <a:lnTo>
                    <a:pt x="27010" y="3349"/>
                  </a:lnTo>
                  <a:lnTo>
                    <a:pt x="27320" y="3624"/>
                  </a:lnTo>
                  <a:lnTo>
                    <a:pt x="27617" y="3907"/>
                  </a:lnTo>
                  <a:lnTo>
                    <a:pt x="27901" y="4201"/>
                  </a:lnTo>
                  <a:lnTo>
                    <a:pt x="28173" y="4503"/>
                  </a:lnTo>
                  <a:lnTo>
                    <a:pt x="28432" y="4815"/>
                  </a:lnTo>
                  <a:lnTo>
                    <a:pt x="28679" y="5136"/>
                  </a:lnTo>
                  <a:lnTo>
                    <a:pt x="28913" y="5466"/>
                  </a:lnTo>
                  <a:lnTo>
                    <a:pt x="29141" y="5800"/>
                  </a:lnTo>
                  <a:lnTo>
                    <a:pt x="29358" y="6141"/>
                  </a:lnTo>
                  <a:lnTo>
                    <a:pt x="29565" y="6488"/>
                  </a:lnTo>
                  <a:lnTo>
                    <a:pt x="29762" y="6843"/>
                  </a:lnTo>
                  <a:lnTo>
                    <a:pt x="29949" y="7205"/>
                  </a:lnTo>
                  <a:lnTo>
                    <a:pt x="30125" y="7573"/>
                  </a:lnTo>
                  <a:lnTo>
                    <a:pt x="30291" y="7949"/>
                  </a:lnTo>
                  <a:lnTo>
                    <a:pt x="30447" y="8332"/>
                  </a:lnTo>
                  <a:lnTo>
                    <a:pt x="30592" y="8721"/>
                  </a:lnTo>
                  <a:lnTo>
                    <a:pt x="30728" y="9118"/>
                  </a:lnTo>
                  <a:lnTo>
                    <a:pt x="24680" y="10770"/>
                  </a:lnTo>
                  <a:lnTo>
                    <a:pt x="24611" y="10561"/>
                  </a:lnTo>
                  <a:lnTo>
                    <a:pt x="24536" y="10355"/>
                  </a:lnTo>
                  <a:lnTo>
                    <a:pt x="24453" y="10150"/>
                  </a:lnTo>
                  <a:lnTo>
                    <a:pt x="24363" y="9947"/>
                  </a:lnTo>
                  <a:lnTo>
                    <a:pt x="24267" y="9746"/>
                  </a:lnTo>
                  <a:lnTo>
                    <a:pt x="24163" y="9547"/>
                  </a:lnTo>
                  <a:lnTo>
                    <a:pt x="24053" y="9350"/>
                  </a:lnTo>
                  <a:lnTo>
                    <a:pt x="23935" y="9154"/>
                  </a:lnTo>
                  <a:lnTo>
                    <a:pt x="23811" y="8961"/>
                  </a:lnTo>
                  <a:lnTo>
                    <a:pt x="23680" y="8769"/>
                  </a:lnTo>
                  <a:lnTo>
                    <a:pt x="23541" y="8576"/>
                  </a:lnTo>
                  <a:lnTo>
                    <a:pt x="23395" y="8388"/>
                  </a:lnTo>
                  <a:lnTo>
                    <a:pt x="23241" y="8204"/>
                  </a:lnTo>
                  <a:lnTo>
                    <a:pt x="23080" y="8025"/>
                  </a:lnTo>
                  <a:lnTo>
                    <a:pt x="22912" y="7850"/>
                  </a:lnTo>
                  <a:lnTo>
                    <a:pt x="22736" y="7680"/>
                  </a:lnTo>
                  <a:lnTo>
                    <a:pt x="22553" y="7515"/>
                  </a:lnTo>
                  <a:lnTo>
                    <a:pt x="22362" y="7355"/>
                  </a:lnTo>
                  <a:lnTo>
                    <a:pt x="22164" y="7199"/>
                  </a:lnTo>
                  <a:lnTo>
                    <a:pt x="21958" y="7048"/>
                  </a:lnTo>
                  <a:lnTo>
                    <a:pt x="21750" y="6902"/>
                  </a:lnTo>
                  <a:lnTo>
                    <a:pt x="21534" y="6762"/>
                  </a:lnTo>
                  <a:lnTo>
                    <a:pt x="21311" y="6628"/>
                  </a:lnTo>
                  <a:lnTo>
                    <a:pt x="21080" y="6501"/>
                  </a:lnTo>
                  <a:lnTo>
                    <a:pt x="20842" y="6379"/>
                  </a:lnTo>
                  <a:lnTo>
                    <a:pt x="20596" y="6263"/>
                  </a:lnTo>
                  <a:lnTo>
                    <a:pt x="20343" y="6154"/>
                  </a:lnTo>
                  <a:lnTo>
                    <a:pt x="20082" y="6050"/>
                  </a:lnTo>
                  <a:lnTo>
                    <a:pt x="19814" y="5953"/>
                  </a:lnTo>
                  <a:lnTo>
                    <a:pt x="19539" y="5861"/>
                  </a:lnTo>
                  <a:lnTo>
                    <a:pt x="19256" y="5773"/>
                  </a:lnTo>
                  <a:lnTo>
                    <a:pt x="18966" y="5694"/>
                  </a:lnTo>
                  <a:lnTo>
                    <a:pt x="18668" y="5624"/>
                  </a:lnTo>
                  <a:lnTo>
                    <a:pt x="18363" y="5564"/>
                  </a:lnTo>
                  <a:lnTo>
                    <a:pt x="18050" y="5512"/>
                  </a:lnTo>
                  <a:lnTo>
                    <a:pt x="17730" y="5471"/>
                  </a:lnTo>
                  <a:lnTo>
                    <a:pt x="17403" y="5438"/>
                  </a:lnTo>
                  <a:lnTo>
                    <a:pt x="17068" y="5415"/>
                  </a:lnTo>
                  <a:lnTo>
                    <a:pt x="16725" y="5401"/>
                  </a:lnTo>
                  <a:lnTo>
                    <a:pt x="16376" y="5396"/>
                  </a:lnTo>
                  <a:lnTo>
                    <a:pt x="15885" y="5404"/>
                  </a:lnTo>
                  <a:lnTo>
                    <a:pt x="15408" y="5429"/>
                  </a:lnTo>
                  <a:lnTo>
                    <a:pt x="14945" y="5469"/>
                  </a:lnTo>
                  <a:lnTo>
                    <a:pt x="14496" y="5526"/>
                  </a:lnTo>
                  <a:lnTo>
                    <a:pt x="14061" y="5600"/>
                  </a:lnTo>
                  <a:lnTo>
                    <a:pt x="13640" y="5689"/>
                  </a:lnTo>
                  <a:lnTo>
                    <a:pt x="13233" y="5795"/>
                  </a:lnTo>
                  <a:lnTo>
                    <a:pt x="12840" y="5917"/>
                  </a:lnTo>
                  <a:lnTo>
                    <a:pt x="12461" y="6056"/>
                  </a:lnTo>
                  <a:lnTo>
                    <a:pt x="12095" y="6210"/>
                  </a:lnTo>
                  <a:lnTo>
                    <a:pt x="11743" y="6375"/>
                  </a:lnTo>
                  <a:lnTo>
                    <a:pt x="11404" y="6555"/>
                  </a:lnTo>
                  <a:lnTo>
                    <a:pt x="11077" y="6748"/>
                  </a:lnTo>
                  <a:lnTo>
                    <a:pt x="10763" y="6955"/>
                  </a:lnTo>
                  <a:lnTo>
                    <a:pt x="10461" y="7176"/>
                  </a:lnTo>
                  <a:lnTo>
                    <a:pt x="10172" y="7411"/>
                  </a:lnTo>
                  <a:lnTo>
                    <a:pt x="9896" y="7659"/>
                  </a:lnTo>
                  <a:lnTo>
                    <a:pt x="9632" y="7922"/>
                  </a:lnTo>
                  <a:lnTo>
                    <a:pt x="9380" y="8199"/>
                  </a:lnTo>
                  <a:lnTo>
                    <a:pt x="9141" y="8490"/>
                  </a:lnTo>
                  <a:lnTo>
                    <a:pt x="8919" y="8794"/>
                  </a:lnTo>
                  <a:lnTo>
                    <a:pt x="8709" y="9110"/>
                  </a:lnTo>
                  <a:lnTo>
                    <a:pt x="8510" y="9438"/>
                  </a:lnTo>
                  <a:lnTo>
                    <a:pt x="8322" y="9778"/>
                  </a:lnTo>
                  <a:lnTo>
                    <a:pt x="8147" y="10130"/>
                  </a:lnTo>
                  <a:lnTo>
                    <a:pt x="7983" y="10494"/>
                  </a:lnTo>
                  <a:lnTo>
                    <a:pt x="7830" y="10870"/>
                  </a:lnTo>
                  <a:lnTo>
                    <a:pt x="7690" y="11259"/>
                  </a:lnTo>
                  <a:lnTo>
                    <a:pt x="7561" y="11660"/>
                  </a:lnTo>
                  <a:lnTo>
                    <a:pt x="7443" y="12072"/>
                  </a:lnTo>
                  <a:lnTo>
                    <a:pt x="7341" y="12491"/>
                  </a:lnTo>
                  <a:lnTo>
                    <a:pt x="7251" y="12921"/>
                  </a:lnTo>
                  <a:lnTo>
                    <a:pt x="7170" y="13360"/>
                  </a:lnTo>
                  <a:lnTo>
                    <a:pt x="7101" y="13810"/>
                  </a:lnTo>
                  <a:lnTo>
                    <a:pt x="7042" y="14270"/>
                  </a:lnTo>
                  <a:lnTo>
                    <a:pt x="6994" y="14741"/>
                  </a:lnTo>
                  <a:lnTo>
                    <a:pt x="6956" y="15221"/>
                  </a:lnTo>
                  <a:lnTo>
                    <a:pt x="6930" y="15712"/>
                  </a:lnTo>
                  <a:lnTo>
                    <a:pt x="6913" y="16213"/>
                  </a:lnTo>
                  <a:lnTo>
                    <a:pt x="6908" y="16724"/>
                  </a:lnTo>
                  <a:lnTo>
                    <a:pt x="6913" y="17232"/>
                  </a:lnTo>
                  <a:lnTo>
                    <a:pt x="6930" y="17731"/>
                  </a:lnTo>
                  <a:lnTo>
                    <a:pt x="6956" y="18222"/>
                  </a:lnTo>
                  <a:lnTo>
                    <a:pt x="6994" y="18704"/>
                  </a:lnTo>
                  <a:lnTo>
                    <a:pt x="7042" y="19179"/>
                  </a:lnTo>
                  <a:lnTo>
                    <a:pt x="7101" y="19644"/>
                  </a:lnTo>
                  <a:lnTo>
                    <a:pt x="7170" y="20102"/>
                  </a:lnTo>
                  <a:lnTo>
                    <a:pt x="7251" y="20550"/>
                  </a:lnTo>
                  <a:lnTo>
                    <a:pt x="7341" y="20991"/>
                  </a:lnTo>
                  <a:lnTo>
                    <a:pt x="7443" y="21423"/>
                  </a:lnTo>
                  <a:lnTo>
                    <a:pt x="7561" y="21841"/>
                  </a:lnTo>
                  <a:lnTo>
                    <a:pt x="7691" y="22247"/>
                  </a:lnTo>
                  <a:lnTo>
                    <a:pt x="7833" y="22641"/>
                  </a:lnTo>
                  <a:lnTo>
                    <a:pt x="7987" y="23024"/>
                  </a:lnTo>
                  <a:lnTo>
                    <a:pt x="8153" y="23395"/>
                  </a:lnTo>
                  <a:lnTo>
                    <a:pt x="8331" y="23754"/>
                  </a:lnTo>
                  <a:lnTo>
                    <a:pt x="8521" y="24102"/>
                  </a:lnTo>
                  <a:lnTo>
                    <a:pt x="8723" y="24438"/>
                  </a:lnTo>
                  <a:lnTo>
                    <a:pt x="8938" y="24762"/>
                  </a:lnTo>
                  <a:lnTo>
                    <a:pt x="9164" y="25075"/>
                  </a:lnTo>
                  <a:lnTo>
                    <a:pt x="9404" y="25376"/>
                  </a:lnTo>
                  <a:lnTo>
                    <a:pt x="9656" y="25662"/>
                  </a:lnTo>
                  <a:lnTo>
                    <a:pt x="9921" y="25936"/>
                  </a:lnTo>
                  <a:lnTo>
                    <a:pt x="10199" y="26196"/>
                  </a:lnTo>
                  <a:lnTo>
                    <a:pt x="10490" y="26442"/>
                  </a:lnTo>
                  <a:lnTo>
                    <a:pt x="10795" y="26675"/>
                  </a:lnTo>
                  <a:lnTo>
                    <a:pt x="11112" y="26894"/>
                  </a:lnTo>
                  <a:lnTo>
                    <a:pt x="11442" y="27100"/>
                  </a:lnTo>
                  <a:lnTo>
                    <a:pt x="11786" y="27292"/>
                  </a:lnTo>
                  <a:lnTo>
                    <a:pt x="12142" y="27471"/>
                  </a:lnTo>
                  <a:lnTo>
                    <a:pt x="12517" y="27635"/>
                  </a:lnTo>
                  <a:lnTo>
                    <a:pt x="12906" y="27781"/>
                  </a:lnTo>
                  <a:lnTo>
                    <a:pt x="13309" y="27910"/>
                  </a:lnTo>
                  <a:lnTo>
                    <a:pt x="13727" y="28022"/>
                  </a:lnTo>
                  <a:lnTo>
                    <a:pt x="14160" y="28117"/>
                  </a:lnTo>
                  <a:lnTo>
                    <a:pt x="14607" y="28194"/>
                  </a:lnTo>
                  <a:lnTo>
                    <a:pt x="15068" y="28254"/>
                  </a:lnTo>
                  <a:lnTo>
                    <a:pt x="15544" y="28297"/>
                  </a:lnTo>
                  <a:lnTo>
                    <a:pt x="16034" y="2832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883841" y="5801037"/>
              <a:ext cx="31147" cy="33729"/>
            </a:xfrm>
            <a:custGeom>
              <a:avLst/>
              <a:pathLst>
                <a:path w="31147" h="33729">
                  <a:moveTo>
                    <a:pt x="16538" y="28332"/>
                  </a:moveTo>
                  <a:lnTo>
                    <a:pt x="16919" y="28327"/>
                  </a:lnTo>
                  <a:lnTo>
                    <a:pt x="17289" y="28310"/>
                  </a:lnTo>
                  <a:lnTo>
                    <a:pt x="17649" y="28284"/>
                  </a:lnTo>
                  <a:lnTo>
                    <a:pt x="17997" y="28246"/>
                  </a:lnTo>
                  <a:lnTo>
                    <a:pt x="18335" y="28198"/>
                  </a:lnTo>
                  <a:lnTo>
                    <a:pt x="18663" y="28139"/>
                  </a:lnTo>
                  <a:lnTo>
                    <a:pt x="18979" y="28070"/>
                  </a:lnTo>
                  <a:lnTo>
                    <a:pt x="19285" y="27989"/>
                  </a:lnTo>
                  <a:lnTo>
                    <a:pt x="19580" y="27899"/>
                  </a:lnTo>
                  <a:lnTo>
                    <a:pt x="19865" y="27797"/>
                  </a:lnTo>
                  <a:lnTo>
                    <a:pt x="20145" y="27682"/>
                  </a:lnTo>
                  <a:lnTo>
                    <a:pt x="20416" y="27561"/>
                  </a:lnTo>
                  <a:lnTo>
                    <a:pt x="20681" y="27433"/>
                  </a:lnTo>
                  <a:lnTo>
                    <a:pt x="20937" y="27298"/>
                  </a:lnTo>
                  <a:lnTo>
                    <a:pt x="21185" y="27157"/>
                  </a:lnTo>
                  <a:lnTo>
                    <a:pt x="21425" y="27010"/>
                  </a:lnTo>
                  <a:lnTo>
                    <a:pt x="21657" y="26856"/>
                  </a:lnTo>
                  <a:lnTo>
                    <a:pt x="21882" y="26695"/>
                  </a:lnTo>
                  <a:lnTo>
                    <a:pt x="22099" y="26528"/>
                  </a:lnTo>
                  <a:lnTo>
                    <a:pt x="22307" y="26355"/>
                  </a:lnTo>
                  <a:lnTo>
                    <a:pt x="22513" y="26176"/>
                  </a:lnTo>
                  <a:lnTo>
                    <a:pt x="22711" y="25992"/>
                  </a:lnTo>
                  <a:lnTo>
                    <a:pt x="22902" y="25803"/>
                  </a:lnTo>
                  <a:lnTo>
                    <a:pt x="23085" y="25610"/>
                  </a:lnTo>
                  <a:lnTo>
                    <a:pt x="23261" y="25413"/>
                  </a:lnTo>
                  <a:lnTo>
                    <a:pt x="23429" y="25210"/>
                  </a:lnTo>
                  <a:lnTo>
                    <a:pt x="23590" y="25003"/>
                  </a:lnTo>
                  <a:lnTo>
                    <a:pt x="23744" y="24791"/>
                  </a:lnTo>
                  <a:lnTo>
                    <a:pt x="23890" y="24575"/>
                  </a:lnTo>
                  <a:lnTo>
                    <a:pt x="24029" y="24354"/>
                  </a:lnTo>
                  <a:lnTo>
                    <a:pt x="24166" y="24131"/>
                  </a:lnTo>
                  <a:lnTo>
                    <a:pt x="24297" y="23907"/>
                  </a:lnTo>
                  <a:lnTo>
                    <a:pt x="24424" y="23682"/>
                  </a:lnTo>
                  <a:lnTo>
                    <a:pt x="24546" y="23457"/>
                  </a:lnTo>
                  <a:lnTo>
                    <a:pt x="24662" y="23232"/>
                  </a:lnTo>
                  <a:lnTo>
                    <a:pt x="24774" y="23006"/>
                  </a:lnTo>
                  <a:lnTo>
                    <a:pt x="24880" y="22780"/>
                  </a:lnTo>
                  <a:lnTo>
                    <a:pt x="24981" y="22553"/>
                  </a:lnTo>
                  <a:lnTo>
                    <a:pt x="25077" y="22326"/>
                  </a:lnTo>
                  <a:lnTo>
                    <a:pt x="25168" y="22098"/>
                  </a:lnTo>
                  <a:lnTo>
                    <a:pt x="31147" y="24354"/>
                  </a:lnTo>
                  <a:lnTo>
                    <a:pt x="30998" y="24707"/>
                  </a:lnTo>
                  <a:lnTo>
                    <a:pt x="30840" y="25059"/>
                  </a:lnTo>
                  <a:lnTo>
                    <a:pt x="30674" y="25409"/>
                  </a:lnTo>
                  <a:lnTo>
                    <a:pt x="30499" y="25757"/>
                  </a:lnTo>
                  <a:lnTo>
                    <a:pt x="30315" y="26105"/>
                  </a:lnTo>
                  <a:lnTo>
                    <a:pt x="30122" y="26450"/>
                  </a:lnTo>
                  <a:lnTo>
                    <a:pt x="29920" y="26795"/>
                  </a:lnTo>
                  <a:lnTo>
                    <a:pt x="29710" y="27138"/>
                  </a:lnTo>
                  <a:lnTo>
                    <a:pt x="29491" y="27480"/>
                  </a:lnTo>
                  <a:lnTo>
                    <a:pt x="29262" y="27820"/>
                  </a:lnTo>
                  <a:lnTo>
                    <a:pt x="29024" y="28156"/>
                  </a:lnTo>
                  <a:lnTo>
                    <a:pt x="28774" y="28484"/>
                  </a:lnTo>
                  <a:lnTo>
                    <a:pt x="28512" y="28803"/>
                  </a:lnTo>
                  <a:lnTo>
                    <a:pt x="28239" y="29115"/>
                  </a:lnTo>
                  <a:lnTo>
                    <a:pt x="27954" y="29419"/>
                  </a:lnTo>
                  <a:lnTo>
                    <a:pt x="27657" y="29715"/>
                  </a:lnTo>
                  <a:lnTo>
                    <a:pt x="27349" y="30004"/>
                  </a:lnTo>
                  <a:lnTo>
                    <a:pt x="27029" y="30284"/>
                  </a:lnTo>
                  <a:lnTo>
                    <a:pt x="26698" y="30556"/>
                  </a:lnTo>
                  <a:lnTo>
                    <a:pt x="26355" y="30821"/>
                  </a:lnTo>
                  <a:lnTo>
                    <a:pt x="25999" y="31076"/>
                  </a:lnTo>
                  <a:lnTo>
                    <a:pt x="25630" y="31322"/>
                  </a:lnTo>
                  <a:lnTo>
                    <a:pt x="25247" y="31558"/>
                  </a:lnTo>
                  <a:lnTo>
                    <a:pt x="24851" y="31785"/>
                  </a:lnTo>
                  <a:lnTo>
                    <a:pt x="24441" y="32001"/>
                  </a:lnTo>
                  <a:lnTo>
                    <a:pt x="24018" y="32208"/>
                  </a:lnTo>
                  <a:lnTo>
                    <a:pt x="23582" y="32405"/>
                  </a:lnTo>
                  <a:lnTo>
                    <a:pt x="23132" y="32592"/>
                  </a:lnTo>
                  <a:lnTo>
                    <a:pt x="22668" y="32770"/>
                  </a:lnTo>
                  <a:lnTo>
                    <a:pt x="22191" y="32938"/>
                  </a:lnTo>
                  <a:lnTo>
                    <a:pt x="21703" y="33088"/>
                  </a:lnTo>
                  <a:lnTo>
                    <a:pt x="21198" y="33222"/>
                  </a:lnTo>
                  <a:lnTo>
                    <a:pt x="20676" y="33341"/>
                  </a:lnTo>
                  <a:lnTo>
                    <a:pt x="20136" y="33444"/>
                  </a:lnTo>
                  <a:lnTo>
                    <a:pt x="19580" y="33531"/>
                  </a:lnTo>
                  <a:lnTo>
                    <a:pt x="19006" y="33602"/>
                  </a:lnTo>
                  <a:lnTo>
                    <a:pt x="18415" y="33657"/>
                  </a:lnTo>
                  <a:lnTo>
                    <a:pt x="17807" y="33697"/>
                  </a:lnTo>
                  <a:lnTo>
                    <a:pt x="17181" y="33721"/>
                  </a:lnTo>
                  <a:lnTo>
                    <a:pt x="16538" y="33729"/>
                  </a:lnTo>
                  <a:lnTo>
                    <a:pt x="15698" y="33716"/>
                  </a:lnTo>
                  <a:lnTo>
                    <a:pt x="14881" y="33678"/>
                  </a:lnTo>
                  <a:lnTo>
                    <a:pt x="14087" y="33615"/>
                  </a:lnTo>
                  <a:lnTo>
                    <a:pt x="13315" y="33528"/>
                  </a:lnTo>
                  <a:lnTo>
                    <a:pt x="12566" y="33414"/>
                  </a:lnTo>
                  <a:lnTo>
                    <a:pt x="11840" y="33276"/>
                  </a:lnTo>
                  <a:lnTo>
                    <a:pt x="11137" y="33113"/>
                  </a:lnTo>
                  <a:lnTo>
                    <a:pt x="10457" y="32925"/>
                  </a:lnTo>
                  <a:lnTo>
                    <a:pt x="9799" y="32711"/>
                  </a:lnTo>
                  <a:lnTo>
                    <a:pt x="9164" y="32472"/>
                  </a:lnTo>
                  <a:lnTo>
                    <a:pt x="8552" y="32207"/>
                  </a:lnTo>
                  <a:lnTo>
                    <a:pt x="7960" y="31922"/>
                  </a:lnTo>
                  <a:lnTo>
                    <a:pt x="7391" y="31617"/>
                  </a:lnTo>
                  <a:lnTo>
                    <a:pt x="6842" y="31293"/>
                  </a:lnTo>
                  <a:lnTo>
                    <a:pt x="6315" y="30949"/>
                  </a:lnTo>
                  <a:lnTo>
                    <a:pt x="5809" y="30585"/>
                  </a:lnTo>
                  <a:lnTo>
                    <a:pt x="5325" y="30203"/>
                  </a:lnTo>
                  <a:lnTo>
                    <a:pt x="4862" y="29800"/>
                  </a:lnTo>
                  <a:lnTo>
                    <a:pt x="4421" y="29378"/>
                  </a:lnTo>
                  <a:lnTo>
                    <a:pt x="4000" y="28937"/>
                  </a:lnTo>
                  <a:lnTo>
                    <a:pt x="3606" y="28472"/>
                  </a:lnTo>
                  <a:lnTo>
                    <a:pt x="3232" y="27991"/>
                  </a:lnTo>
                  <a:lnTo>
                    <a:pt x="2878" y="27494"/>
                  </a:lnTo>
                  <a:lnTo>
                    <a:pt x="2545" y="26979"/>
                  </a:lnTo>
                  <a:lnTo>
                    <a:pt x="2233" y="26448"/>
                  </a:lnTo>
                  <a:lnTo>
                    <a:pt x="1940" y="25900"/>
                  </a:lnTo>
                  <a:lnTo>
                    <a:pt x="1669" y="25335"/>
                  </a:lnTo>
                  <a:lnTo>
                    <a:pt x="1418" y="24753"/>
                  </a:lnTo>
                  <a:lnTo>
                    <a:pt x="1187" y="24155"/>
                  </a:lnTo>
                  <a:lnTo>
                    <a:pt x="976" y="23540"/>
                  </a:lnTo>
                  <a:lnTo>
                    <a:pt x="791" y="22911"/>
                  </a:lnTo>
                  <a:lnTo>
                    <a:pt x="625" y="22270"/>
                  </a:lnTo>
                  <a:lnTo>
                    <a:pt x="478" y="21617"/>
                  </a:lnTo>
                  <a:lnTo>
                    <a:pt x="351" y="20953"/>
                  </a:lnTo>
                  <a:lnTo>
                    <a:pt x="244" y="20278"/>
                  </a:lnTo>
                  <a:lnTo>
                    <a:pt x="156" y="19590"/>
                  </a:lnTo>
                  <a:lnTo>
                    <a:pt x="87" y="18891"/>
                  </a:lnTo>
                  <a:lnTo>
                    <a:pt x="39" y="18181"/>
                  </a:lnTo>
                  <a:lnTo>
                    <a:pt x="9" y="17458"/>
                  </a:lnTo>
                  <a:lnTo>
                    <a:pt x="0" y="16724"/>
                  </a:lnTo>
                  <a:lnTo>
                    <a:pt x="9" y="15964"/>
                  </a:lnTo>
                  <a:lnTo>
                    <a:pt x="39" y="15219"/>
                  </a:lnTo>
                  <a:lnTo>
                    <a:pt x="87" y="14489"/>
                  </a:lnTo>
                  <a:lnTo>
                    <a:pt x="156" y="13773"/>
                  </a:lnTo>
                  <a:lnTo>
                    <a:pt x="244" y="13072"/>
                  </a:lnTo>
                  <a:lnTo>
                    <a:pt x="351" y="12387"/>
                  </a:lnTo>
                  <a:lnTo>
                    <a:pt x="478" y="11716"/>
                  </a:lnTo>
                  <a:lnTo>
                    <a:pt x="625" y="11060"/>
                  </a:lnTo>
                  <a:lnTo>
                    <a:pt x="791" y="10419"/>
                  </a:lnTo>
                  <a:lnTo>
                    <a:pt x="976" y="9793"/>
                  </a:lnTo>
                  <a:lnTo>
                    <a:pt x="1187" y="9183"/>
                  </a:lnTo>
                  <a:lnTo>
                    <a:pt x="1417" y="8592"/>
                  </a:lnTo>
                  <a:lnTo>
                    <a:pt x="1667" y="8020"/>
                  </a:lnTo>
                  <a:lnTo>
                    <a:pt x="1937" y="7466"/>
                  </a:lnTo>
                  <a:lnTo>
                    <a:pt x="2227" y="6931"/>
                  </a:lnTo>
                  <a:lnTo>
                    <a:pt x="2537" y="6415"/>
                  </a:lnTo>
                  <a:lnTo>
                    <a:pt x="2867" y="5917"/>
                  </a:lnTo>
                  <a:lnTo>
                    <a:pt x="3217" y="5438"/>
                  </a:lnTo>
                  <a:lnTo>
                    <a:pt x="3587" y="4977"/>
                  </a:lnTo>
                  <a:lnTo>
                    <a:pt x="3977" y="4535"/>
                  </a:lnTo>
                  <a:lnTo>
                    <a:pt x="4388" y="4108"/>
                  </a:lnTo>
                  <a:lnTo>
                    <a:pt x="4819" y="3702"/>
                  </a:lnTo>
                  <a:lnTo>
                    <a:pt x="5272" y="3316"/>
                  </a:lnTo>
                  <a:lnTo>
                    <a:pt x="5745" y="2950"/>
                  </a:lnTo>
                  <a:lnTo>
                    <a:pt x="6239" y="2605"/>
                  </a:lnTo>
                  <a:lnTo>
                    <a:pt x="6755" y="2280"/>
                  </a:lnTo>
                  <a:lnTo>
                    <a:pt x="7291" y="1976"/>
                  </a:lnTo>
                  <a:lnTo>
                    <a:pt x="7848" y="1692"/>
                  </a:lnTo>
                  <a:lnTo>
                    <a:pt x="8426" y="1429"/>
                  </a:lnTo>
                  <a:lnTo>
                    <a:pt x="9025" y="1186"/>
                  </a:lnTo>
                  <a:lnTo>
                    <a:pt x="9650" y="960"/>
                  </a:lnTo>
                  <a:lnTo>
                    <a:pt x="10296" y="759"/>
                  </a:lnTo>
                  <a:lnTo>
                    <a:pt x="10964" y="581"/>
                  </a:lnTo>
                  <a:lnTo>
                    <a:pt x="11653" y="427"/>
                  </a:lnTo>
                  <a:lnTo>
                    <a:pt x="12363" y="296"/>
                  </a:lnTo>
                  <a:lnTo>
                    <a:pt x="13095" y="189"/>
                  </a:lnTo>
                  <a:lnTo>
                    <a:pt x="13848" y="106"/>
                  </a:lnTo>
                  <a:lnTo>
                    <a:pt x="14623" y="47"/>
                  </a:lnTo>
                  <a:lnTo>
                    <a:pt x="15419" y="11"/>
                  </a:lnTo>
                  <a:lnTo>
                    <a:pt x="16236" y="0"/>
                  </a:lnTo>
                  <a:lnTo>
                    <a:pt x="16870" y="6"/>
                  </a:lnTo>
                  <a:lnTo>
                    <a:pt x="17487" y="26"/>
                  </a:lnTo>
                  <a:lnTo>
                    <a:pt x="18089" y="60"/>
                  </a:lnTo>
                  <a:lnTo>
                    <a:pt x="18674" y="107"/>
                  </a:lnTo>
                  <a:lnTo>
                    <a:pt x="19242" y="168"/>
                  </a:lnTo>
                  <a:lnTo>
                    <a:pt x="19795" y="242"/>
                  </a:lnTo>
                  <a:lnTo>
                    <a:pt x="20331" y="330"/>
                  </a:lnTo>
                  <a:lnTo>
                    <a:pt x="20851" y="431"/>
                  </a:lnTo>
                  <a:lnTo>
                    <a:pt x="21355" y="546"/>
                  </a:lnTo>
                  <a:lnTo>
                    <a:pt x="21842" y="674"/>
                  </a:lnTo>
                  <a:lnTo>
                    <a:pt x="22319" y="815"/>
                  </a:lnTo>
                  <a:lnTo>
                    <a:pt x="22783" y="966"/>
                  </a:lnTo>
                  <a:lnTo>
                    <a:pt x="23233" y="1129"/>
                  </a:lnTo>
                  <a:lnTo>
                    <a:pt x="23669" y="1303"/>
                  </a:lnTo>
                  <a:lnTo>
                    <a:pt x="24092" y="1488"/>
                  </a:lnTo>
                  <a:lnTo>
                    <a:pt x="24502" y="1685"/>
                  </a:lnTo>
                  <a:lnTo>
                    <a:pt x="24898" y="1892"/>
                  </a:lnTo>
                  <a:lnTo>
                    <a:pt x="25281" y="2111"/>
                  </a:lnTo>
                  <a:lnTo>
                    <a:pt x="25650" y="2341"/>
                  </a:lnTo>
                  <a:lnTo>
                    <a:pt x="26006" y="2582"/>
                  </a:lnTo>
                  <a:lnTo>
                    <a:pt x="26353" y="2828"/>
                  </a:lnTo>
                  <a:lnTo>
                    <a:pt x="26688" y="3084"/>
                  </a:lnTo>
                  <a:lnTo>
                    <a:pt x="27010" y="3349"/>
                  </a:lnTo>
                  <a:lnTo>
                    <a:pt x="27320" y="3624"/>
                  </a:lnTo>
                  <a:lnTo>
                    <a:pt x="27617" y="3907"/>
                  </a:lnTo>
                  <a:lnTo>
                    <a:pt x="27901" y="4201"/>
                  </a:lnTo>
                  <a:lnTo>
                    <a:pt x="28173" y="4503"/>
                  </a:lnTo>
                  <a:lnTo>
                    <a:pt x="28432" y="4815"/>
                  </a:lnTo>
                  <a:lnTo>
                    <a:pt x="28679" y="5136"/>
                  </a:lnTo>
                  <a:lnTo>
                    <a:pt x="28913" y="5466"/>
                  </a:lnTo>
                  <a:lnTo>
                    <a:pt x="29141" y="5800"/>
                  </a:lnTo>
                  <a:lnTo>
                    <a:pt x="29358" y="6141"/>
                  </a:lnTo>
                  <a:lnTo>
                    <a:pt x="29565" y="6488"/>
                  </a:lnTo>
                  <a:lnTo>
                    <a:pt x="29762" y="6843"/>
                  </a:lnTo>
                  <a:lnTo>
                    <a:pt x="29949" y="7205"/>
                  </a:lnTo>
                  <a:lnTo>
                    <a:pt x="30125" y="7573"/>
                  </a:lnTo>
                  <a:lnTo>
                    <a:pt x="30291" y="7949"/>
                  </a:lnTo>
                  <a:lnTo>
                    <a:pt x="30447" y="8332"/>
                  </a:lnTo>
                  <a:lnTo>
                    <a:pt x="30592" y="8721"/>
                  </a:lnTo>
                  <a:lnTo>
                    <a:pt x="30728" y="9118"/>
                  </a:lnTo>
                  <a:lnTo>
                    <a:pt x="24680" y="10770"/>
                  </a:lnTo>
                  <a:lnTo>
                    <a:pt x="24611" y="10561"/>
                  </a:lnTo>
                  <a:lnTo>
                    <a:pt x="24536" y="10355"/>
                  </a:lnTo>
                  <a:lnTo>
                    <a:pt x="24453" y="10150"/>
                  </a:lnTo>
                  <a:lnTo>
                    <a:pt x="24363" y="9947"/>
                  </a:lnTo>
                  <a:lnTo>
                    <a:pt x="24267" y="9746"/>
                  </a:lnTo>
                  <a:lnTo>
                    <a:pt x="24163" y="9547"/>
                  </a:lnTo>
                  <a:lnTo>
                    <a:pt x="24053" y="9350"/>
                  </a:lnTo>
                  <a:lnTo>
                    <a:pt x="23935" y="9154"/>
                  </a:lnTo>
                  <a:lnTo>
                    <a:pt x="23811" y="8961"/>
                  </a:lnTo>
                  <a:lnTo>
                    <a:pt x="23680" y="8769"/>
                  </a:lnTo>
                  <a:lnTo>
                    <a:pt x="23541" y="8576"/>
                  </a:lnTo>
                  <a:lnTo>
                    <a:pt x="23395" y="8388"/>
                  </a:lnTo>
                  <a:lnTo>
                    <a:pt x="23241" y="8204"/>
                  </a:lnTo>
                  <a:lnTo>
                    <a:pt x="23080" y="8025"/>
                  </a:lnTo>
                  <a:lnTo>
                    <a:pt x="22912" y="7850"/>
                  </a:lnTo>
                  <a:lnTo>
                    <a:pt x="22736" y="7680"/>
                  </a:lnTo>
                  <a:lnTo>
                    <a:pt x="22553" y="7515"/>
                  </a:lnTo>
                  <a:lnTo>
                    <a:pt x="22362" y="7355"/>
                  </a:lnTo>
                  <a:lnTo>
                    <a:pt x="22164" y="7199"/>
                  </a:lnTo>
                  <a:lnTo>
                    <a:pt x="21958" y="7048"/>
                  </a:lnTo>
                  <a:lnTo>
                    <a:pt x="21750" y="6902"/>
                  </a:lnTo>
                  <a:lnTo>
                    <a:pt x="21534" y="6762"/>
                  </a:lnTo>
                  <a:lnTo>
                    <a:pt x="21311" y="6628"/>
                  </a:lnTo>
                  <a:lnTo>
                    <a:pt x="21080" y="6501"/>
                  </a:lnTo>
                  <a:lnTo>
                    <a:pt x="20842" y="6379"/>
                  </a:lnTo>
                  <a:lnTo>
                    <a:pt x="20596" y="6263"/>
                  </a:lnTo>
                  <a:lnTo>
                    <a:pt x="20343" y="6154"/>
                  </a:lnTo>
                  <a:lnTo>
                    <a:pt x="20082" y="6050"/>
                  </a:lnTo>
                  <a:lnTo>
                    <a:pt x="19814" y="5953"/>
                  </a:lnTo>
                  <a:lnTo>
                    <a:pt x="19539" y="5861"/>
                  </a:lnTo>
                  <a:lnTo>
                    <a:pt x="19256" y="5773"/>
                  </a:lnTo>
                  <a:lnTo>
                    <a:pt x="18966" y="5694"/>
                  </a:lnTo>
                  <a:lnTo>
                    <a:pt x="18668" y="5624"/>
                  </a:lnTo>
                  <a:lnTo>
                    <a:pt x="18363" y="5564"/>
                  </a:lnTo>
                  <a:lnTo>
                    <a:pt x="18050" y="5512"/>
                  </a:lnTo>
                  <a:lnTo>
                    <a:pt x="17730" y="5471"/>
                  </a:lnTo>
                  <a:lnTo>
                    <a:pt x="17403" y="5438"/>
                  </a:lnTo>
                  <a:lnTo>
                    <a:pt x="17068" y="5415"/>
                  </a:lnTo>
                  <a:lnTo>
                    <a:pt x="16725" y="5401"/>
                  </a:lnTo>
                  <a:lnTo>
                    <a:pt x="16376" y="5396"/>
                  </a:lnTo>
                  <a:lnTo>
                    <a:pt x="15885" y="5404"/>
                  </a:lnTo>
                  <a:lnTo>
                    <a:pt x="15408" y="5429"/>
                  </a:lnTo>
                  <a:lnTo>
                    <a:pt x="14945" y="5469"/>
                  </a:lnTo>
                  <a:lnTo>
                    <a:pt x="14496" y="5526"/>
                  </a:lnTo>
                  <a:lnTo>
                    <a:pt x="14061" y="5600"/>
                  </a:lnTo>
                  <a:lnTo>
                    <a:pt x="13640" y="5689"/>
                  </a:lnTo>
                  <a:lnTo>
                    <a:pt x="13233" y="5795"/>
                  </a:lnTo>
                  <a:lnTo>
                    <a:pt x="12840" y="5917"/>
                  </a:lnTo>
                  <a:lnTo>
                    <a:pt x="12461" y="6056"/>
                  </a:lnTo>
                  <a:lnTo>
                    <a:pt x="12095" y="6210"/>
                  </a:lnTo>
                  <a:lnTo>
                    <a:pt x="11743" y="6375"/>
                  </a:lnTo>
                  <a:lnTo>
                    <a:pt x="11404" y="6555"/>
                  </a:lnTo>
                  <a:lnTo>
                    <a:pt x="11077" y="6748"/>
                  </a:lnTo>
                  <a:lnTo>
                    <a:pt x="10763" y="6955"/>
                  </a:lnTo>
                  <a:lnTo>
                    <a:pt x="10461" y="7176"/>
                  </a:lnTo>
                  <a:lnTo>
                    <a:pt x="10172" y="7411"/>
                  </a:lnTo>
                  <a:lnTo>
                    <a:pt x="9896" y="7659"/>
                  </a:lnTo>
                  <a:lnTo>
                    <a:pt x="9632" y="7922"/>
                  </a:lnTo>
                  <a:lnTo>
                    <a:pt x="9380" y="8199"/>
                  </a:lnTo>
                  <a:lnTo>
                    <a:pt x="9141" y="8490"/>
                  </a:lnTo>
                  <a:lnTo>
                    <a:pt x="8919" y="8794"/>
                  </a:lnTo>
                  <a:lnTo>
                    <a:pt x="8709" y="9110"/>
                  </a:lnTo>
                  <a:lnTo>
                    <a:pt x="8510" y="9438"/>
                  </a:lnTo>
                  <a:lnTo>
                    <a:pt x="8322" y="9778"/>
                  </a:lnTo>
                  <a:lnTo>
                    <a:pt x="8147" y="10130"/>
                  </a:lnTo>
                  <a:lnTo>
                    <a:pt x="7983" y="10494"/>
                  </a:lnTo>
                  <a:lnTo>
                    <a:pt x="7830" y="10870"/>
                  </a:lnTo>
                  <a:lnTo>
                    <a:pt x="7690" y="11259"/>
                  </a:lnTo>
                  <a:lnTo>
                    <a:pt x="7561" y="11660"/>
                  </a:lnTo>
                  <a:lnTo>
                    <a:pt x="7443" y="12072"/>
                  </a:lnTo>
                  <a:lnTo>
                    <a:pt x="7341" y="12491"/>
                  </a:lnTo>
                  <a:lnTo>
                    <a:pt x="7251" y="12921"/>
                  </a:lnTo>
                  <a:lnTo>
                    <a:pt x="7170" y="13360"/>
                  </a:lnTo>
                  <a:lnTo>
                    <a:pt x="7101" y="13810"/>
                  </a:lnTo>
                  <a:lnTo>
                    <a:pt x="7042" y="14270"/>
                  </a:lnTo>
                  <a:lnTo>
                    <a:pt x="6994" y="14741"/>
                  </a:lnTo>
                  <a:lnTo>
                    <a:pt x="6956" y="15221"/>
                  </a:lnTo>
                  <a:lnTo>
                    <a:pt x="6930" y="15712"/>
                  </a:lnTo>
                  <a:lnTo>
                    <a:pt x="6913" y="16213"/>
                  </a:lnTo>
                  <a:lnTo>
                    <a:pt x="6908" y="16724"/>
                  </a:lnTo>
                  <a:lnTo>
                    <a:pt x="6913" y="17232"/>
                  </a:lnTo>
                  <a:lnTo>
                    <a:pt x="6930" y="17731"/>
                  </a:lnTo>
                  <a:lnTo>
                    <a:pt x="6956" y="18222"/>
                  </a:lnTo>
                  <a:lnTo>
                    <a:pt x="6994" y="18704"/>
                  </a:lnTo>
                  <a:lnTo>
                    <a:pt x="7042" y="19179"/>
                  </a:lnTo>
                  <a:lnTo>
                    <a:pt x="7101" y="19644"/>
                  </a:lnTo>
                  <a:lnTo>
                    <a:pt x="7170" y="20102"/>
                  </a:lnTo>
                  <a:lnTo>
                    <a:pt x="7251" y="20550"/>
                  </a:lnTo>
                  <a:lnTo>
                    <a:pt x="7341" y="20991"/>
                  </a:lnTo>
                  <a:lnTo>
                    <a:pt x="7443" y="21423"/>
                  </a:lnTo>
                  <a:lnTo>
                    <a:pt x="7561" y="21841"/>
                  </a:lnTo>
                  <a:lnTo>
                    <a:pt x="7691" y="22247"/>
                  </a:lnTo>
                  <a:lnTo>
                    <a:pt x="7833" y="22641"/>
                  </a:lnTo>
                  <a:lnTo>
                    <a:pt x="7987" y="23024"/>
                  </a:lnTo>
                  <a:lnTo>
                    <a:pt x="8153" y="23395"/>
                  </a:lnTo>
                  <a:lnTo>
                    <a:pt x="8331" y="23754"/>
                  </a:lnTo>
                  <a:lnTo>
                    <a:pt x="8521" y="24102"/>
                  </a:lnTo>
                  <a:lnTo>
                    <a:pt x="8723" y="24438"/>
                  </a:lnTo>
                  <a:lnTo>
                    <a:pt x="8938" y="24762"/>
                  </a:lnTo>
                  <a:lnTo>
                    <a:pt x="9164" y="25075"/>
                  </a:lnTo>
                  <a:lnTo>
                    <a:pt x="9404" y="25376"/>
                  </a:lnTo>
                  <a:lnTo>
                    <a:pt x="9656" y="25662"/>
                  </a:lnTo>
                  <a:lnTo>
                    <a:pt x="9921" y="25936"/>
                  </a:lnTo>
                  <a:lnTo>
                    <a:pt x="10199" y="26196"/>
                  </a:lnTo>
                  <a:lnTo>
                    <a:pt x="10490" y="26442"/>
                  </a:lnTo>
                  <a:lnTo>
                    <a:pt x="10795" y="26675"/>
                  </a:lnTo>
                  <a:lnTo>
                    <a:pt x="11112" y="26894"/>
                  </a:lnTo>
                  <a:lnTo>
                    <a:pt x="11442" y="27100"/>
                  </a:lnTo>
                  <a:lnTo>
                    <a:pt x="11786" y="27292"/>
                  </a:lnTo>
                  <a:lnTo>
                    <a:pt x="12142" y="27471"/>
                  </a:lnTo>
                  <a:lnTo>
                    <a:pt x="12517" y="27635"/>
                  </a:lnTo>
                  <a:lnTo>
                    <a:pt x="12906" y="27781"/>
                  </a:lnTo>
                  <a:lnTo>
                    <a:pt x="13309" y="27910"/>
                  </a:lnTo>
                  <a:lnTo>
                    <a:pt x="13727" y="28022"/>
                  </a:lnTo>
                  <a:lnTo>
                    <a:pt x="14160" y="28117"/>
                  </a:lnTo>
                  <a:lnTo>
                    <a:pt x="14607" y="28194"/>
                  </a:lnTo>
                  <a:lnTo>
                    <a:pt x="15068" y="28254"/>
                  </a:lnTo>
                  <a:lnTo>
                    <a:pt x="15544" y="28297"/>
                  </a:lnTo>
                  <a:lnTo>
                    <a:pt x="16034" y="2832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918245" y="5801037"/>
              <a:ext cx="33100" cy="33729"/>
            </a:xfrm>
            <a:custGeom>
              <a:avLst/>
              <a:pathLst>
                <a:path w="33100" h="33729">
                  <a:moveTo>
                    <a:pt x="33100" y="16724"/>
                  </a:moveTo>
                  <a:lnTo>
                    <a:pt x="33089" y="17485"/>
                  </a:lnTo>
                  <a:lnTo>
                    <a:pt x="33055" y="18232"/>
                  </a:lnTo>
                  <a:lnTo>
                    <a:pt x="32998" y="18965"/>
                  </a:lnTo>
                  <a:lnTo>
                    <a:pt x="32918" y="19683"/>
                  </a:lnTo>
                  <a:lnTo>
                    <a:pt x="32816" y="20388"/>
                  </a:lnTo>
                  <a:lnTo>
                    <a:pt x="32690" y="21079"/>
                  </a:lnTo>
                  <a:lnTo>
                    <a:pt x="32542" y="21756"/>
                  </a:lnTo>
                  <a:lnTo>
                    <a:pt x="32371" y="22419"/>
                  </a:lnTo>
                  <a:lnTo>
                    <a:pt x="32177" y="23068"/>
                  </a:lnTo>
                  <a:lnTo>
                    <a:pt x="31961" y="23703"/>
                  </a:lnTo>
                  <a:lnTo>
                    <a:pt x="31723" y="24322"/>
                  </a:lnTo>
                  <a:lnTo>
                    <a:pt x="31465" y="24923"/>
                  </a:lnTo>
                  <a:lnTo>
                    <a:pt x="31187" y="25505"/>
                  </a:lnTo>
                  <a:lnTo>
                    <a:pt x="30889" y="26070"/>
                  </a:lnTo>
                  <a:lnTo>
                    <a:pt x="30571" y="26616"/>
                  </a:lnTo>
                  <a:lnTo>
                    <a:pt x="30233" y="27145"/>
                  </a:lnTo>
                  <a:lnTo>
                    <a:pt x="29875" y="27655"/>
                  </a:lnTo>
                  <a:lnTo>
                    <a:pt x="29497" y="28147"/>
                  </a:lnTo>
                  <a:lnTo>
                    <a:pt x="29099" y="28621"/>
                  </a:lnTo>
                  <a:lnTo>
                    <a:pt x="28681" y="29076"/>
                  </a:lnTo>
                  <a:lnTo>
                    <a:pt x="28243" y="29513"/>
                  </a:lnTo>
                  <a:lnTo>
                    <a:pt x="27787" y="29929"/>
                  </a:lnTo>
                  <a:lnTo>
                    <a:pt x="27311" y="30324"/>
                  </a:lnTo>
                  <a:lnTo>
                    <a:pt x="26816" y="30699"/>
                  </a:lnTo>
                  <a:lnTo>
                    <a:pt x="26302" y="31053"/>
                  </a:lnTo>
                  <a:lnTo>
                    <a:pt x="25769" y="31387"/>
                  </a:lnTo>
                  <a:lnTo>
                    <a:pt x="25217" y="31701"/>
                  </a:lnTo>
                  <a:lnTo>
                    <a:pt x="24646" y="31994"/>
                  </a:lnTo>
                  <a:lnTo>
                    <a:pt x="24056" y="32267"/>
                  </a:lnTo>
                  <a:lnTo>
                    <a:pt x="23447" y="32519"/>
                  </a:lnTo>
                  <a:lnTo>
                    <a:pt x="22825" y="32749"/>
                  </a:lnTo>
                  <a:lnTo>
                    <a:pt x="22186" y="32954"/>
                  </a:lnTo>
                  <a:lnTo>
                    <a:pt x="21531" y="33136"/>
                  </a:lnTo>
                  <a:lnTo>
                    <a:pt x="20860" y="33293"/>
                  </a:lnTo>
                  <a:lnTo>
                    <a:pt x="20173" y="33426"/>
                  </a:lnTo>
                  <a:lnTo>
                    <a:pt x="19469" y="33535"/>
                  </a:lnTo>
                  <a:lnTo>
                    <a:pt x="18749" y="33620"/>
                  </a:lnTo>
                  <a:lnTo>
                    <a:pt x="18013" y="33680"/>
                  </a:lnTo>
                  <a:lnTo>
                    <a:pt x="17261" y="33716"/>
                  </a:lnTo>
                  <a:lnTo>
                    <a:pt x="16492" y="33729"/>
                  </a:lnTo>
                  <a:lnTo>
                    <a:pt x="15679" y="33716"/>
                  </a:lnTo>
                  <a:lnTo>
                    <a:pt x="14886" y="33678"/>
                  </a:lnTo>
                  <a:lnTo>
                    <a:pt x="14114" y="33615"/>
                  </a:lnTo>
                  <a:lnTo>
                    <a:pt x="13362" y="33528"/>
                  </a:lnTo>
                  <a:lnTo>
                    <a:pt x="12630" y="33414"/>
                  </a:lnTo>
                  <a:lnTo>
                    <a:pt x="11920" y="33276"/>
                  </a:lnTo>
                  <a:lnTo>
                    <a:pt x="11229" y="33113"/>
                  </a:lnTo>
                  <a:lnTo>
                    <a:pt x="10559" y="32925"/>
                  </a:lnTo>
                  <a:lnTo>
                    <a:pt x="9910" y="32711"/>
                  </a:lnTo>
                  <a:lnTo>
                    <a:pt x="9281" y="32472"/>
                  </a:lnTo>
                  <a:lnTo>
                    <a:pt x="8677" y="32207"/>
                  </a:lnTo>
                  <a:lnTo>
                    <a:pt x="8093" y="31922"/>
                  </a:lnTo>
                  <a:lnTo>
                    <a:pt x="7529" y="31617"/>
                  </a:lnTo>
                  <a:lnTo>
                    <a:pt x="6984" y="31293"/>
                  </a:lnTo>
                  <a:lnTo>
                    <a:pt x="6460" y="30949"/>
                  </a:lnTo>
                  <a:lnTo>
                    <a:pt x="5956" y="30585"/>
                  </a:lnTo>
                  <a:lnTo>
                    <a:pt x="5472" y="30203"/>
                  </a:lnTo>
                  <a:lnTo>
                    <a:pt x="5008" y="29800"/>
                  </a:lnTo>
                  <a:lnTo>
                    <a:pt x="4564" y="29378"/>
                  </a:lnTo>
                  <a:lnTo>
                    <a:pt x="4140" y="28937"/>
                  </a:lnTo>
                  <a:lnTo>
                    <a:pt x="3736" y="28472"/>
                  </a:lnTo>
                  <a:lnTo>
                    <a:pt x="3353" y="27991"/>
                  </a:lnTo>
                  <a:lnTo>
                    <a:pt x="2990" y="27494"/>
                  </a:lnTo>
                  <a:lnTo>
                    <a:pt x="2648" y="26979"/>
                  </a:lnTo>
                  <a:lnTo>
                    <a:pt x="2326" y="26448"/>
                  </a:lnTo>
                  <a:lnTo>
                    <a:pt x="2024" y="25900"/>
                  </a:lnTo>
                  <a:lnTo>
                    <a:pt x="1743" y="25335"/>
                  </a:lnTo>
                  <a:lnTo>
                    <a:pt x="1483" y="24753"/>
                  </a:lnTo>
                  <a:lnTo>
                    <a:pt x="1243" y="24155"/>
                  </a:lnTo>
                  <a:lnTo>
                    <a:pt x="1023" y="23540"/>
                  </a:lnTo>
                  <a:lnTo>
                    <a:pt x="829" y="22911"/>
                  </a:lnTo>
                  <a:lnTo>
                    <a:pt x="655" y="22270"/>
                  </a:lnTo>
                  <a:lnTo>
                    <a:pt x="501" y="21617"/>
                  </a:lnTo>
                  <a:lnTo>
                    <a:pt x="368" y="20953"/>
                  </a:lnTo>
                  <a:lnTo>
                    <a:pt x="255" y="20278"/>
                  </a:lnTo>
                  <a:lnTo>
                    <a:pt x="163" y="19590"/>
                  </a:lnTo>
                  <a:lnTo>
                    <a:pt x="92" y="18891"/>
                  </a:lnTo>
                  <a:lnTo>
                    <a:pt x="40" y="18181"/>
                  </a:lnTo>
                  <a:lnTo>
                    <a:pt x="10" y="17458"/>
                  </a:lnTo>
                  <a:lnTo>
                    <a:pt x="0" y="16724"/>
                  </a:lnTo>
                  <a:lnTo>
                    <a:pt x="10" y="15964"/>
                  </a:lnTo>
                  <a:lnTo>
                    <a:pt x="42" y="15219"/>
                  </a:lnTo>
                  <a:lnTo>
                    <a:pt x="96" y="14489"/>
                  </a:lnTo>
                  <a:lnTo>
                    <a:pt x="171" y="13773"/>
                  </a:lnTo>
                  <a:lnTo>
                    <a:pt x="267" y="13072"/>
                  </a:lnTo>
                  <a:lnTo>
                    <a:pt x="385" y="12387"/>
                  </a:lnTo>
                  <a:lnTo>
                    <a:pt x="524" y="11716"/>
                  </a:lnTo>
                  <a:lnTo>
                    <a:pt x="684" y="11060"/>
                  </a:lnTo>
                  <a:lnTo>
                    <a:pt x="866" y="10419"/>
                  </a:lnTo>
                  <a:lnTo>
                    <a:pt x="1070" y="9793"/>
                  </a:lnTo>
                  <a:lnTo>
                    <a:pt x="1298" y="9183"/>
                  </a:lnTo>
                  <a:lnTo>
                    <a:pt x="1547" y="8592"/>
                  </a:lnTo>
                  <a:lnTo>
                    <a:pt x="1816" y="8020"/>
                  </a:lnTo>
                  <a:lnTo>
                    <a:pt x="2104" y="7466"/>
                  </a:lnTo>
                  <a:lnTo>
                    <a:pt x="2413" y="6931"/>
                  </a:lnTo>
                  <a:lnTo>
                    <a:pt x="2742" y="6415"/>
                  </a:lnTo>
                  <a:lnTo>
                    <a:pt x="3090" y="5917"/>
                  </a:lnTo>
                  <a:lnTo>
                    <a:pt x="3459" y="5438"/>
                  </a:lnTo>
                  <a:lnTo>
                    <a:pt x="3848" y="4977"/>
                  </a:lnTo>
                  <a:lnTo>
                    <a:pt x="4256" y="4535"/>
                  </a:lnTo>
                  <a:lnTo>
                    <a:pt x="4689" y="4108"/>
                  </a:lnTo>
                  <a:lnTo>
                    <a:pt x="5141" y="3702"/>
                  </a:lnTo>
                  <a:lnTo>
                    <a:pt x="5612" y="3316"/>
                  </a:lnTo>
                  <a:lnTo>
                    <a:pt x="6102" y="2950"/>
                  </a:lnTo>
                  <a:lnTo>
                    <a:pt x="6612" y="2605"/>
                  </a:lnTo>
                  <a:lnTo>
                    <a:pt x="7140" y="2280"/>
                  </a:lnTo>
                  <a:lnTo>
                    <a:pt x="7687" y="1976"/>
                  </a:lnTo>
                  <a:lnTo>
                    <a:pt x="8254" y="1692"/>
                  </a:lnTo>
                  <a:lnTo>
                    <a:pt x="8839" y="1429"/>
                  </a:lnTo>
                  <a:lnTo>
                    <a:pt x="9444" y="1186"/>
                  </a:lnTo>
                  <a:lnTo>
                    <a:pt x="10071" y="960"/>
                  </a:lnTo>
                  <a:lnTo>
                    <a:pt x="10717" y="759"/>
                  </a:lnTo>
                  <a:lnTo>
                    <a:pt x="11382" y="581"/>
                  </a:lnTo>
                  <a:lnTo>
                    <a:pt x="12064" y="427"/>
                  </a:lnTo>
                  <a:lnTo>
                    <a:pt x="12764" y="296"/>
                  </a:lnTo>
                  <a:lnTo>
                    <a:pt x="13483" y="189"/>
                  </a:lnTo>
                  <a:lnTo>
                    <a:pt x="14219" y="106"/>
                  </a:lnTo>
                  <a:lnTo>
                    <a:pt x="14974" y="47"/>
                  </a:lnTo>
                  <a:lnTo>
                    <a:pt x="15747" y="11"/>
                  </a:lnTo>
                  <a:lnTo>
                    <a:pt x="16538" y="0"/>
                  </a:lnTo>
                  <a:lnTo>
                    <a:pt x="17329" y="11"/>
                  </a:lnTo>
                  <a:lnTo>
                    <a:pt x="18102" y="47"/>
                  </a:lnTo>
                  <a:lnTo>
                    <a:pt x="18855" y="106"/>
                  </a:lnTo>
                  <a:lnTo>
                    <a:pt x="19590" y="189"/>
                  </a:lnTo>
                  <a:lnTo>
                    <a:pt x="20307" y="296"/>
                  </a:lnTo>
                  <a:lnTo>
                    <a:pt x="21005" y="427"/>
                  </a:lnTo>
                  <a:lnTo>
                    <a:pt x="21684" y="581"/>
                  </a:lnTo>
                  <a:lnTo>
                    <a:pt x="22344" y="759"/>
                  </a:lnTo>
                  <a:lnTo>
                    <a:pt x="22986" y="960"/>
                  </a:lnTo>
                  <a:lnTo>
                    <a:pt x="23610" y="1186"/>
                  </a:lnTo>
                  <a:lnTo>
                    <a:pt x="24219" y="1433"/>
                  </a:lnTo>
                  <a:lnTo>
                    <a:pt x="24807" y="1700"/>
                  </a:lnTo>
                  <a:lnTo>
                    <a:pt x="25376" y="1988"/>
                  </a:lnTo>
                  <a:lnTo>
                    <a:pt x="25925" y="2295"/>
                  </a:lnTo>
                  <a:lnTo>
                    <a:pt x="26454" y="2622"/>
                  </a:lnTo>
                  <a:lnTo>
                    <a:pt x="26962" y="2970"/>
                  </a:lnTo>
                  <a:lnTo>
                    <a:pt x="27451" y="3337"/>
                  </a:lnTo>
                  <a:lnTo>
                    <a:pt x="27920" y="3724"/>
                  </a:lnTo>
                  <a:lnTo>
                    <a:pt x="28368" y="4131"/>
                  </a:lnTo>
                  <a:lnTo>
                    <a:pt x="28797" y="4559"/>
                  </a:lnTo>
                  <a:lnTo>
                    <a:pt x="29210" y="5005"/>
                  </a:lnTo>
                  <a:lnTo>
                    <a:pt x="29603" y="5470"/>
                  </a:lnTo>
                  <a:lnTo>
                    <a:pt x="29975" y="5952"/>
                  </a:lnTo>
                  <a:lnTo>
                    <a:pt x="30327" y="6453"/>
                  </a:lnTo>
                  <a:lnTo>
                    <a:pt x="30658" y="6972"/>
                  </a:lnTo>
                  <a:lnTo>
                    <a:pt x="30969" y="7509"/>
                  </a:lnTo>
                  <a:lnTo>
                    <a:pt x="31259" y="8064"/>
                  </a:lnTo>
                  <a:lnTo>
                    <a:pt x="31529" y="8638"/>
                  </a:lnTo>
                  <a:lnTo>
                    <a:pt x="31778" y="9229"/>
                  </a:lnTo>
                  <a:lnTo>
                    <a:pt x="32007" y="9839"/>
                  </a:lnTo>
                  <a:lnTo>
                    <a:pt x="32215" y="10461"/>
                  </a:lnTo>
                  <a:lnTo>
                    <a:pt x="32401" y="11097"/>
                  </a:lnTo>
                  <a:lnTo>
                    <a:pt x="32565" y="11748"/>
                  </a:lnTo>
                  <a:lnTo>
                    <a:pt x="32707" y="12415"/>
                  </a:lnTo>
                  <a:lnTo>
                    <a:pt x="32827" y="13096"/>
                  </a:lnTo>
                  <a:lnTo>
                    <a:pt x="32926" y="13792"/>
                  </a:lnTo>
                  <a:lnTo>
                    <a:pt x="33002" y="14503"/>
                  </a:lnTo>
                  <a:lnTo>
                    <a:pt x="33057" y="15228"/>
                  </a:lnTo>
                  <a:lnTo>
                    <a:pt x="33090" y="1596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925154" y="5806434"/>
              <a:ext cx="19190" cy="22935"/>
            </a:xfrm>
            <a:custGeom>
              <a:avLst/>
              <a:pathLst>
                <a:path w="19190" h="22935">
                  <a:moveTo>
                    <a:pt x="19190" y="11328"/>
                  </a:moveTo>
                  <a:lnTo>
                    <a:pt x="19184" y="10817"/>
                  </a:lnTo>
                  <a:lnTo>
                    <a:pt x="19165" y="10315"/>
                  </a:lnTo>
                  <a:lnTo>
                    <a:pt x="19134" y="9825"/>
                  </a:lnTo>
                  <a:lnTo>
                    <a:pt x="19090" y="9344"/>
                  </a:lnTo>
                  <a:lnTo>
                    <a:pt x="19033" y="8874"/>
                  </a:lnTo>
                  <a:lnTo>
                    <a:pt x="18964" y="8414"/>
                  </a:lnTo>
                  <a:lnTo>
                    <a:pt x="18882" y="7964"/>
                  </a:lnTo>
                  <a:lnTo>
                    <a:pt x="18788" y="7524"/>
                  </a:lnTo>
                  <a:lnTo>
                    <a:pt x="18681" y="7095"/>
                  </a:lnTo>
                  <a:lnTo>
                    <a:pt x="18562" y="6676"/>
                  </a:lnTo>
                  <a:lnTo>
                    <a:pt x="18435" y="6263"/>
                  </a:lnTo>
                  <a:lnTo>
                    <a:pt x="18296" y="5862"/>
                  </a:lnTo>
                  <a:lnTo>
                    <a:pt x="18145" y="5474"/>
                  </a:lnTo>
                  <a:lnTo>
                    <a:pt x="17981" y="5097"/>
                  </a:lnTo>
                  <a:lnTo>
                    <a:pt x="17806" y="4733"/>
                  </a:lnTo>
                  <a:lnTo>
                    <a:pt x="17619" y="4381"/>
                  </a:lnTo>
                  <a:lnTo>
                    <a:pt x="17419" y="4041"/>
                  </a:lnTo>
                  <a:lnTo>
                    <a:pt x="17207" y="3713"/>
                  </a:lnTo>
                  <a:lnTo>
                    <a:pt x="16984" y="3397"/>
                  </a:lnTo>
                  <a:lnTo>
                    <a:pt x="16748" y="3093"/>
                  </a:lnTo>
                  <a:lnTo>
                    <a:pt x="16500" y="2802"/>
                  </a:lnTo>
                  <a:lnTo>
                    <a:pt x="16241" y="2526"/>
                  </a:lnTo>
                  <a:lnTo>
                    <a:pt x="15970" y="2263"/>
                  </a:lnTo>
                  <a:lnTo>
                    <a:pt x="15687" y="2014"/>
                  </a:lnTo>
                  <a:lnTo>
                    <a:pt x="15393" y="1779"/>
                  </a:lnTo>
                  <a:lnTo>
                    <a:pt x="15087" y="1558"/>
                  </a:lnTo>
                  <a:lnTo>
                    <a:pt x="14769" y="1351"/>
                  </a:lnTo>
                  <a:lnTo>
                    <a:pt x="14440" y="1158"/>
                  </a:lnTo>
                  <a:lnTo>
                    <a:pt x="14099" y="979"/>
                  </a:lnTo>
                  <a:lnTo>
                    <a:pt x="13747" y="814"/>
                  </a:lnTo>
                  <a:lnTo>
                    <a:pt x="13388" y="659"/>
                  </a:lnTo>
                  <a:lnTo>
                    <a:pt x="13017" y="521"/>
                  </a:lnTo>
                  <a:lnTo>
                    <a:pt x="12634" y="398"/>
                  </a:lnTo>
                  <a:lnTo>
                    <a:pt x="12240" y="293"/>
                  </a:lnTo>
                  <a:lnTo>
                    <a:pt x="11834" y="203"/>
                  </a:lnTo>
                  <a:lnTo>
                    <a:pt x="11416" y="130"/>
                  </a:lnTo>
                  <a:lnTo>
                    <a:pt x="10987" y="73"/>
                  </a:lnTo>
                  <a:lnTo>
                    <a:pt x="10546" y="32"/>
                  </a:lnTo>
                  <a:lnTo>
                    <a:pt x="10094" y="8"/>
                  </a:lnTo>
                  <a:lnTo>
                    <a:pt x="9630" y="0"/>
                  </a:lnTo>
                  <a:lnTo>
                    <a:pt x="9156" y="8"/>
                  </a:lnTo>
                  <a:lnTo>
                    <a:pt x="8695" y="32"/>
                  </a:lnTo>
                  <a:lnTo>
                    <a:pt x="8245" y="73"/>
                  </a:lnTo>
                  <a:lnTo>
                    <a:pt x="7806" y="130"/>
                  </a:lnTo>
                  <a:lnTo>
                    <a:pt x="7379" y="203"/>
                  </a:lnTo>
                  <a:lnTo>
                    <a:pt x="6964" y="293"/>
                  </a:lnTo>
                  <a:lnTo>
                    <a:pt x="6560" y="398"/>
                  </a:lnTo>
                  <a:lnTo>
                    <a:pt x="6168" y="521"/>
                  </a:lnTo>
                  <a:lnTo>
                    <a:pt x="5788" y="659"/>
                  </a:lnTo>
                  <a:lnTo>
                    <a:pt x="5419" y="814"/>
                  </a:lnTo>
                  <a:lnTo>
                    <a:pt x="5067" y="979"/>
                  </a:lnTo>
                  <a:lnTo>
                    <a:pt x="4726" y="1158"/>
                  </a:lnTo>
                  <a:lnTo>
                    <a:pt x="4397" y="1351"/>
                  </a:lnTo>
                  <a:lnTo>
                    <a:pt x="4080" y="1558"/>
                  </a:lnTo>
                  <a:lnTo>
                    <a:pt x="3774" y="1779"/>
                  </a:lnTo>
                  <a:lnTo>
                    <a:pt x="3479" y="2014"/>
                  </a:lnTo>
                  <a:lnTo>
                    <a:pt x="3197" y="2263"/>
                  </a:lnTo>
                  <a:lnTo>
                    <a:pt x="2926" y="2526"/>
                  </a:lnTo>
                  <a:lnTo>
                    <a:pt x="2666" y="2802"/>
                  </a:lnTo>
                  <a:lnTo>
                    <a:pt x="2419" y="3093"/>
                  </a:lnTo>
                  <a:lnTo>
                    <a:pt x="2183" y="3397"/>
                  </a:lnTo>
                  <a:lnTo>
                    <a:pt x="1959" y="3713"/>
                  </a:lnTo>
                  <a:lnTo>
                    <a:pt x="1747" y="4041"/>
                  </a:lnTo>
                  <a:lnTo>
                    <a:pt x="1548" y="4381"/>
                  </a:lnTo>
                  <a:lnTo>
                    <a:pt x="1360" y="4733"/>
                  </a:lnTo>
                  <a:lnTo>
                    <a:pt x="1185" y="5097"/>
                  </a:lnTo>
                  <a:lnTo>
                    <a:pt x="1022" y="5474"/>
                  </a:lnTo>
                  <a:lnTo>
                    <a:pt x="870" y="5862"/>
                  </a:lnTo>
                  <a:lnTo>
                    <a:pt x="731" y="6263"/>
                  </a:lnTo>
                  <a:lnTo>
                    <a:pt x="604" y="6676"/>
                  </a:lnTo>
                  <a:lnTo>
                    <a:pt x="489" y="7095"/>
                  </a:lnTo>
                  <a:lnTo>
                    <a:pt x="387" y="7524"/>
                  </a:lnTo>
                  <a:lnTo>
                    <a:pt x="296" y="7964"/>
                  </a:lnTo>
                  <a:lnTo>
                    <a:pt x="217" y="8414"/>
                  </a:lnTo>
                  <a:lnTo>
                    <a:pt x="151" y="8874"/>
                  </a:lnTo>
                  <a:lnTo>
                    <a:pt x="96" y="9344"/>
                  </a:lnTo>
                  <a:lnTo>
                    <a:pt x="54" y="9825"/>
                  </a:lnTo>
                  <a:lnTo>
                    <a:pt x="24" y="10315"/>
                  </a:lnTo>
                  <a:lnTo>
                    <a:pt x="6" y="10817"/>
                  </a:lnTo>
                  <a:lnTo>
                    <a:pt x="0" y="11328"/>
                  </a:lnTo>
                  <a:lnTo>
                    <a:pt x="6" y="11835"/>
                  </a:lnTo>
                  <a:lnTo>
                    <a:pt x="24" y="12335"/>
                  </a:lnTo>
                  <a:lnTo>
                    <a:pt x="54" y="12825"/>
                  </a:lnTo>
                  <a:lnTo>
                    <a:pt x="96" y="13308"/>
                  </a:lnTo>
                  <a:lnTo>
                    <a:pt x="151" y="13782"/>
                  </a:lnTo>
                  <a:lnTo>
                    <a:pt x="217" y="14248"/>
                  </a:lnTo>
                  <a:lnTo>
                    <a:pt x="296" y="14705"/>
                  </a:lnTo>
                  <a:lnTo>
                    <a:pt x="387" y="15154"/>
                  </a:lnTo>
                  <a:lnTo>
                    <a:pt x="489" y="15594"/>
                  </a:lnTo>
                  <a:lnTo>
                    <a:pt x="604" y="16027"/>
                  </a:lnTo>
                  <a:lnTo>
                    <a:pt x="736" y="16444"/>
                  </a:lnTo>
                  <a:lnTo>
                    <a:pt x="879" y="16850"/>
                  </a:lnTo>
                  <a:lnTo>
                    <a:pt x="1033" y="17244"/>
                  </a:lnTo>
                  <a:lnTo>
                    <a:pt x="1200" y="17627"/>
                  </a:lnTo>
                  <a:lnTo>
                    <a:pt x="1378" y="17998"/>
                  </a:lnTo>
                  <a:lnTo>
                    <a:pt x="1567" y="18357"/>
                  </a:lnTo>
                  <a:lnTo>
                    <a:pt x="1769" y="18705"/>
                  </a:lnTo>
                  <a:lnTo>
                    <a:pt x="1981" y="19041"/>
                  </a:lnTo>
                  <a:lnTo>
                    <a:pt x="2206" y="19366"/>
                  </a:lnTo>
                  <a:lnTo>
                    <a:pt x="2442" y="19679"/>
                  </a:lnTo>
                  <a:lnTo>
                    <a:pt x="2690" y="19979"/>
                  </a:lnTo>
                  <a:lnTo>
                    <a:pt x="2949" y="20266"/>
                  </a:lnTo>
                  <a:lnTo>
                    <a:pt x="3220" y="20539"/>
                  </a:lnTo>
                  <a:lnTo>
                    <a:pt x="3503" y="20799"/>
                  </a:lnTo>
                  <a:lnTo>
                    <a:pt x="3797" y="21045"/>
                  </a:lnTo>
                  <a:lnTo>
                    <a:pt x="4103" y="21278"/>
                  </a:lnTo>
                  <a:lnTo>
                    <a:pt x="4420" y="21497"/>
                  </a:lnTo>
                  <a:lnTo>
                    <a:pt x="4749" y="21703"/>
                  </a:lnTo>
                  <a:lnTo>
                    <a:pt x="5090" y="21896"/>
                  </a:lnTo>
                  <a:lnTo>
                    <a:pt x="5443" y="22075"/>
                  </a:lnTo>
                  <a:lnTo>
                    <a:pt x="5806" y="22238"/>
                  </a:lnTo>
                  <a:lnTo>
                    <a:pt x="6181" y="22384"/>
                  </a:lnTo>
                  <a:lnTo>
                    <a:pt x="6568" y="22514"/>
                  </a:lnTo>
                  <a:lnTo>
                    <a:pt x="6965" y="22625"/>
                  </a:lnTo>
                  <a:lnTo>
                    <a:pt x="7373" y="22720"/>
                  </a:lnTo>
                  <a:lnTo>
                    <a:pt x="7793" y="22798"/>
                  </a:lnTo>
                  <a:lnTo>
                    <a:pt x="8224" y="22858"/>
                  </a:lnTo>
                  <a:lnTo>
                    <a:pt x="8666" y="22901"/>
                  </a:lnTo>
                  <a:lnTo>
                    <a:pt x="9119" y="22927"/>
                  </a:lnTo>
                  <a:lnTo>
                    <a:pt x="9583" y="22935"/>
                  </a:lnTo>
                  <a:lnTo>
                    <a:pt x="10079" y="22927"/>
                  </a:lnTo>
                  <a:lnTo>
                    <a:pt x="10560" y="22901"/>
                  </a:lnTo>
                  <a:lnTo>
                    <a:pt x="11028" y="22858"/>
                  </a:lnTo>
                  <a:lnTo>
                    <a:pt x="11481" y="22798"/>
                  </a:lnTo>
                  <a:lnTo>
                    <a:pt x="11921" y="22720"/>
                  </a:lnTo>
                  <a:lnTo>
                    <a:pt x="12347" y="22625"/>
                  </a:lnTo>
                  <a:lnTo>
                    <a:pt x="12758" y="22514"/>
                  </a:lnTo>
                  <a:lnTo>
                    <a:pt x="13156" y="22384"/>
                  </a:lnTo>
                  <a:lnTo>
                    <a:pt x="13540" y="22238"/>
                  </a:lnTo>
                  <a:lnTo>
                    <a:pt x="13910" y="22075"/>
                  </a:lnTo>
                  <a:lnTo>
                    <a:pt x="14266" y="21891"/>
                  </a:lnTo>
                  <a:lnTo>
                    <a:pt x="14610" y="21695"/>
                  </a:lnTo>
                  <a:lnTo>
                    <a:pt x="14940" y="21486"/>
                  </a:lnTo>
                  <a:lnTo>
                    <a:pt x="15257" y="21263"/>
                  </a:lnTo>
                  <a:lnTo>
                    <a:pt x="15561" y="21028"/>
                  </a:lnTo>
                  <a:lnTo>
                    <a:pt x="15853" y="20779"/>
                  </a:lnTo>
                  <a:lnTo>
                    <a:pt x="16131" y="20518"/>
                  </a:lnTo>
                  <a:lnTo>
                    <a:pt x="16396" y="20243"/>
                  </a:lnTo>
                  <a:lnTo>
                    <a:pt x="16648" y="19956"/>
                  </a:lnTo>
                  <a:lnTo>
                    <a:pt x="16887" y="19655"/>
                  </a:lnTo>
                  <a:lnTo>
                    <a:pt x="17118" y="19338"/>
                  </a:lnTo>
                  <a:lnTo>
                    <a:pt x="17337" y="19010"/>
                  </a:lnTo>
                  <a:lnTo>
                    <a:pt x="17543" y="18670"/>
                  </a:lnTo>
                  <a:lnTo>
                    <a:pt x="17736" y="18319"/>
                  </a:lnTo>
                  <a:lnTo>
                    <a:pt x="17917" y="17957"/>
                  </a:lnTo>
                  <a:lnTo>
                    <a:pt x="18085" y="17584"/>
                  </a:lnTo>
                  <a:lnTo>
                    <a:pt x="18240" y="17200"/>
                  </a:lnTo>
                  <a:lnTo>
                    <a:pt x="18383" y="16804"/>
                  </a:lnTo>
                  <a:lnTo>
                    <a:pt x="18514" y="16398"/>
                  </a:lnTo>
                  <a:lnTo>
                    <a:pt x="18632" y="15980"/>
                  </a:lnTo>
                  <a:lnTo>
                    <a:pt x="18738" y="15548"/>
                  </a:lnTo>
                  <a:lnTo>
                    <a:pt x="18833" y="15109"/>
                  </a:lnTo>
                  <a:lnTo>
                    <a:pt x="18917" y="14663"/>
                  </a:lnTo>
                  <a:lnTo>
                    <a:pt x="18989" y="14208"/>
                  </a:lnTo>
                  <a:lnTo>
                    <a:pt x="19051" y="13747"/>
                  </a:lnTo>
                  <a:lnTo>
                    <a:pt x="19101" y="13278"/>
                  </a:lnTo>
                  <a:lnTo>
                    <a:pt x="19140" y="12802"/>
                  </a:lnTo>
                  <a:lnTo>
                    <a:pt x="19168" y="12318"/>
                  </a:lnTo>
                  <a:lnTo>
                    <a:pt x="19185" y="118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320950" y="5879902"/>
              <a:ext cx="16972" cy="19861"/>
            </a:xfrm>
            <a:custGeom>
              <a:avLst/>
              <a:pathLst>
                <a:path w="16972" h="19861">
                  <a:moveTo>
                    <a:pt x="12094" y="19861"/>
                  </a:moveTo>
                  <a:lnTo>
                    <a:pt x="3693" y="8147"/>
                  </a:lnTo>
                  <a:lnTo>
                    <a:pt x="3693" y="19861"/>
                  </a:lnTo>
                  <a:lnTo>
                    <a:pt x="0" y="19861"/>
                  </a:lnTo>
                  <a:lnTo>
                    <a:pt x="0" y="0"/>
                  </a:lnTo>
                  <a:lnTo>
                    <a:pt x="4750" y="0"/>
                  </a:lnTo>
                  <a:lnTo>
                    <a:pt x="13428" y="14438"/>
                  </a:lnTo>
                  <a:lnTo>
                    <a:pt x="13417" y="14310"/>
                  </a:lnTo>
                  <a:lnTo>
                    <a:pt x="13343" y="13470"/>
                  </a:lnTo>
                  <a:lnTo>
                    <a:pt x="13333" y="13342"/>
                  </a:lnTo>
                  <a:lnTo>
                    <a:pt x="13324" y="13211"/>
                  </a:lnTo>
                  <a:lnTo>
                    <a:pt x="13315" y="13077"/>
                  </a:lnTo>
                  <a:lnTo>
                    <a:pt x="13307" y="12940"/>
                  </a:lnTo>
                  <a:lnTo>
                    <a:pt x="13301" y="12802"/>
                  </a:lnTo>
                  <a:lnTo>
                    <a:pt x="13296" y="12663"/>
                  </a:lnTo>
                  <a:lnTo>
                    <a:pt x="13292" y="12524"/>
                  </a:lnTo>
                  <a:lnTo>
                    <a:pt x="13289" y="12385"/>
                  </a:lnTo>
                  <a:lnTo>
                    <a:pt x="13285" y="12246"/>
                  </a:lnTo>
                  <a:lnTo>
                    <a:pt x="13283" y="12106"/>
                  </a:lnTo>
                  <a:lnTo>
                    <a:pt x="13281" y="11966"/>
                  </a:lnTo>
                  <a:lnTo>
                    <a:pt x="13280" y="11826"/>
                  </a:lnTo>
                  <a:lnTo>
                    <a:pt x="13279" y="11685"/>
                  </a:lnTo>
                  <a:lnTo>
                    <a:pt x="13278" y="11545"/>
                  </a:lnTo>
                  <a:lnTo>
                    <a:pt x="13278" y="0"/>
                  </a:lnTo>
                  <a:lnTo>
                    <a:pt x="16972" y="0"/>
                  </a:lnTo>
                  <a:lnTo>
                    <a:pt x="16972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340586" y="5879902"/>
              <a:ext cx="19368" cy="19861"/>
            </a:xfrm>
            <a:custGeom>
              <a:avLst/>
              <a:pathLst>
                <a:path w="19368" h="19861">
                  <a:moveTo>
                    <a:pt x="15252" y="19861"/>
                  </a:moveTo>
                  <a:lnTo>
                    <a:pt x="13490" y="14787"/>
                  </a:lnTo>
                  <a:lnTo>
                    <a:pt x="5920" y="14787"/>
                  </a:lnTo>
                  <a:lnTo>
                    <a:pt x="4158" y="19861"/>
                  </a:lnTo>
                  <a:lnTo>
                    <a:pt x="0" y="19861"/>
                  </a:lnTo>
                  <a:lnTo>
                    <a:pt x="7245" y="0"/>
                  </a:lnTo>
                  <a:lnTo>
                    <a:pt x="12151" y="0"/>
                  </a:lnTo>
                  <a:lnTo>
                    <a:pt x="19368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347437" y="5885850"/>
              <a:ext cx="5709" cy="5709"/>
            </a:xfrm>
            <a:custGeom>
              <a:avLst/>
              <a:pathLst>
                <a:path w="5709" h="5709">
                  <a:moveTo>
                    <a:pt x="1959" y="0"/>
                  </a:moveTo>
                  <a:lnTo>
                    <a:pt x="0" y="5709"/>
                  </a:lnTo>
                  <a:lnTo>
                    <a:pt x="5709" y="570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362647" y="5879902"/>
              <a:ext cx="20186" cy="19861"/>
            </a:xfrm>
            <a:custGeom>
              <a:avLst/>
              <a:pathLst>
                <a:path w="20186" h="19861">
                  <a:moveTo>
                    <a:pt x="16492" y="19861"/>
                  </a:moveTo>
                  <a:lnTo>
                    <a:pt x="16492" y="7823"/>
                  </a:lnTo>
                  <a:lnTo>
                    <a:pt x="16493" y="7679"/>
                  </a:lnTo>
                  <a:lnTo>
                    <a:pt x="16493" y="7534"/>
                  </a:lnTo>
                  <a:lnTo>
                    <a:pt x="16494" y="7388"/>
                  </a:lnTo>
                  <a:lnTo>
                    <a:pt x="16495" y="7241"/>
                  </a:lnTo>
                  <a:lnTo>
                    <a:pt x="16496" y="7094"/>
                  </a:lnTo>
                  <a:lnTo>
                    <a:pt x="16497" y="6945"/>
                  </a:lnTo>
                  <a:lnTo>
                    <a:pt x="16499" y="6796"/>
                  </a:lnTo>
                  <a:lnTo>
                    <a:pt x="16501" y="6646"/>
                  </a:lnTo>
                  <a:lnTo>
                    <a:pt x="16504" y="6495"/>
                  </a:lnTo>
                  <a:lnTo>
                    <a:pt x="16507" y="6343"/>
                  </a:lnTo>
                  <a:lnTo>
                    <a:pt x="16512" y="6192"/>
                  </a:lnTo>
                  <a:lnTo>
                    <a:pt x="16518" y="6044"/>
                  </a:lnTo>
                  <a:lnTo>
                    <a:pt x="16523" y="5898"/>
                  </a:lnTo>
                  <a:lnTo>
                    <a:pt x="16529" y="5754"/>
                  </a:lnTo>
                  <a:lnTo>
                    <a:pt x="16535" y="5613"/>
                  </a:lnTo>
                  <a:lnTo>
                    <a:pt x="16540" y="5475"/>
                  </a:lnTo>
                  <a:lnTo>
                    <a:pt x="16546" y="5339"/>
                  </a:lnTo>
                  <a:lnTo>
                    <a:pt x="16552" y="5206"/>
                  </a:lnTo>
                  <a:lnTo>
                    <a:pt x="16557" y="5076"/>
                  </a:lnTo>
                  <a:lnTo>
                    <a:pt x="16563" y="4947"/>
                  </a:lnTo>
                  <a:lnTo>
                    <a:pt x="16571" y="4798"/>
                  </a:lnTo>
                  <a:lnTo>
                    <a:pt x="16579" y="4650"/>
                  </a:lnTo>
                  <a:lnTo>
                    <a:pt x="16587" y="4503"/>
                  </a:lnTo>
                  <a:lnTo>
                    <a:pt x="16594" y="4356"/>
                  </a:lnTo>
                  <a:lnTo>
                    <a:pt x="16602" y="4211"/>
                  </a:lnTo>
                  <a:lnTo>
                    <a:pt x="16609" y="4066"/>
                  </a:lnTo>
                  <a:lnTo>
                    <a:pt x="16615" y="3922"/>
                  </a:lnTo>
                  <a:lnTo>
                    <a:pt x="16622" y="3779"/>
                  </a:lnTo>
                  <a:lnTo>
                    <a:pt x="16628" y="3637"/>
                  </a:lnTo>
                  <a:lnTo>
                    <a:pt x="16633" y="3495"/>
                  </a:lnTo>
                  <a:lnTo>
                    <a:pt x="16574" y="3717"/>
                  </a:lnTo>
                  <a:lnTo>
                    <a:pt x="16516" y="3936"/>
                  </a:lnTo>
                  <a:lnTo>
                    <a:pt x="16458" y="4153"/>
                  </a:lnTo>
                  <a:lnTo>
                    <a:pt x="16401" y="4368"/>
                  </a:lnTo>
                  <a:lnTo>
                    <a:pt x="16344" y="4581"/>
                  </a:lnTo>
                  <a:lnTo>
                    <a:pt x="16288" y="4791"/>
                  </a:lnTo>
                  <a:lnTo>
                    <a:pt x="16233" y="4999"/>
                  </a:lnTo>
                  <a:lnTo>
                    <a:pt x="16178" y="5205"/>
                  </a:lnTo>
                  <a:lnTo>
                    <a:pt x="16123" y="5409"/>
                  </a:lnTo>
                  <a:lnTo>
                    <a:pt x="15153" y="8782"/>
                  </a:lnTo>
                  <a:lnTo>
                    <a:pt x="11573" y="19861"/>
                  </a:lnTo>
                  <a:lnTo>
                    <a:pt x="8612" y="19861"/>
                  </a:lnTo>
                  <a:lnTo>
                    <a:pt x="4116" y="5610"/>
                  </a:lnTo>
                  <a:lnTo>
                    <a:pt x="4059" y="5409"/>
                  </a:lnTo>
                  <a:lnTo>
                    <a:pt x="4002" y="5205"/>
                  </a:lnTo>
                  <a:lnTo>
                    <a:pt x="3944" y="4999"/>
                  </a:lnTo>
                  <a:lnTo>
                    <a:pt x="3886" y="4791"/>
                  </a:lnTo>
                  <a:lnTo>
                    <a:pt x="3827" y="4581"/>
                  </a:lnTo>
                  <a:lnTo>
                    <a:pt x="3767" y="4368"/>
                  </a:lnTo>
                  <a:lnTo>
                    <a:pt x="3707" y="4153"/>
                  </a:lnTo>
                  <a:lnTo>
                    <a:pt x="3647" y="3936"/>
                  </a:lnTo>
                  <a:lnTo>
                    <a:pt x="3585" y="3717"/>
                  </a:lnTo>
                  <a:lnTo>
                    <a:pt x="3524" y="3495"/>
                  </a:lnTo>
                  <a:lnTo>
                    <a:pt x="3532" y="3659"/>
                  </a:lnTo>
                  <a:lnTo>
                    <a:pt x="3541" y="3821"/>
                  </a:lnTo>
                  <a:lnTo>
                    <a:pt x="3549" y="3983"/>
                  </a:lnTo>
                  <a:lnTo>
                    <a:pt x="3557" y="4145"/>
                  </a:lnTo>
                  <a:lnTo>
                    <a:pt x="3566" y="4306"/>
                  </a:lnTo>
                  <a:lnTo>
                    <a:pt x="3574" y="4466"/>
                  </a:lnTo>
                  <a:lnTo>
                    <a:pt x="3583" y="4626"/>
                  </a:lnTo>
                  <a:lnTo>
                    <a:pt x="3591" y="4786"/>
                  </a:lnTo>
                  <a:lnTo>
                    <a:pt x="3600" y="4944"/>
                  </a:lnTo>
                  <a:lnTo>
                    <a:pt x="3608" y="5102"/>
                  </a:lnTo>
                  <a:lnTo>
                    <a:pt x="3614" y="5238"/>
                  </a:lnTo>
                  <a:lnTo>
                    <a:pt x="3619" y="5376"/>
                  </a:lnTo>
                  <a:lnTo>
                    <a:pt x="3625" y="5515"/>
                  </a:lnTo>
                  <a:lnTo>
                    <a:pt x="3631" y="5655"/>
                  </a:lnTo>
                  <a:lnTo>
                    <a:pt x="3636" y="5797"/>
                  </a:lnTo>
                  <a:lnTo>
                    <a:pt x="3642" y="5940"/>
                  </a:lnTo>
                  <a:lnTo>
                    <a:pt x="3648" y="6084"/>
                  </a:lnTo>
                  <a:lnTo>
                    <a:pt x="3653" y="6230"/>
                  </a:lnTo>
                  <a:lnTo>
                    <a:pt x="3659" y="6377"/>
                  </a:lnTo>
                  <a:lnTo>
                    <a:pt x="3665" y="6526"/>
                  </a:lnTo>
                  <a:lnTo>
                    <a:pt x="3670" y="6674"/>
                  </a:lnTo>
                  <a:lnTo>
                    <a:pt x="3675" y="6817"/>
                  </a:lnTo>
                  <a:lnTo>
                    <a:pt x="3679" y="6957"/>
                  </a:lnTo>
                  <a:lnTo>
                    <a:pt x="3683" y="7092"/>
                  </a:lnTo>
                  <a:lnTo>
                    <a:pt x="3686" y="7224"/>
                  </a:lnTo>
                  <a:lnTo>
                    <a:pt x="3693" y="7823"/>
                  </a:lnTo>
                  <a:lnTo>
                    <a:pt x="3693" y="19861"/>
                  </a:lnTo>
                  <a:lnTo>
                    <a:pt x="0" y="19861"/>
                  </a:lnTo>
                  <a:lnTo>
                    <a:pt x="0" y="0"/>
                  </a:lnTo>
                  <a:lnTo>
                    <a:pt x="5568" y="0"/>
                  </a:lnTo>
                  <a:lnTo>
                    <a:pt x="9740" y="13405"/>
                  </a:lnTo>
                  <a:lnTo>
                    <a:pt x="9774" y="13544"/>
                  </a:lnTo>
                  <a:lnTo>
                    <a:pt x="9809" y="13684"/>
                  </a:lnTo>
                  <a:lnTo>
                    <a:pt x="9844" y="13825"/>
                  </a:lnTo>
                  <a:lnTo>
                    <a:pt x="9880" y="13967"/>
                  </a:lnTo>
                  <a:lnTo>
                    <a:pt x="9916" y="14110"/>
                  </a:lnTo>
                  <a:lnTo>
                    <a:pt x="9953" y="14254"/>
                  </a:lnTo>
                  <a:lnTo>
                    <a:pt x="9991" y="14400"/>
                  </a:lnTo>
                  <a:lnTo>
                    <a:pt x="10029" y="14547"/>
                  </a:lnTo>
                  <a:lnTo>
                    <a:pt x="10068" y="14694"/>
                  </a:lnTo>
                  <a:lnTo>
                    <a:pt x="10107" y="14843"/>
                  </a:lnTo>
                  <a:lnTo>
                    <a:pt x="10146" y="14697"/>
                  </a:lnTo>
                  <a:lnTo>
                    <a:pt x="10185" y="14552"/>
                  </a:lnTo>
                  <a:lnTo>
                    <a:pt x="10224" y="14408"/>
                  </a:lnTo>
                  <a:lnTo>
                    <a:pt x="10262" y="14266"/>
                  </a:lnTo>
                  <a:lnTo>
                    <a:pt x="10301" y="14124"/>
                  </a:lnTo>
                  <a:lnTo>
                    <a:pt x="10338" y="13984"/>
                  </a:lnTo>
                  <a:lnTo>
                    <a:pt x="10376" y="13845"/>
                  </a:lnTo>
                  <a:lnTo>
                    <a:pt x="10413" y="13706"/>
                  </a:lnTo>
                  <a:lnTo>
                    <a:pt x="10451" y="13569"/>
                  </a:lnTo>
                  <a:lnTo>
                    <a:pt x="11150" y="11178"/>
                  </a:lnTo>
                  <a:lnTo>
                    <a:pt x="14646" y="0"/>
                  </a:lnTo>
                  <a:lnTo>
                    <a:pt x="20186" y="0"/>
                  </a:lnTo>
                  <a:lnTo>
                    <a:pt x="20186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386696" y="5879902"/>
              <a:ext cx="4158" cy="19861"/>
            </a:xfrm>
            <a:custGeom>
              <a:avLst/>
              <a:pathLst>
                <a:path w="4158" h="19861">
                  <a:moveTo>
                    <a:pt x="0" y="19861"/>
                  </a:moveTo>
                  <a:lnTo>
                    <a:pt x="0" y="0"/>
                  </a:lnTo>
                  <a:lnTo>
                    <a:pt x="4158" y="0"/>
                  </a:lnTo>
                  <a:lnTo>
                    <a:pt x="4158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394717" y="5879902"/>
              <a:ext cx="17606" cy="19861"/>
            </a:xfrm>
            <a:custGeom>
              <a:avLst/>
              <a:pathLst>
                <a:path w="17606" h="19861">
                  <a:moveTo>
                    <a:pt x="17606" y="14195"/>
                  </a:moveTo>
                  <a:lnTo>
                    <a:pt x="17600" y="14492"/>
                  </a:lnTo>
                  <a:lnTo>
                    <a:pt x="17582" y="14781"/>
                  </a:lnTo>
                  <a:lnTo>
                    <a:pt x="17551" y="15062"/>
                  </a:lnTo>
                  <a:lnTo>
                    <a:pt x="17509" y="15334"/>
                  </a:lnTo>
                  <a:lnTo>
                    <a:pt x="17455" y="15597"/>
                  </a:lnTo>
                  <a:lnTo>
                    <a:pt x="17388" y="15852"/>
                  </a:lnTo>
                  <a:lnTo>
                    <a:pt x="17309" y="16099"/>
                  </a:lnTo>
                  <a:lnTo>
                    <a:pt x="17218" y="16337"/>
                  </a:lnTo>
                  <a:lnTo>
                    <a:pt x="17115" y="16567"/>
                  </a:lnTo>
                  <a:lnTo>
                    <a:pt x="17000" y="16788"/>
                  </a:lnTo>
                  <a:lnTo>
                    <a:pt x="16874" y="16999"/>
                  </a:lnTo>
                  <a:lnTo>
                    <a:pt x="16739" y="17202"/>
                  </a:lnTo>
                  <a:lnTo>
                    <a:pt x="16596" y="17397"/>
                  </a:lnTo>
                  <a:lnTo>
                    <a:pt x="16443" y="17585"/>
                  </a:lnTo>
                  <a:lnTo>
                    <a:pt x="16281" y="17765"/>
                  </a:lnTo>
                  <a:lnTo>
                    <a:pt x="16110" y="17937"/>
                  </a:lnTo>
                  <a:lnTo>
                    <a:pt x="15930" y="18102"/>
                  </a:lnTo>
                  <a:lnTo>
                    <a:pt x="15741" y="18259"/>
                  </a:lnTo>
                  <a:lnTo>
                    <a:pt x="15543" y="18409"/>
                  </a:lnTo>
                  <a:lnTo>
                    <a:pt x="15337" y="18551"/>
                  </a:lnTo>
                  <a:lnTo>
                    <a:pt x="15124" y="18682"/>
                  </a:lnTo>
                  <a:lnTo>
                    <a:pt x="14905" y="18807"/>
                  </a:lnTo>
                  <a:lnTo>
                    <a:pt x="14679" y="18925"/>
                  </a:lnTo>
                  <a:lnTo>
                    <a:pt x="14446" y="19035"/>
                  </a:lnTo>
                  <a:lnTo>
                    <a:pt x="14205" y="19139"/>
                  </a:lnTo>
                  <a:lnTo>
                    <a:pt x="13958" y="19236"/>
                  </a:lnTo>
                  <a:lnTo>
                    <a:pt x="13703" y="19325"/>
                  </a:lnTo>
                  <a:lnTo>
                    <a:pt x="13442" y="19408"/>
                  </a:lnTo>
                  <a:lnTo>
                    <a:pt x="13173" y="19483"/>
                  </a:lnTo>
                  <a:lnTo>
                    <a:pt x="12898" y="19551"/>
                  </a:lnTo>
                  <a:lnTo>
                    <a:pt x="12617" y="19610"/>
                  </a:lnTo>
                  <a:lnTo>
                    <a:pt x="12333" y="19663"/>
                  </a:lnTo>
                  <a:lnTo>
                    <a:pt x="12045" y="19710"/>
                  </a:lnTo>
                  <a:lnTo>
                    <a:pt x="11754" y="19750"/>
                  </a:lnTo>
                  <a:lnTo>
                    <a:pt x="11460" y="19784"/>
                  </a:lnTo>
                  <a:lnTo>
                    <a:pt x="11162" y="19812"/>
                  </a:lnTo>
                  <a:lnTo>
                    <a:pt x="10861" y="19834"/>
                  </a:lnTo>
                  <a:lnTo>
                    <a:pt x="10557" y="19849"/>
                  </a:lnTo>
                  <a:lnTo>
                    <a:pt x="10249" y="19858"/>
                  </a:lnTo>
                  <a:lnTo>
                    <a:pt x="9938" y="19861"/>
                  </a:lnTo>
                  <a:lnTo>
                    <a:pt x="0" y="19861"/>
                  </a:lnTo>
                  <a:lnTo>
                    <a:pt x="0" y="0"/>
                  </a:lnTo>
                  <a:lnTo>
                    <a:pt x="9092" y="0"/>
                  </a:lnTo>
                  <a:lnTo>
                    <a:pt x="9440" y="3"/>
                  </a:lnTo>
                  <a:lnTo>
                    <a:pt x="9781" y="12"/>
                  </a:lnTo>
                  <a:lnTo>
                    <a:pt x="10113" y="27"/>
                  </a:lnTo>
                  <a:lnTo>
                    <a:pt x="10438" y="49"/>
                  </a:lnTo>
                  <a:lnTo>
                    <a:pt x="10755" y="77"/>
                  </a:lnTo>
                  <a:lnTo>
                    <a:pt x="11064" y="111"/>
                  </a:lnTo>
                  <a:lnTo>
                    <a:pt x="11365" y="151"/>
                  </a:lnTo>
                  <a:lnTo>
                    <a:pt x="11658" y="198"/>
                  </a:lnTo>
                  <a:lnTo>
                    <a:pt x="11944" y="251"/>
                  </a:lnTo>
                  <a:lnTo>
                    <a:pt x="12221" y="310"/>
                  </a:lnTo>
                  <a:lnTo>
                    <a:pt x="12493" y="372"/>
                  </a:lnTo>
                  <a:lnTo>
                    <a:pt x="12756" y="441"/>
                  </a:lnTo>
                  <a:lnTo>
                    <a:pt x="13011" y="516"/>
                  </a:lnTo>
                  <a:lnTo>
                    <a:pt x="13256" y="598"/>
                  </a:lnTo>
                  <a:lnTo>
                    <a:pt x="13493" y="687"/>
                  </a:lnTo>
                  <a:lnTo>
                    <a:pt x="13722" y="782"/>
                  </a:lnTo>
                  <a:lnTo>
                    <a:pt x="13941" y="883"/>
                  </a:lnTo>
                  <a:lnTo>
                    <a:pt x="14152" y="991"/>
                  </a:lnTo>
                  <a:lnTo>
                    <a:pt x="14354" y="1105"/>
                  </a:lnTo>
                  <a:lnTo>
                    <a:pt x="14547" y="1226"/>
                  </a:lnTo>
                  <a:lnTo>
                    <a:pt x="14731" y="1353"/>
                  </a:lnTo>
                  <a:lnTo>
                    <a:pt x="14906" y="1487"/>
                  </a:lnTo>
                  <a:lnTo>
                    <a:pt x="15072" y="1627"/>
                  </a:lnTo>
                  <a:lnTo>
                    <a:pt x="15228" y="1774"/>
                  </a:lnTo>
                  <a:lnTo>
                    <a:pt x="15375" y="1927"/>
                  </a:lnTo>
                  <a:lnTo>
                    <a:pt x="15513" y="2087"/>
                  </a:lnTo>
                  <a:lnTo>
                    <a:pt x="15641" y="2253"/>
                  </a:lnTo>
                  <a:lnTo>
                    <a:pt x="15761" y="2426"/>
                  </a:lnTo>
                  <a:lnTo>
                    <a:pt x="15870" y="2605"/>
                  </a:lnTo>
                  <a:lnTo>
                    <a:pt x="15971" y="2791"/>
                  </a:lnTo>
                  <a:lnTo>
                    <a:pt x="16065" y="2980"/>
                  </a:lnTo>
                  <a:lnTo>
                    <a:pt x="16148" y="3176"/>
                  </a:lnTo>
                  <a:lnTo>
                    <a:pt x="16222" y="3379"/>
                  </a:lnTo>
                  <a:lnTo>
                    <a:pt x="16287" y="3589"/>
                  </a:lnTo>
                  <a:lnTo>
                    <a:pt x="16341" y="3806"/>
                  </a:lnTo>
                  <a:lnTo>
                    <a:pt x="16385" y="4029"/>
                  </a:lnTo>
                  <a:lnTo>
                    <a:pt x="16420" y="4259"/>
                  </a:lnTo>
                  <a:lnTo>
                    <a:pt x="16444" y="4496"/>
                  </a:lnTo>
                  <a:lnTo>
                    <a:pt x="16459" y="4739"/>
                  </a:lnTo>
                  <a:lnTo>
                    <a:pt x="16464" y="4990"/>
                  </a:lnTo>
                  <a:lnTo>
                    <a:pt x="16455" y="5323"/>
                  </a:lnTo>
                  <a:lnTo>
                    <a:pt x="16426" y="5645"/>
                  </a:lnTo>
                  <a:lnTo>
                    <a:pt x="16379" y="5958"/>
                  </a:lnTo>
                  <a:lnTo>
                    <a:pt x="16313" y="6259"/>
                  </a:lnTo>
                  <a:lnTo>
                    <a:pt x="16228" y="6551"/>
                  </a:lnTo>
                  <a:lnTo>
                    <a:pt x="16124" y="6832"/>
                  </a:lnTo>
                  <a:lnTo>
                    <a:pt x="16001" y="7102"/>
                  </a:lnTo>
                  <a:lnTo>
                    <a:pt x="15860" y="7362"/>
                  </a:lnTo>
                  <a:lnTo>
                    <a:pt x="15699" y="7612"/>
                  </a:lnTo>
                  <a:lnTo>
                    <a:pt x="15520" y="7851"/>
                  </a:lnTo>
                  <a:lnTo>
                    <a:pt x="15324" y="8075"/>
                  </a:lnTo>
                  <a:lnTo>
                    <a:pt x="15108" y="8284"/>
                  </a:lnTo>
                  <a:lnTo>
                    <a:pt x="14873" y="8478"/>
                  </a:lnTo>
                  <a:lnTo>
                    <a:pt x="14618" y="8656"/>
                  </a:lnTo>
                  <a:lnTo>
                    <a:pt x="14343" y="8820"/>
                  </a:lnTo>
                  <a:lnTo>
                    <a:pt x="14048" y="8969"/>
                  </a:lnTo>
                  <a:lnTo>
                    <a:pt x="13734" y="9103"/>
                  </a:lnTo>
                  <a:lnTo>
                    <a:pt x="13400" y="9223"/>
                  </a:lnTo>
                  <a:lnTo>
                    <a:pt x="13046" y="9327"/>
                  </a:lnTo>
                  <a:lnTo>
                    <a:pt x="12672" y="9416"/>
                  </a:lnTo>
                  <a:lnTo>
                    <a:pt x="13143" y="9482"/>
                  </a:lnTo>
                  <a:lnTo>
                    <a:pt x="13590" y="9567"/>
                  </a:lnTo>
                  <a:lnTo>
                    <a:pt x="14015" y="9671"/>
                  </a:lnTo>
                  <a:lnTo>
                    <a:pt x="14416" y="9795"/>
                  </a:lnTo>
                  <a:lnTo>
                    <a:pt x="14794" y="9938"/>
                  </a:lnTo>
                  <a:lnTo>
                    <a:pt x="15149" y="10099"/>
                  </a:lnTo>
                  <a:lnTo>
                    <a:pt x="15481" y="10280"/>
                  </a:lnTo>
                  <a:lnTo>
                    <a:pt x="15789" y="10481"/>
                  </a:lnTo>
                  <a:lnTo>
                    <a:pt x="16075" y="10700"/>
                  </a:lnTo>
                  <a:lnTo>
                    <a:pt x="16337" y="10938"/>
                  </a:lnTo>
                  <a:lnTo>
                    <a:pt x="16578" y="11192"/>
                  </a:lnTo>
                  <a:lnTo>
                    <a:pt x="16794" y="11461"/>
                  </a:lnTo>
                  <a:lnTo>
                    <a:pt x="16984" y="11747"/>
                  </a:lnTo>
                  <a:lnTo>
                    <a:pt x="17149" y="12048"/>
                  </a:lnTo>
                  <a:lnTo>
                    <a:pt x="17289" y="12366"/>
                  </a:lnTo>
                  <a:lnTo>
                    <a:pt x="17403" y="12699"/>
                  </a:lnTo>
                  <a:lnTo>
                    <a:pt x="17492" y="13049"/>
                  </a:lnTo>
                  <a:lnTo>
                    <a:pt x="17555" y="13415"/>
                  </a:lnTo>
                  <a:lnTo>
                    <a:pt x="17593" y="1379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398875" y="5882989"/>
              <a:ext cx="8119" cy="4919"/>
            </a:xfrm>
            <a:custGeom>
              <a:avLst/>
              <a:pathLst>
                <a:path w="8119" h="4919">
                  <a:moveTo>
                    <a:pt x="8119" y="2466"/>
                  </a:moveTo>
                  <a:lnTo>
                    <a:pt x="8110" y="2206"/>
                  </a:lnTo>
                  <a:lnTo>
                    <a:pt x="8085" y="1962"/>
                  </a:lnTo>
                  <a:lnTo>
                    <a:pt x="8042" y="1733"/>
                  </a:lnTo>
                  <a:lnTo>
                    <a:pt x="7982" y="1519"/>
                  </a:lnTo>
                  <a:lnTo>
                    <a:pt x="7904" y="1321"/>
                  </a:lnTo>
                  <a:lnTo>
                    <a:pt x="7810" y="1138"/>
                  </a:lnTo>
                  <a:lnTo>
                    <a:pt x="7698" y="971"/>
                  </a:lnTo>
                  <a:lnTo>
                    <a:pt x="7569" y="820"/>
                  </a:lnTo>
                  <a:lnTo>
                    <a:pt x="7423" y="684"/>
                  </a:lnTo>
                  <a:lnTo>
                    <a:pt x="7259" y="563"/>
                  </a:lnTo>
                  <a:lnTo>
                    <a:pt x="7082" y="456"/>
                  </a:lnTo>
                  <a:lnTo>
                    <a:pt x="6888" y="360"/>
                  </a:lnTo>
                  <a:lnTo>
                    <a:pt x="6677" y="276"/>
                  </a:lnTo>
                  <a:lnTo>
                    <a:pt x="6450" y="202"/>
                  </a:lnTo>
                  <a:lnTo>
                    <a:pt x="6205" y="140"/>
                  </a:lnTo>
                  <a:lnTo>
                    <a:pt x="5945" y="90"/>
                  </a:lnTo>
                  <a:lnTo>
                    <a:pt x="5668" y="50"/>
                  </a:lnTo>
                  <a:lnTo>
                    <a:pt x="5374" y="22"/>
                  </a:lnTo>
                  <a:lnTo>
                    <a:pt x="5063" y="5"/>
                  </a:lnTo>
                  <a:lnTo>
                    <a:pt x="4736" y="0"/>
                  </a:lnTo>
                  <a:lnTo>
                    <a:pt x="0" y="0"/>
                  </a:lnTo>
                  <a:lnTo>
                    <a:pt x="0" y="4919"/>
                  </a:lnTo>
                  <a:lnTo>
                    <a:pt x="4764" y="4919"/>
                  </a:lnTo>
                  <a:lnTo>
                    <a:pt x="5107" y="4913"/>
                  </a:lnTo>
                  <a:lnTo>
                    <a:pt x="5430" y="4895"/>
                  </a:lnTo>
                  <a:lnTo>
                    <a:pt x="5734" y="4865"/>
                  </a:lnTo>
                  <a:lnTo>
                    <a:pt x="6018" y="4822"/>
                  </a:lnTo>
                  <a:lnTo>
                    <a:pt x="6283" y="4768"/>
                  </a:lnTo>
                  <a:lnTo>
                    <a:pt x="6528" y="4701"/>
                  </a:lnTo>
                  <a:lnTo>
                    <a:pt x="6754" y="4622"/>
                  </a:lnTo>
                  <a:lnTo>
                    <a:pt x="6961" y="4531"/>
                  </a:lnTo>
                  <a:lnTo>
                    <a:pt x="7148" y="4428"/>
                  </a:lnTo>
                  <a:lnTo>
                    <a:pt x="7316" y="4313"/>
                  </a:lnTo>
                  <a:lnTo>
                    <a:pt x="7468" y="4183"/>
                  </a:lnTo>
                  <a:lnTo>
                    <a:pt x="7605" y="4041"/>
                  </a:lnTo>
                  <a:lnTo>
                    <a:pt x="7725" y="3886"/>
                  </a:lnTo>
                  <a:lnTo>
                    <a:pt x="7830" y="3720"/>
                  </a:lnTo>
                  <a:lnTo>
                    <a:pt x="7918" y="3541"/>
                  </a:lnTo>
                  <a:lnTo>
                    <a:pt x="7991" y="3351"/>
                  </a:lnTo>
                  <a:lnTo>
                    <a:pt x="8047" y="3148"/>
                  </a:lnTo>
                  <a:lnTo>
                    <a:pt x="8087" y="2933"/>
                  </a:lnTo>
                  <a:lnTo>
                    <a:pt x="8111" y="27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398875" y="5890982"/>
              <a:ext cx="9275" cy="5694"/>
            </a:xfrm>
            <a:custGeom>
              <a:avLst/>
              <a:pathLst>
                <a:path w="9275" h="5694">
                  <a:moveTo>
                    <a:pt x="9275" y="2791"/>
                  </a:moveTo>
                  <a:lnTo>
                    <a:pt x="9272" y="2635"/>
                  </a:lnTo>
                  <a:lnTo>
                    <a:pt x="9263" y="2485"/>
                  </a:lnTo>
                  <a:lnTo>
                    <a:pt x="9247" y="2340"/>
                  </a:lnTo>
                  <a:lnTo>
                    <a:pt x="9225" y="2200"/>
                  </a:lnTo>
                  <a:lnTo>
                    <a:pt x="9197" y="2065"/>
                  </a:lnTo>
                  <a:lnTo>
                    <a:pt x="7520" y="327"/>
                  </a:lnTo>
                  <a:lnTo>
                    <a:pt x="7391" y="283"/>
                  </a:lnTo>
                  <a:lnTo>
                    <a:pt x="7258" y="242"/>
                  </a:lnTo>
                  <a:lnTo>
                    <a:pt x="7122" y="204"/>
                  </a:lnTo>
                  <a:lnTo>
                    <a:pt x="6981" y="170"/>
                  </a:lnTo>
                  <a:lnTo>
                    <a:pt x="6836" y="140"/>
                  </a:lnTo>
                  <a:lnTo>
                    <a:pt x="6691" y="114"/>
                  </a:lnTo>
                  <a:lnTo>
                    <a:pt x="6544" y="90"/>
                  </a:lnTo>
                  <a:lnTo>
                    <a:pt x="6394" y="69"/>
                  </a:lnTo>
                  <a:lnTo>
                    <a:pt x="6241" y="50"/>
                  </a:lnTo>
                  <a:lnTo>
                    <a:pt x="6086" y="35"/>
                  </a:lnTo>
                  <a:lnTo>
                    <a:pt x="5928" y="22"/>
                  </a:lnTo>
                  <a:lnTo>
                    <a:pt x="5768" y="12"/>
                  </a:lnTo>
                  <a:lnTo>
                    <a:pt x="5605" y="5"/>
                  </a:lnTo>
                  <a:lnTo>
                    <a:pt x="5439" y="1"/>
                  </a:lnTo>
                  <a:lnTo>
                    <a:pt x="5272" y="0"/>
                  </a:lnTo>
                  <a:lnTo>
                    <a:pt x="0" y="0"/>
                  </a:lnTo>
                  <a:lnTo>
                    <a:pt x="0" y="5694"/>
                  </a:lnTo>
                  <a:lnTo>
                    <a:pt x="5427" y="5694"/>
                  </a:lnTo>
                  <a:lnTo>
                    <a:pt x="5589" y="5693"/>
                  </a:lnTo>
                  <a:lnTo>
                    <a:pt x="5749" y="5689"/>
                  </a:lnTo>
                  <a:lnTo>
                    <a:pt x="5907" y="5683"/>
                  </a:lnTo>
                  <a:lnTo>
                    <a:pt x="6063" y="5674"/>
                  </a:lnTo>
                  <a:lnTo>
                    <a:pt x="6216" y="5663"/>
                  </a:lnTo>
                  <a:lnTo>
                    <a:pt x="6367" y="5649"/>
                  </a:lnTo>
                  <a:lnTo>
                    <a:pt x="6516" y="5632"/>
                  </a:lnTo>
                  <a:lnTo>
                    <a:pt x="6663" y="5613"/>
                  </a:lnTo>
                  <a:lnTo>
                    <a:pt x="6807" y="5592"/>
                  </a:lnTo>
                  <a:lnTo>
                    <a:pt x="6949" y="5568"/>
                  </a:lnTo>
                  <a:lnTo>
                    <a:pt x="7088" y="5538"/>
                  </a:lnTo>
                  <a:lnTo>
                    <a:pt x="7223" y="5504"/>
                  </a:lnTo>
                  <a:lnTo>
                    <a:pt x="7354" y="5467"/>
                  </a:lnTo>
                  <a:lnTo>
                    <a:pt x="9130" y="3837"/>
                  </a:lnTo>
                  <a:lnTo>
                    <a:pt x="9168" y="3704"/>
                  </a:lnTo>
                  <a:lnTo>
                    <a:pt x="9201" y="3566"/>
                  </a:lnTo>
                  <a:lnTo>
                    <a:pt x="9228" y="3422"/>
                  </a:lnTo>
                  <a:lnTo>
                    <a:pt x="9248" y="3273"/>
                  </a:lnTo>
                  <a:lnTo>
                    <a:pt x="9263" y="3118"/>
                  </a:lnTo>
                  <a:lnTo>
                    <a:pt x="9272" y="295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415566" y="5879902"/>
              <a:ext cx="4158" cy="19861"/>
            </a:xfrm>
            <a:custGeom>
              <a:avLst/>
              <a:pathLst>
                <a:path w="4158" h="19861">
                  <a:moveTo>
                    <a:pt x="0" y="19861"/>
                  </a:moveTo>
                  <a:lnTo>
                    <a:pt x="0" y="0"/>
                  </a:lnTo>
                  <a:lnTo>
                    <a:pt x="4158" y="0"/>
                  </a:lnTo>
                  <a:lnTo>
                    <a:pt x="4158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422374" y="5879902"/>
              <a:ext cx="19368" cy="19861"/>
            </a:xfrm>
            <a:custGeom>
              <a:avLst/>
              <a:pathLst>
                <a:path w="19368" h="19861">
                  <a:moveTo>
                    <a:pt x="15252" y="19861"/>
                  </a:moveTo>
                  <a:lnTo>
                    <a:pt x="13490" y="14787"/>
                  </a:lnTo>
                  <a:lnTo>
                    <a:pt x="5920" y="14787"/>
                  </a:lnTo>
                  <a:lnTo>
                    <a:pt x="4158" y="19861"/>
                  </a:lnTo>
                  <a:lnTo>
                    <a:pt x="0" y="19861"/>
                  </a:lnTo>
                  <a:lnTo>
                    <a:pt x="7245" y="0"/>
                  </a:lnTo>
                  <a:lnTo>
                    <a:pt x="12151" y="0"/>
                  </a:lnTo>
                  <a:lnTo>
                    <a:pt x="19368" y="198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429225" y="5885850"/>
              <a:ext cx="5709" cy="5709"/>
            </a:xfrm>
            <a:custGeom>
              <a:avLst/>
              <a:pathLst>
                <a:path w="5709" h="5709">
                  <a:moveTo>
                    <a:pt x="1959" y="0"/>
                  </a:moveTo>
                  <a:lnTo>
                    <a:pt x="0" y="5709"/>
                  </a:lnTo>
                  <a:lnTo>
                    <a:pt x="5709" y="570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457887" y="5512047"/>
              <a:ext cx="19635" cy="22978"/>
            </a:xfrm>
            <a:custGeom>
              <a:avLst/>
              <a:pathLst>
                <a:path w="19635" h="22978">
                  <a:moveTo>
                    <a:pt x="13992" y="22978"/>
                  </a:moveTo>
                  <a:lnTo>
                    <a:pt x="3979" y="5283"/>
                  </a:lnTo>
                  <a:lnTo>
                    <a:pt x="3995" y="5427"/>
                  </a:lnTo>
                  <a:lnTo>
                    <a:pt x="4011" y="5570"/>
                  </a:lnTo>
                  <a:lnTo>
                    <a:pt x="4026" y="5714"/>
                  </a:lnTo>
                  <a:lnTo>
                    <a:pt x="4041" y="5857"/>
                  </a:lnTo>
                  <a:lnTo>
                    <a:pt x="4056" y="6001"/>
                  </a:lnTo>
                  <a:lnTo>
                    <a:pt x="4071" y="6144"/>
                  </a:lnTo>
                  <a:lnTo>
                    <a:pt x="4085" y="6288"/>
                  </a:lnTo>
                  <a:lnTo>
                    <a:pt x="4099" y="6431"/>
                  </a:lnTo>
                  <a:lnTo>
                    <a:pt x="4112" y="6575"/>
                  </a:lnTo>
                  <a:lnTo>
                    <a:pt x="4150" y="6970"/>
                  </a:lnTo>
                  <a:lnTo>
                    <a:pt x="4162" y="7099"/>
                  </a:lnTo>
                  <a:lnTo>
                    <a:pt x="4172" y="7230"/>
                  </a:lnTo>
                  <a:lnTo>
                    <a:pt x="4183" y="7363"/>
                  </a:lnTo>
                  <a:lnTo>
                    <a:pt x="4192" y="7497"/>
                  </a:lnTo>
                  <a:lnTo>
                    <a:pt x="4201" y="7634"/>
                  </a:lnTo>
                  <a:lnTo>
                    <a:pt x="4209" y="7773"/>
                  </a:lnTo>
                  <a:lnTo>
                    <a:pt x="4216" y="7913"/>
                  </a:lnTo>
                  <a:lnTo>
                    <a:pt x="4223" y="8056"/>
                  </a:lnTo>
                  <a:lnTo>
                    <a:pt x="4233" y="8199"/>
                  </a:lnTo>
                  <a:lnTo>
                    <a:pt x="4241" y="8340"/>
                  </a:lnTo>
                  <a:lnTo>
                    <a:pt x="4248" y="8480"/>
                  </a:lnTo>
                  <a:lnTo>
                    <a:pt x="4255" y="8619"/>
                  </a:lnTo>
                  <a:lnTo>
                    <a:pt x="4260" y="8757"/>
                  </a:lnTo>
                  <a:lnTo>
                    <a:pt x="4264" y="8893"/>
                  </a:lnTo>
                  <a:lnTo>
                    <a:pt x="4268" y="9028"/>
                  </a:lnTo>
                  <a:lnTo>
                    <a:pt x="4270" y="9162"/>
                  </a:lnTo>
                  <a:lnTo>
                    <a:pt x="4272" y="9295"/>
                  </a:lnTo>
                  <a:lnTo>
                    <a:pt x="4272" y="9426"/>
                  </a:lnTo>
                  <a:lnTo>
                    <a:pt x="4272" y="22978"/>
                  </a:lnTo>
                  <a:lnTo>
                    <a:pt x="0" y="22978"/>
                  </a:lnTo>
                  <a:lnTo>
                    <a:pt x="0" y="0"/>
                  </a:lnTo>
                  <a:lnTo>
                    <a:pt x="5495" y="0"/>
                  </a:lnTo>
                  <a:lnTo>
                    <a:pt x="15655" y="17841"/>
                  </a:lnTo>
                  <a:lnTo>
                    <a:pt x="15639" y="17703"/>
                  </a:lnTo>
                  <a:lnTo>
                    <a:pt x="15623" y="17564"/>
                  </a:lnTo>
                  <a:lnTo>
                    <a:pt x="15608" y="17424"/>
                  </a:lnTo>
                  <a:lnTo>
                    <a:pt x="15593" y="17282"/>
                  </a:lnTo>
                  <a:lnTo>
                    <a:pt x="15578" y="17139"/>
                  </a:lnTo>
                  <a:lnTo>
                    <a:pt x="15563" y="16995"/>
                  </a:lnTo>
                  <a:lnTo>
                    <a:pt x="15549" y="16850"/>
                  </a:lnTo>
                  <a:lnTo>
                    <a:pt x="15535" y="16703"/>
                  </a:lnTo>
                  <a:lnTo>
                    <a:pt x="15522" y="16555"/>
                  </a:lnTo>
                  <a:lnTo>
                    <a:pt x="15509" y="16406"/>
                  </a:lnTo>
                  <a:lnTo>
                    <a:pt x="15496" y="16277"/>
                  </a:lnTo>
                  <a:lnTo>
                    <a:pt x="15483" y="16145"/>
                  </a:lnTo>
                  <a:lnTo>
                    <a:pt x="15471" y="16009"/>
                  </a:lnTo>
                  <a:lnTo>
                    <a:pt x="15459" y="15871"/>
                  </a:lnTo>
                  <a:lnTo>
                    <a:pt x="15447" y="15729"/>
                  </a:lnTo>
                  <a:lnTo>
                    <a:pt x="15436" y="15584"/>
                  </a:lnTo>
                  <a:lnTo>
                    <a:pt x="15425" y="15435"/>
                  </a:lnTo>
                  <a:lnTo>
                    <a:pt x="15415" y="15284"/>
                  </a:lnTo>
                  <a:lnTo>
                    <a:pt x="15404" y="15129"/>
                  </a:lnTo>
                  <a:lnTo>
                    <a:pt x="15394" y="14970"/>
                  </a:lnTo>
                  <a:lnTo>
                    <a:pt x="15388" y="14810"/>
                  </a:lnTo>
                  <a:lnTo>
                    <a:pt x="15383" y="14650"/>
                  </a:lnTo>
                  <a:lnTo>
                    <a:pt x="15378" y="14489"/>
                  </a:lnTo>
                  <a:lnTo>
                    <a:pt x="15374" y="14329"/>
                  </a:lnTo>
                  <a:lnTo>
                    <a:pt x="15370" y="14167"/>
                  </a:lnTo>
                  <a:lnTo>
                    <a:pt x="15367" y="14006"/>
                  </a:lnTo>
                  <a:lnTo>
                    <a:pt x="15365" y="13844"/>
                  </a:lnTo>
                  <a:lnTo>
                    <a:pt x="15363" y="13681"/>
                  </a:lnTo>
                  <a:lnTo>
                    <a:pt x="15362" y="13519"/>
                  </a:lnTo>
                  <a:lnTo>
                    <a:pt x="15362" y="13356"/>
                  </a:lnTo>
                  <a:lnTo>
                    <a:pt x="15362" y="0"/>
                  </a:lnTo>
                  <a:lnTo>
                    <a:pt x="19635" y="0"/>
                  </a:lnTo>
                  <a:lnTo>
                    <a:pt x="19635" y="229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482007" y="5512047"/>
              <a:ext cx="18738" cy="22978"/>
            </a:xfrm>
            <a:custGeom>
              <a:avLst/>
              <a:pathLst>
                <a:path w="18738" h="22978">
                  <a:moveTo>
                    <a:pt x="0" y="22978"/>
                  </a:moveTo>
                  <a:lnTo>
                    <a:pt x="0" y="0"/>
                  </a:lnTo>
                  <a:lnTo>
                    <a:pt x="18069" y="0"/>
                  </a:lnTo>
                  <a:lnTo>
                    <a:pt x="18069" y="3718"/>
                  </a:lnTo>
                  <a:lnTo>
                    <a:pt x="4810" y="3718"/>
                  </a:lnTo>
                  <a:lnTo>
                    <a:pt x="4810" y="9491"/>
                  </a:lnTo>
                  <a:lnTo>
                    <a:pt x="17074" y="9491"/>
                  </a:lnTo>
                  <a:lnTo>
                    <a:pt x="17074" y="13209"/>
                  </a:lnTo>
                  <a:lnTo>
                    <a:pt x="4810" y="13209"/>
                  </a:lnTo>
                  <a:lnTo>
                    <a:pt x="4810" y="19259"/>
                  </a:lnTo>
                  <a:lnTo>
                    <a:pt x="18738" y="19259"/>
                  </a:lnTo>
                  <a:lnTo>
                    <a:pt x="18738" y="229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504284" y="5512047"/>
              <a:ext cx="18901" cy="22978"/>
            </a:xfrm>
            <a:custGeom>
              <a:avLst/>
              <a:pathLst>
                <a:path w="18901" h="22978">
                  <a:moveTo>
                    <a:pt x="18901" y="7273"/>
                  </a:moveTo>
                  <a:lnTo>
                    <a:pt x="18896" y="7569"/>
                  </a:lnTo>
                  <a:lnTo>
                    <a:pt x="18880" y="7863"/>
                  </a:lnTo>
                  <a:lnTo>
                    <a:pt x="18855" y="8155"/>
                  </a:lnTo>
                  <a:lnTo>
                    <a:pt x="18820" y="8445"/>
                  </a:lnTo>
                  <a:lnTo>
                    <a:pt x="18774" y="8733"/>
                  </a:lnTo>
                  <a:lnTo>
                    <a:pt x="18719" y="9019"/>
                  </a:lnTo>
                  <a:lnTo>
                    <a:pt x="18653" y="9303"/>
                  </a:lnTo>
                  <a:lnTo>
                    <a:pt x="18577" y="9585"/>
                  </a:lnTo>
                  <a:lnTo>
                    <a:pt x="18491" y="9865"/>
                  </a:lnTo>
                  <a:lnTo>
                    <a:pt x="18395" y="10143"/>
                  </a:lnTo>
                  <a:lnTo>
                    <a:pt x="18292" y="10414"/>
                  </a:lnTo>
                  <a:lnTo>
                    <a:pt x="18178" y="10679"/>
                  </a:lnTo>
                  <a:lnTo>
                    <a:pt x="18053" y="10937"/>
                  </a:lnTo>
                  <a:lnTo>
                    <a:pt x="17918" y="11190"/>
                  </a:lnTo>
                  <a:lnTo>
                    <a:pt x="17771" y="11436"/>
                  </a:lnTo>
                  <a:lnTo>
                    <a:pt x="17614" y="11675"/>
                  </a:lnTo>
                  <a:lnTo>
                    <a:pt x="17446" y="11909"/>
                  </a:lnTo>
                  <a:lnTo>
                    <a:pt x="17268" y="12137"/>
                  </a:lnTo>
                  <a:lnTo>
                    <a:pt x="17079" y="12358"/>
                  </a:lnTo>
                  <a:lnTo>
                    <a:pt x="16878" y="12573"/>
                  </a:lnTo>
                  <a:lnTo>
                    <a:pt x="16667" y="12781"/>
                  </a:lnTo>
                  <a:lnTo>
                    <a:pt x="16445" y="12980"/>
                  </a:lnTo>
                  <a:lnTo>
                    <a:pt x="16212" y="13171"/>
                  </a:lnTo>
                  <a:lnTo>
                    <a:pt x="15968" y="13353"/>
                  </a:lnTo>
                  <a:lnTo>
                    <a:pt x="15712" y="13527"/>
                  </a:lnTo>
                  <a:lnTo>
                    <a:pt x="15446" y="13692"/>
                  </a:lnTo>
                  <a:lnTo>
                    <a:pt x="15168" y="13849"/>
                  </a:lnTo>
                  <a:lnTo>
                    <a:pt x="14880" y="13998"/>
                  </a:lnTo>
                  <a:lnTo>
                    <a:pt x="14580" y="14138"/>
                  </a:lnTo>
                  <a:lnTo>
                    <a:pt x="14269" y="14269"/>
                  </a:lnTo>
                  <a:lnTo>
                    <a:pt x="13947" y="14387"/>
                  </a:lnTo>
                  <a:lnTo>
                    <a:pt x="13613" y="14492"/>
                  </a:lnTo>
                  <a:lnTo>
                    <a:pt x="13267" y="14585"/>
                  </a:lnTo>
                  <a:lnTo>
                    <a:pt x="12910" y="14666"/>
                  </a:lnTo>
                  <a:lnTo>
                    <a:pt x="12540" y="14734"/>
                  </a:lnTo>
                  <a:lnTo>
                    <a:pt x="12160" y="14790"/>
                  </a:lnTo>
                  <a:lnTo>
                    <a:pt x="11767" y="14833"/>
                  </a:lnTo>
                  <a:lnTo>
                    <a:pt x="11362" y="14864"/>
                  </a:lnTo>
                  <a:lnTo>
                    <a:pt x="10946" y="14883"/>
                  </a:lnTo>
                  <a:lnTo>
                    <a:pt x="10518" y="14889"/>
                  </a:lnTo>
                  <a:lnTo>
                    <a:pt x="4810" y="14889"/>
                  </a:lnTo>
                  <a:lnTo>
                    <a:pt x="4810" y="22978"/>
                  </a:lnTo>
                  <a:lnTo>
                    <a:pt x="0" y="22978"/>
                  </a:lnTo>
                  <a:lnTo>
                    <a:pt x="0" y="0"/>
                  </a:lnTo>
                  <a:lnTo>
                    <a:pt x="10323" y="0"/>
                  </a:lnTo>
                  <a:lnTo>
                    <a:pt x="10757" y="5"/>
                  </a:lnTo>
                  <a:lnTo>
                    <a:pt x="11180" y="21"/>
                  </a:lnTo>
                  <a:lnTo>
                    <a:pt x="11591" y="48"/>
                  </a:lnTo>
                  <a:lnTo>
                    <a:pt x="11990" y="86"/>
                  </a:lnTo>
                  <a:lnTo>
                    <a:pt x="12377" y="134"/>
                  </a:lnTo>
                  <a:lnTo>
                    <a:pt x="12753" y="193"/>
                  </a:lnTo>
                  <a:lnTo>
                    <a:pt x="13117" y="263"/>
                  </a:lnTo>
                  <a:lnTo>
                    <a:pt x="13469" y="344"/>
                  </a:lnTo>
                  <a:lnTo>
                    <a:pt x="13810" y="435"/>
                  </a:lnTo>
                  <a:lnTo>
                    <a:pt x="14139" y="538"/>
                  </a:lnTo>
                  <a:lnTo>
                    <a:pt x="14456" y="646"/>
                  </a:lnTo>
                  <a:lnTo>
                    <a:pt x="14762" y="764"/>
                  </a:lnTo>
                  <a:lnTo>
                    <a:pt x="15057" y="890"/>
                  </a:lnTo>
                  <a:lnTo>
                    <a:pt x="15342" y="1026"/>
                  </a:lnTo>
                  <a:lnTo>
                    <a:pt x="15615" y="1170"/>
                  </a:lnTo>
                  <a:lnTo>
                    <a:pt x="15876" y="1322"/>
                  </a:lnTo>
                  <a:lnTo>
                    <a:pt x="16127" y="1484"/>
                  </a:lnTo>
                  <a:lnTo>
                    <a:pt x="16367" y="1654"/>
                  </a:lnTo>
                  <a:lnTo>
                    <a:pt x="16596" y="1834"/>
                  </a:lnTo>
                  <a:lnTo>
                    <a:pt x="16813" y="2022"/>
                  </a:lnTo>
                  <a:lnTo>
                    <a:pt x="17020" y="2218"/>
                  </a:lnTo>
                  <a:lnTo>
                    <a:pt x="17215" y="2422"/>
                  </a:lnTo>
                  <a:lnTo>
                    <a:pt x="17399" y="2633"/>
                  </a:lnTo>
                  <a:lnTo>
                    <a:pt x="17573" y="2851"/>
                  </a:lnTo>
                  <a:lnTo>
                    <a:pt x="17735" y="3078"/>
                  </a:lnTo>
                  <a:lnTo>
                    <a:pt x="17886" y="3311"/>
                  </a:lnTo>
                  <a:lnTo>
                    <a:pt x="18026" y="3553"/>
                  </a:lnTo>
                  <a:lnTo>
                    <a:pt x="18154" y="3801"/>
                  </a:lnTo>
                  <a:lnTo>
                    <a:pt x="18272" y="4057"/>
                  </a:lnTo>
                  <a:lnTo>
                    <a:pt x="18379" y="4321"/>
                  </a:lnTo>
                  <a:lnTo>
                    <a:pt x="18478" y="4591"/>
                  </a:lnTo>
                  <a:lnTo>
                    <a:pt x="18567" y="4867"/>
                  </a:lnTo>
                  <a:lnTo>
                    <a:pt x="18645" y="5148"/>
                  </a:lnTo>
                  <a:lnTo>
                    <a:pt x="18713" y="5435"/>
                  </a:lnTo>
                  <a:lnTo>
                    <a:pt x="18770" y="5728"/>
                  </a:lnTo>
                  <a:lnTo>
                    <a:pt x="18817" y="6026"/>
                  </a:lnTo>
                  <a:lnTo>
                    <a:pt x="18854" y="6329"/>
                  </a:lnTo>
                  <a:lnTo>
                    <a:pt x="18880" y="6638"/>
                  </a:lnTo>
                  <a:lnTo>
                    <a:pt x="18895" y="69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509095" y="5515782"/>
              <a:ext cx="9246" cy="7452"/>
            </a:xfrm>
            <a:custGeom>
              <a:avLst/>
              <a:pathLst>
                <a:path w="9246" h="7452">
                  <a:moveTo>
                    <a:pt x="9246" y="3620"/>
                  </a:moveTo>
                  <a:lnTo>
                    <a:pt x="9235" y="3273"/>
                  </a:lnTo>
                  <a:lnTo>
                    <a:pt x="9203" y="2943"/>
                  </a:lnTo>
                  <a:lnTo>
                    <a:pt x="9149" y="2631"/>
                  </a:lnTo>
                  <a:lnTo>
                    <a:pt x="9074" y="2336"/>
                  </a:lnTo>
                  <a:lnTo>
                    <a:pt x="8977" y="2058"/>
                  </a:lnTo>
                  <a:lnTo>
                    <a:pt x="8859" y="1798"/>
                  </a:lnTo>
                  <a:lnTo>
                    <a:pt x="8719" y="1555"/>
                  </a:lnTo>
                  <a:lnTo>
                    <a:pt x="8557" y="1329"/>
                  </a:lnTo>
                  <a:lnTo>
                    <a:pt x="8374" y="1120"/>
                  </a:lnTo>
                  <a:lnTo>
                    <a:pt x="8170" y="929"/>
                  </a:lnTo>
                  <a:lnTo>
                    <a:pt x="7947" y="752"/>
                  </a:lnTo>
                  <a:lnTo>
                    <a:pt x="7703" y="594"/>
                  </a:lnTo>
                  <a:lnTo>
                    <a:pt x="7437" y="455"/>
                  </a:lnTo>
                  <a:lnTo>
                    <a:pt x="7150" y="334"/>
                  </a:lnTo>
                  <a:lnTo>
                    <a:pt x="6841" y="232"/>
                  </a:lnTo>
                  <a:lnTo>
                    <a:pt x="6510" y="148"/>
                  </a:lnTo>
                  <a:lnTo>
                    <a:pt x="6158" y="83"/>
                  </a:lnTo>
                  <a:lnTo>
                    <a:pt x="5785" y="37"/>
                  </a:lnTo>
                  <a:lnTo>
                    <a:pt x="5390" y="9"/>
                  </a:lnTo>
                  <a:lnTo>
                    <a:pt x="4973" y="0"/>
                  </a:lnTo>
                  <a:lnTo>
                    <a:pt x="0" y="0"/>
                  </a:lnTo>
                  <a:lnTo>
                    <a:pt x="0" y="7452"/>
                  </a:lnTo>
                  <a:lnTo>
                    <a:pt x="5104" y="7452"/>
                  </a:lnTo>
                  <a:lnTo>
                    <a:pt x="5316" y="7450"/>
                  </a:lnTo>
                  <a:lnTo>
                    <a:pt x="5522" y="7441"/>
                  </a:lnTo>
                  <a:lnTo>
                    <a:pt x="5722" y="7427"/>
                  </a:lnTo>
                  <a:lnTo>
                    <a:pt x="5915" y="7408"/>
                  </a:lnTo>
                  <a:lnTo>
                    <a:pt x="6103" y="7383"/>
                  </a:lnTo>
                  <a:lnTo>
                    <a:pt x="6284" y="7353"/>
                  </a:lnTo>
                  <a:lnTo>
                    <a:pt x="6459" y="7316"/>
                  </a:lnTo>
                  <a:lnTo>
                    <a:pt x="6628" y="7275"/>
                  </a:lnTo>
                  <a:lnTo>
                    <a:pt x="6790" y="7228"/>
                  </a:lnTo>
                  <a:lnTo>
                    <a:pt x="6947" y="7175"/>
                  </a:lnTo>
                  <a:lnTo>
                    <a:pt x="7101" y="7117"/>
                  </a:lnTo>
                  <a:lnTo>
                    <a:pt x="7249" y="7055"/>
                  </a:lnTo>
                  <a:lnTo>
                    <a:pt x="7392" y="6988"/>
                  </a:lnTo>
                  <a:lnTo>
                    <a:pt x="7529" y="6917"/>
                  </a:lnTo>
                  <a:lnTo>
                    <a:pt x="8830" y="5589"/>
                  </a:lnTo>
                  <a:lnTo>
                    <a:pt x="8893" y="5458"/>
                  </a:lnTo>
                  <a:lnTo>
                    <a:pt x="8950" y="5324"/>
                  </a:lnTo>
                  <a:lnTo>
                    <a:pt x="9002" y="5185"/>
                  </a:lnTo>
                  <a:lnTo>
                    <a:pt x="9048" y="5041"/>
                  </a:lnTo>
                  <a:lnTo>
                    <a:pt x="9090" y="4893"/>
                  </a:lnTo>
                  <a:lnTo>
                    <a:pt x="9126" y="4743"/>
                  </a:lnTo>
                  <a:lnTo>
                    <a:pt x="9158" y="4591"/>
                  </a:lnTo>
                  <a:lnTo>
                    <a:pt x="9185" y="4435"/>
                  </a:lnTo>
                  <a:lnTo>
                    <a:pt x="9207" y="4277"/>
                  </a:lnTo>
                  <a:lnTo>
                    <a:pt x="9224" y="4117"/>
                  </a:lnTo>
                  <a:lnTo>
                    <a:pt x="9236" y="3954"/>
                  </a:lnTo>
                  <a:lnTo>
                    <a:pt x="9244" y="37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525158" y="5512047"/>
              <a:ext cx="22407" cy="22978"/>
            </a:xfrm>
            <a:custGeom>
              <a:avLst/>
              <a:pathLst>
                <a:path w="22407" h="22978">
                  <a:moveTo>
                    <a:pt x="17645" y="22978"/>
                  </a:moveTo>
                  <a:lnTo>
                    <a:pt x="15606" y="17107"/>
                  </a:lnTo>
                  <a:lnTo>
                    <a:pt x="6849" y="17107"/>
                  </a:lnTo>
                  <a:lnTo>
                    <a:pt x="4810" y="22978"/>
                  </a:lnTo>
                  <a:lnTo>
                    <a:pt x="0" y="22978"/>
                  </a:lnTo>
                  <a:lnTo>
                    <a:pt x="8382" y="0"/>
                  </a:lnTo>
                  <a:lnTo>
                    <a:pt x="14057" y="0"/>
                  </a:lnTo>
                  <a:lnTo>
                    <a:pt x="22407" y="229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533084" y="5518929"/>
              <a:ext cx="6604" cy="6604"/>
            </a:xfrm>
            <a:custGeom>
              <a:avLst/>
              <a:pathLst>
                <a:path w="6604" h="6604">
                  <a:moveTo>
                    <a:pt x="2266" y="0"/>
                  </a:moveTo>
                  <a:lnTo>
                    <a:pt x="0" y="6604"/>
                  </a:lnTo>
                  <a:lnTo>
                    <a:pt x="6604" y="660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550681" y="5512047"/>
              <a:ext cx="17139" cy="22978"/>
            </a:xfrm>
            <a:custGeom>
              <a:avLst/>
              <a:pathLst>
                <a:path w="17139" h="22978">
                  <a:moveTo>
                    <a:pt x="0" y="22978"/>
                  </a:moveTo>
                  <a:lnTo>
                    <a:pt x="0" y="0"/>
                  </a:lnTo>
                  <a:lnTo>
                    <a:pt x="4810" y="0"/>
                  </a:lnTo>
                  <a:lnTo>
                    <a:pt x="4810" y="19259"/>
                  </a:lnTo>
                  <a:lnTo>
                    <a:pt x="17139" y="19259"/>
                  </a:lnTo>
                  <a:lnTo>
                    <a:pt x="17139" y="2297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675799" y="2346384"/>
              <a:ext cx="52104" cy="60975"/>
            </a:xfrm>
            <a:custGeom>
              <a:avLst/>
              <a:pathLst>
                <a:path w="52104" h="60975">
                  <a:moveTo>
                    <a:pt x="37130" y="60975"/>
                  </a:moveTo>
                  <a:lnTo>
                    <a:pt x="10559" y="14021"/>
                  </a:lnTo>
                  <a:lnTo>
                    <a:pt x="10602" y="14402"/>
                  </a:lnTo>
                  <a:lnTo>
                    <a:pt x="10644" y="14783"/>
                  </a:lnTo>
                  <a:lnTo>
                    <a:pt x="10685" y="15163"/>
                  </a:lnTo>
                  <a:lnTo>
                    <a:pt x="10725" y="15544"/>
                  </a:lnTo>
                  <a:lnTo>
                    <a:pt x="10764" y="15925"/>
                  </a:lnTo>
                  <a:lnTo>
                    <a:pt x="10803" y="16306"/>
                  </a:lnTo>
                  <a:lnTo>
                    <a:pt x="10841" y="16687"/>
                  </a:lnTo>
                  <a:lnTo>
                    <a:pt x="10877" y="17068"/>
                  </a:lnTo>
                  <a:lnTo>
                    <a:pt x="10913" y="17448"/>
                  </a:lnTo>
                  <a:lnTo>
                    <a:pt x="10948" y="17829"/>
                  </a:lnTo>
                  <a:lnTo>
                    <a:pt x="10982" y="18161"/>
                  </a:lnTo>
                  <a:lnTo>
                    <a:pt x="11014" y="18497"/>
                  </a:lnTo>
                  <a:lnTo>
                    <a:pt x="11044" y="18839"/>
                  </a:lnTo>
                  <a:lnTo>
                    <a:pt x="11073" y="19186"/>
                  </a:lnTo>
                  <a:lnTo>
                    <a:pt x="11100" y="19539"/>
                  </a:lnTo>
                  <a:lnTo>
                    <a:pt x="11125" y="19896"/>
                  </a:lnTo>
                  <a:lnTo>
                    <a:pt x="11148" y="20259"/>
                  </a:lnTo>
                  <a:lnTo>
                    <a:pt x="11170" y="20627"/>
                  </a:lnTo>
                  <a:lnTo>
                    <a:pt x="11190" y="21000"/>
                  </a:lnTo>
                  <a:lnTo>
                    <a:pt x="11208" y="21378"/>
                  </a:lnTo>
                  <a:lnTo>
                    <a:pt x="11233" y="21757"/>
                  </a:lnTo>
                  <a:lnTo>
                    <a:pt x="11255" y="22133"/>
                  </a:lnTo>
                  <a:lnTo>
                    <a:pt x="11274" y="22505"/>
                  </a:lnTo>
                  <a:lnTo>
                    <a:pt x="11291" y="22873"/>
                  </a:lnTo>
                  <a:lnTo>
                    <a:pt x="11305" y="23239"/>
                  </a:lnTo>
                  <a:lnTo>
                    <a:pt x="11317" y="23600"/>
                  </a:lnTo>
                  <a:lnTo>
                    <a:pt x="11326" y="23959"/>
                  </a:lnTo>
                  <a:lnTo>
                    <a:pt x="11333" y="24314"/>
                  </a:lnTo>
                  <a:lnTo>
                    <a:pt x="11336" y="24665"/>
                  </a:lnTo>
                  <a:lnTo>
                    <a:pt x="11338" y="25013"/>
                  </a:lnTo>
                  <a:lnTo>
                    <a:pt x="11338" y="60975"/>
                  </a:lnTo>
                  <a:lnTo>
                    <a:pt x="0" y="60975"/>
                  </a:lnTo>
                  <a:lnTo>
                    <a:pt x="0" y="0"/>
                  </a:lnTo>
                  <a:lnTo>
                    <a:pt x="14583" y="0"/>
                  </a:lnTo>
                  <a:lnTo>
                    <a:pt x="41544" y="47343"/>
                  </a:lnTo>
                  <a:lnTo>
                    <a:pt x="41502" y="46978"/>
                  </a:lnTo>
                  <a:lnTo>
                    <a:pt x="41460" y="46609"/>
                  </a:lnTo>
                  <a:lnTo>
                    <a:pt x="41418" y="46237"/>
                  </a:lnTo>
                  <a:lnTo>
                    <a:pt x="41378" y="45862"/>
                  </a:lnTo>
                  <a:lnTo>
                    <a:pt x="41339" y="45482"/>
                  </a:lnTo>
                  <a:lnTo>
                    <a:pt x="41300" y="45100"/>
                  </a:lnTo>
                  <a:lnTo>
                    <a:pt x="41263" y="44714"/>
                  </a:lnTo>
                  <a:lnTo>
                    <a:pt x="41226" y="44324"/>
                  </a:lnTo>
                  <a:lnTo>
                    <a:pt x="41190" y="43931"/>
                  </a:lnTo>
                  <a:lnTo>
                    <a:pt x="41155" y="43535"/>
                  </a:lnTo>
                  <a:lnTo>
                    <a:pt x="41121" y="43193"/>
                  </a:lnTo>
                  <a:lnTo>
                    <a:pt x="41087" y="42843"/>
                  </a:lnTo>
                  <a:lnTo>
                    <a:pt x="41055" y="42483"/>
                  </a:lnTo>
                  <a:lnTo>
                    <a:pt x="41023" y="42116"/>
                  </a:lnTo>
                  <a:lnTo>
                    <a:pt x="40993" y="41739"/>
                  </a:lnTo>
                  <a:lnTo>
                    <a:pt x="40963" y="41354"/>
                  </a:lnTo>
                  <a:lnTo>
                    <a:pt x="40934" y="40960"/>
                  </a:lnTo>
                  <a:lnTo>
                    <a:pt x="40906" y="40558"/>
                  </a:lnTo>
                  <a:lnTo>
                    <a:pt x="40878" y="40147"/>
                  </a:lnTo>
                  <a:lnTo>
                    <a:pt x="40852" y="39727"/>
                  </a:lnTo>
                  <a:lnTo>
                    <a:pt x="40835" y="39302"/>
                  </a:lnTo>
                  <a:lnTo>
                    <a:pt x="40821" y="38877"/>
                  </a:lnTo>
                  <a:lnTo>
                    <a:pt x="40808" y="38451"/>
                  </a:lnTo>
                  <a:lnTo>
                    <a:pt x="40797" y="38023"/>
                  </a:lnTo>
                  <a:lnTo>
                    <a:pt x="40787" y="37595"/>
                  </a:lnTo>
                  <a:lnTo>
                    <a:pt x="40779" y="37167"/>
                  </a:lnTo>
                  <a:lnTo>
                    <a:pt x="40773" y="36737"/>
                  </a:lnTo>
                  <a:lnTo>
                    <a:pt x="40769" y="36306"/>
                  </a:lnTo>
                  <a:lnTo>
                    <a:pt x="40766" y="35875"/>
                  </a:lnTo>
                  <a:lnTo>
                    <a:pt x="40765" y="35442"/>
                  </a:lnTo>
                  <a:lnTo>
                    <a:pt x="40765" y="0"/>
                  </a:lnTo>
                  <a:lnTo>
                    <a:pt x="52104" y="0"/>
                  </a:lnTo>
                  <a:lnTo>
                    <a:pt x="52104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739804" y="2346384"/>
              <a:ext cx="49723" cy="60975"/>
            </a:xfrm>
            <a:custGeom>
              <a:avLst/>
              <a:pathLst>
                <a:path w="49723" h="60975">
                  <a:moveTo>
                    <a:pt x="0" y="60975"/>
                  </a:moveTo>
                  <a:lnTo>
                    <a:pt x="0" y="0"/>
                  </a:lnTo>
                  <a:lnTo>
                    <a:pt x="47949" y="0"/>
                  </a:lnTo>
                  <a:lnTo>
                    <a:pt x="47949" y="9866"/>
                  </a:lnTo>
                  <a:lnTo>
                    <a:pt x="12766" y="9866"/>
                  </a:lnTo>
                  <a:lnTo>
                    <a:pt x="12766" y="25186"/>
                  </a:lnTo>
                  <a:lnTo>
                    <a:pt x="45309" y="25186"/>
                  </a:lnTo>
                  <a:lnTo>
                    <a:pt x="45309" y="35053"/>
                  </a:lnTo>
                  <a:lnTo>
                    <a:pt x="12766" y="35053"/>
                  </a:lnTo>
                  <a:lnTo>
                    <a:pt x="12766" y="51108"/>
                  </a:lnTo>
                  <a:lnTo>
                    <a:pt x="49723" y="51108"/>
                  </a:lnTo>
                  <a:lnTo>
                    <a:pt x="49723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793986" y="2346384"/>
              <a:ext cx="52190" cy="60975"/>
            </a:xfrm>
            <a:custGeom>
              <a:avLst/>
              <a:pathLst>
                <a:path w="52190" h="60975">
                  <a:moveTo>
                    <a:pt x="32456" y="9866"/>
                  </a:moveTo>
                  <a:lnTo>
                    <a:pt x="32456" y="60975"/>
                  </a:lnTo>
                  <a:lnTo>
                    <a:pt x="19690" y="60975"/>
                  </a:lnTo>
                  <a:lnTo>
                    <a:pt x="19690" y="9866"/>
                  </a:lnTo>
                  <a:lnTo>
                    <a:pt x="0" y="9866"/>
                  </a:lnTo>
                  <a:lnTo>
                    <a:pt x="0" y="0"/>
                  </a:lnTo>
                  <a:lnTo>
                    <a:pt x="52190" y="0"/>
                  </a:lnTo>
                  <a:lnTo>
                    <a:pt x="52190" y="9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853057" y="2346384"/>
              <a:ext cx="52104" cy="60975"/>
            </a:xfrm>
            <a:custGeom>
              <a:avLst/>
              <a:pathLst>
                <a:path w="52104" h="60975">
                  <a:moveTo>
                    <a:pt x="39337" y="60975"/>
                  </a:moveTo>
                  <a:lnTo>
                    <a:pt x="39337" y="34837"/>
                  </a:lnTo>
                  <a:lnTo>
                    <a:pt x="12766" y="34837"/>
                  </a:lnTo>
                  <a:lnTo>
                    <a:pt x="12766" y="60975"/>
                  </a:lnTo>
                  <a:lnTo>
                    <a:pt x="0" y="60975"/>
                  </a:lnTo>
                  <a:lnTo>
                    <a:pt x="0" y="0"/>
                  </a:lnTo>
                  <a:lnTo>
                    <a:pt x="12766" y="0"/>
                  </a:lnTo>
                  <a:lnTo>
                    <a:pt x="12766" y="24277"/>
                  </a:lnTo>
                  <a:lnTo>
                    <a:pt x="39337" y="24277"/>
                  </a:lnTo>
                  <a:lnTo>
                    <a:pt x="39337" y="0"/>
                  </a:lnTo>
                  <a:lnTo>
                    <a:pt x="52104" y="0"/>
                  </a:lnTo>
                  <a:lnTo>
                    <a:pt x="52104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917062" y="2346384"/>
              <a:ext cx="49723" cy="60975"/>
            </a:xfrm>
            <a:custGeom>
              <a:avLst/>
              <a:pathLst>
                <a:path w="49723" h="60975">
                  <a:moveTo>
                    <a:pt x="0" y="60975"/>
                  </a:moveTo>
                  <a:lnTo>
                    <a:pt x="0" y="0"/>
                  </a:lnTo>
                  <a:lnTo>
                    <a:pt x="47949" y="0"/>
                  </a:lnTo>
                  <a:lnTo>
                    <a:pt x="47949" y="9866"/>
                  </a:lnTo>
                  <a:lnTo>
                    <a:pt x="12766" y="9866"/>
                  </a:lnTo>
                  <a:lnTo>
                    <a:pt x="12766" y="25186"/>
                  </a:lnTo>
                  <a:lnTo>
                    <a:pt x="45309" y="25186"/>
                  </a:lnTo>
                  <a:lnTo>
                    <a:pt x="45309" y="35053"/>
                  </a:lnTo>
                  <a:lnTo>
                    <a:pt x="12766" y="35053"/>
                  </a:lnTo>
                  <a:lnTo>
                    <a:pt x="12766" y="51108"/>
                  </a:lnTo>
                  <a:lnTo>
                    <a:pt x="49723" y="51108"/>
                  </a:lnTo>
                  <a:lnTo>
                    <a:pt x="49723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976177" y="2346384"/>
              <a:ext cx="56258" cy="60975"/>
            </a:xfrm>
            <a:custGeom>
              <a:avLst/>
              <a:pathLst>
                <a:path w="56258" h="60975">
                  <a:moveTo>
                    <a:pt x="41891" y="60975"/>
                  </a:moveTo>
                  <a:lnTo>
                    <a:pt x="27739" y="37823"/>
                  </a:lnTo>
                  <a:lnTo>
                    <a:pt x="12766" y="37823"/>
                  </a:lnTo>
                  <a:lnTo>
                    <a:pt x="12766" y="60975"/>
                  </a:lnTo>
                  <a:lnTo>
                    <a:pt x="0" y="60975"/>
                  </a:lnTo>
                  <a:lnTo>
                    <a:pt x="0" y="0"/>
                  </a:lnTo>
                  <a:lnTo>
                    <a:pt x="30466" y="0"/>
                  </a:lnTo>
                  <a:lnTo>
                    <a:pt x="31593" y="12"/>
                  </a:lnTo>
                  <a:lnTo>
                    <a:pt x="32692" y="51"/>
                  </a:lnTo>
                  <a:lnTo>
                    <a:pt x="33761" y="116"/>
                  </a:lnTo>
                  <a:lnTo>
                    <a:pt x="34800" y="207"/>
                  </a:lnTo>
                  <a:lnTo>
                    <a:pt x="35810" y="324"/>
                  </a:lnTo>
                  <a:lnTo>
                    <a:pt x="36791" y="467"/>
                  </a:lnTo>
                  <a:lnTo>
                    <a:pt x="37742" y="636"/>
                  </a:lnTo>
                  <a:lnTo>
                    <a:pt x="38664" y="830"/>
                  </a:lnTo>
                  <a:lnTo>
                    <a:pt x="39556" y="1051"/>
                  </a:lnTo>
                  <a:lnTo>
                    <a:pt x="40419" y="1298"/>
                  </a:lnTo>
                  <a:lnTo>
                    <a:pt x="41262" y="1560"/>
                  </a:lnTo>
                  <a:lnTo>
                    <a:pt x="42076" y="1845"/>
                  </a:lnTo>
                  <a:lnTo>
                    <a:pt x="42861" y="2152"/>
                  </a:lnTo>
                  <a:lnTo>
                    <a:pt x="43618" y="2482"/>
                  </a:lnTo>
                  <a:lnTo>
                    <a:pt x="44346" y="2834"/>
                  </a:lnTo>
                  <a:lnTo>
                    <a:pt x="45046" y="3209"/>
                  </a:lnTo>
                  <a:lnTo>
                    <a:pt x="45717" y="3606"/>
                  </a:lnTo>
                  <a:lnTo>
                    <a:pt x="46360" y="4026"/>
                  </a:lnTo>
                  <a:lnTo>
                    <a:pt x="46974" y="4468"/>
                  </a:lnTo>
                  <a:lnTo>
                    <a:pt x="47560" y="4933"/>
                  </a:lnTo>
                  <a:lnTo>
                    <a:pt x="48116" y="5411"/>
                  </a:lnTo>
                  <a:lnTo>
                    <a:pt x="48643" y="5909"/>
                  </a:lnTo>
                  <a:lnTo>
                    <a:pt x="49141" y="6429"/>
                  </a:lnTo>
                  <a:lnTo>
                    <a:pt x="49609" y="6969"/>
                  </a:lnTo>
                  <a:lnTo>
                    <a:pt x="50048" y="7530"/>
                  </a:lnTo>
                  <a:lnTo>
                    <a:pt x="50457" y="8111"/>
                  </a:lnTo>
                  <a:lnTo>
                    <a:pt x="50837" y="8714"/>
                  </a:lnTo>
                  <a:lnTo>
                    <a:pt x="51188" y="9337"/>
                  </a:lnTo>
                  <a:lnTo>
                    <a:pt x="51509" y="9981"/>
                  </a:lnTo>
                  <a:lnTo>
                    <a:pt x="51801" y="10645"/>
                  </a:lnTo>
                  <a:lnTo>
                    <a:pt x="52072" y="11320"/>
                  </a:lnTo>
                  <a:lnTo>
                    <a:pt x="52315" y="12013"/>
                  </a:lnTo>
                  <a:lnTo>
                    <a:pt x="52529" y="12723"/>
                  </a:lnTo>
                  <a:lnTo>
                    <a:pt x="52715" y="13450"/>
                  </a:lnTo>
                  <a:lnTo>
                    <a:pt x="52872" y="14194"/>
                  </a:lnTo>
                  <a:lnTo>
                    <a:pt x="53000" y="14956"/>
                  </a:lnTo>
                  <a:lnTo>
                    <a:pt x="53100" y="15735"/>
                  </a:lnTo>
                  <a:lnTo>
                    <a:pt x="53172" y="16531"/>
                  </a:lnTo>
                  <a:lnTo>
                    <a:pt x="53215" y="17344"/>
                  </a:lnTo>
                  <a:lnTo>
                    <a:pt x="53229" y="18175"/>
                  </a:lnTo>
                  <a:lnTo>
                    <a:pt x="53218" y="18854"/>
                  </a:lnTo>
                  <a:lnTo>
                    <a:pt x="53187" y="19520"/>
                  </a:lnTo>
                  <a:lnTo>
                    <a:pt x="53135" y="20176"/>
                  </a:lnTo>
                  <a:lnTo>
                    <a:pt x="53063" y="20820"/>
                  </a:lnTo>
                  <a:lnTo>
                    <a:pt x="52969" y="21454"/>
                  </a:lnTo>
                  <a:lnTo>
                    <a:pt x="52855" y="22075"/>
                  </a:lnTo>
                  <a:lnTo>
                    <a:pt x="52720" y="22686"/>
                  </a:lnTo>
                  <a:lnTo>
                    <a:pt x="52564" y="23285"/>
                  </a:lnTo>
                  <a:lnTo>
                    <a:pt x="52388" y="23874"/>
                  </a:lnTo>
                  <a:lnTo>
                    <a:pt x="52190" y="24450"/>
                  </a:lnTo>
                  <a:lnTo>
                    <a:pt x="51983" y="25007"/>
                  </a:lnTo>
                  <a:lnTo>
                    <a:pt x="51759" y="25551"/>
                  </a:lnTo>
                  <a:lnTo>
                    <a:pt x="51519" y="26084"/>
                  </a:lnTo>
                  <a:lnTo>
                    <a:pt x="51262" y="26604"/>
                  </a:lnTo>
                  <a:lnTo>
                    <a:pt x="50989" y="27112"/>
                  </a:lnTo>
                  <a:lnTo>
                    <a:pt x="50700" y="27608"/>
                  </a:lnTo>
                  <a:lnTo>
                    <a:pt x="50394" y="28092"/>
                  </a:lnTo>
                  <a:lnTo>
                    <a:pt x="50071" y="28563"/>
                  </a:lnTo>
                  <a:lnTo>
                    <a:pt x="49733" y="29023"/>
                  </a:lnTo>
                  <a:lnTo>
                    <a:pt x="49377" y="29470"/>
                  </a:lnTo>
                  <a:lnTo>
                    <a:pt x="49015" y="29905"/>
                  </a:lnTo>
                  <a:lnTo>
                    <a:pt x="48640" y="30326"/>
                  </a:lnTo>
                  <a:lnTo>
                    <a:pt x="48250" y="30732"/>
                  </a:lnTo>
                  <a:lnTo>
                    <a:pt x="47847" y="31125"/>
                  </a:lnTo>
                  <a:lnTo>
                    <a:pt x="47430" y="31504"/>
                  </a:lnTo>
                  <a:lnTo>
                    <a:pt x="46999" y="31870"/>
                  </a:lnTo>
                  <a:lnTo>
                    <a:pt x="46554" y="32221"/>
                  </a:lnTo>
                  <a:lnTo>
                    <a:pt x="46095" y="32559"/>
                  </a:lnTo>
                  <a:lnTo>
                    <a:pt x="45623" y="32882"/>
                  </a:lnTo>
                  <a:lnTo>
                    <a:pt x="45136" y="33192"/>
                  </a:lnTo>
                  <a:lnTo>
                    <a:pt x="44639" y="33479"/>
                  </a:lnTo>
                  <a:lnTo>
                    <a:pt x="44132" y="33749"/>
                  </a:lnTo>
                  <a:lnTo>
                    <a:pt x="43617" y="34005"/>
                  </a:lnTo>
                  <a:lnTo>
                    <a:pt x="43094" y="34245"/>
                  </a:lnTo>
                  <a:lnTo>
                    <a:pt x="42561" y="34469"/>
                  </a:lnTo>
                  <a:lnTo>
                    <a:pt x="42020" y="34677"/>
                  </a:lnTo>
                  <a:lnTo>
                    <a:pt x="41471" y="34870"/>
                  </a:lnTo>
                  <a:lnTo>
                    <a:pt x="40913" y="35048"/>
                  </a:lnTo>
                  <a:lnTo>
                    <a:pt x="40346" y="35210"/>
                  </a:lnTo>
                  <a:lnTo>
                    <a:pt x="39770" y="35356"/>
                  </a:lnTo>
                  <a:lnTo>
                    <a:pt x="56258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988944" y="2356294"/>
              <a:ext cx="27610" cy="18002"/>
            </a:xfrm>
            <a:custGeom>
              <a:avLst/>
              <a:pathLst>
                <a:path w="27610" h="18002">
                  <a:moveTo>
                    <a:pt x="27610" y="8785"/>
                  </a:moveTo>
                  <a:lnTo>
                    <a:pt x="27580" y="7916"/>
                  </a:lnTo>
                  <a:lnTo>
                    <a:pt x="27492" y="7093"/>
                  </a:lnTo>
                  <a:lnTo>
                    <a:pt x="27345" y="6316"/>
                  </a:lnTo>
                  <a:lnTo>
                    <a:pt x="27139" y="5586"/>
                  </a:lnTo>
                  <a:lnTo>
                    <a:pt x="26874" y="4900"/>
                  </a:lnTo>
                  <a:lnTo>
                    <a:pt x="26550" y="4261"/>
                  </a:lnTo>
                  <a:lnTo>
                    <a:pt x="26168" y="3668"/>
                  </a:lnTo>
                  <a:lnTo>
                    <a:pt x="25726" y="3121"/>
                  </a:lnTo>
                  <a:lnTo>
                    <a:pt x="25226" y="2619"/>
                  </a:lnTo>
                  <a:lnTo>
                    <a:pt x="24667" y="2163"/>
                  </a:lnTo>
                  <a:lnTo>
                    <a:pt x="24062" y="1752"/>
                  </a:lnTo>
                  <a:lnTo>
                    <a:pt x="23407" y="1384"/>
                  </a:lnTo>
                  <a:lnTo>
                    <a:pt x="22701" y="1060"/>
                  </a:lnTo>
                  <a:lnTo>
                    <a:pt x="21946" y="778"/>
                  </a:lnTo>
                  <a:lnTo>
                    <a:pt x="21140" y="540"/>
                  </a:lnTo>
                  <a:lnTo>
                    <a:pt x="20284" y="346"/>
                  </a:lnTo>
                  <a:lnTo>
                    <a:pt x="19378" y="194"/>
                  </a:lnTo>
                  <a:lnTo>
                    <a:pt x="18421" y="86"/>
                  </a:lnTo>
                  <a:lnTo>
                    <a:pt x="17415" y="21"/>
                  </a:lnTo>
                  <a:lnTo>
                    <a:pt x="16358" y="0"/>
                  </a:lnTo>
                  <a:lnTo>
                    <a:pt x="0" y="0"/>
                  </a:lnTo>
                  <a:lnTo>
                    <a:pt x="0" y="18002"/>
                  </a:lnTo>
                  <a:lnTo>
                    <a:pt x="16704" y="18002"/>
                  </a:lnTo>
                  <a:lnTo>
                    <a:pt x="17267" y="17996"/>
                  </a:lnTo>
                  <a:lnTo>
                    <a:pt x="17814" y="17976"/>
                  </a:lnTo>
                  <a:lnTo>
                    <a:pt x="18344" y="17944"/>
                  </a:lnTo>
                  <a:lnTo>
                    <a:pt x="18857" y="17898"/>
                  </a:lnTo>
                  <a:lnTo>
                    <a:pt x="19355" y="17840"/>
                  </a:lnTo>
                  <a:lnTo>
                    <a:pt x="19835" y="17769"/>
                  </a:lnTo>
                  <a:lnTo>
                    <a:pt x="20300" y="17684"/>
                  </a:lnTo>
                  <a:lnTo>
                    <a:pt x="20748" y="17587"/>
                  </a:lnTo>
                  <a:lnTo>
                    <a:pt x="21179" y="17476"/>
                  </a:lnTo>
                  <a:lnTo>
                    <a:pt x="21594" y="17353"/>
                  </a:lnTo>
                  <a:lnTo>
                    <a:pt x="22002" y="17209"/>
                  </a:lnTo>
                  <a:lnTo>
                    <a:pt x="22394" y="17055"/>
                  </a:lnTo>
                  <a:lnTo>
                    <a:pt x="22770" y="16891"/>
                  </a:lnTo>
                  <a:lnTo>
                    <a:pt x="23131" y="16716"/>
                  </a:lnTo>
                  <a:lnTo>
                    <a:pt x="23477" y="16531"/>
                  </a:lnTo>
                  <a:lnTo>
                    <a:pt x="23806" y="16335"/>
                  </a:lnTo>
                  <a:lnTo>
                    <a:pt x="24121" y="16129"/>
                  </a:lnTo>
                  <a:lnTo>
                    <a:pt x="24419" y="15913"/>
                  </a:lnTo>
                  <a:lnTo>
                    <a:pt x="24702" y="15686"/>
                  </a:lnTo>
                  <a:lnTo>
                    <a:pt x="24970" y="15449"/>
                  </a:lnTo>
                  <a:lnTo>
                    <a:pt x="25231" y="15194"/>
                  </a:lnTo>
                  <a:lnTo>
                    <a:pt x="25479" y="14930"/>
                  </a:lnTo>
                  <a:lnTo>
                    <a:pt x="25712" y="14657"/>
                  </a:lnTo>
                  <a:lnTo>
                    <a:pt x="25932" y="14376"/>
                  </a:lnTo>
                  <a:lnTo>
                    <a:pt x="26138" y="14086"/>
                  </a:lnTo>
                  <a:lnTo>
                    <a:pt x="26330" y="13787"/>
                  </a:lnTo>
                  <a:lnTo>
                    <a:pt x="26509" y="13480"/>
                  </a:lnTo>
                  <a:lnTo>
                    <a:pt x="26673" y="13164"/>
                  </a:lnTo>
                  <a:lnTo>
                    <a:pt x="26824" y="12839"/>
                  </a:lnTo>
                  <a:lnTo>
                    <a:pt x="26960" y="12506"/>
                  </a:lnTo>
                  <a:lnTo>
                    <a:pt x="27084" y="12165"/>
                  </a:lnTo>
                  <a:lnTo>
                    <a:pt x="27194" y="11817"/>
                  </a:lnTo>
                  <a:lnTo>
                    <a:pt x="27291" y="11462"/>
                  </a:lnTo>
                  <a:lnTo>
                    <a:pt x="27376" y="11101"/>
                  </a:lnTo>
                  <a:lnTo>
                    <a:pt x="27447" y="10732"/>
                  </a:lnTo>
                  <a:lnTo>
                    <a:pt x="27506" y="10356"/>
                  </a:lnTo>
                  <a:lnTo>
                    <a:pt x="27551" y="9974"/>
                  </a:lnTo>
                  <a:lnTo>
                    <a:pt x="27584" y="9584"/>
                  </a:lnTo>
                  <a:lnTo>
                    <a:pt x="27603" y="9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040182" y="2346384"/>
              <a:ext cx="45482" cy="60975"/>
            </a:xfrm>
            <a:custGeom>
              <a:avLst/>
              <a:pathLst>
                <a:path w="45482" h="60975">
                  <a:moveTo>
                    <a:pt x="0" y="60975"/>
                  </a:moveTo>
                  <a:lnTo>
                    <a:pt x="0" y="0"/>
                  </a:lnTo>
                  <a:lnTo>
                    <a:pt x="12766" y="0"/>
                  </a:lnTo>
                  <a:lnTo>
                    <a:pt x="12766" y="51108"/>
                  </a:lnTo>
                  <a:lnTo>
                    <a:pt x="45482" y="51108"/>
                  </a:lnTo>
                  <a:lnTo>
                    <a:pt x="45482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090599" y="2346384"/>
              <a:ext cx="59461" cy="60975"/>
            </a:xfrm>
            <a:custGeom>
              <a:avLst/>
              <a:pathLst>
                <a:path w="59461" h="60975">
                  <a:moveTo>
                    <a:pt x="46824" y="60975"/>
                  </a:moveTo>
                  <a:lnTo>
                    <a:pt x="41415" y="45396"/>
                  </a:lnTo>
                  <a:lnTo>
                    <a:pt x="18175" y="45396"/>
                  </a:lnTo>
                  <a:lnTo>
                    <a:pt x="12766" y="60975"/>
                  </a:lnTo>
                  <a:lnTo>
                    <a:pt x="0" y="60975"/>
                  </a:lnTo>
                  <a:lnTo>
                    <a:pt x="22243" y="0"/>
                  </a:lnTo>
                  <a:lnTo>
                    <a:pt x="37303" y="0"/>
                  </a:lnTo>
                  <a:lnTo>
                    <a:pt x="59461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111631" y="2356296"/>
              <a:ext cx="17526" cy="25877"/>
            </a:xfrm>
            <a:custGeom>
              <a:avLst/>
              <a:pathLst>
                <a:path w="17526" h="25877">
                  <a:moveTo>
                    <a:pt x="11511" y="8350"/>
                  </a:moveTo>
                  <a:lnTo>
                    <a:pt x="11407" y="8047"/>
                  </a:lnTo>
                  <a:lnTo>
                    <a:pt x="11303" y="7744"/>
                  </a:lnTo>
                  <a:lnTo>
                    <a:pt x="11199" y="7441"/>
                  </a:lnTo>
                  <a:lnTo>
                    <a:pt x="11095" y="7138"/>
                  </a:lnTo>
                  <a:lnTo>
                    <a:pt x="10992" y="6835"/>
                  </a:lnTo>
                  <a:lnTo>
                    <a:pt x="10888" y="6532"/>
                  </a:lnTo>
                  <a:lnTo>
                    <a:pt x="10784" y="6229"/>
                  </a:lnTo>
                  <a:lnTo>
                    <a:pt x="10680" y="5927"/>
                  </a:lnTo>
                  <a:lnTo>
                    <a:pt x="10576" y="5624"/>
                  </a:lnTo>
                  <a:lnTo>
                    <a:pt x="10472" y="5321"/>
                  </a:lnTo>
                  <a:lnTo>
                    <a:pt x="10378" y="5012"/>
                  </a:lnTo>
                  <a:lnTo>
                    <a:pt x="10285" y="4710"/>
                  </a:lnTo>
                  <a:lnTo>
                    <a:pt x="10194" y="4413"/>
                  </a:lnTo>
                  <a:lnTo>
                    <a:pt x="10105" y="4123"/>
                  </a:lnTo>
                  <a:lnTo>
                    <a:pt x="10018" y="3839"/>
                  </a:lnTo>
                  <a:lnTo>
                    <a:pt x="9932" y="3560"/>
                  </a:lnTo>
                  <a:lnTo>
                    <a:pt x="9848" y="3288"/>
                  </a:lnTo>
                  <a:lnTo>
                    <a:pt x="9766" y="3022"/>
                  </a:lnTo>
                  <a:lnTo>
                    <a:pt x="9686" y="2762"/>
                  </a:lnTo>
                  <a:lnTo>
                    <a:pt x="9607" y="2508"/>
                  </a:lnTo>
                  <a:lnTo>
                    <a:pt x="9538" y="2253"/>
                  </a:lnTo>
                  <a:lnTo>
                    <a:pt x="9472" y="2008"/>
                  </a:lnTo>
                  <a:lnTo>
                    <a:pt x="9407" y="1772"/>
                  </a:lnTo>
                  <a:lnTo>
                    <a:pt x="9344" y="1545"/>
                  </a:lnTo>
                  <a:lnTo>
                    <a:pt x="9282" y="1329"/>
                  </a:lnTo>
                  <a:lnTo>
                    <a:pt x="9222" y="1121"/>
                  </a:lnTo>
                  <a:lnTo>
                    <a:pt x="9164" y="923"/>
                  </a:lnTo>
                  <a:lnTo>
                    <a:pt x="9108" y="735"/>
                  </a:lnTo>
                  <a:lnTo>
                    <a:pt x="9054" y="556"/>
                  </a:lnTo>
                  <a:lnTo>
                    <a:pt x="9001" y="387"/>
                  </a:lnTo>
                  <a:lnTo>
                    <a:pt x="8959" y="230"/>
                  </a:lnTo>
                  <a:lnTo>
                    <a:pt x="8921" y="88"/>
                  </a:lnTo>
                  <a:lnTo>
                    <a:pt x="8596" y="0"/>
                  </a:lnTo>
                  <a:lnTo>
                    <a:pt x="8561" y="129"/>
                  </a:lnTo>
                  <a:lnTo>
                    <a:pt x="8523" y="273"/>
                  </a:lnTo>
                  <a:lnTo>
                    <a:pt x="8482" y="431"/>
                  </a:lnTo>
                  <a:lnTo>
                    <a:pt x="8437" y="599"/>
                  </a:lnTo>
                  <a:lnTo>
                    <a:pt x="8388" y="777"/>
                  </a:lnTo>
                  <a:lnTo>
                    <a:pt x="8336" y="963"/>
                  </a:lnTo>
                  <a:lnTo>
                    <a:pt x="8281" y="1158"/>
                  </a:lnTo>
                  <a:lnTo>
                    <a:pt x="8222" y="1361"/>
                  </a:lnTo>
                  <a:lnTo>
                    <a:pt x="8160" y="1573"/>
                  </a:lnTo>
                  <a:lnTo>
                    <a:pt x="8094" y="1794"/>
                  </a:lnTo>
                  <a:lnTo>
                    <a:pt x="8025" y="2023"/>
                  </a:lnTo>
                  <a:lnTo>
                    <a:pt x="7952" y="2261"/>
                  </a:lnTo>
                  <a:lnTo>
                    <a:pt x="7876" y="2508"/>
                  </a:lnTo>
                  <a:lnTo>
                    <a:pt x="7805" y="2762"/>
                  </a:lnTo>
                  <a:lnTo>
                    <a:pt x="7730" y="3022"/>
                  </a:lnTo>
                  <a:lnTo>
                    <a:pt x="7652" y="3288"/>
                  </a:lnTo>
                  <a:lnTo>
                    <a:pt x="7571" y="3560"/>
                  </a:lnTo>
                  <a:lnTo>
                    <a:pt x="7486" y="3839"/>
                  </a:lnTo>
                  <a:lnTo>
                    <a:pt x="7398" y="4123"/>
                  </a:lnTo>
                  <a:lnTo>
                    <a:pt x="7306" y="4413"/>
                  </a:lnTo>
                  <a:lnTo>
                    <a:pt x="7211" y="4710"/>
                  </a:lnTo>
                  <a:lnTo>
                    <a:pt x="7112" y="5012"/>
                  </a:lnTo>
                  <a:lnTo>
                    <a:pt x="7010" y="5321"/>
                  </a:lnTo>
                  <a:lnTo>
                    <a:pt x="6915" y="5624"/>
                  </a:lnTo>
                  <a:lnTo>
                    <a:pt x="6818" y="5927"/>
                  </a:lnTo>
                  <a:lnTo>
                    <a:pt x="6721" y="6229"/>
                  </a:lnTo>
                  <a:lnTo>
                    <a:pt x="6622" y="6532"/>
                  </a:lnTo>
                  <a:lnTo>
                    <a:pt x="6523" y="6835"/>
                  </a:lnTo>
                  <a:lnTo>
                    <a:pt x="6423" y="7138"/>
                  </a:lnTo>
                  <a:lnTo>
                    <a:pt x="6323" y="7441"/>
                  </a:lnTo>
                  <a:lnTo>
                    <a:pt x="6221" y="7744"/>
                  </a:lnTo>
                  <a:lnTo>
                    <a:pt x="6118" y="8047"/>
                  </a:lnTo>
                  <a:lnTo>
                    <a:pt x="6015" y="8350"/>
                  </a:lnTo>
                  <a:lnTo>
                    <a:pt x="0" y="25877"/>
                  </a:lnTo>
                  <a:lnTo>
                    <a:pt x="17526" y="258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158325" y="2346384"/>
              <a:ext cx="52104" cy="60975"/>
            </a:xfrm>
            <a:custGeom>
              <a:avLst/>
              <a:pathLst>
                <a:path w="52104" h="60975">
                  <a:moveTo>
                    <a:pt x="37130" y="60975"/>
                  </a:moveTo>
                  <a:lnTo>
                    <a:pt x="10559" y="14021"/>
                  </a:lnTo>
                  <a:lnTo>
                    <a:pt x="10602" y="14402"/>
                  </a:lnTo>
                  <a:lnTo>
                    <a:pt x="10644" y="14783"/>
                  </a:lnTo>
                  <a:lnTo>
                    <a:pt x="10685" y="15163"/>
                  </a:lnTo>
                  <a:lnTo>
                    <a:pt x="10725" y="15544"/>
                  </a:lnTo>
                  <a:lnTo>
                    <a:pt x="10764" y="15925"/>
                  </a:lnTo>
                  <a:lnTo>
                    <a:pt x="10803" y="16306"/>
                  </a:lnTo>
                  <a:lnTo>
                    <a:pt x="10841" y="16687"/>
                  </a:lnTo>
                  <a:lnTo>
                    <a:pt x="10877" y="17068"/>
                  </a:lnTo>
                  <a:lnTo>
                    <a:pt x="10913" y="17448"/>
                  </a:lnTo>
                  <a:lnTo>
                    <a:pt x="10948" y="17829"/>
                  </a:lnTo>
                  <a:lnTo>
                    <a:pt x="10982" y="18161"/>
                  </a:lnTo>
                  <a:lnTo>
                    <a:pt x="11014" y="18497"/>
                  </a:lnTo>
                  <a:lnTo>
                    <a:pt x="11044" y="18839"/>
                  </a:lnTo>
                  <a:lnTo>
                    <a:pt x="11073" y="19186"/>
                  </a:lnTo>
                  <a:lnTo>
                    <a:pt x="11100" y="19539"/>
                  </a:lnTo>
                  <a:lnTo>
                    <a:pt x="11125" y="19896"/>
                  </a:lnTo>
                  <a:lnTo>
                    <a:pt x="11148" y="20259"/>
                  </a:lnTo>
                  <a:lnTo>
                    <a:pt x="11170" y="20627"/>
                  </a:lnTo>
                  <a:lnTo>
                    <a:pt x="11190" y="21000"/>
                  </a:lnTo>
                  <a:lnTo>
                    <a:pt x="11208" y="21378"/>
                  </a:lnTo>
                  <a:lnTo>
                    <a:pt x="11233" y="21757"/>
                  </a:lnTo>
                  <a:lnTo>
                    <a:pt x="11255" y="22133"/>
                  </a:lnTo>
                  <a:lnTo>
                    <a:pt x="11274" y="22505"/>
                  </a:lnTo>
                  <a:lnTo>
                    <a:pt x="11291" y="22873"/>
                  </a:lnTo>
                  <a:lnTo>
                    <a:pt x="11305" y="23239"/>
                  </a:lnTo>
                  <a:lnTo>
                    <a:pt x="11317" y="23600"/>
                  </a:lnTo>
                  <a:lnTo>
                    <a:pt x="11326" y="23959"/>
                  </a:lnTo>
                  <a:lnTo>
                    <a:pt x="11333" y="24314"/>
                  </a:lnTo>
                  <a:lnTo>
                    <a:pt x="11336" y="24665"/>
                  </a:lnTo>
                  <a:lnTo>
                    <a:pt x="11338" y="25013"/>
                  </a:lnTo>
                  <a:lnTo>
                    <a:pt x="11338" y="60975"/>
                  </a:lnTo>
                  <a:lnTo>
                    <a:pt x="0" y="60975"/>
                  </a:lnTo>
                  <a:lnTo>
                    <a:pt x="0" y="0"/>
                  </a:lnTo>
                  <a:lnTo>
                    <a:pt x="14583" y="0"/>
                  </a:lnTo>
                  <a:lnTo>
                    <a:pt x="41544" y="47343"/>
                  </a:lnTo>
                  <a:lnTo>
                    <a:pt x="41502" y="46978"/>
                  </a:lnTo>
                  <a:lnTo>
                    <a:pt x="41460" y="46609"/>
                  </a:lnTo>
                  <a:lnTo>
                    <a:pt x="41418" y="46237"/>
                  </a:lnTo>
                  <a:lnTo>
                    <a:pt x="41378" y="45862"/>
                  </a:lnTo>
                  <a:lnTo>
                    <a:pt x="41339" y="45482"/>
                  </a:lnTo>
                  <a:lnTo>
                    <a:pt x="41300" y="45100"/>
                  </a:lnTo>
                  <a:lnTo>
                    <a:pt x="41263" y="44714"/>
                  </a:lnTo>
                  <a:lnTo>
                    <a:pt x="41226" y="44324"/>
                  </a:lnTo>
                  <a:lnTo>
                    <a:pt x="41190" y="43931"/>
                  </a:lnTo>
                  <a:lnTo>
                    <a:pt x="41155" y="43535"/>
                  </a:lnTo>
                  <a:lnTo>
                    <a:pt x="41121" y="43193"/>
                  </a:lnTo>
                  <a:lnTo>
                    <a:pt x="41087" y="42843"/>
                  </a:lnTo>
                  <a:lnTo>
                    <a:pt x="41055" y="42483"/>
                  </a:lnTo>
                  <a:lnTo>
                    <a:pt x="41023" y="42116"/>
                  </a:lnTo>
                  <a:lnTo>
                    <a:pt x="40993" y="41739"/>
                  </a:lnTo>
                  <a:lnTo>
                    <a:pt x="40963" y="41354"/>
                  </a:lnTo>
                  <a:lnTo>
                    <a:pt x="40934" y="40960"/>
                  </a:lnTo>
                  <a:lnTo>
                    <a:pt x="40906" y="40558"/>
                  </a:lnTo>
                  <a:lnTo>
                    <a:pt x="40878" y="40147"/>
                  </a:lnTo>
                  <a:lnTo>
                    <a:pt x="40852" y="39727"/>
                  </a:lnTo>
                  <a:lnTo>
                    <a:pt x="40835" y="39302"/>
                  </a:lnTo>
                  <a:lnTo>
                    <a:pt x="40821" y="38877"/>
                  </a:lnTo>
                  <a:lnTo>
                    <a:pt x="40808" y="38451"/>
                  </a:lnTo>
                  <a:lnTo>
                    <a:pt x="40797" y="38023"/>
                  </a:lnTo>
                  <a:lnTo>
                    <a:pt x="40787" y="37595"/>
                  </a:lnTo>
                  <a:lnTo>
                    <a:pt x="40779" y="37167"/>
                  </a:lnTo>
                  <a:lnTo>
                    <a:pt x="40773" y="36737"/>
                  </a:lnTo>
                  <a:lnTo>
                    <a:pt x="40769" y="36306"/>
                  </a:lnTo>
                  <a:lnTo>
                    <a:pt x="40766" y="35875"/>
                  </a:lnTo>
                  <a:lnTo>
                    <a:pt x="40765" y="35442"/>
                  </a:lnTo>
                  <a:lnTo>
                    <a:pt x="40765" y="0"/>
                  </a:lnTo>
                  <a:lnTo>
                    <a:pt x="52104" y="0"/>
                  </a:lnTo>
                  <a:lnTo>
                    <a:pt x="52104" y="6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222330" y="2346384"/>
              <a:ext cx="54354" cy="60975"/>
            </a:xfrm>
            <a:custGeom>
              <a:avLst/>
              <a:pathLst>
                <a:path w="54354" h="60975">
                  <a:moveTo>
                    <a:pt x="54354" y="30033"/>
                  </a:moveTo>
                  <a:lnTo>
                    <a:pt x="54331" y="31538"/>
                  </a:lnTo>
                  <a:lnTo>
                    <a:pt x="54262" y="33007"/>
                  </a:lnTo>
                  <a:lnTo>
                    <a:pt x="54148" y="34439"/>
                  </a:lnTo>
                  <a:lnTo>
                    <a:pt x="53987" y="35835"/>
                  </a:lnTo>
                  <a:lnTo>
                    <a:pt x="53781" y="37195"/>
                  </a:lnTo>
                  <a:lnTo>
                    <a:pt x="53528" y="38518"/>
                  </a:lnTo>
                  <a:lnTo>
                    <a:pt x="53230" y="39806"/>
                  </a:lnTo>
                  <a:lnTo>
                    <a:pt x="52886" y="41056"/>
                  </a:lnTo>
                  <a:lnTo>
                    <a:pt x="52496" y="42271"/>
                  </a:lnTo>
                  <a:lnTo>
                    <a:pt x="52060" y="43448"/>
                  </a:lnTo>
                  <a:lnTo>
                    <a:pt x="51585" y="44581"/>
                  </a:lnTo>
                  <a:lnTo>
                    <a:pt x="51075" y="45676"/>
                  </a:lnTo>
                  <a:lnTo>
                    <a:pt x="50532" y="46734"/>
                  </a:lnTo>
                  <a:lnTo>
                    <a:pt x="49955" y="47755"/>
                  </a:lnTo>
                  <a:lnTo>
                    <a:pt x="49345" y="48739"/>
                  </a:lnTo>
                  <a:lnTo>
                    <a:pt x="48700" y="49685"/>
                  </a:lnTo>
                  <a:lnTo>
                    <a:pt x="48022" y="50595"/>
                  </a:lnTo>
                  <a:lnTo>
                    <a:pt x="47310" y="51467"/>
                  </a:lnTo>
                  <a:lnTo>
                    <a:pt x="46565" y="52301"/>
                  </a:lnTo>
                  <a:lnTo>
                    <a:pt x="45785" y="53099"/>
                  </a:lnTo>
                  <a:lnTo>
                    <a:pt x="44974" y="53859"/>
                  </a:lnTo>
                  <a:lnTo>
                    <a:pt x="44134" y="54581"/>
                  </a:lnTo>
                  <a:lnTo>
                    <a:pt x="43264" y="55265"/>
                  </a:lnTo>
                  <a:lnTo>
                    <a:pt x="42365" y="55910"/>
                  </a:lnTo>
                  <a:lnTo>
                    <a:pt x="41436" y="56518"/>
                  </a:lnTo>
                  <a:lnTo>
                    <a:pt x="40478" y="57087"/>
                  </a:lnTo>
                  <a:lnTo>
                    <a:pt x="39490" y="57619"/>
                  </a:lnTo>
                  <a:lnTo>
                    <a:pt x="38473" y="58112"/>
                  </a:lnTo>
                  <a:lnTo>
                    <a:pt x="37427" y="58567"/>
                  </a:lnTo>
                  <a:lnTo>
                    <a:pt x="36351" y="58985"/>
                  </a:lnTo>
                  <a:lnTo>
                    <a:pt x="35261" y="59363"/>
                  </a:lnTo>
                  <a:lnTo>
                    <a:pt x="34153" y="59701"/>
                  </a:lnTo>
                  <a:lnTo>
                    <a:pt x="33028" y="60000"/>
                  </a:lnTo>
                  <a:lnTo>
                    <a:pt x="31885" y="60259"/>
                  </a:lnTo>
                  <a:lnTo>
                    <a:pt x="30725" y="60478"/>
                  </a:lnTo>
                  <a:lnTo>
                    <a:pt x="29548" y="60657"/>
                  </a:lnTo>
                  <a:lnTo>
                    <a:pt x="28354" y="60796"/>
                  </a:lnTo>
                  <a:lnTo>
                    <a:pt x="27142" y="60896"/>
                  </a:lnTo>
                  <a:lnTo>
                    <a:pt x="25913" y="60955"/>
                  </a:lnTo>
                  <a:lnTo>
                    <a:pt x="24667" y="60975"/>
                  </a:lnTo>
                  <a:lnTo>
                    <a:pt x="0" y="60975"/>
                  </a:lnTo>
                  <a:lnTo>
                    <a:pt x="0" y="0"/>
                  </a:lnTo>
                  <a:lnTo>
                    <a:pt x="22070" y="0"/>
                  </a:lnTo>
                  <a:lnTo>
                    <a:pt x="23478" y="17"/>
                  </a:lnTo>
                  <a:lnTo>
                    <a:pt x="24862" y="70"/>
                  </a:lnTo>
                  <a:lnTo>
                    <a:pt x="26223" y="159"/>
                  </a:lnTo>
                  <a:lnTo>
                    <a:pt x="27561" y="283"/>
                  </a:lnTo>
                  <a:lnTo>
                    <a:pt x="28875" y="443"/>
                  </a:lnTo>
                  <a:lnTo>
                    <a:pt x="30166" y="638"/>
                  </a:lnTo>
                  <a:lnTo>
                    <a:pt x="31434" y="869"/>
                  </a:lnTo>
                  <a:lnTo>
                    <a:pt x="32678" y="1135"/>
                  </a:lnTo>
                  <a:lnTo>
                    <a:pt x="33899" y="1437"/>
                  </a:lnTo>
                  <a:lnTo>
                    <a:pt x="35096" y="1774"/>
                  </a:lnTo>
                  <a:lnTo>
                    <a:pt x="36266" y="2148"/>
                  </a:lnTo>
                  <a:lnTo>
                    <a:pt x="37402" y="2560"/>
                  </a:lnTo>
                  <a:lnTo>
                    <a:pt x="38506" y="3010"/>
                  </a:lnTo>
                  <a:lnTo>
                    <a:pt x="39576" y="3498"/>
                  </a:lnTo>
                  <a:lnTo>
                    <a:pt x="40614" y="4024"/>
                  </a:lnTo>
                  <a:lnTo>
                    <a:pt x="41619" y="4588"/>
                  </a:lnTo>
                  <a:lnTo>
                    <a:pt x="42591" y="5191"/>
                  </a:lnTo>
                  <a:lnTo>
                    <a:pt x="43530" y="5831"/>
                  </a:lnTo>
                  <a:lnTo>
                    <a:pt x="44436" y="6510"/>
                  </a:lnTo>
                  <a:lnTo>
                    <a:pt x="45309" y="7227"/>
                  </a:lnTo>
                  <a:lnTo>
                    <a:pt x="46147" y="7982"/>
                  </a:lnTo>
                  <a:lnTo>
                    <a:pt x="46947" y="8778"/>
                  </a:lnTo>
                  <a:lnTo>
                    <a:pt x="47709" y="9613"/>
                  </a:lnTo>
                  <a:lnTo>
                    <a:pt x="48432" y="10488"/>
                  </a:lnTo>
                  <a:lnTo>
                    <a:pt x="49118" y="11403"/>
                  </a:lnTo>
                  <a:lnTo>
                    <a:pt x="49765" y="12357"/>
                  </a:lnTo>
                  <a:lnTo>
                    <a:pt x="50374" y="13352"/>
                  </a:lnTo>
                  <a:lnTo>
                    <a:pt x="50946" y="14386"/>
                  </a:lnTo>
                  <a:lnTo>
                    <a:pt x="51479" y="15460"/>
                  </a:lnTo>
                  <a:lnTo>
                    <a:pt x="51974" y="16574"/>
                  </a:lnTo>
                  <a:lnTo>
                    <a:pt x="52426" y="17729"/>
                  </a:lnTo>
                  <a:lnTo>
                    <a:pt x="52831" y="18927"/>
                  </a:lnTo>
                  <a:lnTo>
                    <a:pt x="53188" y="20166"/>
                  </a:lnTo>
                  <a:lnTo>
                    <a:pt x="53497" y="21449"/>
                  </a:lnTo>
                  <a:lnTo>
                    <a:pt x="53759" y="22773"/>
                  </a:lnTo>
                  <a:lnTo>
                    <a:pt x="53973" y="24141"/>
                  </a:lnTo>
                  <a:lnTo>
                    <a:pt x="54140" y="25550"/>
                  </a:lnTo>
                  <a:lnTo>
                    <a:pt x="54259" y="27002"/>
                  </a:lnTo>
                  <a:lnTo>
                    <a:pt x="54330" y="28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235097" y="2356251"/>
              <a:ext cx="28735" cy="41241"/>
            </a:xfrm>
            <a:custGeom>
              <a:avLst/>
              <a:pathLst>
                <a:path w="28735" h="41241">
                  <a:moveTo>
                    <a:pt x="28735" y="20166"/>
                  </a:moveTo>
                  <a:lnTo>
                    <a:pt x="28720" y="19117"/>
                  </a:lnTo>
                  <a:lnTo>
                    <a:pt x="28676" y="18097"/>
                  </a:lnTo>
                  <a:lnTo>
                    <a:pt x="28602" y="17109"/>
                  </a:lnTo>
                  <a:lnTo>
                    <a:pt x="28499" y="16150"/>
                  </a:lnTo>
                  <a:lnTo>
                    <a:pt x="28367" y="15222"/>
                  </a:lnTo>
                  <a:lnTo>
                    <a:pt x="28205" y="14324"/>
                  </a:lnTo>
                  <a:lnTo>
                    <a:pt x="28014" y="13456"/>
                  </a:lnTo>
                  <a:lnTo>
                    <a:pt x="27793" y="12619"/>
                  </a:lnTo>
                  <a:lnTo>
                    <a:pt x="27543" y="11812"/>
                  </a:lnTo>
                  <a:lnTo>
                    <a:pt x="27263" y="11035"/>
                  </a:lnTo>
                  <a:lnTo>
                    <a:pt x="26966" y="10287"/>
                  </a:lnTo>
                  <a:lnTo>
                    <a:pt x="26645" y="9567"/>
                  </a:lnTo>
                  <a:lnTo>
                    <a:pt x="26301" y="8875"/>
                  </a:lnTo>
                  <a:lnTo>
                    <a:pt x="25934" y="8210"/>
                  </a:lnTo>
                  <a:lnTo>
                    <a:pt x="25543" y="7573"/>
                  </a:lnTo>
                  <a:lnTo>
                    <a:pt x="25129" y="6963"/>
                  </a:lnTo>
                  <a:lnTo>
                    <a:pt x="24691" y="6382"/>
                  </a:lnTo>
                  <a:lnTo>
                    <a:pt x="24231" y="5828"/>
                  </a:lnTo>
                  <a:lnTo>
                    <a:pt x="23746" y="5302"/>
                  </a:lnTo>
                  <a:lnTo>
                    <a:pt x="23239" y="4803"/>
                  </a:lnTo>
                  <a:lnTo>
                    <a:pt x="22709" y="4323"/>
                  </a:lnTo>
                  <a:lnTo>
                    <a:pt x="22158" y="3868"/>
                  </a:lnTo>
                  <a:lnTo>
                    <a:pt x="21587" y="3440"/>
                  </a:lnTo>
                  <a:lnTo>
                    <a:pt x="20995" y="3037"/>
                  </a:lnTo>
                  <a:lnTo>
                    <a:pt x="20382" y="2661"/>
                  </a:lnTo>
                  <a:lnTo>
                    <a:pt x="19749" y="2310"/>
                  </a:lnTo>
                  <a:lnTo>
                    <a:pt x="19095" y="1986"/>
                  </a:lnTo>
                  <a:lnTo>
                    <a:pt x="18419" y="1687"/>
                  </a:lnTo>
                  <a:lnTo>
                    <a:pt x="17724" y="1415"/>
                  </a:lnTo>
                  <a:lnTo>
                    <a:pt x="17007" y="1168"/>
                  </a:lnTo>
                  <a:lnTo>
                    <a:pt x="16281" y="946"/>
                  </a:lnTo>
                  <a:lnTo>
                    <a:pt x="15539" y="747"/>
                  </a:lnTo>
                  <a:lnTo>
                    <a:pt x="14782" y="572"/>
                  </a:lnTo>
                  <a:lnTo>
                    <a:pt x="14009" y="420"/>
                  </a:lnTo>
                  <a:lnTo>
                    <a:pt x="13220" y="292"/>
                  </a:lnTo>
                  <a:lnTo>
                    <a:pt x="12416" y="186"/>
                  </a:lnTo>
                  <a:lnTo>
                    <a:pt x="11597" y="105"/>
                  </a:lnTo>
                  <a:lnTo>
                    <a:pt x="10761" y="46"/>
                  </a:lnTo>
                  <a:lnTo>
                    <a:pt x="9911" y="11"/>
                  </a:lnTo>
                  <a:lnTo>
                    <a:pt x="9044" y="0"/>
                  </a:lnTo>
                  <a:lnTo>
                    <a:pt x="0" y="0"/>
                  </a:lnTo>
                  <a:lnTo>
                    <a:pt x="0" y="41241"/>
                  </a:lnTo>
                  <a:lnTo>
                    <a:pt x="10818" y="41241"/>
                  </a:lnTo>
                  <a:lnTo>
                    <a:pt x="11583" y="41228"/>
                  </a:lnTo>
                  <a:lnTo>
                    <a:pt x="12335" y="41188"/>
                  </a:lnTo>
                  <a:lnTo>
                    <a:pt x="13075" y="41121"/>
                  </a:lnTo>
                  <a:lnTo>
                    <a:pt x="13803" y="41027"/>
                  </a:lnTo>
                  <a:lnTo>
                    <a:pt x="14519" y="40906"/>
                  </a:lnTo>
                  <a:lnTo>
                    <a:pt x="15222" y="40758"/>
                  </a:lnTo>
                  <a:lnTo>
                    <a:pt x="15914" y="40584"/>
                  </a:lnTo>
                  <a:lnTo>
                    <a:pt x="16593" y="40383"/>
                  </a:lnTo>
                  <a:lnTo>
                    <a:pt x="17261" y="40155"/>
                  </a:lnTo>
                  <a:lnTo>
                    <a:pt x="17916" y="39900"/>
                  </a:lnTo>
                  <a:lnTo>
                    <a:pt x="18564" y="39619"/>
                  </a:lnTo>
                  <a:lnTo>
                    <a:pt x="19195" y="39311"/>
                  </a:lnTo>
                  <a:lnTo>
                    <a:pt x="19807" y="38978"/>
                  </a:lnTo>
                  <a:lnTo>
                    <a:pt x="20401" y="38619"/>
                  </a:lnTo>
                  <a:lnTo>
                    <a:pt x="20977" y="38234"/>
                  </a:lnTo>
                  <a:lnTo>
                    <a:pt x="21535" y="37823"/>
                  </a:lnTo>
                  <a:lnTo>
                    <a:pt x="22075" y="37386"/>
                  </a:lnTo>
                  <a:lnTo>
                    <a:pt x="22596" y="36922"/>
                  </a:lnTo>
                  <a:lnTo>
                    <a:pt x="23100" y="36433"/>
                  </a:lnTo>
                  <a:lnTo>
                    <a:pt x="23585" y="35918"/>
                  </a:lnTo>
                  <a:lnTo>
                    <a:pt x="24059" y="35369"/>
                  </a:lnTo>
                  <a:lnTo>
                    <a:pt x="24511" y="34795"/>
                  </a:lnTo>
                  <a:lnTo>
                    <a:pt x="24942" y="34196"/>
                  </a:lnTo>
                  <a:lnTo>
                    <a:pt x="25351" y="33571"/>
                  </a:lnTo>
                  <a:lnTo>
                    <a:pt x="25738" y="32922"/>
                  </a:lnTo>
                  <a:lnTo>
                    <a:pt x="26104" y="32247"/>
                  </a:lnTo>
                  <a:lnTo>
                    <a:pt x="26448" y="31547"/>
                  </a:lnTo>
                  <a:lnTo>
                    <a:pt x="26770" y="30822"/>
                  </a:lnTo>
                  <a:lnTo>
                    <a:pt x="27071" y="30072"/>
                  </a:lnTo>
                  <a:lnTo>
                    <a:pt x="27350" y="29297"/>
                  </a:lnTo>
                  <a:lnTo>
                    <a:pt x="27613" y="28497"/>
                  </a:lnTo>
                  <a:lnTo>
                    <a:pt x="27848" y="27672"/>
                  </a:lnTo>
                  <a:lnTo>
                    <a:pt x="28056" y="26821"/>
                  </a:lnTo>
                  <a:lnTo>
                    <a:pt x="28236" y="25946"/>
                  </a:lnTo>
                  <a:lnTo>
                    <a:pt x="28388" y="25045"/>
                  </a:lnTo>
                  <a:lnTo>
                    <a:pt x="28513" y="24120"/>
                  </a:lnTo>
                  <a:lnTo>
                    <a:pt x="28610" y="23169"/>
                  </a:lnTo>
                  <a:lnTo>
                    <a:pt x="28679" y="22193"/>
                  </a:lnTo>
                  <a:lnTo>
                    <a:pt x="28721" y="21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282960" y="2345475"/>
              <a:ext cx="53099" cy="62750"/>
            </a:xfrm>
            <a:custGeom>
              <a:avLst/>
              <a:pathLst>
                <a:path w="53099" h="62750">
                  <a:moveTo>
                    <a:pt x="53099" y="44314"/>
                  </a:moveTo>
                  <a:lnTo>
                    <a:pt x="53084" y="45138"/>
                  </a:lnTo>
                  <a:lnTo>
                    <a:pt x="53038" y="45946"/>
                  </a:lnTo>
                  <a:lnTo>
                    <a:pt x="52963" y="46740"/>
                  </a:lnTo>
                  <a:lnTo>
                    <a:pt x="52857" y="47520"/>
                  </a:lnTo>
                  <a:lnTo>
                    <a:pt x="52720" y="48285"/>
                  </a:lnTo>
                  <a:lnTo>
                    <a:pt x="52554" y="49035"/>
                  </a:lnTo>
                  <a:lnTo>
                    <a:pt x="52357" y="49770"/>
                  </a:lnTo>
                  <a:lnTo>
                    <a:pt x="52130" y="50490"/>
                  </a:lnTo>
                  <a:lnTo>
                    <a:pt x="51872" y="51196"/>
                  </a:lnTo>
                  <a:lnTo>
                    <a:pt x="51584" y="51887"/>
                  </a:lnTo>
                  <a:lnTo>
                    <a:pt x="51265" y="52553"/>
                  </a:lnTo>
                  <a:lnTo>
                    <a:pt x="50911" y="53199"/>
                  </a:lnTo>
                  <a:lnTo>
                    <a:pt x="50524" y="53827"/>
                  </a:lnTo>
                  <a:lnTo>
                    <a:pt x="50103" y="54435"/>
                  </a:lnTo>
                  <a:lnTo>
                    <a:pt x="49648" y="55025"/>
                  </a:lnTo>
                  <a:lnTo>
                    <a:pt x="49159" y="55595"/>
                  </a:lnTo>
                  <a:lnTo>
                    <a:pt x="48637" y="56146"/>
                  </a:lnTo>
                  <a:lnTo>
                    <a:pt x="48081" y="56679"/>
                  </a:lnTo>
                  <a:lnTo>
                    <a:pt x="47491" y="57192"/>
                  </a:lnTo>
                  <a:lnTo>
                    <a:pt x="46867" y="57686"/>
                  </a:lnTo>
                  <a:lnTo>
                    <a:pt x="46217" y="58160"/>
                  </a:lnTo>
                  <a:lnTo>
                    <a:pt x="45531" y="58612"/>
                  </a:lnTo>
                  <a:lnTo>
                    <a:pt x="44808" y="59043"/>
                  </a:lnTo>
                  <a:lnTo>
                    <a:pt x="44049" y="59452"/>
                  </a:lnTo>
                  <a:lnTo>
                    <a:pt x="43254" y="59839"/>
                  </a:lnTo>
                  <a:lnTo>
                    <a:pt x="42422" y="60205"/>
                  </a:lnTo>
                  <a:lnTo>
                    <a:pt x="41554" y="60549"/>
                  </a:lnTo>
                  <a:lnTo>
                    <a:pt x="40649" y="60871"/>
                  </a:lnTo>
                  <a:lnTo>
                    <a:pt x="39709" y="61172"/>
                  </a:lnTo>
                  <a:lnTo>
                    <a:pt x="38731" y="61451"/>
                  </a:lnTo>
                  <a:lnTo>
                    <a:pt x="37726" y="61698"/>
                  </a:lnTo>
                  <a:lnTo>
                    <a:pt x="36682" y="61919"/>
                  </a:lnTo>
                  <a:lnTo>
                    <a:pt x="35600" y="62113"/>
                  </a:lnTo>
                  <a:lnTo>
                    <a:pt x="34480" y="62282"/>
                  </a:lnTo>
                  <a:lnTo>
                    <a:pt x="33322" y="62425"/>
                  </a:lnTo>
                  <a:lnTo>
                    <a:pt x="32126" y="62542"/>
                  </a:lnTo>
                  <a:lnTo>
                    <a:pt x="30892" y="62633"/>
                  </a:lnTo>
                  <a:lnTo>
                    <a:pt x="29619" y="62698"/>
                  </a:lnTo>
                  <a:lnTo>
                    <a:pt x="28309" y="62737"/>
                  </a:lnTo>
                  <a:lnTo>
                    <a:pt x="26960" y="62750"/>
                  </a:lnTo>
                  <a:lnTo>
                    <a:pt x="25763" y="62739"/>
                  </a:lnTo>
                  <a:lnTo>
                    <a:pt x="24594" y="62706"/>
                  </a:lnTo>
                  <a:lnTo>
                    <a:pt x="23454" y="62652"/>
                  </a:lnTo>
                  <a:lnTo>
                    <a:pt x="22342" y="62576"/>
                  </a:lnTo>
                  <a:lnTo>
                    <a:pt x="21259" y="62479"/>
                  </a:lnTo>
                  <a:lnTo>
                    <a:pt x="20204" y="62360"/>
                  </a:lnTo>
                  <a:lnTo>
                    <a:pt x="19178" y="62219"/>
                  </a:lnTo>
                  <a:lnTo>
                    <a:pt x="18181" y="62057"/>
                  </a:lnTo>
                  <a:lnTo>
                    <a:pt x="17212" y="61873"/>
                  </a:lnTo>
                  <a:lnTo>
                    <a:pt x="16271" y="61668"/>
                  </a:lnTo>
                  <a:lnTo>
                    <a:pt x="15358" y="61441"/>
                  </a:lnTo>
                  <a:lnTo>
                    <a:pt x="14471" y="61193"/>
                  </a:lnTo>
                  <a:lnTo>
                    <a:pt x="13610" y="60925"/>
                  </a:lnTo>
                  <a:lnTo>
                    <a:pt x="12775" y="60636"/>
                  </a:lnTo>
                  <a:lnTo>
                    <a:pt x="11965" y="60326"/>
                  </a:lnTo>
                  <a:lnTo>
                    <a:pt x="11182" y="59995"/>
                  </a:lnTo>
                  <a:lnTo>
                    <a:pt x="10425" y="59644"/>
                  </a:lnTo>
                  <a:lnTo>
                    <a:pt x="9693" y="59272"/>
                  </a:lnTo>
                  <a:lnTo>
                    <a:pt x="8988" y="58879"/>
                  </a:lnTo>
                  <a:lnTo>
                    <a:pt x="8308" y="58465"/>
                  </a:lnTo>
                  <a:lnTo>
                    <a:pt x="7663" y="58031"/>
                  </a:lnTo>
                  <a:lnTo>
                    <a:pt x="7041" y="57577"/>
                  </a:lnTo>
                  <a:lnTo>
                    <a:pt x="6444" y="57103"/>
                  </a:lnTo>
                  <a:lnTo>
                    <a:pt x="5871" y="56610"/>
                  </a:lnTo>
                  <a:lnTo>
                    <a:pt x="5322" y="56096"/>
                  </a:lnTo>
                  <a:lnTo>
                    <a:pt x="4798" y="55562"/>
                  </a:lnTo>
                  <a:lnTo>
                    <a:pt x="4298" y="55009"/>
                  </a:lnTo>
                  <a:lnTo>
                    <a:pt x="3822" y="54435"/>
                  </a:lnTo>
                  <a:lnTo>
                    <a:pt x="3370" y="53842"/>
                  </a:lnTo>
                  <a:lnTo>
                    <a:pt x="2942" y="53229"/>
                  </a:lnTo>
                  <a:lnTo>
                    <a:pt x="2547" y="52588"/>
                  </a:lnTo>
                  <a:lnTo>
                    <a:pt x="2174" y="51929"/>
                  </a:lnTo>
                  <a:lnTo>
                    <a:pt x="1823" y="51252"/>
                  </a:lnTo>
                  <a:lnTo>
                    <a:pt x="1495" y="50556"/>
                  </a:lnTo>
                  <a:lnTo>
                    <a:pt x="1190" y="49842"/>
                  </a:lnTo>
                  <a:lnTo>
                    <a:pt x="907" y="49111"/>
                  </a:lnTo>
                  <a:lnTo>
                    <a:pt x="646" y="48361"/>
                  </a:lnTo>
                  <a:lnTo>
                    <a:pt x="408" y="47593"/>
                  </a:lnTo>
                  <a:lnTo>
                    <a:pt x="193" y="46806"/>
                  </a:lnTo>
                  <a:lnTo>
                    <a:pt x="0" y="46002"/>
                  </a:lnTo>
                  <a:lnTo>
                    <a:pt x="12333" y="43968"/>
                  </a:lnTo>
                  <a:lnTo>
                    <a:pt x="12442" y="44371"/>
                  </a:lnTo>
                  <a:lnTo>
                    <a:pt x="12560" y="44768"/>
                  </a:lnTo>
                  <a:lnTo>
                    <a:pt x="12688" y="45157"/>
                  </a:lnTo>
                  <a:lnTo>
                    <a:pt x="12825" y="45540"/>
                  </a:lnTo>
                  <a:lnTo>
                    <a:pt x="12971" y="45915"/>
                  </a:lnTo>
                  <a:lnTo>
                    <a:pt x="13128" y="46284"/>
                  </a:lnTo>
                  <a:lnTo>
                    <a:pt x="13293" y="46646"/>
                  </a:lnTo>
                  <a:lnTo>
                    <a:pt x="13469" y="47001"/>
                  </a:lnTo>
                  <a:lnTo>
                    <a:pt x="13653" y="47349"/>
                  </a:lnTo>
                  <a:lnTo>
                    <a:pt x="13848" y="47690"/>
                  </a:lnTo>
                  <a:lnTo>
                    <a:pt x="14054" y="48023"/>
                  </a:lnTo>
                  <a:lnTo>
                    <a:pt x="14275" y="48347"/>
                  </a:lnTo>
                  <a:lnTo>
                    <a:pt x="14511" y="48663"/>
                  </a:lnTo>
                  <a:lnTo>
                    <a:pt x="14762" y="48970"/>
                  </a:lnTo>
                  <a:lnTo>
                    <a:pt x="15027" y="49269"/>
                  </a:lnTo>
                  <a:lnTo>
                    <a:pt x="15307" y="49559"/>
                  </a:lnTo>
                  <a:lnTo>
                    <a:pt x="15602" y="49840"/>
                  </a:lnTo>
                  <a:lnTo>
                    <a:pt x="15911" y="50113"/>
                  </a:lnTo>
                  <a:lnTo>
                    <a:pt x="16235" y="50377"/>
                  </a:lnTo>
                  <a:lnTo>
                    <a:pt x="16574" y="50632"/>
                  </a:lnTo>
                  <a:lnTo>
                    <a:pt x="16937" y="50869"/>
                  </a:lnTo>
                  <a:lnTo>
                    <a:pt x="17317" y="51096"/>
                  </a:lnTo>
                  <a:lnTo>
                    <a:pt x="17713" y="51313"/>
                  </a:lnTo>
                  <a:lnTo>
                    <a:pt x="18125" y="51519"/>
                  </a:lnTo>
                  <a:lnTo>
                    <a:pt x="18554" y="51714"/>
                  </a:lnTo>
                  <a:lnTo>
                    <a:pt x="18999" y="51899"/>
                  </a:lnTo>
                  <a:lnTo>
                    <a:pt x="19461" y="52074"/>
                  </a:lnTo>
                  <a:lnTo>
                    <a:pt x="19939" y="52239"/>
                  </a:lnTo>
                  <a:lnTo>
                    <a:pt x="20434" y="52393"/>
                  </a:lnTo>
                  <a:lnTo>
                    <a:pt x="20945" y="52536"/>
                  </a:lnTo>
                  <a:lnTo>
                    <a:pt x="21484" y="52660"/>
                  </a:lnTo>
                  <a:lnTo>
                    <a:pt x="22044" y="52770"/>
                  </a:lnTo>
                  <a:lnTo>
                    <a:pt x="22626" y="52867"/>
                  </a:lnTo>
                  <a:lnTo>
                    <a:pt x="23230" y="52952"/>
                  </a:lnTo>
                  <a:lnTo>
                    <a:pt x="23855" y="53023"/>
                  </a:lnTo>
                  <a:lnTo>
                    <a:pt x="24502" y="53082"/>
                  </a:lnTo>
                  <a:lnTo>
                    <a:pt x="25171" y="53127"/>
                  </a:lnTo>
                  <a:lnTo>
                    <a:pt x="25861" y="53160"/>
                  </a:lnTo>
                  <a:lnTo>
                    <a:pt x="26573" y="53179"/>
                  </a:lnTo>
                  <a:lnTo>
                    <a:pt x="27307" y="53186"/>
                  </a:lnTo>
                  <a:lnTo>
                    <a:pt x="28574" y="53166"/>
                  </a:lnTo>
                  <a:lnTo>
                    <a:pt x="29780" y="53108"/>
                  </a:lnTo>
                  <a:lnTo>
                    <a:pt x="30925" y="53010"/>
                  </a:lnTo>
                  <a:lnTo>
                    <a:pt x="32008" y="52874"/>
                  </a:lnTo>
                  <a:lnTo>
                    <a:pt x="33030" y="52699"/>
                  </a:lnTo>
                  <a:lnTo>
                    <a:pt x="33990" y="52484"/>
                  </a:lnTo>
                  <a:lnTo>
                    <a:pt x="34889" y="52231"/>
                  </a:lnTo>
                  <a:lnTo>
                    <a:pt x="35726" y="51939"/>
                  </a:lnTo>
                  <a:lnTo>
                    <a:pt x="36502" y="51608"/>
                  </a:lnTo>
                  <a:lnTo>
                    <a:pt x="37217" y="51238"/>
                  </a:lnTo>
                  <a:lnTo>
                    <a:pt x="37875" y="50818"/>
                  </a:lnTo>
                  <a:lnTo>
                    <a:pt x="38463" y="50354"/>
                  </a:lnTo>
                  <a:lnTo>
                    <a:pt x="38982" y="49845"/>
                  </a:lnTo>
                  <a:lnTo>
                    <a:pt x="39432" y="49292"/>
                  </a:lnTo>
                  <a:lnTo>
                    <a:pt x="39813" y="48696"/>
                  </a:lnTo>
                  <a:lnTo>
                    <a:pt x="40125" y="48055"/>
                  </a:lnTo>
                  <a:lnTo>
                    <a:pt x="40367" y="47370"/>
                  </a:lnTo>
                  <a:lnTo>
                    <a:pt x="40540" y="46641"/>
                  </a:lnTo>
                  <a:lnTo>
                    <a:pt x="40644" y="45867"/>
                  </a:lnTo>
                  <a:lnTo>
                    <a:pt x="40679" y="45050"/>
                  </a:lnTo>
                  <a:lnTo>
                    <a:pt x="40665" y="44557"/>
                  </a:lnTo>
                  <a:lnTo>
                    <a:pt x="40623" y="44082"/>
                  </a:lnTo>
                  <a:lnTo>
                    <a:pt x="40554" y="43625"/>
                  </a:lnTo>
                  <a:lnTo>
                    <a:pt x="40457" y="43187"/>
                  </a:lnTo>
                  <a:lnTo>
                    <a:pt x="40333" y="42767"/>
                  </a:lnTo>
                  <a:lnTo>
                    <a:pt x="40180" y="42365"/>
                  </a:lnTo>
                  <a:lnTo>
                    <a:pt x="40000" y="41981"/>
                  </a:lnTo>
                  <a:lnTo>
                    <a:pt x="39793" y="41615"/>
                  </a:lnTo>
                  <a:lnTo>
                    <a:pt x="39557" y="41268"/>
                  </a:lnTo>
                  <a:lnTo>
                    <a:pt x="39294" y="40938"/>
                  </a:lnTo>
                  <a:lnTo>
                    <a:pt x="39008" y="40624"/>
                  </a:lnTo>
                  <a:lnTo>
                    <a:pt x="38704" y="40321"/>
                  </a:lnTo>
                  <a:lnTo>
                    <a:pt x="38381" y="40028"/>
                  </a:lnTo>
                  <a:lnTo>
                    <a:pt x="38041" y="39748"/>
                  </a:lnTo>
                  <a:lnTo>
                    <a:pt x="37682" y="39478"/>
                  </a:lnTo>
                  <a:lnTo>
                    <a:pt x="37305" y="39220"/>
                  </a:lnTo>
                  <a:lnTo>
                    <a:pt x="36910" y="38972"/>
                  </a:lnTo>
                  <a:lnTo>
                    <a:pt x="36497" y="38737"/>
                  </a:lnTo>
                  <a:lnTo>
                    <a:pt x="36065" y="38512"/>
                  </a:lnTo>
                  <a:lnTo>
                    <a:pt x="35616" y="38299"/>
                  </a:lnTo>
                  <a:lnTo>
                    <a:pt x="35150" y="38094"/>
                  </a:lnTo>
                  <a:lnTo>
                    <a:pt x="34670" y="37897"/>
                  </a:lnTo>
                  <a:lnTo>
                    <a:pt x="34177" y="37707"/>
                  </a:lnTo>
                  <a:lnTo>
                    <a:pt x="33670" y="37523"/>
                  </a:lnTo>
                  <a:lnTo>
                    <a:pt x="33149" y="37347"/>
                  </a:lnTo>
                  <a:lnTo>
                    <a:pt x="32614" y="37177"/>
                  </a:lnTo>
                  <a:lnTo>
                    <a:pt x="32065" y="37014"/>
                  </a:lnTo>
                  <a:lnTo>
                    <a:pt x="31503" y="36858"/>
                  </a:lnTo>
                  <a:lnTo>
                    <a:pt x="30926" y="36710"/>
                  </a:lnTo>
                  <a:lnTo>
                    <a:pt x="30336" y="36568"/>
                  </a:lnTo>
                  <a:lnTo>
                    <a:pt x="29736" y="36430"/>
                  </a:lnTo>
                  <a:lnTo>
                    <a:pt x="29131" y="36292"/>
                  </a:lnTo>
                  <a:lnTo>
                    <a:pt x="28521" y="36156"/>
                  </a:lnTo>
                  <a:lnTo>
                    <a:pt x="27906" y="36021"/>
                  </a:lnTo>
                  <a:lnTo>
                    <a:pt x="27285" y="35886"/>
                  </a:lnTo>
                  <a:lnTo>
                    <a:pt x="26659" y="35752"/>
                  </a:lnTo>
                  <a:lnTo>
                    <a:pt x="26028" y="35619"/>
                  </a:lnTo>
                  <a:lnTo>
                    <a:pt x="25392" y="35487"/>
                  </a:lnTo>
                  <a:lnTo>
                    <a:pt x="24751" y="35356"/>
                  </a:lnTo>
                  <a:lnTo>
                    <a:pt x="24104" y="35226"/>
                  </a:lnTo>
                  <a:lnTo>
                    <a:pt x="23585" y="35104"/>
                  </a:lnTo>
                  <a:lnTo>
                    <a:pt x="23066" y="34982"/>
                  </a:lnTo>
                  <a:lnTo>
                    <a:pt x="22546" y="34859"/>
                  </a:lnTo>
                  <a:lnTo>
                    <a:pt x="22027" y="34734"/>
                  </a:lnTo>
                  <a:lnTo>
                    <a:pt x="21508" y="34609"/>
                  </a:lnTo>
                  <a:lnTo>
                    <a:pt x="20988" y="34483"/>
                  </a:lnTo>
                  <a:lnTo>
                    <a:pt x="20469" y="34357"/>
                  </a:lnTo>
                  <a:lnTo>
                    <a:pt x="19950" y="34229"/>
                  </a:lnTo>
                  <a:lnTo>
                    <a:pt x="19430" y="34100"/>
                  </a:lnTo>
                  <a:lnTo>
                    <a:pt x="18911" y="33971"/>
                  </a:lnTo>
                  <a:lnTo>
                    <a:pt x="18394" y="33839"/>
                  </a:lnTo>
                  <a:lnTo>
                    <a:pt x="17881" y="33701"/>
                  </a:lnTo>
                  <a:lnTo>
                    <a:pt x="17373" y="33558"/>
                  </a:lnTo>
                  <a:lnTo>
                    <a:pt x="16868" y="33410"/>
                  </a:lnTo>
                  <a:lnTo>
                    <a:pt x="16369" y="33257"/>
                  </a:lnTo>
                  <a:lnTo>
                    <a:pt x="15873" y="33099"/>
                  </a:lnTo>
                  <a:lnTo>
                    <a:pt x="15382" y="32935"/>
                  </a:lnTo>
                  <a:lnTo>
                    <a:pt x="14895" y="32766"/>
                  </a:lnTo>
                  <a:lnTo>
                    <a:pt x="14413" y="32592"/>
                  </a:lnTo>
                  <a:lnTo>
                    <a:pt x="13934" y="32413"/>
                  </a:lnTo>
                  <a:lnTo>
                    <a:pt x="13470" y="32228"/>
                  </a:lnTo>
                  <a:lnTo>
                    <a:pt x="13012" y="32036"/>
                  </a:lnTo>
                  <a:lnTo>
                    <a:pt x="12559" y="31837"/>
                  </a:lnTo>
                  <a:lnTo>
                    <a:pt x="12113" y="31631"/>
                  </a:lnTo>
                  <a:lnTo>
                    <a:pt x="11673" y="31418"/>
                  </a:lnTo>
                  <a:lnTo>
                    <a:pt x="11239" y="31198"/>
                  </a:lnTo>
                  <a:lnTo>
                    <a:pt x="10811" y="30971"/>
                  </a:lnTo>
                  <a:lnTo>
                    <a:pt x="10389" y="30737"/>
                  </a:lnTo>
                  <a:lnTo>
                    <a:pt x="9973" y="30497"/>
                  </a:lnTo>
                  <a:lnTo>
                    <a:pt x="9563" y="30249"/>
                  </a:lnTo>
                  <a:lnTo>
                    <a:pt x="9162" y="29993"/>
                  </a:lnTo>
                  <a:lnTo>
                    <a:pt x="8771" y="29725"/>
                  </a:lnTo>
                  <a:lnTo>
                    <a:pt x="8390" y="29446"/>
                  </a:lnTo>
                  <a:lnTo>
                    <a:pt x="8019" y="29155"/>
                  </a:lnTo>
                  <a:lnTo>
                    <a:pt x="7659" y="28854"/>
                  </a:lnTo>
                  <a:lnTo>
                    <a:pt x="7310" y="28541"/>
                  </a:lnTo>
                  <a:lnTo>
                    <a:pt x="6970" y="28217"/>
                  </a:lnTo>
                  <a:lnTo>
                    <a:pt x="6641" y="27881"/>
                  </a:lnTo>
                  <a:lnTo>
                    <a:pt x="6323" y="27535"/>
                  </a:lnTo>
                  <a:lnTo>
                    <a:pt x="6015" y="27177"/>
                  </a:lnTo>
                  <a:lnTo>
                    <a:pt x="5727" y="26799"/>
                  </a:lnTo>
                  <a:lnTo>
                    <a:pt x="5451" y="26408"/>
                  </a:lnTo>
                  <a:lnTo>
                    <a:pt x="5187" y="26006"/>
                  </a:lnTo>
                  <a:lnTo>
                    <a:pt x="4935" y="25591"/>
                  </a:lnTo>
                  <a:lnTo>
                    <a:pt x="4695" y="25164"/>
                  </a:lnTo>
                  <a:lnTo>
                    <a:pt x="4467" y="24726"/>
                  </a:lnTo>
                  <a:lnTo>
                    <a:pt x="4252" y="24275"/>
                  </a:lnTo>
                  <a:lnTo>
                    <a:pt x="4048" y="23812"/>
                  </a:lnTo>
                  <a:lnTo>
                    <a:pt x="3857" y="23336"/>
                  </a:lnTo>
                  <a:lnTo>
                    <a:pt x="3678" y="22849"/>
                  </a:lnTo>
                  <a:lnTo>
                    <a:pt x="3522" y="22347"/>
                  </a:lnTo>
                  <a:lnTo>
                    <a:pt x="3382" y="21828"/>
                  </a:lnTo>
                  <a:lnTo>
                    <a:pt x="3259" y="21291"/>
                  </a:lnTo>
                  <a:lnTo>
                    <a:pt x="3152" y="20737"/>
                  </a:lnTo>
                  <a:lnTo>
                    <a:pt x="3061" y="20166"/>
                  </a:lnTo>
                  <a:lnTo>
                    <a:pt x="2987" y="19578"/>
                  </a:lnTo>
                  <a:lnTo>
                    <a:pt x="2930" y="18972"/>
                  </a:lnTo>
                  <a:lnTo>
                    <a:pt x="2889" y="18348"/>
                  </a:lnTo>
                  <a:lnTo>
                    <a:pt x="2864" y="17708"/>
                  </a:lnTo>
                  <a:lnTo>
                    <a:pt x="2856" y="17050"/>
                  </a:lnTo>
                  <a:lnTo>
                    <a:pt x="2874" y="16154"/>
                  </a:lnTo>
                  <a:lnTo>
                    <a:pt x="2928" y="15285"/>
                  </a:lnTo>
                  <a:lnTo>
                    <a:pt x="3019" y="14441"/>
                  </a:lnTo>
                  <a:lnTo>
                    <a:pt x="3147" y="13623"/>
                  </a:lnTo>
                  <a:lnTo>
                    <a:pt x="3310" y="12831"/>
                  </a:lnTo>
                  <a:lnTo>
                    <a:pt x="3510" y="12065"/>
                  </a:lnTo>
                  <a:lnTo>
                    <a:pt x="3746" y="11325"/>
                  </a:lnTo>
                  <a:lnTo>
                    <a:pt x="4019" y="10611"/>
                  </a:lnTo>
                  <a:lnTo>
                    <a:pt x="4328" y="9923"/>
                  </a:lnTo>
                  <a:lnTo>
                    <a:pt x="4673" y="9261"/>
                  </a:lnTo>
                  <a:lnTo>
                    <a:pt x="5051" y="8624"/>
                  </a:lnTo>
                  <a:lnTo>
                    <a:pt x="5456" y="8011"/>
                  </a:lnTo>
                  <a:lnTo>
                    <a:pt x="5888" y="7422"/>
                  </a:lnTo>
                  <a:lnTo>
                    <a:pt x="6349" y="6858"/>
                  </a:lnTo>
                  <a:lnTo>
                    <a:pt x="6837" y="6318"/>
                  </a:lnTo>
                  <a:lnTo>
                    <a:pt x="7353" y="5802"/>
                  </a:lnTo>
                  <a:lnTo>
                    <a:pt x="7896" y="5310"/>
                  </a:lnTo>
                  <a:lnTo>
                    <a:pt x="8468" y="4843"/>
                  </a:lnTo>
                  <a:lnTo>
                    <a:pt x="9067" y="4400"/>
                  </a:lnTo>
                  <a:lnTo>
                    <a:pt x="9693" y="3981"/>
                  </a:lnTo>
                  <a:lnTo>
                    <a:pt x="10355" y="3577"/>
                  </a:lnTo>
                  <a:lnTo>
                    <a:pt x="11040" y="3195"/>
                  </a:lnTo>
                  <a:lnTo>
                    <a:pt x="11750" y="2836"/>
                  </a:lnTo>
                  <a:lnTo>
                    <a:pt x="12484" y="2499"/>
                  </a:lnTo>
                  <a:lnTo>
                    <a:pt x="13242" y="2185"/>
                  </a:lnTo>
                  <a:lnTo>
                    <a:pt x="14024" y="1893"/>
                  </a:lnTo>
                  <a:lnTo>
                    <a:pt x="14831" y="1624"/>
                  </a:lnTo>
                  <a:lnTo>
                    <a:pt x="15662" y="1377"/>
                  </a:lnTo>
                  <a:lnTo>
                    <a:pt x="16517" y="1153"/>
                  </a:lnTo>
                  <a:lnTo>
                    <a:pt x="17396" y="952"/>
                  </a:lnTo>
                  <a:lnTo>
                    <a:pt x="18296" y="771"/>
                  </a:lnTo>
                  <a:lnTo>
                    <a:pt x="19212" y="609"/>
                  </a:lnTo>
                  <a:lnTo>
                    <a:pt x="20145" y="466"/>
                  </a:lnTo>
                  <a:lnTo>
                    <a:pt x="21094" y="342"/>
                  </a:lnTo>
                  <a:lnTo>
                    <a:pt x="22059" y="238"/>
                  </a:lnTo>
                  <a:lnTo>
                    <a:pt x="23041" y="152"/>
                  </a:lnTo>
                  <a:lnTo>
                    <a:pt x="24040" y="85"/>
                  </a:lnTo>
                  <a:lnTo>
                    <a:pt x="25055" y="38"/>
                  </a:lnTo>
                  <a:lnTo>
                    <a:pt x="26086" y="9"/>
                  </a:lnTo>
                  <a:lnTo>
                    <a:pt x="27133" y="0"/>
                  </a:lnTo>
                  <a:lnTo>
                    <a:pt x="28311" y="9"/>
                  </a:lnTo>
                  <a:lnTo>
                    <a:pt x="29453" y="38"/>
                  </a:lnTo>
                  <a:lnTo>
                    <a:pt x="30561" y="85"/>
                  </a:lnTo>
                  <a:lnTo>
                    <a:pt x="31634" y="152"/>
                  </a:lnTo>
                  <a:lnTo>
                    <a:pt x="32673" y="238"/>
                  </a:lnTo>
                  <a:lnTo>
                    <a:pt x="33677" y="342"/>
                  </a:lnTo>
                  <a:lnTo>
                    <a:pt x="34646" y="466"/>
                  </a:lnTo>
                  <a:lnTo>
                    <a:pt x="35581" y="609"/>
                  </a:lnTo>
                  <a:lnTo>
                    <a:pt x="36481" y="771"/>
                  </a:lnTo>
                  <a:lnTo>
                    <a:pt x="37347" y="952"/>
                  </a:lnTo>
                  <a:lnTo>
                    <a:pt x="38189" y="1143"/>
                  </a:lnTo>
                  <a:lnTo>
                    <a:pt x="39003" y="1355"/>
                  </a:lnTo>
                  <a:lnTo>
                    <a:pt x="39789" y="1586"/>
                  </a:lnTo>
                  <a:lnTo>
                    <a:pt x="40546" y="1838"/>
                  </a:lnTo>
                  <a:lnTo>
                    <a:pt x="41274" y="2109"/>
                  </a:lnTo>
                  <a:lnTo>
                    <a:pt x="41974" y="2400"/>
                  </a:lnTo>
                  <a:lnTo>
                    <a:pt x="42645" y="2712"/>
                  </a:lnTo>
                  <a:lnTo>
                    <a:pt x="43288" y="3043"/>
                  </a:lnTo>
                  <a:lnTo>
                    <a:pt x="43902" y="3394"/>
                  </a:lnTo>
                  <a:lnTo>
                    <a:pt x="44487" y="3765"/>
                  </a:lnTo>
                  <a:lnTo>
                    <a:pt x="45054" y="4155"/>
                  </a:lnTo>
                  <a:lnTo>
                    <a:pt x="45597" y="4566"/>
                  </a:lnTo>
                  <a:lnTo>
                    <a:pt x="46114" y="4997"/>
                  </a:lnTo>
                  <a:lnTo>
                    <a:pt x="46606" y="5447"/>
                  </a:lnTo>
                  <a:lnTo>
                    <a:pt x="47073" y="5917"/>
                  </a:lnTo>
                  <a:lnTo>
                    <a:pt x="47515" y="6408"/>
                  </a:lnTo>
                  <a:lnTo>
                    <a:pt x="47931" y="6918"/>
                  </a:lnTo>
                  <a:lnTo>
                    <a:pt x="48323" y="7448"/>
                  </a:lnTo>
                  <a:lnTo>
                    <a:pt x="48690" y="7998"/>
                  </a:lnTo>
                  <a:lnTo>
                    <a:pt x="49031" y="8568"/>
                  </a:lnTo>
                  <a:lnTo>
                    <a:pt x="49360" y="9149"/>
                  </a:lnTo>
                  <a:lnTo>
                    <a:pt x="49670" y="9750"/>
                  </a:lnTo>
                  <a:lnTo>
                    <a:pt x="49962" y="10371"/>
                  </a:lnTo>
                  <a:lnTo>
                    <a:pt x="50236" y="11012"/>
                  </a:lnTo>
                  <a:lnTo>
                    <a:pt x="50492" y="11673"/>
                  </a:lnTo>
                  <a:lnTo>
                    <a:pt x="50729" y="12354"/>
                  </a:lnTo>
                  <a:lnTo>
                    <a:pt x="50949" y="13055"/>
                  </a:lnTo>
                  <a:lnTo>
                    <a:pt x="51150" y="13775"/>
                  </a:lnTo>
                  <a:lnTo>
                    <a:pt x="51333" y="14516"/>
                  </a:lnTo>
                  <a:lnTo>
                    <a:pt x="51498" y="15276"/>
                  </a:lnTo>
                  <a:lnTo>
                    <a:pt x="39121" y="16964"/>
                  </a:lnTo>
                  <a:lnTo>
                    <a:pt x="38911" y="16195"/>
                  </a:lnTo>
                  <a:lnTo>
                    <a:pt x="38660" y="15466"/>
                  </a:lnTo>
                  <a:lnTo>
                    <a:pt x="38370" y="14776"/>
                  </a:lnTo>
                  <a:lnTo>
                    <a:pt x="38041" y="14125"/>
                  </a:lnTo>
                  <a:lnTo>
                    <a:pt x="37671" y="13512"/>
                  </a:lnTo>
                  <a:lnTo>
                    <a:pt x="37262" y="12939"/>
                  </a:lnTo>
                  <a:lnTo>
                    <a:pt x="36813" y="12405"/>
                  </a:lnTo>
                  <a:lnTo>
                    <a:pt x="36324" y="11909"/>
                  </a:lnTo>
                  <a:lnTo>
                    <a:pt x="35795" y="11452"/>
                  </a:lnTo>
                  <a:lnTo>
                    <a:pt x="35226" y="11035"/>
                  </a:lnTo>
                  <a:lnTo>
                    <a:pt x="34621" y="10657"/>
                  </a:lnTo>
                  <a:lnTo>
                    <a:pt x="33964" y="10318"/>
                  </a:lnTo>
                  <a:lnTo>
                    <a:pt x="33257" y="10020"/>
                  </a:lnTo>
                  <a:lnTo>
                    <a:pt x="32498" y="9761"/>
                  </a:lnTo>
                  <a:lnTo>
                    <a:pt x="31688" y="9542"/>
                  </a:lnTo>
                  <a:lnTo>
                    <a:pt x="30828" y="9363"/>
                  </a:lnTo>
                  <a:lnTo>
                    <a:pt x="29916" y="9223"/>
                  </a:lnTo>
                  <a:lnTo>
                    <a:pt x="28953" y="9124"/>
                  </a:lnTo>
                  <a:lnTo>
                    <a:pt x="27939" y="9064"/>
                  </a:lnTo>
                  <a:lnTo>
                    <a:pt x="26874" y="9044"/>
                  </a:lnTo>
                  <a:lnTo>
                    <a:pt x="26210" y="9050"/>
                  </a:lnTo>
                  <a:lnTo>
                    <a:pt x="25569" y="9068"/>
                  </a:lnTo>
                  <a:lnTo>
                    <a:pt x="24950" y="9099"/>
                  </a:lnTo>
                  <a:lnTo>
                    <a:pt x="24353" y="9141"/>
                  </a:lnTo>
                  <a:lnTo>
                    <a:pt x="23780" y="9196"/>
                  </a:lnTo>
                  <a:lnTo>
                    <a:pt x="23228" y="9262"/>
                  </a:lnTo>
                  <a:lnTo>
                    <a:pt x="22699" y="9341"/>
                  </a:lnTo>
                  <a:lnTo>
                    <a:pt x="22193" y="9432"/>
                  </a:lnTo>
                  <a:lnTo>
                    <a:pt x="21709" y="9535"/>
                  </a:lnTo>
                  <a:lnTo>
                    <a:pt x="21248" y="9650"/>
                  </a:lnTo>
                  <a:lnTo>
                    <a:pt x="20815" y="9767"/>
                  </a:lnTo>
                  <a:lnTo>
                    <a:pt x="20400" y="9892"/>
                  </a:lnTo>
                  <a:lnTo>
                    <a:pt x="20002" y="10027"/>
                  </a:lnTo>
                  <a:lnTo>
                    <a:pt x="19621" y="10169"/>
                  </a:lnTo>
                  <a:lnTo>
                    <a:pt x="19257" y="10321"/>
                  </a:lnTo>
                  <a:lnTo>
                    <a:pt x="18911" y="10481"/>
                  </a:lnTo>
                  <a:lnTo>
                    <a:pt x="18582" y="10650"/>
                  </a:lnTo>
                  <a:lnTo>
                    <a:pt x="18271" y="10827"/>
                  </a:lnTo>
                  <a:lnTo>
                    <a:pt x="17976" y="11013"/>
                  </a:lnTo>
                  <a:lnTo>
                    <a:pt x="17699" y="11208"/>
                  </a:lnTo>
                  <a:lnTo>
                    <a:pt x="17447" y="11410"/>
                  </a:lnTo>
                  <a:lnTo>
                    <a:pt x="17209" y="11620"/>
                  </a:lnTo>
                  <a:lnTo>
                    <a:pt x="16987" y="11836"/>
                  </a:lnTo>
                  <a:lnTo>
                    <a:pt x="16778" y="12060"/>
                  </a:lnTo>
                  <a:lnTo>
                    <a:pt x="16585" y="12290"/>
                  </a:lnTo>
                  <a:lnTo>
                    <a:pt x="16406" y="12527"/>
                  </a:lnTo>
                  <a:lnTo>
                    <a:pt x="16242" y="12771"/>
                  </a:lnTo>
                  <a:lnTo>
                    <a:pt x="16093" y="13022"/>
                  </a:lnTo>
                  <a:lnTo>
                    <a:pt x="15958" y="13280"/>
                  </a:lnTo>
                  <a:lnTo>
                    <a:pt x="15838" y="13545"/>
                  </a:lnTo>
                  <a:lnTo>
                    <a:pt x="15732" y="13806"/>
                  </a:lnTo>
                  <a:lnTo>
                    <a:pt x="15636" y="14071"/>
                  </a:lnTo>
                  <a:lnTo>
                    <a:pt x="15552" y="14339"/>
                  </a:lnTo>
                  <a:lnTo>
                    <a:pt x="15478" y="14611"/>
                  </a:lnTo>
                  <a:lnTo>
                    <a:pt x="15417" y="14886"/>
                  </a:lnTo>
                  <a:lnTo>
                    <a:pt x="15366" y="15165"/>
                  </a:lnTo>
                  <a:lnTo>
                    <a:pt x="15327" y="15447"/>
                  </a:lnTo>
                  <a:lnTo>
                    <a:pt x="15298" y="15733"/>
                  </a:lnTo>
                  <a:lnTo>
                    <a:pt x="15282" y="16022"/>
                  </a:lnTo>
                  <a:lnTo>
                    <a:pt x="15276" y="16315"/>
                  </a:lnTo>
                  <a:lnTo>
                    <a:pt x="15287" y="16757"/>
                  </a:lnTo>
                  <a:lnTo>
                    <a:pt x="15319" y="17183"/>
                  </a:lnTo>
                  <a:lnTo>
                    <a:pt x="15373" y="17595"/>
                  </a:lnTo>
                  <a:lnTo>
                    <a:pt x="15449" y="17990"/>
                  </a:lnTo>
                  <a:lnTo>
                    <a:pt x="15546" y="18370"/>
                  </a:lnTo>
                  <a:lnTo>
                    <a:pt x="15665" y="18734"/>
                  </a:lnTo>
                  <a:lnTo>
                    <a:pt x="15806" y="19083"/>
                  </a:lnTo>
                  <a:lnTo>
                    <a:pt x="15968" y="19417"/>
                  </a:lnTo>
                  <a:lnTo>
                    <a:pt x="16152" y="19734"/>
                  </a:lnTo>
                  <a:lnTo>
                    <a:pt x="16358" y="20036"/>
                  </a:lnTo>
                  <a:lnTo>
                    <a:pt x="16583" y="20318"/>
                  </a:lnTo>
                  <a:lnTo>
                    <a:pt x="16825" y="20590"/>
                  </a:lnTo>
                  <a:lnTo>
                    <a:pt x="17085" y="20854"/>
                  </a:lnTo>
                  <a:lnTo>
                    <a:pt x="17362" y="21109"/>
                  </a:lnTo>
                  <a:lnTo>
                    <a:pt x="17656" y="21356"/>
                  </a:lnTo>
                  <a:lnTo>
                    <a:pt x="17968" y="21594"/>
                  </a:lnTo>
                  <a:lnTo>
                    <a:pt x="18297" y="21824"/>
                  </a:lnTo>
                  <a:lnTo>
                    <a:pt x="18643" y="22044"/>
                  </a:lnTo>
                  <a:lnTo>
                    <a:pt x="19006" y="22256"/>
                  </a:lnTo>
                  <a:lnTo>
                    <a:pt x="19387" y="22460"/>
                  </a:lnTo>
                  <a:lnTo>
                    <a:pt x="19784" y="22648"/>
                  </a:lnTo>
                  <a:lnTo>
                    <a:pt x="20195" y="22830"/>
                  </a:lnTo>
                  <a:lnTo>
                    <a:pt x="20622" y="23008"/>
                  </a:lnTo>
                  <a:lnTo>
                    <a:pt x="21063" y="23180"/>
                  </a:lnTo>
                  <a:lnTo>
                    <a:pt x="21518" y="23347"/>
                  </a:lnTo>
                  <a:lnTo>
                    <a:pt x="21989" y="23509"/>
                  </a:lnTo>
                  <a:lnTo>
                    <a:pt x="22474" y="23665"/>
                  </a:lnTo>
                  <a:lnTo>
                    <a:pt x="22974" y="23817"/>
                  </a:lnTo>
                  <a:lnTo>
                    <a:pt x="23488" y="23963"/>
                  </a:lnTo>
                  <a:lnTo>
                    <a:pt x="24018" y="24104"/>
                  </a:lnTo>
                  <a:lnTo>
                    <a:pt x="24568" y="24234"/>
                  </a:lnTo>
                  <a:lnTo>
                    <a:pt x="25129" y="24366"/>
                  </a:lnTo>
                  <a:lnTo>
                    <a:pt x="25700" y="24498"/>
                  </a:lnTo>
                  <a:lnTo>
                    <a:pt x="26282" y="24630"/>
                  </a:lnTo>
                  <a:lnTo>
                    <a:pt x="26874" y="24764"/>
                  </a:lnTo>
                  <a:lnTo>
                    <a:pt x="27476" y="24899"/>
                  </a:lnTo>
                  <a:lnTo>
                    <a:pt x="28089" y="25034"/>
                  </a:lnTo>
                  <a:lnTo>
                    <a:pt x="28712" y="25170"/>
                  </a:lnTo>
                  <a:lnTo>
                    <a:pt x="29346" y="25308"/>
                  </a:lnTo>
                  <a:lnTo>
                    <a:pt x="29990" y="25446"/>
                  </a:lnTo>
                  <a:lnTo>
                    <a:pt x="30560" y="25568"/>
                  </a:lnTo>
                  <a:lnTo>
                    <a:pt x="31130" y="25692"/>
                  </a:lnTo>
                  <a:lnTo>
                    <a:pt x="31700" y="25817"/>
                  </a:lnTo>
                  <a:lnTo>
                    <a:pt x="32268" y="25944"/>
                  </a:lnTo>
                  <a:lnTo>
                    <a:pt x="32835" y="26073"/>
                  </a:lnTo>
                  <a:lnTo>
                    <a:pt x="33402" y="26204"/>
                  </a:lnTo>
                  <a:lnTo>
                    <a:pt x="33967" y="26336"/>
                  </a:lnTo>
                  <a:lnTo>
                    <a:pt x="34532" y="26470"/>
                  </a:lnTo>
                  <a:lnTo>
                    <a:pt x="35096" y="26606"/>
                  </a:lnTo>
                  <a:lnTo>
                    <a:pt x="35659" y="26744"/>
                  </a:lnTo>
                  <a:lnTo>
                    <a:pt x="36219" y="26876"/>
                  </a:lnTo>
                  <a:lnTo>
                    <a:pt x="36774" y="27014"/>
                  </a:lnTo>
                  <a:lnTo>
                    <a:pt x="37323" y="27157"/>
                  </a:lnTo>
                  <a:lnTo>
                    <a:pt x="37868" y="27305"/>
                  </a:lnTo>
                  <a:lnTo>
                    <a:pt x="38407" y="27458"/>
                  </a:lnTo>
                  <a:lnTo>
                    <a:pt x="38941" y="27616"/>
                  </a:lnTo>
                  <a:lnTo>
                    <a:pt x="39470" y="27780"/>
                  </a:lnTo>
                  <a:lnTo>
                    <a:pt x="39993" y="27949"/>
                  </a:lnTo>
                  <a:lnTo>
                    <a:pt x="40512" y="28123"/>
                  </a:lnTo>
                  <a:lnTo>
                    <a:pt x="41025" y="28302"/>
                  </a:lnTo>
                  <a:lnTo>
                    <a:pt x="41532" y="28488"/>
                  </a:lnTo>
                  <a:lnTo>
                    <a:pt x="42032" y="28681"/>
                  </a:lnTo>
                  <a:lnTo>
                    <a:pt x="42526" y="28882"/>
                  </a:lnTo>
                  <a:lnTo>
                    <a:pt x="43012" y="29091"/>
                  </a:lnTo>
                  <a:lnTo>
                    <a:pt x="43492" y="29308"/>
                  </a:lnTo>
                  <a:lnTo>
                    <a:pt x="43964" y="29533"/>
                  </a:lnTo>
                  <a:lnTo>
                    <a:pt x="44430" y="29765"/>
                  </a:lnTo>
                  <a:lnTo>
                    <a:pt x="44889" y="30005"/>
                  </a:lnTo>
                  <a:lnTo>
                    <a:pt x="45341" y="30253"/>
                  </a:lnTo>
                  <a:lnTo>
                    <a:pt x="45785" y="30509"/>
                  </a:lnTo>
                  <a:lnTo>
                    <a:pt x="46221" y="30775"/>
                  </a:lnTo>
                  <a:lnTo>
                    <a:pt x="46644" y="31053"/>
                  </a:lnTo>
                  <a:lnTo>
                    <a:pt x="47055" y="31342"/>
                  </a:lnTo>
                  <a:lnTo>
                    <a:pt x="47454" y="31645"/>
                  </a:lnTo>
                  <a:lnTo>
                    <a:pt x="47841" y="31959"/>
                  </a:lnTo>
                  <a:lnTo>
                    <a:pt x="48216" y="32285"/>
                  </a:lnTo>
                  <a:lnTo>
                    <a:pt x="48578" y="32623"/>
                  </a:lnTo>
                  <a:lnTo>
                    <a:pt x="48929" y="32974"/>
                  </a:lnTo>
                  <a:lnTo>
                    <a:pt x="49267" y="33337"/>
                  </a:lnTo>
                  <a:lnTo>
                    <a:pt x="49594" y="33711"/>
                  </a:lnTo>
                  <a:lnTo>
                    <a:pt x="49915" y="34091"/>
                  </a:lnTo>
                  <a:lnTo>
                    <a:pt x="50222" y="34485"/>
                  </a:lnTo>
                  <a:lnTo>
                    <a:pt x="50514" y="34894"/>
                  </a:lnTo>
                  <a:lnTo>
                    <a:pt x="50792" y="35318"/>
                  </a:lnTo>
                  <a:lnTo>
                    <a:pt x="51054" y="35756"/>
                  </a:lnTo>
                  <a:lnTo>
                    <a:pt x="51302" y="36209"/>
                  </a:lnTo>
                  <a:lnTo>
                    <a:pt x="51535" y="36677"/>
                  </a:lnTo>
                  <a:lnTo>
                    <a:pt x="51754" y="37160"/>
                  </a:lnTo>
                  <a:lnTo>
                    <a:pt x="51958" y="37657"/>
                  </a:lnTo>
                  <a:lnTo>
                    <a:pt x="52147" y="38169"/>
                  </a:lnTo>
                  <a:lnTo>
                    <a:pt x="52328" y="38698"/>
                  </a:lnTo>
                  <a:lnTo>
                    <a:pt x="52490" y="39246"/>
                  </a:lnTo>
                  <a:lnTo>
                    <a:pt x="52632" y="39812"/>
                  </a:lnTo>
                  <a:lnTo>
                    <a:pt x="52756" y="40398"/>
                  </a:lnTo>
                  <a:lnTo>
                    <a:pt x="52861" y="41003"/>
                  </a:lnTo>
                  <a:lnTo>
                    <a:pt x="52947" y="41627"/>
                  </a:lnTo>
                  <a:lnTo>
                    <a:pt x="53013" y="42271"/>
                  </a:lnTo>
                  <a:lnTo>
                    <a:pt x="53061" y="42933"/>
                  </a:lnTo>
                  <a:lnTo>
                    <a:pt x="53089" y="43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055574" y="3764475"/>
              <a:ext cx="52210" cy="61100"/>
            </a:xfrm>
            <a:custGeom>
              <a:avLst/>
              <a:pathLst>
                <a:path w="52210" h="61100">
                  <a:moveTo>
                    <a:pt x="37206" y="61100"/>
                  </a:moveTo>
                  <a:lnTo>
                    <a:pt x="10580" y="14049"/>
                  </a:lnTo>
                  <a:lnTo>
                    <a:pt x="10623" y="14431"/>
                  </a:lnTo>
                  <a:lnTo>
                    <a:pt x="10665" y="14813"/>
                  </a:lnTo>
                  <a:lnTo>
                    <a:pt x="10707" y="15194"/>
                  </a:lnTo>
                  <a:lnTo>
                    <a:pt x="10747" y="15576"/>
                  </a:lnTo>
                  <a:lnTo>
                    <a:pt x="10786" y="15957"/>
                  </a:lnTo>
                  <a:lnTo>
                    <a:pt x="10825" y="16339"/>
                  </a:lnTo>
                  <a:lnTo>
                    <a:pt x="10863" y="16721"/>
                  </a:lnTo>
                  <a:lnTo>
                    <a:pt x="10900" y="17102"/>
                  </a:lnTo>
                  <a:lnTo>
                    <a:pt x="10935" y="17484"/>
                  </a:lnTo>
                  <a:lnTo>
                    <a:pt x="10971" y="17866"/>
                  </a:lnTo>
                  <a:lnTo>
                    <a:pt x="11004" y="18198"/>
                  </a:lnTo>
                  <a:lnTo>
                    <a:pt x="11037" y="18535"/>
                  </a:lnTo>
                  <a:lnTo>
                    <a:pt x="11067" y="18878"/>
                  </a:lnTo>
                  <a:lnTo>
                    <a:pt x="11096" y="19225"/>
                  </a:lnTo>
                  <a:lnTo>
                    <a:pt x="11122" y="19578"/>
                  </a:lnTo>
                  <a:lnTo>
                    <a:pt x="11148" y="19937"/>
                  </a:lnTo>
                  <a:lnTo>
                    <a:pt x="11171" y="20300"/>
                  </a:lnTo>
                  <a:lnTo>
                    <a:pt x="11193" y="20669"/>
                  </a:lnTo>
                  <a:lnTo>
                    <a:pt x="11213" y="21042"/>
                  </a:lnTo>
                  <a:lnTo>
                    <a:pt x="11231" y="21421"/>
                  </a:lnTo>
                  <a:lnTo>
                    <a:pt x="11256" y="21801"/>
                  </a:lnTo>
                  <a:lnTo>
                    <a:pt x="11278" y="22178"/>
                  </a:lnTo>
                  <a:lnTo>
                    <a:pt x="11297" y="22551"/>
                  </a:lnTo>
                  <a:lnTo>
                    <a:pt x="11314" y="22920"/>
                  </a:lnTo>
                  <a:lnTo>
                    <a:pt x="11328" y="23286"/>
                  </a:lnTo>
                  <a:lnTo>
                    <a:pt x="11340" y="23649"/>
                  </a:lnTo>
                  <a:lnTo>
                    <a:pt x="11349" y="24008"/>
                  </a:lnTo>
                  <a:lnTo>
                    <a:pt x="11356" y="24363"/>
                  </a:lnTo>
                  <a:lnTo>
                    <a:pt x="11360" y="24715"/>
                  </a:lnTo>
                  <a:lnTo>
                    <a:pt x="11361" y="25064"/>
                  </a:lnTo>
                  <a:lnTo>
                    <a:pt x="11361" y="61100"/>
                  </a:lnTo>
                  <a:lnTo>
                    <a:pt x="0" y="61100"/>
                  </a:lnTo>
                  <a:lnTo>
                    <a:pt x="0" y="0"/>
                  </a:lnTo>
                  <a:lnTo>
                    <a:pt x="14613" y="0"/>
                  </a:lnTo>
                  <a:lnTo>
                    <a:pt x="41629" y="47440"/>
                  </a:lnTo>
                  <a:lnTo>
                    <a:pt x="41586" y="47074"/>
                  </a:lnTo>
                  <a:lnTo>
                    <a:pt x="41544" y="46704"/>
                  </a:lnTo>
                  <a:lnTo>
                    <a:pt x="41503" y="46331"/>
                  </a:lnTo>
                  <a:lnTo>
                    <a:pt x="41463" y="45955"/>
                  </a:lnTo>
                  <a:lnTo>
                    <a:pt x="41423" y="45575"/>
                  </a:lnTo>
                  <a:lnTo>
                    <a:pt x="41384" y="45192"/>
                  </a:lnTo>
                  <a:lnTo>
                    <a:pt x="41347" y="44805"/>
                  </a:lnTo>
                  <a:lnTo>
                    <a:pt x="41310" y="44415"/>
                  </a:lnTo>
                  <a:lnTo>
                    <a:pt x="41274" y="44021"/>
                  </a:lnTo>
                  <a:lnTo>
                    <a:pt x="41239" y="43624"/>
                  </a:lnTo>
                  <a:lnTo>
                    <a:pt x="41205" y="43281"/>
                  </a:lnTo>
                  <a:lnTo>
                    <a:pt x="41171" y="42930"/>
                  </a:lnTo>
                  <a:lnTo>
                    <a:pt x="41139" y="42570"/>
                  </a:lnTo>
                  <a:lnTo>
                    <a:pt x="41107" y="42201"/>
                  </a:lnTo>
                  <a:lnTo>
                    <a:pt x="41076" y="41824"/>
                  </a:lnTo>
                  <a:lnTo>
                    <a:pt x="41046" y="41438"/>
                  </a:lnTo>
                  <a:lnTo>
                    <a:pt x="41017" y="41044"/>
                  </a:lnTo>
                  <a:lnTo>
                    <a:pt x="40989" y="40640"/>
                  </a:lnTo>
                  <a:lnTo>
                    <a:pt x="40962" y="40228"/>
                  </a:lnTo>
                  <a:lnTo>
                    <a:pt x="40935" y="39808"/>
                  </a:lnTo>
                  <a:lnTo>
                    <a:pt x="40919" y="39382"/>
                  </a:lnTo>
                  <a:lnTo>
                    <a:pt x="40904" y="38956"/>
                  </a:lnTo>
                  <a:lnTo>
                    <a:pt x="40891" y="38529"/>
                  </a:lnTo>
                  <a:lnTo>
                    <a:pt x="40880" y="38101"/>
                  </a:lnTo>
                  <a:lnTo>
                    <a:pt x="40870" y="37672"/>
                  </a:lnTo>
                  <a:lnTo>
                    <a:pt x="40862" y="37242"/>
                  </a:lnTo>
                  <a:lnTo>
                    <a:pt x="40856" y="36812"/>
                  </a:lnTo>
                  <a:lnTo>
                    <a:pt x="40852" y="36380"/>
                  </a:lnTo>
                  <a:lnTo>
                    <a:pt x="40849" y="35948"/>
                  </a:lnTo>
                  <a:lnTo>
                    <a:pt x="40848" y="35515"/>
                  </a:lnTo>
                  <a:lnTo>
                    <a:pt x="40848" y="0"/>
                  </a:lnTo>
                  <a:lnTo>
                    <a:pt x="52210" y="0"/>
                  </a:lnTo>
                  <a:lnTo>
                    <a:pt x="52210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119709" y="3764475"/>
              <a:ext cx="49825" cy="61100"/>
            </a:xfrm>
            <a:custGeom>
              <a:avLst/>
              <a:pathLst>
                <a:path w="49825" h="61100">
                  <a:moveTo>
                    <a:pt x="0" y="61100"/>
                  </a:moveTo>
                  <a:lnTo>
                    <a:pt x="0" y="0"/>
                  </a:lnTo>
                  <a:lnTo>
                    <a:pt x="48047" y="0"/>
                  </a:lnTo>
                  <a:lnTo>
                    <a:pt x="48047" y="9887"/>
                  </a:lnTo>
                  <a:lnTo>
                    <a:pt x="12792" y="9887"/>
                  </a:lnTo>
                  <a:lnTo>
                    <a:pt x="12792" y="25237"/>
                  </a:lnTo>
                  <a:lnTo>
                    <a:pt x="45402" y="25237"/>
                  </a:lnTo>
                  <a:lnTo>
                    <a:pt x="45402" y="35124"/>
                  </a:lnTo>
                  <a:lnTo>
                    <a:pt x="12792" y="35124"/>
                  </a:lnTo>
                  <a:lnTo>
                    <a:pt x="12792" y="51213"/>
                  </a:lnTo>
                  <a:lnTo>
                    <a:pt x="49825" y="51213"/>
                  </a:lnTo>
                  <a:lnTo>
                    <a:pt x="49825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173090" y="3764475"/>
              <a:ext cx="83649" cy="61100"/>
            </a:xfrm>
            <a:custGeom>
              <a:avLst/>
              <a:pathLst>
                <a:path w="83649" h="61100">
                  <a:moveTo>
                    <a:pt x="67864" y="61100"/>
                  </a:moveTo>
                  <a:lnTo>
                    <a:pt x="52687" y="61100"/>
                  </a:lnTo>
                  <a:lnTo>
                    <a:pt x="44404" y="25758"/>
                  </a:lnTo>
                  <a:lnTo>
                    <a:pt x="44325" y="25431"/>
                  </a:lnTo>
                  <a:lnTo>
                    <a:pt x="44245" y="25092"/>
                  </a:lnTo>
                  <a:lnTo>
                    <a:pt x="44162" y="24740"/>
                  </a:lnTo>
                  <a:lnTo>
                    <a:pt x="44078" y="24377"/>
                  </a:lnTo>
                  <a:lnTo>
                    <a:pt x="43992" y="24002"/>
                  </a:lnTo>
                  <a:lnTo>
                    <a:pt x="43905" y="23614"/>
                  </a:lnTo>
                  <a:lnTo>
                    <a:pt x="43815" y="23214"/>
                  </a:lnTo>
                  <a:lnTo>
                    <a:pt x="43724" y="22802"/>
                  </a:lnTo>
                  <a:lnTo>
                    <a:pt x="43632" y="22378"/>
                  </a:lnTo>
                  <a:lnTo>
                    <a:pt x="43537" y="21942"/>
                  </a:lnTo>
                  <a:lnTo>
                    <a:pt x="43451" y="21501"/>
                  </a:lnTo>
                  <a:lnTo>
                    <a:pt x="43365" y="21062"/>
                  </a:lnTo>
                  <a:lnTo>
                    <a:pt x="43281" y="20627"/>
                  </a:lnTo>
                  <a:lnTo>
                    <a:pt x="43197" y="20193"/>
                  </a:lnTo>
                  <a:lnTo>
                    <a:pt x="43114" y="19763"/>
                  </a:lnTo>
                  <a:lnTo>
                    <a:pt x="43032" y="19335"/>
                  </a:lnTo>
                  <a:lnTo>
                    <a:pt x="42951" y="18909"/>
                  </a:lnTo>
                  <a:lnTo>
                    <a:pt x="42871" y="18486"/>
                  </a:lnTo>
                  <a:lnTo>
                    <a:pt x="42792" y="18066"/>
                  </a:lnTo>
                  <a:lnTo>
                    <a:pt x="42713" y="17649"/>
                  </a:lnTo>
                  <a:lnTo>
                    <a:pt x="42619" y="17170"/>
                  </a:lnTo>
                  <a:lnTo>
                    <a:pt x="42526" y="16688"/>
                  </a:lnTo>
                  <a:lnTo>
                    <a:pt x="42435" y="16202"/>
                  </a:lnTo>
                  <a:lnTo>
                    <a:pt x="42345" y="15713"/>
                  </a:lnTo>
                  <a:lnTo>
                    <a:pt x="42258" y="15220"/>
                  </a:lnTo>
                  <a:lnTo>
                    <a:pt x="42172" y="14724"/>
                  </a:lnTo>
                  <a:lnTo>
                    <a:pt x="42088" y="14225"/>
                  </a:lnTo>
                  <a:lnTo>
                    <a:pt x="42005" y="13722"/>
                  </a:lnTo>
                  <a:lnTo>
                    <a:pt x="41925" y="13215"/>
                  </a:lnTo>
                  <a:lnTo>
                    <a:pt x="41846" y="12705"/>
                  </a:lnTo>
                  <a:lnTo>
                    <a:pt x="41750" y="13216"/>
                  </a:lnTo>
                  <a:lnTo>
                    <a:pt x="41655" y="13723"/>
                  </a:lnTo>
                  <a:lnTo>
                    <a:pt x="41560" y="14229"/>
                  </a:lnTo>
                  <a:lnTo>
                    <a:pt x="41464" y="14731"/>
                  </a:lnTo>
                  <a:lnTo>
                    <a:pt x="41369" y="15231"/>
                  </a:lnTo>
                  <a:lnTo>
                    <a:pt x="41273" y="15729"/>
                  </a:lnTo>
                  <a:lnTo>
                    <a:pt x="41178" y="16223"/>
                  </a:lnTo>
                  <a:lnTo>
                    <a:pt x="41083" y="16715"/>
                  </a:lnTo>
                  <a:lnTo>
                    <a:pt x="40987" y="17205"/>
                  </a:lnTo>
                  <a:lnTo>
                    <a:pt x="40892" y="17692"/>
                  </a:lnTo>
                  <a:lnTo>
                    <a:pt x="40848" y="17901"/>
                  </a:lnTo>
                  <a:lnTo>
                    <a:pt x="40805" y="18112"/>
                  </a:lnTo>
                  <a:lnTo>
                    <a:pt x="40762" y="18324"/>
                  </a:lnTo>
                  <a:lnTo>
                    <a:pt x="40718" y="18539"/>
                  </a:lnTo>
                  <a:lnTo>
                    <a:pt x="40675" y="18754"/>
                  </a:lnTo>
                  <a:lnTo>
                    <a:pt x="40632" y="18972"/>
                  </a:lnTo>
                  <a:lnTo>
                    <a:pt x="40588" y="19192"/>
                  </a:lnTo>
                  <a:lnTo>
                    <a:pt x="40545" y="19413"/>
                  </a:lnTo>
                  <a:lnTo>
                    <a:pt x="40502" y="19636"/>
                  </a:lnTo>
                  <a:lnTo>
                    <a:pt x="40458" y="19860"/>
                  </a:lnTo>
                  <a:lnTo>
                    <a:pt x="40414" y="20077"/>
                  </a:lnTo>
                  <a:lnTo>
                    <a:pt x="40370" y="20294"/>
                  </a:lnTo>
                  <a:lnTo>
                    <a:pt x="40324" y="20511"/>
                  </a:lnTo>
                  <a:lnTo>
                    <a:pt x="40278" y="20728"/>
                  </a:lnTo>
                  <a:lnTo>
                    <a:pt x="40231" y="20944"/>
                  </a:lnTo>
                  <a:lnTo>
                    <a:pt x="40182" y="21161"/>
                  </a:lnTo>
                  <a:lnTo>
                    <a:pt x="40133" y="21378"/>
                  </a:lnTo>
                  <a:lnTo>
                    <a:pt x="40084" y="21595"/>
                  </a:lnTo>
                  <a:lnTo>
                    <a:pt x="40033" y="21812"/>
                  </a:lnTo>
                  <a:lnTo>
                    <a:pt x="39981" y="22028"/>
                  </a:lnTo>
                  <a:lnTo>
                    <a:pt x="39938" y="22236"/>
                  </a:lnTo>
                  <a:lnTo>
                    <a:pt x="39894" y="22441"/>
                  </a:lnTo>
                  <a:lnTo>
                    <a:pt x="39851" y="22645"/>
                  </a:lnTo>
                  <a:lnTo>
                    <a:pt x="39808" y="22847"/>
                  </a:lnTo>
                  <a:lnTo>
                    <a:pt x="39764" y="23048"/>
                  </a:lnTo>
                  <a:lnTo>
                    <a:pt x="39721" y="23246"/>
                  </a:lnTo>
                  <a:lnTo>
                    <a:pt x="39678" y="23443"/>
                  </a:lnTo>
                  <a:lnTo>
                    <a:pt x="39634" y="23638"/>
                  </a:lnTo>
                  <a:lnTo>
                    <a:pt x="39591" y="23832"/>
                  </a:lnTo>
                  <a:lnTo>
                    <a:pt x="39548" y="24023"/>
                  </a:lnTo>
                  <a:lnTo>
                    <a:pt x="39512" y="24212"/>
                  </a:lnTo>
                  <a:lnTo>
                    <a:pt x="39476" y="24398"/>
                  </a:lnTo>
                  <a:lnTo>
                    <a:pt x="39440" y="24580"/>
                  </a:lnTo>
                  <a:lnTo>
                    <a:pt x="39402" y="24759"/>
                  </a:lnTo>
                  <a:lnTo>
                    <a:pt x="39363" y="24934"/>
                  </a:lnTo>
                  <a:lnTo>
                    <a:pt x="39324" y="25106"/>
                  </a:lnTo>
                  <a:lnTo>
                    <a:pt x="39283" y="25274"/>
                  </a:lnTo>
                  <a:lnTo>
                    <a:pt x="39242" y="25439"/>
                  </a:lnTo>
                  <a:lnTo>
                    <a:pt x="39200" y="25600"/>
                  </a:lnTo>
                  <a:lnTo>
                    <a:pt x="39157" y="25758"/>
                  </a:lnTo>
                  <a:lnTo>
                    <a:pt x="30918" y="61100"/>
                  </a:lnTo>
                  <a:lnTo>
                    <a:pt x="15741" y="61100"/>
                  </a:lnTo>
                  <a:lnTo>
                    <a:pt x="0" y="0"/>
                  </a:lnTo>
                  <a:lnTo>
                    <a:pt x="12965" y="0"/>
                  </a:lnTo>
                  <a:lnTo>
                    <a:pt x="20597" y="33997"/>
                  </a:lnTo>
                  <a:lnTo>
                    <a:pt x="20727" y="34551"/>
                  </a:lnTo>
                  <a:lnTo>
                    <a:pt x="20854" y="35104"/>
                  </a:lnTo>
                  <a:lnTo>
                    <a:pt x="20980" y="35654"/>
                  </a:lnTo>
                  <a:lnTo>
                    <a:pt x="21104" y="36203"/>
                  </a:lnTo>
                  <a:lnTo>
                    <a:pt x="21226" y="36751"/>
                  </a:lnTo>
                  <a:lnTo>
                    <a:pt x="21347" y="37296"/>
                  </a:lnTo>
                  <a:lnTo>
                    <a:pt x="21466" y="37840"/>
                  </a:lnTo>
                  <a:lnTo>
                    <a:pt x="21583" y="38382"/>
                  </a:lnTo>
                  <a:lnTo>
                    <a:pt x="21698" y="38922"/>
                  </a:lnTo>
                  <a:lnTo>
                    <a:pt x="21812" y="39461"/>
                  </a:lnTo>
                  <a:lnTo>
                    <a:pt x="21924" y="39993"/>
                  </a:lnTo>
                  <a:lnTo>
                    <a:pt x="22034" y="40514"/>
                  </a:lnTo>
                  <a:lnTo>
                    <a:pt x="22142" y="41023"/>
                  </a:lnTo>
                  <a:lnTo>
                    <a:pt x="22249" y="41522"/>
                  </a:lnTo>
                  <a:lnTo>
                    <a:pt x="22354" y="42008"/>
                  </a:lnTo>
                  <a:lnTo>
                    <a:pt x="22457" y="42484"/>
                  </a:lnTo>
                  <a:lnTo>
                    <a:pt x="22558" y="42949"/>
                  </a:lnTo>
                  <a:lnTo>
                    <a:pt x="22658" y="43402"/>
                  </a:lnTo>
                  <a:lnTo>
                    <a:pt x="22756" y="43844"/>
                  </a:lnTo>
                  <a:lnTo>
                    <a:pt x="22852" y="44274"/>
                  </a:lnTo>
                  <a:lnTo>
                    <a:pt x="22956" y="44766"/>
                  </a:lnTo>
                  <a:lnTo>
                    <a:pt x="23057" y="45254"/>
                  </a:lnTo>
                  <a:lnTo>
                    <a:pt x="23157" y="45738"/>
                  </a:lnTo>
                  <a:lnTo>
                    <a:pt x="23255" y="46217"/>
                  </a:lnTo>
                  <a:lnTo>
                    <a:pt x="23351" y="46692"/>
                  </a:lnTo>
                  <a:lnTo>
                    <a:pt x="23446" y="47162"/>
                  </a:lnTo>
                  <a:lnTo>
                    <a:pt x="23538" y="47628"/>
                  </a:lnTo>
                  <a:lnTo>
                    <a:pt x="23629" y="48090"/>
                  </a:lnTo>
                  <a:lnTo>
                    <a:pt x="23719" y="48548"/>
                  </a:lnTo>
                  <a:lnTo>
                    <a:pt x="23806" y="49001"/>
                  </a:lnTo>
                  <a:lnTo>
                    <a:pt x="23936" y="48361"/>
                  </a:lnTo>
                  <a:lnTo>
                    <a:pt x="24065" y="47724"/>
                  </a:lnTo>
                  <a:lnTo>
                    <a:pt x="24193" y="47091"/>
                  </a:lnTo>
                  <a:lnTo>
                    <a:pt x="24320" y="46462"/>
                  </a:lnTo>
                  <a:lnTo>
                    <a:pt x="24446" y="45835"/>
                  </a:lnTo>
                  <a:lnTo>
                    <a:pt x="24571" y="45213"/>
                  </a:lnTo>
                  <a:lnTo>
                    <a:pt x="24696" y="44593"/>
                  </a:lnTo>
                  <a:lnTo>
                    <a:pt x="24819" y="43978"/>
                  </a:lnTo>
                  <a:lnTo>
                    <a:pt x="24942" y="43365"/>
                  </a:lnTo>
                  <a:lnTo>
                    <a:pt x="25064" y="42757"/>
                  </a:lnTo>
                  <a:lnTo>
                    <a:pt x="25116" y="42495"/>
                  </a:lnTo>
                  <a:lnTo>
                    <a:pt x="25170" y="42233"/>
                  </a:lnTo>
                  <a:lnTo>
                    <a:pt x="25224" y="41968"/>
                  </a:lnTo>
                  <a:lnTo>
                    <a:pt x="25279" y="41702"/>
                  </a:lnTo>
                  <a:lnTo>
                    <a:pt x="25335" y="41434"/>
                  </a:lnTo>
                  <a:lnTo>
                    <a:pt x="25392" y="41164"/>
                  </a:lnTo>
                  <a:lnTo>
                    <a:pt x="25449" y="40893"/>
                  </a:lnTo>
                  <a:lnTo>
                    <a:pt x="25508" y="40620"/>
                  </a:lnTo>
                  <a:lnTo>
                    <a:pt x="25567" y="40345"/>
                  </a:lnTo>
                  <a:lnTo>
                    <a:pt x="25628" y="40068"/>
                  </a:lnTo>
                  <a:lnTo>
                    <a:pt x="25688" y="39791"/>
                  </a:lnTo>
                  <a:lnTo>
                    <a:pt x="25747" y="39515"/>
                  </a:lnTo>
                  <a:lnTo>
                    <a:pt x="25806" y="39239"/>
                  </a:lnTo>
                  <a:lnTo>
                    <a:pt x="25864" y="38965"/>
                  </a:lnTo>
                  <a:lnTo>
                    <a:pt x="25920" y="38691"/>
                  </a:lnTo>
                  <a:lnTo>
                    <a:pt x="25976" y="38418"/>
                  </a:lnTo>
                  <a:lnTo>
                    <a:pt x="26031" y="38146"/>
                  </a:lnTo>
                  <a:lnTo>
                    <a:pt x="26086" y="37875"/>
                  </a:lnTo>
                  <a:lnTo>
                    <a:pt x="26139" y="37605"/>
                  </a:lnTo>
                  <a:lnTo>
                    <a:pt x="26191" y="37336"/>
                  </a:lnTo>
                  <a:lnTo>
                    <a:pt x="26252" y="37068"/>
                  </a:lnTo>
                  <a:lnTo>
                    <a:pt x="26311" y="36803"/>
                  </a:lnTo>
                  <a:lnTo>
                    <a:pt x="26370" y="36541"/>
                  </a:lnTo>
                  <a:lnTo>
                    <a:pt x="26427" y="36281"/>
                  </a:lnTo>
                  <a:lnTo>
                    <a:pt x="26484" y="36024"/>
                  </a:lnTo>
                  <a:lnTo>
                    <a:pt x="26540" y="35770"/>
                  </a:lnTo>
                  <a:lnTo>
                    <a:pt x="26595" y="35518"/>
                  </a:lnTo>
                  <a:lnTo>
                    <a:pt x="26649" y="35268"/>
                  </a:lnTo>
                  <a:lnTo>
                    <a:pt x="26703" y="35022"/>
                  </a:lnTo>
                  <a:lnTo>
                    <a:pt x="26755" y="34778"/>
                  </a:lnTo>
                  <a:lnTo>
                    <a:pt x="26815" y="34529"/>
                  </a:lnTo>
                  <a:lnTo>
                    <a:pt x="26873" y="34285"/>
                  </a:lnTo>
                  <a:lnTo>
                    <a:pt x="26929" y="34046"/>
                  </a:lnTo>
                  <a:lnTo>
                    <a:pt x="26984" y="33813"/>
                  </a:lnTo>
                  <a:lnTo>
                    <a:pt x="27037" y="33585"/>
                  </a:lnTo>
                  <a:lnTo>
                    <a:pt x="27088" y="33362"/>
                  </a:lnTo>
                  <a:lnTo>
                    <a:pt x="27138" y="33144"/>
                  </a:lnTo>
                  <a:lnTo>
                    <a:pt x="27185" y="32932"/>
                  </a:lnTo>
                  <a:lnTo>
                    <a:pt x="27231" y="32725"/>
                  </a:lnTo>
                  <a:lnTo>
                    <a:pt x="27276" y="32523"/>
                  </a:lnTo>
                  <a:lnTo>
                    <a:pt x="34821" y="0"/>
                  </a:lnTo>
                  <a:lnTo>
                    <a:pt x="49131" y="0"/>
                  </a:lnTo>
                  <a:lnTo>
                    <a:pt x="56850" y="32523"/>
                  </a:lnTo>
                  <a:lnTo>
                    <a:pt x="56902" y="32733"/>
                  </a:lnTo>
                  <a:lnTo>
                    <a:pt x="56954" y="32949"/>
                  </a:lnTo>
                  <a:lnTo>
                    <a:pt x="57006" y="33170"/>
                  </a:lnTo>
                  <a:lnTo>
                    <a:pt x="57058" y="33397"/>
                  </a:lnTo>
                  <a:lnTo>
                    <a:pt x="57110" y="33628"/>
                  </a:lnTo>
                  <a:lnTo>
                    <a:pt x="57162" y="33865"/>
                  </a:lnTo>
                  <a:lnTo>
                    <a:pt x="57214" y="34107"/>
                  </a:lnTo>
                  <a:lnTo>
                    <a:pt x="57266" y="34354"/>
                  </a:lnTo>
                  <a:lnTo>
                    <a:pt x="57318" y="34607"/>
                  </a:lnTo>
                  <a:lnTo>
                    <a:pt x="57370" y="34864"/>
                  </a:lnTo>
                  <a:lnTo>
                    <a:pt x="57422" y="35117"/>
                  </a:lnTo>
                  <a:lnTo>
                    <a:pt x="57474" y="35372"/>
                  </a:lnTo>
                  <a:lnTo>
                    <a:pt x="57526" y="35630"/>
                  </a:lnTo>
                  <a:lnTo>
                    <a:pt x="57578" y="35891"/>
                  </a:lnTo>
                  <a:lnTo>
                    <a:pt x="57630" y="36154"/>
                  </a:lnTo>
                  <a:lnTo>
                    <a:pt x="57682" y="36420"/>
                  </a:lnTo>
                  <a:lnTo>
                    <a:pt x="57734" y="36689"/>
                  </a:lnTo>
                  <a:lnTo>
                    <a:pt x="57787" y="36960"/>
                  </a:lnTo>
                  <a:lnTo>
                    <a:pt x="57839" y="37233"/>
                  </a:lnTo>
                  <a:lnTo>
                    <a:pt x="57891" y="37509"/>
                  </a:lnTo>
                  <a:lnTo>
                    <a:pt x="57943" y="37779"/>
                  </a:lnTo>
                  <a:lnTo>
                    <a:pt x="57995" y="38049"/>
                  </a:lnTo>
                  <a:lnTo>
                    <a:pt x="58047" y="38320"/>
                  </a:lnTo>
                  <a:lnTo>
                    <a:pt x="58099" y="38592"/>
                  </a:lnTo>
                  <a:lnTo>
                    <a:pt x="58151" y="38865"/>
                  </a:lnTo>
                  <a:lnTo>
                    <a:pt x="58203" y="39138"/>
                  </a:lnTo>
                  <a:lnTo>
                    <a:pt x="58255" y="39413"/>
                  </a:lnTo>
                  <a:lnTo>
                    <a:pt x="58307" y="39688"/>
                  </a:lnTo>
                  <a:lnTo>
                    <a:pt x="58359" y="39964"/>
                  </a:lnTo>
                  <a:lnTo>
                    <a:pt x="58411" y="40241"/>
                  </a:lnTo>
                  <a:lnTo>
                    <a:pt x="58463" y="40510"/>
                  </a:lnTo>
                  <a:lnTo>
                    <a:pt x="58513" y="40777"/>
                  </a:lnTo>
                  <a:lnTo>
                    <a:pt x="58563" y="41044"/>
                  </a:lnTo>
                  <a:lnTo>
                    <a:pt x="58612" y="41310"/>
                  </a:lnTo>
                  <a:lnTo>
                    <a:pt x="58660" y="41575"/>
                  </a:lnTo>
                  <a:lnTo>
                    <a:pt x="58708" y="41839"/>
                  </a:lnTo>
                  <a:lnTo>
                    <a:pt x="58754" y="42102"/>
                  </a:lnTo>
                  <a:lnTo>
                    <a:pt x="58799" y="42365"/>
                  </a:lnTo>
                  <a:lnTo>
                    <a:pt x="58844" y="42626"/>
                  </a:lnTo>
                  <a:lnTo>
                    <a:pt x="58888" y="42887"/>
                  </a:lnTo>
                  <a:lnTo>
                    <a:pt x="58992" y="43494"/>
                  </a:lnTo>
                  <a:lnTo>
                    <a:pt x="59096" y="44103"/>
                  </a:lnTo>
                  <a:lnTo>
                    <a:pt x="59200" y="44712"/>
                  </a:lnTo>
                  <a:lnTo>
                    <a:pt x="59304" y="45322"/>
                  </a:lnTo>
                  <a:lnTo>
                    <a:pt x="59408" y="45933"/>
                  </a:lnTo>
                  <a:lnTo>
                    <a:pt x="59512" y="46545"/>
                  </a:lnTo>
                  <a:lnTo>
                    <a:pt x="59616" y="47158"/>
                  </a:lnTo>
                  <a:lnTo>
                    <a:pt x="59721" y="47771"/>
                  </a:lnTo>
                  <a:lnTo>
                    <a:pt x="59825" y="48386"/>
                  </a:lnTo>
                  <a:lnTo>
                    <a:pt x="59929" y="49001"/>
                  </a:lnTo>
                  <a:lnTo>
                    <a:pt x="60033" y="48514"/>
                  </a:lnTo>
                  <a:lnTo>
                    <a:pt x="60139" y="48023"/>
                  </a:lnTo>
                  <a:lnTo>
                    <a:pt x="60245" y="47528"/>
                  </a:lnTo>
                  <a:lnTo>
                    <a:pt x="60352" y="47030"/>
                  </a:lnTo>
                  <a:lnTo>
                    <a:pt x="60460" y="46529"/>
                  </a:lnTo>
                  <a:lnTo>
                    <a:pt x="60569" y="46024"/>
                  </a:lnTo>
                  <a:lnTo>
                    <a:pt x="60678" y="45516"/>
                  </a:lnTo>
                  <a:lnTo>
                    <a:pt x="60789" y="45005"/>
                  </a:lnTo>
                  <a:lnTo>
                    <a:pt x="60900" y="44489"/>
                  </a:lnTo>
                  <a:lnTo>
                    <a:pt x="61013" y="43971"/>
                  </a:lnTo>
                  <a:lnTo>
                    <a:pt x="61110" y="43524"/>
                  </a:lnTo>
                  <a:lnTo>
                    <a:pt x="61209" y="43069"/>
                  </a:lnTo>
                  <a:lnTo>
                    <a:pt x="61311" y="42605"/>
                  </a:lnTo>
                  <a:lnTo>
                    <a:pt x="61415" y="42132"/>
                  </a:lnTo>
                  <a:lnTo>
                    <a:pt x="61522" y="41651"/>
                  </a:lnTo>
                  <a:lnTo>
                    <a:pt x="61632" y="41161"/>
                  </a:lnTo>
                  <a:lnTo>
                    <a:pt x="61744" y="40662"/>
                  </a:lnTo>
                  <a:lnTo>
                    <a:pt x="61859" y="40155"/>
                  </a:lnTo>
                  <a:lnTo>
                    <a:pt x="61977" y="39639"/>
                  </a:lnTo>
                  <a:lnTo>
                    <a:pt x="62097" y="39114"/>
                  </a:lnTo>
                  <a:lnTo>
                    <a:pt x="62218" y="38587"/>
                  </a:lnTo>
                  <a:lnTo>
                    <a:pt x="62340" y="38063"/>
                  </a:lnTo>
                  <a:lnTo>
                    <a:pt x="62461" y="37542"/>
                  </a:lnTo>
                  <a:lnTo>
                    <a:pt x="62583" y="37026"/>
                  </a:lnTo>
                  <a:lnTo>
                    <a:pt x="62704" y="36512"/>
                  </a:lnTo>
                  <a:lnTo>
                    <a:pt x="62825" y="36002"/>
                  </a:lnTo>
                  <a:lnTo>
                    <a:pt x="62947" y="35496"/>
                  </a:lnTo>
                  <a:lnTo>
                    <a:pt x="63068" y="34993"/>
                  </a:lnTo>
                  <a:lnTo>
                    <a:pt x="63190" y="34493"/>
                  </a:lnTo>
                  <a:lnTo>
                    <a:pt x="63311" y="33997"/>
                  </a:lnTo>
                  <a:lnTo>
                    <a:pt x="70683" y="0"/>
                  </a:lnTo>
                  <a:lnTo>
                    <a:pt x="836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943737" y="3892360"/>
              <a:ext cx="49044" cy="61100"/>
            </a:xfrm>
            <a:custGeom>
              <a:avLst/>
              <a:pathLst>
                <a:path w="49044" h="61100">
                  <a:moveTo>
                    <a:pt x="49044" y="61100"/>
                  </a:moveTo>
                  <a:lnTo>
                    <a:pt x="0" y="61100"/>
                  </a:lnTo>
                  <a:lnTo>
                    <a:pt x="0" y="52036"/>
                  </a:lnTo>
                  <a:lnTo>
                    <a:pt x="33043" y="10017"/>
                  </a:lnTo>
                  <a:lnTo>
                    <a:pt x="3295" y="10017"/>
                  </a:lnTo>
                  <a:lnTo>
                    <a:pt x="3295" y="0"/>
                  </a:lnTo>
                  <a:lnTo>
                    <a:pt x="47266" y="0"/>
                  </a:lnTo>
                  <a:lnTo>
                    <a:pt x="47266" y="8889"/>
                  </a:lnTo>
                  <a:lnTo>
                    <a:pt x="14223" y="51082"/>
                  </a:lnTo>
                  <a:lnTo>
                    <a:pt x="49044" y="51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001282" y="3892360"/>
              <a:ext cx="49825" cy="61100"/>
            </a:xfrm>
            <a:custGeom>
              <a:avLst/>
              <a:pathLst>
                <a:path w="49825" h="61100">
                  <a:moveTo>
                    <a:pt x="0" y="61100"/>
                  </a:moveTo>
                  <a:lnTo>
                    <a:pt x="0" y="0"/>
                  </a:lnTo>
                  <a:lnTo>
                    <a:pt x="48047" y="0"/>
                  </a:lnTo>
                  <a:lnTo>
                    <a:pt x="48047" y="9887"/>
                  </a:lnTo>
                  <a:lnTo>
                    <a:pt x="12792" y="9887"/>
                  </a:lnTo>
                  <a:lnTo>
                    <a:pt x="12792" y="25237"/>
                  </a:lnTo>
                  <a:lnTo>
                    <a:pt x="45402" y="25237"/>
                  </a:lnTo>
                  <a:lnTo>
                    <a:pt x="45402" y="35124"/>
                  </a:lnTo>
                  <a:lnTo>
                    <a:pt x="12792" y="35124"/>
                  </a:lnTo>
                  <a:lnTo>
                    <a:pt x="12792" y="51213"/>
                  </a:lnTo>
                  <a:lnTo>
                    <a:pt x="49825" y="51213"/>
                  </a:lnTo>
                  <a:lnTo>
                    <a:pt x="49825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8056788" y="3892360"/>
              <a:ext cx="59582" cy="61100"/>
            </a:xfrm>
            <a:custGeom>
              <a:avLst/>
              <a:pathLst>
                <a:path w="59582" h="61100">
                  <a:moveTo>
                    <a:pt x="46919" y="61100"/>
                  </a:moveTo>
                  <a:lnTo>
                    <a:pt x="41499" y="45488"/>
                  </a:lnTo>
                  <a:lnTo>
                    <a:pt x="18212" y="45488"/>
                  </a:lnTo>
                  <a:lnTo>
                    <a:pt x="12792" y="61100"/>
                  </a:lnTo>
                  <a:lnTo>
                    <a:pt x="0" y="61100"/>
                  </a:lnTo>
                  <a:lnTo>
                    <a:pt x="22289" y="0"/>
                  </a:lnTo>
                  <a:lnTo>
                    <a:pt x="37379" y="0"/>
                  </a:lnTo>
                  <a:lnTo>
                    <a:pt x="59582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077863" y="3902293"/>
              <a:ext cx="17562" cy="25930"/>
            </a:xfrm>
            <a:custGeom>
              <a:avLst/>
              <a:pathLst>
                <a:path w="17562" h="25930">
                  <a:moveTo>
                    <a:pt x="11534" y="8367"/>
                  </a:moveTo>
                  <a:lnTo>
                    <a:pt x="11430" y="8063"/>
                  </a:lnTo>
                  <a:lnTo>
                    <a:pt x="11326" y="7760"/>
                  </a:lnTo>
                  <a:lnTo>
                    <a:pt x="11222" y="7456"/>
                  </a:lnTo>
                  <a:lnTo>
                    <a:pt x="11118" y="7153"/>
                  </a:lnTo>
                  <a:lnTo>
                    <a:pt x="11014" y="6849"/>
                  </a:lnTo>
                  <a:lnTo>
                    <a:pt x="10910" y="6546"/>
                  </a:lnTo>
                  <a:lnTo>
                    <a:pt x="10806" y="6242"/>
                  </a:lnTo>
                  <a:lnTo>
                    <a:pt x="10702" y="5939"/>
                  </a:lnTo>
                  <a:lnTo>
                    <a:pt x="10598" y="5635"/>
                  </a:lnTo>
                  <a:lnTo>
                    <a:pt x="10494" y="5332"/>
                  </a:lnTo>
                  <a:lnTo>
                    <a:pt x="10399" y="5022"/>
                  </a:lnTo>
                  <a:lnTo>
                    <a:pt x="10306" y="4719"/>
                  </a:lnTo>
                  <a:lnTo>
                    <a:pt x="10215" y="4422"/>
                  </a:lnTo>
                  <a:lnTo>
                    <a:pt x="10126" y="4131"/>
                  </a:lnTo>
                  <a:lnTo>
                    <a:pt x="10038" y="3846"/>
                  </a:lnTo>
                  <a:lnTo>
                    <a:pt x="9952" y="3567"/>
                  </a:lnTo>
                  <a:lnTo>
                    <a:pt x="9868" y="3295"/>
                  </a:lnTo>
                  <a:lnTo>
                    <a:pt x="9786" y="3028"/>
                  </a:lnTo>
                  <a:lnTo>
                    <a:pt x="9705" y="2767"/>
                  </a:lnTo>
                  <a:lnTo>
                    <a:pt x="9626" y="2513"/>
                  </a:lnTo>
                  <a:lnTo>
                    <a:pt x="9558" y="2257"/>
                  </a:lnTo>
                  <a:lnTo>
                    <a:pt x="9491" y="2012"/>
                  </a:lnTo>
                  <a:lnTo>
                    <a:pt x="9426" y="1775"/>
                  </a:lnTo>
                  <a:lnTo>
                    <a:pt x="9363" y="1548"/>
                  </a:lnTo>
                  <a:lnTo>
                    <a:pt x="9301" y="1331"/>
                  </a:lnTo>
                  <a:lnTo>
                    <a:pt x="9241" y="1123"/>
                  </a:lnTo>
                  <a:lnTo>
                    <a:pt x="9183" y="925"/>
                  </a:lnTo>
                  <a:lnTo>
                    <a:pt x="9127" y="737"/>
                  </a:lnTo>
                  <a:lnTo>
                    <a:pt x="9072" y="558"/>
                  </a:lnTo>
                  <a:lnTo>
                    <a:pt x="9019" y="388"/>
                  </a:lnTo>
                  <a:lnTo>
                    <a:pt x="8978" y="231"/>
                  </a:lnTo>
                  <a:lnTo>
                    <a:pt x="8939" y="88"/>
                  </a:lnTo>
                  <a:lnTo>
                    <a:pt x="8613" y="0"/>
                  </a:lnTo>
                  <a:lnTo>
                    <a:pt x="8579" y="130"/>
                  </a:lnTo>
                  <a:lnTo>
                    <a:pt x="8540" y="274"/>
                  </a:lnTo>
                  <a:lnTo>
                    <a:pt x="8499" y="431"/>
                  </a:lnTo>
                  <a:lnTo>
                    <a:pt x="8454" y="601"/>
                  </a:lnTo>
                  <a:lnTo>
                    <a:pt x="8405" y="778"/>
                  </a:lnTo>
                  <a:lnTo>
                    <a:pt x="8353" y="965"/>
                  </a:lnTo>
                  <a:lnTo>
                    <a:pt x="8298" y="1160"/>
                  </a:lnTo>
                  <a:lnTo>
                    <a:pt x="8239" y="1364"/>
                  </a:lnTo>
                  <a:lnTo>
                    <a:pt x="8176" y="1576"/>
                  </a:lnTo>
                  <a:lnTo>
                    <a:pt x="8110" y="1797"/>
                  </a:lnTo>
                  <a:lnTo>
                    <a:pt x="8041" y="2027"/>
                  </a:lnTo>
                  <a:lnTo>
                    <a:pt x="7968" y="2266"/>
                  </a:lnTo>
                  <a:lnTo>
                    <a:pt x="7892" y="2513"/>
                  </a:lnTo>
                  <a:lnTo>
                    <a:pt x="7821" y="2767"/>
                  </a:lnTo>
                  <a:lnTo>
                    <a:pt x="7746" y="3028"/>
                  </a:lnTo>
                  <a:lnTo>
                    <a:pt x="7668" y="3295"/>
                  </a:lnTo>
                  <a:lnTo>
                    <a:pt x="7586" y="3567"/>
                  </a:lnTo>
                  <a:lnTo>
                    <a:pt x="7501" y="3846"/>
                  </a:lnTo>
                  <a:lnTo>
                    <a:pt x="7413" y="4131"/>
                  </a:lnTo>
                  <a:lnTo>
                    <a:pt x="7321" y="4422"/>
                  </a:lnTo>
                  <a:lnTo>
                    <a:pt x="7226" y="4719"/>
                  </a:lnTo>
                  <a:lnTo>
                    <a:pt x="7127" y="5022"/>
                  </a:lnTo>
                  <a:lnTo>
                    <a:pt x="7024" y="5332"/>
                  </a:lnTo>
                  <a:lnTo>
                    <a:pt x="6929" y="5635"/>
                  </a:lnTo>
                  <a:lnTo>
                    <a:pt x="6832" y="5939"/>
                  </a:lnTo>
                  <a:lnTo>
                    <a:pt x="6734" y="6242"/>
                  </a:lnTo>
                  <a:lnTo>
                    <a:pt x="6636" y="6546"/>
                  </a:lnTo>
                  <a:lnTo>
                    <a:pt x="6537" y="6849"/>
                  </a:lnTo>
                  <a:lnTo>
                    <a:pt x="6436" y="7153"/>
                  </a:lnTo>
                  <a:lnTo>
                    <a:pt x="6335" y="7456"/>
                  </a:lnTo>
                  <a:lnTo>
                    <a:pt x="6234" y="7760"/>
                  </a:lnTo>
                  <a:lnTo>
                    <a:pt x="6131" y="8063"/>
                  </a:lnTo>
                  <a:lnTo>
                    <a:pt x="6027" y="8367"/>
                  </a:lnTo>
                  <a:lnTo>
                    <a:pt x="0" y="25930"/>
                  </a:lnTo>
                  <a:lnTo>
                    <a:pt x="17562" y="259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8124653" y="3892360"/>
              <a:ext cx="45575" cy="61100"/>
            </a:xfrm>
            <a:custGeom>
              <a:avLst/>
              <a:pathLst>
                <a:path w="45575" h="61100">
                  <a:moveTo>
                    <a:pt x="0" y="61100"/>
                  </a:moveTo>
                  <a:lnTo>
                    <a:pt x="0" y="0"/>
                  </a:lnTo>
                  <a:lnTo>
                    <a:pt x="12792" y="0"/>
                  </a:lnTo>
                  <a:lnTo>
                    <a:pt x="12792" y="51213"/>
                  </a:lnTo>
                  <a:lnTo>
                    <a:pt x="45575" y="51213"/>
                  </a:lnTo>
                  <a:lnTo>
                    <a:pt x="45575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175172" y="3892360"/>
              <a:ext cx="59582" cy="61100"/>
            </a:xfrm>
            <a:custGeom>
              <a:avLst/>
              <a:pathLst>
                <a:path w="59582" h="61100">
                  <a:moveTo>
                    <a:pt x="46919" y="61100"/>
                  </a:moveTo>
                  <a:lnTo>
                    <a:pt x="41499" y="45488"/>
                  </a:lnTo>
                  <a:lnTo>
                    <a:pt x="18212" y="45488"/>
                  </a:lnTo>
                  <a:lnTo>
                    <a:pt x="12792" y="61100"/>
                  </a:lnTo>
                  <a:lnTo>
                    <a:pt x="0" y="61100"/>
                  </a:lnTo>
                  <a:lnTo>
                    <a:pt x="22289" y="0"/>
                  </a:lnTo>
                  <a:lnTo>
                    <a:pt x="37379" y="0"/>
                  </a:lnTo>
                  <a:lnTo>
                    <a:pt x="59582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196247" y="3902293"/>
              <a:ext cx="17562" cy="25930"/>
            </a:xfrm>
            <a:custGeom>
              <a:avLst/>
              <a:pathLst>
                <a:path w="17562" h="25930">
                  <a:moveTo>
                    <a:pt x="11534" y="8367"/>
                  </a:moveTo>
                  <a:lnTo>
                    <a:pt x="11430" y="8063"/>
                  </a:lnTo>
                  <a:lnTo>
                    <a:pt x="11326" y="7760"/>
                  </a:lnTo>
                  <a:lnTo>
                    <a:pt x="11222" y="7456"/>
                  </a:lnTo>
                  <a:lnTo>
                    <a:pt x="11118" y="7153"/>
                  </a:lnTo>
                  <a:lnTo>
                    <a:pt x="11014" y="6849"/>
                  </a:lnTo>
                  <a:lnTo>
                    <a:pt x="10910" y="6546"/>
                  </a:lnTo>
                  <a:lnTo>
                    <a:pt x="10806" y="6242"/>
                  </a:lnTo>
                  <a:lnTo>
                    <a:pt x="10702" y="5939"/>
                  </a:lnTo>
                  <a:lnTo>
                    <a:pt x="10598" y="5635"/>
                  </a:lnTo>
                  <a:lnTo>
                    <a:pt x="10494" y="5332"/>
                  </a:lnTo>
                  <a:lnTo>
                    <a:pt x="10399" y="5022"/>
                  </a:lnTo>
                  <a:lnTo>
                    <a:pt x="10306" y="4719"/>
                  </a:lnTo>
                  <a:lnTo>
                    <a:pt x="10215" y="4422"/>
                  </a:lnTo>
                  <a:lnTo>
                    <a:pt x="10126" y="4131"/>
                  </a:lnTo>
                  <a:lnTo>
                    <a:pt x="10038" y="3846"/>
                  </a:lnTo>
                  <a:lnTo>
                    <a:pt x="9952" y="3567"/>
                  </a:lnTo>
                  <a:lnTo>
                    <a:pt x="9868" y="3295"/>
                  </a:lnTo>
                  <a:lnTo>
                    <a:pt x="9786" y="3028"/>
                  </a:lnTo>
                  <a:lnTo>
                    <a:pt x="9705" y="2767"/>
                  </a:lnTo>
                  <a:lnTo>
                    <a:pt x="9626" y="2513"/>
                  </a:lnTo>
                  <a:lnTo>
                    <a:pt x="9558" y="2257"/>
                  </a:lnTo>
                  <a:lnTo>
                    <a:pt x="9491" y="2012"/>
                  </a:lnTo>
                  <a:lnTo>
                    <a:pt x="9426" y="1775"/>
                  </a:lnTo>
                  <a:lnTo>
                    <a:pt x="9363" y="1548"/>
                  </a:lnTo>
                  <a:lnTo>
                    <a:pt x="9301" y="1331"/>
                  </a:lnTo>
                  <a:lnTo>
                    <a:pt x="9241" y="1123"/>
                  </a:lnTo>
                  <a:lnTo>
                    <a:pt x="9183" y="925"/>
                  </a:lnTo>
                  <a:lnTo>
                    <a:pt x="9127" y="737"/>
                  </a:lnTo>
                  <a:lnTo>
                    <a:pt x="9072" y="558"/>
                  </a:lnTo>
                  <a:lnTo>
                    <a:pt x="9019" y="388"/>
                  </a:lnTo>
                  <a:lnTo>
                    <a:pt x="8978" y="231"/>
                  </a:lnTo>
                  <a:lnTo>
                    <a:pt x="8939" y="88"/>
                  </a:lnTo>
                  <a:lnTo>
                    <a:pt x="8613" y="0"/>
                  </a:lnTo>
                  <a:lnTo>
                    <a:pt x="8579" y="130"/>
                  </a:lnTo>
                  <a:lnTo>
                    <a:pt x="8540" y="274"/>
                  </a:lnTo>
                  <a:lnTo>
                    <a:pt x="8499" y="431"/>
                  </a:lnTo>
                  <a:lnTo>
                    <a:pt x="8454" y="601"/>
                  </a:lnTo>
                  <a:lnTo>
                    <a:pt x="8405" y="778"/>
                  </a:lnTo>
                  <a:lnTo>
                    <a:pt x="8353" y="965"/>
                  </a:lnTo>
                  <a:lnTo>
                    <a:pt x="8298" y="1160"/>
                  </a:lnTo>
                  <a:lnTo>
                    <a:pt x="8239" y="1364"/>
                  </a:lnTo>
                  <a:lnTo>
                    <a:pt x="8176" y="1576"/>
                  </a:lnTo>
                  <a:lnTo>
                    <a:pt x="8110" y="1797"/>
                  </a:lnTo>
                  <a:lnTo>
                    <a:pt x="8041" y="2027"/>
                  </a:lnTo>
                  <a:lnTo>
                    <a:pt x="7968" y="2266"/>
                  </a:lnTo>
                  <a:lnTo>
                    <a:pt x="7892" y="2513"/>
                  </a:lnTo>
                  <a:lnTo>
                    <a:pt x="7821" y="2767"/>
                  </a:lnTo>
                  <a:lnTo>
                    <a:pt x="7746" y="3028"/>
                  </a:lnTo>
                  <a:lnTo>
                    <a:pt x="7668" y="3295"/>
                  </a:lnTo>
                  <a:lnTo>
                    <a:pt x="7586" y="3567"/>
                  </a:lnTo>
                  <a:lnTo>
                    <a:pt x="7501" y="3846"/>
                  </a:lnTo>
                  <a:lnTo>
                    <a:pt x="7413" y="4131"/>
                  </a:lnTo>
                  <a:lnTo>
                    <a:pt x="7321" y="4422"/>
                  </a:lnTo>
                  <a:lnTo>
                    <a:pt x="7226" y="4719"/>
                  </a:lnTo>
                  <a:lnTo>
                    <a:pt x="7127" y="5022"/>
                  </a:lnTo>
                  <a:lnTo>
                    <a:pt x="7024" y="5332"/>
                  </a:lnTo>
                  <a:lnTo>
                    <a:pt x="6929" y="5635"/>
                  </a:lnTo>
                  <a:lnTo>
                    <a:pt x="6832" y="5939"/>
                  </a:lnTo>
                  <a:lnTo>
                    <a:pt x="6734" y="6242"/>
                  </a:lnTo>
                  <a:lnTo>
                    <a:pt x="6636" y="6546"/>
                  </a:lnTo>
                  <a:lnTo>
                    <a:pt x="6537" y="6849"/>
                  </a:lnTo>
                  <a:lnTo>
                    <a:pt x="6436" y="7153"/>
                  </a:lnTo>
                  <a:lnTo>
                    <a:pt x="6335" y="7456"/>
                  </a:lnTo>
                  <a:lnTo>
                    <a:pt x="6234" y="7760"/>
                  </a:lnTo>
                  <a:lnTo>
                    <a:pt x="6131" y="8063"/>
                  </a:lnTo>
                  <a:lnTo>
                    <a:pt x="6027" y="8367"/>
                  </a:lnTo>
                  <a:lnTo>
                    <a:pt x="0" y="25930"/>
                  </a:lnTo>
                  <a:lnTo>
                    <a:pt x="17562" y="259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8243037" y="3892360"/>
              <a:ext cx="52210" cy="61100"/>
            </a:xfrm>
            <a:custGeom>
              <a:avLst/>
              <a:pathLst>
                <a:path w="52210" h="61100">
                  <a:moveTo>
                    <a:pt x="37206" y="61100"/>
                  </a:moveTo>
                  <a:lnTo>
                    <a:pt x="10580" y="14049"/>
                  </a:lnTo>
                  <a:lnTo>
                    <a:pt x="10623" y="14431"/>
                  </a:lnTo>
                  <a:lnTo>
                    <a:pt x="10665" y="14813"/>
                  </a:lnTo>
                  <a:lnTo>
                    <a:pt x="10707" y="15194"/>
                  </a:lnTo>
                  <a:lnTo>
                    <a:pt x="10747" y="15576"/>
                  </a:lnTo>
                  <a:lnTo>
                    <a:pt x="10786" y="15957"/>
                  </a:lnTo>
                  <a:lnTo>
                    <a:pt x="10825" y="16339"/>
                  </a:lnTo>
                  <a:lnTo>
                    <a:pt x="10863" y="16721"/>
                  </a:lnTo>
                  <a:lnTo>
                    <a:pt x="10900" y="17102"/>
                  </a:lnTo>
                  <a:lnTo>
                    <a:pt x="10935" y="17484"/>
                  </a:lnTo>
                  <a:lnTo>
                    <a:pt x="10971" y="17866"/>
                  </a:lnTo>
                  <a:lnTo>
                    <a:pt x="11004" y="18198"/>
                  </a:lnTo>
                  <a:lnTo>
                    <a:pt x="11037" y="18535"/>
                  </a:lnTo>
                  <a:lnTo>
                    <a:pt x="11067" y="18878"/>
                  </a:lnTo>
                  <a:lnTo>
                    <a:pt x="11096" y="19225"/>
                  </a:lnTo>
                  <a:lnTo>
                    <a:pt x="11122" y="19578"/>
                  </a:lnTo>
                  <a:lnTo>
                    <a:pt x="11148" y="19937"/>
                  </a:lnTo>
                  <a:lnTo>
                    <a:pt x="11171" y="20300"/>
                  </a:lnTo>
                  <a:lnTo>
                    <a:pt x="11193" y="20669"/>
                  </a:lnTo>
                  <a:lnTo>
                    <a:pt x="11213" y="21042"/>
                  </a:lnTo>
                  <a:lnTo>
                    <a:pt x="11231" y="21421"/>
                  </a:lnTo>
                  <a:lnTo>
                    <a:pt x="11256" y="21801"/>
                  </a:lnTo>
                  <a:lnTo>
                    <a:pt x="11278" y="22178"/>
                  </a:lnTo>
                  <a:lnTo>
                    <a:pt x="11297" y="22551"/>
                  </a:lnTo>
                  <a:lnTo>
                    <a:pt x="11314" y="22920"/>
                  </a:lnTo>
                  <a:lnTo>
                    <a:pt x="11328" y="23286"/>
                  </a:lnTo>
                  <a:lnTo>
                    <a:pt x="11340" y="23649"/>
                  </a:lnTo>
                  <a:lnTo>
                    <a:pt x="11349" y="24008"/>
                  </a:lnTo>
                  <a:lnTo>
                    <a:pt x="11356" y="24363"/>
                  </a:lnTo>
                  <a:lnTo>
                    <a:pt x="11360" y="24715"/>
                  </a:lnTo>
                  <a:lnTo>
                    <a:pt x="11361" y="25064"/>
                  </a:lnTo>
                  <a:lnTo>
                    <a:pt x="11361" y="61100"/>
                  </a:lnTo>
                  <a:lnTo>
                    <a:pt x="0" y="61100"/>
                  </a:lnTo>
                  <a:lnTo>
                    <a:pt x="0" y="0"/>
                  </a:lnTo>
                  <a:lnTo>
                    <a:pt x="14613" y="0"/>
                  </a:lnTo>
                  <a:lnTo>
                    <a:pt x="41629" y="47440"/>
                  </a:lnTo>
                  <a:lnTo>
                    <a:pt x="41586" y="47074"/>
                  </a:lnTo>
                  <a:lnTo>
                    <a:pt x="41544" y="46704"/>
                  </a:lnTo>
                  <a:lnTo>
                    <a:pt x="41503" y="46331"/>
                  </a:lnTo>
                  <a:lnTo>
                    <a:pt x="41463" y="45955"/>
                  </a:lnTo>
                  <a:lnTo>
                    <a:pt x="41423" y="45575"/>
                  </a:lnTo>
                  <a:lnTo>
                    <a:pt x="41384" y="45192"/>
                  </a:lnTo>
                  <a:lnTo>
                    <a:pt x="41347" y="44805"/>
                  </a:lnTo>
                  <a:lnTo>
                    <a:pt x="41310" y="44415"/>
                  </a:lnTo>
                  <a:lnTo>
                    <a:pt x="41274" y="44021"/>
                  </a:lnTo>
                  <a:lnTo>
                    <a:pt x="41239" y="43624"/>
                  </a:lnTo>
                  <a:lnTo>
                    <a:pt x="41205" y="43281"/>
                  </a:lnTo>
                  <a:lnTo>
                    <a:pt x="41171" y="42930"/>
                  </a:lnTo>
                  <a:lnTo>
                    <a:pt x="41139" y="42570"/>
                  </a:lnTo>
                  <a:lnTo>
                    <a:pt x="41107" y="42201"/>
                  </a:lnTo>
                  <a:lnTo>
                    <a:pt x="41076" y="41824"/>
                  </a:lnTo>
                  <a:lnTo>
                    <a:pt x="41046" y="41438"/>
                  </a:lnTo>
                  <a:lnTo>
                    <a:pt x="41017" y="41044"/>
                  </a:lnTo>
                  <a:lnTo>
                    <a:pt x="40989" y="40640"/>
                  </a:lnTo>
                  <a:lnTo>
                    <a:pt x="40962" y="40228"/>
                  </a:lnTo>
                  <a:lnTo>
                    <a:pt x="40935" y="39808"/>
                  </a:lnTo>
                  <a:lnTo>
                    <a:pt x="40919" y="39382"/>
                  </a:lnTo>
                  <a:lnTo>
                    <a:pt x="40904" y="38956"/>
                  </a:lnTo>
                  <a:lnTo>
                    <a:pt x="40891" y="38529"/>
                  </a:lnTo>
                  <a:lnTo>
                    <a:pt x="40880" y="38101"/>
                  </a:lnTo>
                  <a:lnTo>
                    <a:pt x="40870" y="37672"/>
                  </a:lnTo>
                  <a:lnTo>
                    <a:pt x="40862" y="37242"/>
                  </a:lnTo>
                  <a:lnTo>
                    <a:pt x="40856" y="36812"/>
                  </a:lnTo>
                  <a:lnTo>
                    <a:pt x="40852" y="36380"/>
                  </a:lnTo>
                  <a:lnTo>
                    <a:pt x="40849" y="35948"/>
                  </a:lnTo>
                  <a:lnTo>
                    <a:pt x="40848" y="35515"/>
                  </a:lnTo>
                  <a:lnTo>
                    <a:pt x="40848" y="0"/>
                  </a:lnTo>
                  <a:lnTo>
                    <a:pt x="52210" y="0"/>
                  </a:lnTo>
                  <a:lnTo>
                    <a:pt x="52210" y="61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307172" y="3892360"/>
              <a:ext cx="54465" cy="61100"/>
            </a:xfrm>
            <a:custGeom>
              <a:avLst/>
              <a:pathLst>
                <a:path w="54465" h="61100">
                  <a:moveTo>
                    <a:pt x="54465" y="30094"/>
                  </a:moveTo>
                  <a:lnTo>
                    <a:pt x="54442" y="31602"/>
                  </a:lnTo>
                  <a:lnTo>
                    <a:pt x="54373" y="33074"/>
                  </a:lnTo>
                  <a:lnTo>
                    <a:pt x="54258" y="34510"/>
                  </a:lnTo>
                  <a:lnTo>
                    <a:pt x="54097" y="35908"/>
                  </a:lnTo>
                  <a:lnTo>
                    <a:pt x="53890" y="37271"/>
                  </a:lnTo>
                  <a:lnTo>
                    <a:pt x="53637" y="38597"/>
                  </a:lnTo>
                  <a:lnTo>
                    <a:pt x="53339" y="39887"/>
                  </a:lnTo>
                  <a:lnTo>
                    <a:pt x="52994" y="41140"/>
                  </a:lnTo>
                  <a:lnTo>
                    <a:pt x="52603" y="42357"/>
                  </a:lnTo>
                  <a:lnTo>
                    <a:pt x="52167" y="43537"/>
                  </a:lnTo>
                  <a:lnTo>
                    <a:pt x="51690" y="44672"/>
                  </a:lnTo>
                  <a:lnTo>
                    <a:pt x="51180" y="45769"/>
                  </a:lnTo>
                  <a:lnTo>
                    <a:pt x="50635" y="46830"/>
                  </a:lnTo>
                  <a:lnTo>
                    <a:pt x="50057" y="47853"/>
                  </a:lnTo>
                  <a:lnTo>
                    <a:pt x="49445" y="48838"/>
                  </a:lnTo>
                  <a:lnTo>
                    <a:pt x="48800" y="49787"/>
                  </a:lnTo>
                  <a:lnTo>
                    <a:pt x="48120" y="50698"/>
                  </a:lnTo>
                  <a:lnTo>
                    <a:pt x="47407" y="51572"/>
                  </a:lnTo>
                  <a:lnTo>
                    <a:pt x="46660" y="52408"/>
                  </a:lnTo>
                  <a:lnTo>
                    <a:pt x="45879" y="53207"/>
                  </a:lnTo>
                  <a:lnTo>
                    <a:pt x="45066" y="53969"/>
                  </a:lnTo>
                  <a:lnTo>
                    <a:pt x="44224" y="54692"/>
                  </a:lnTo>
                  <a:lnTo>
                    <a:pt x="43352" y="55377"/>
                  </a:lnTo>
                  <a:lnTo>
                    <a:pt x="42451" y="56024"/>
                  </a:lnTo>
                  <a:lnTo>
                    <a:pt x="41521" y="56633"/>
                  </a:lnTo>
                  <a:lnTo>
                    <a:pt x="40561" y="57204"/>
                  </a:lnTo>
                  <a:lnTo>
                    <a:pt x="39571" y="57736"/>
                  </a:lnTo>
                  <a:lnTo>
                    <a:pt x="38552" y="58231"/>
                  </a:lnTo>
                  <a:lnTo>
                    <a:pt x="37503" y="58687"/>
                  </a:lnTo>
                  <a:lnTo>
                    <a:pt x="36425" y="59105"/>
                  </a:lnTo>
                  <a:lnTo>
                    <a:pt x="35333" y="59484"/>
                  </a:lnTo>
                  <a:lnTo>
                    <a:pt x="34222" y="59823"/>
                  </a:lnTo>
                  <a:lnTo>
                    <a:pt x="33095" y="60122"/>
                  </a:lnTo>
                  <a:lnTo>
                    <a:pt x="31950" y="60381"/>
                  </a:lnTo>
                  <a:lnTo>
                    <a:pt x="30788" y="60601"/>
                  </a:lnTo>
                  <a:lnTo>
                    <a:pt x="29609" y="60780"/>
                  </a:lnTo>
                  <a:lnTo>
                    <a:pt x="28412" y="60920"/>
                  </a:lnTo>
                  <a:lnTo>
                    <a:pt x="27197" y="61020"/>
                  </a:lnTo>
                  <a:lnTo>
                    <a:pt x="25966" y="61080"/>
                  </a:lnTo>
                  <a:lnTo>
                    <a:pt x="24717" y="61100"/>
                  </a:lnTo>
                  <a:lnTo>
                    <a:pt x="0" y="61100"/>
                  </a:lnTo>
                  <a:lnTo>
                    <a:pt x="0" y="0"/>
                  </a:lnTo>
                  <a:lnTo>
                    <a:pt x="22115" y="0"/>
                  </a:lnTo>
                  <a:lnTo>
                    <a:pt x="23526" y="17"/>
                  </a:lnTo>
                  <a:lnTo>
                    <a:pt x="24913" y="71"/>
                  </a:lnTo>
                  <a:lnTo>
                    <a:pt x="26277" y="160"/>
                  </a:lnTo>
                  <a:lnTo>
                    <a:pt x="27617" y="284"/>
                  </a:lnTo>
                  <a:lnTo>
                    <a:pt x="28934" y="444"/>
                  </a:lnTo>
                  <a:lnTo>
                    <a:pt x="30228" y="640"/>
                  </a:lnTo>
                  <a:lnTo>
                    <a:pt x="31498" y="871"/>
                  </a:lnTo>
                  <a:lnTo>
                    <a:pt x="32745" y="1137"/>
                  </a:lnTo>
                  <a:lnTo>
                    <a:pt x="33968" y="1440"/>
                  </a:lnTo>
                  <a:lnTo>
                    <a:pt x="35168" y="1777"/>
                  </a:lnTo>
                  <a:lnTo>
                    <a:pt x="36339" y="2152"/>
                  </a:lnTo>
                  <a:lnTo>
                    <a:pt x="37478" y="2565"/>
                  </a:lnTo>
                  <a:lnTo>
                    <a:pt x="38584" y="3016"/>
                  </a:lnTo>
                  <a:lnTo>
                    <a:pt x="39657" y="3505"/>
                  </a:lnTo>
                  <a:lnTo>
                    <a:pt x="40697" y="4032"/>
                  </a:lnTo>
                  <a:lnTo>
                    <a:pt x="41704" y="4598"/>
                  </a:lnTo>
                  <a:lnTo>
                    <a:pt x="42678" y="5201"/>
                  </a:lnTo>
                  <a:lnTo>
                    <a:pt x="43619" y="5843"/>
                  </a:lnTo>
                  <a:lnTo>
                    <a:pt x="44527" y="6523"/>
                  </a:lnTo>
                  <a:lnTo>
                    <a:pt x="45402" y="7241"/>
                  </a:lnTo>
                  <a:lnTo>
                    <a:pt x="46241" y="7998"/>
                  </a:lnTo>
                  <a:lnTo>
                    <a:pt x="47043" y="8795"/>
                  </a:lnTo>
                  <a:lnTo>
                    <a:pt x="47806" y="9632"/>
                  </a:lnTo>
                  <a:lnTo>
                    <a:pt x="48531" y="10509"/>
                  </a:lnTo>
                  <a:lnTo>
                    <a:pt x="49218" y="11426"/>
                  </a:lnTo>
                  <a:lnTo>
                    <a:pt x="49866" y="12383"/>
                  </a:lnTo>
                  <a:lnTo>
                    <a:pt x="50477" y="13379"/>
                  </a:lnTo>
                  <a:lnTo>
                    <a:pt x="51049" y="14415"/>
                  </a:lnTo>
                  <a:lnTo>
                    <a:pt x="51584" y="15492"/>
                  </a:lnTo>
                  <a:lnTo>
                    <a:pt x="52080" y="16608"/>
                  </a:lnTo>
                  <a:lnTo>
                    <a:pt x="52533" y="17765"/>
                  </a:lnTo>
                  <a:lnTo>
                    <a:pt x="52938" y="18965"/>
                  </a:lnTo>
                  <a:lnTo>
                    <a:pt x="53296" y="20208"/>
                  </a:lnTo>
                  <a:lnTo>
                    <a:pt x="53606" y="21492"/>
                  </a:lnTo>
                  <a:lnTo>
                    <a:pt x="53869" y="22820"/>
                  </a:lnTo>
                  <a:lnTo>
                    <a:pt x="54083" y="24190"/>
                  </a:lnTo>
                  <a:lnTo>
                    <a:pt x="54250" y="25602"/>
                  </a:lnTo>
                  <a:lnTo>
                    <a:pt x="54369" y="27057"/>
                  </a:lnTo>
                  <a:lnTo>
                    <a:pt x="54441" y="28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319964" y="3902247"/>
              <a:ext cx="28793" cy="41325"/>
            </a:xfrm>
            <a:custGeom>
              <a:avLst/>
              <a:pathLst>
                <a:path w="28793" h="41325">
                  <a:moveTo>
                    <a:pt x="28793" y="20207"/>
                  </a:moveTo>
                  <a:lnTo>
                    <a:pt x="28779" y="19156"/>
                  </a:lnTo>
                  <a:lnTo>
                    <a:pt x="28734" y="18134"/>
                  </a:lnTo>
                  <a:lnTo>
                    <a:pt x="28661" y="17144"/>
                  </a:lnTo>
                  <a:lnTo>
                    <a:pt x="28557" y="16183"/>
                  </a:lnTo>
                  <a:lnTo>
                    <a:pt x="28425" y="15253"/>
                  </a:lnTo>
                  <a:lnTo>
                    <a:pt x="28262" y="14353"/>
                  </a:lnTo>
                  <a:lnTo>
                    <a:pt x="28071" y="13484"/>
                  </a:lnTo>
                  <a:lnTo>
                    <a:pt x="27850" y="12644"/>
                  </a:lnTo>
                  <a:lnTo>
                    <a:pt x="27599" y="11836"/>
                  </a:lnTo>
                  <a:lnTo>
                    <a:pt x="27319" y="11057"/>
                  </a:lnTo>
                  <a:lnTo>
                    <a:pt x="27021" y="10308"/>
                  </a:lnTo>
                  <a:lnTo>
                    <a:pt x="26700" y="9586"/>
                  </a:lnTo>
                  <a:lnTo>
                    <a:pt x="26355" y="8893"/>
                  </a:lnTo>
                  <a:lnTo>
                    <a:pt x="25987" y="8227"/>
                  </a:lnTo>
                  <a:lnTo>
                    <a:pt x="25595" y="7588"/>
                  </a:lnTo>
                  <a:lnTo>
                    <a:pt x="25180" y="6978"/>
                  </a:lnTo>
                  <a:lnTo>
                    <a:pt x="24742" y="6395"/>
                  </a:lnTo>
                  <a:lnTo>
                    <a:pt x="24280" y="5840"/>
                  </a:lnTo>
                  <a:lnTo>
                    <a:pt x="23795" y="5312"/>
                  </a:lnTo>
                  <a:lnTo>
                    <a:pt x="23286" y="4813"/>
                  </a:lnTo>
                  <a:lnTo>
                    <a:pt x="22755" y="4332"/>
                  </a:lnTo>
                  <a:lnTo>
                    <a:pt x="22204" y="3876"/>
                  </a:lnTo>
                  <a:lnTo>
                    <a:pt x="21631" y="3447"/>
                  </a:lnTo>
                  <a:lnTo>
                    <a:pt x="21038" y="3044"/>
                  </a:lnTo>
                  <a:lnTo>
                    <a:pt x="20424" y="2666"/>
                  </a:lnTo>
                  <a:lnTo>
                    <a:pt x="19789" y="2315"/>
                  </a:lnTo>
                  <a:lnTo>
                    <a:pt x="19133" y="1990"/>
                  </a:lnTo>
                  <a:lnTo>
                    <a:pt x="18457" y="1691"/>
                  </a:lnTo>
                  <a:lnTo>
                    <a:pt x="17760" y="1418"/>
                  </a:lnTo>
                  <a:lnTo>
                    <a:pt x="17042" y="1170"/>
                  </a:lnTo>
                  <a:lnTo>
                    <a:pt x="16314" y="948"/>
                  </a:lnTo>
                  <a:lnTo>
                    <a:pt x="15571" y="749"/>
                  </a:lnTo>
                  <a:lnTo>
                    <a:pt x="14812" y="573"/>
                  </a:lnTo>
                  <a:lnTo>
                    <a:pt x="14037" y="421"/>
                  </a:lnTo>
                  <a:lnTo>
                    <a:pt x="13247" y="292"/>
                  </a:lnTo>
                  <a:lnTo>
                    <a:pt x="12442" y="187"/>
                  </a:lnTo>
                  <a:lnTo>
                    <a:pt x="11620" y="105"/>
                  </a:lnTo>
                  <a:lnTo>
                    <a:pt x="10783" y="46"/>
                  </a:lnTo>
                  <a:lnTo>
                    <a:pt x="9931" y="11"/>
                  </a:lnTo>
                  <a:lnTo>
                    <a:pt x="9063" y="0"/>
                  </a:lnTo>
                  <a:lnTo>
                    <a:pt x="0" y="0"/>
                  </a:lnTo>
                  <a:lnTo>
                    <a:pt x="0" y="41325"/>
                  </a:lnTo>
                  <a:lnTo>
                    <a:pt x="10841" y="41325"/>
                  </a:lnTo>
                  <a:lnTo>
                    <a:pt x="11606" y="41312"/>
                  </a:lnTo>
                  <a:lnTo>
                    <a:pt x="12360" y="41272"/>
                  </a:lnTo>
                  <a:lnTo>
                    <a:pt x="13102" y="41205"/>
                  </a:lnTo>
                  <a:lnTo>
                    <a:pt x="13831" y="41110"/>
                  </a:lnTo>
                  <a:lnTo>
                    <a:pt x="14548" y="40989"/>
                  </a:lnTo>
                  <a:lnTo>
                    <a:pt x="15253" y="40842"/>
                  </a:lnTo>
                  <a:lnTo>
                    <a:pt x="15946" y="40667"/>
                  </a:lnTo>
                  <a:lnTo>
                    <a:pt x="16627" y="40465"/>
                  </a:lnTo>
                  <a:lnTo>
                    <a:pt x="17296" y="40237"/>
                  </a:lnTo>
                  <a:lnTo>
                    <a:pt x="17952" y="39981"/>
                  </a:lnTo>
                  <a:lnTo>
                    <a:pt x="18602" y="39699"/>
                  </a:lnTo>
                  <a:lnTo>
                    <a:pt x="19234" y="39391"/>
                  </a:lnTo>
                  <a:lnTo>
                    <a:pt x="19848" y="39058"/>
                  </a:lnTo>
                  <a:lnTo>
                    <a:pt x="20443" y="38698"/>
                  </a:lnTo>
                  <a:lnTo>
                    <a:pt x="21020" y="38312"/>
                  </a:lnTo>
                  <a:lnTo>
                    <a:pt x="21579" y="37900"/>
                  </a:lnTo>
                  <a:lnTo>
                    <a:pt x="22120" y="37462"/>
                  </a:lnTo>
                  <a:lnTo>
                    <a:pt x="22643" y="36998"/>
                  </a:lnTo>
                  <a:lnTo>
                    <a:pt x="23147" y="36508"/>
                  </a:lnTo>
                  <a:lnTo>
                    <a:pt x="23633" y="35992"/>
                  </a:lnTo>
                  <a:lnTo>
                    <a:pt x="24108" y="35441"/>
                  </a:lnTo>
                  <a:lnTo>
                    <a:pt x="24561" y="34866"/>
                  </a:lnTo>
                  <a:lnTo>
                    <a:pt x="24992" y="34265"/>
                  </a:lnTo>
                  <a:lnTo>
                    <a:pt x="25402" y="33640"/>
                  </a:lnTo>
                  <a:lnTo>
                    <a:pt x="25790" y="32989"/>
                  </a:lnTo>
                  <a:lnTo>
                    <a:pt x="26157" y="32313"/>
                  </a:lnTo>
                  <a:lnTo>
                    <a:pt x="26501" y="31612"/>
                  </a:lnTo>
                  <a:lnTo>
                    <a:pt x="26825" y="30885"/>
                  </a:lnTo>
                  <a:lnTo>
                    <a:pt x="27126" y="30134"/>
                  </a:lnTo>
                  <a:lnTo>
                    <a:pt x="27406" y="29357"/>
                  </a:lnTo>
                  <a:lnTo>
                    <a:pt x="27669" y="28555"/>
                  </a:lnTo>
                  <a:lnTo>
                    <a:pt x="27905" y="27728"/>
                  </a:lnTo>
                  <a:lnTo>
                    <a:pt x="28113" y="26876"/>
                  </a:lnTo>
                  <a:lnTo>
                    <a:pt x="28294" y="25999"/>
                  </a:lnTo>
                  <a:lnTo>
                    <a:pt x="28446" y="25096"/>
                  </a:lnTo>
                  <a:lnTo>
                    <a:pt x="28571" y="24169"/>
                  </a:lnTo>
                  <a:lnTo>
                    <a:pt x="28668" y="23216"/>
                  </a:lnTo>
                  <a:lnTo>
                    <a:pt x="28738" y="22238"/>
                  </a:lnTo>
                  <a:lnTo>
                    <a:pt x="28779" y="212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577793" y="5509875"/>
              <a:ext cx="23347" cy="27322"/>
            </a:xfrm>
            <a:custGeom>
              <a:avLst/>
              <a:pathLst>
                <a:path w="23347" h="27322">
                  <a:moveTo>
                    <a:pt x="16637" y="27322"/>
                  </a:moveTo>
                  <a:lnTo>
                    <a:pt x="4731" y="6282"/>
                  </a:lnTo>
                  <a:lnTo>
                    <a:pt x="4750" y="6453"/>
                  </a:lnTo>
                  <a:lnTo>
                    <a:pt x="4769" y="6624"/>
                  </a:lnTo>
                  <a:lnTo>
                    <a:pt x="4787" y="6794"/>
                  </a:lnTo>
                  <a:lnTo>
                    <a:pt x="4805" y="6965"/>
                  </a:lnTo>
                  <a:lnTo>
                    <a:pt x="4823" y="7136"/>
                  </a:lnTo>
                  <a:lnTo>
                    <a:pt x="4840" y="7306"/>
                  </a:lnTo>
                  <a:lnTo>
                    <a:pt x="4857" y="7477"/>
                  </a:lnTo>
                  <a:lnTo>
                    <a:pt x="4874" y="7647"/>
                  </a:lnTo>
                  <a:lnTo>
                    <a:pt x="4890" y="7818"/>
                  </a:lnTo>
                  <a:lnTo>
                    <a:pt x="4906" y="7989"/>
                  </a:lnTo>
                  <a:lnTo>
                    <a:pt x="4921" y="8137"/>
                  </a:lnTo>
                  <a:lnTo>
                    <a:pt x="4935" y="8288"/>
                  </a:lnTo>
                  <a:lnTo>
                    <a:pt x="4949" y="8441"/>
                  </a:lnTo>
                  <a:lnTo>
                    <a:pt x="4961" y="8597"/>
                  </a:lnTo>
                  <a:lnTo>
                    <a:pt x="4973" y="8755"/>
                  </a:lnTo>
                  <a:lnTo>
                    <a:pt x="4985" y="8915"/>
                  </a:lnTo>
                  <a:lnTo>
                    <a:pt x="4995" y="9077"/>
                  </a:lnTo>
                  <a:lnTo>
                    <a:pt x="5005" y="9242"/>
                  </a:lnTo>
                  <a:lnTo>
                    <a:pt x="5014" y="9409"/>
                  </a:lnTo>
                  <a:lnTo>
                    <a:pt x="5022" y="9579"/>
                  </a:lnTo>
                  <a:lnTo>
                    <a:pt x="5033" y="9749"/>
                  </a:lnTo>
                  <a:lnTo>
                    <a:pt x="5043" y="9917"/>
                  </a:lnTo>
                  <a:lnTo>
                    <a:pt x="5052" y="10084"/>
                  </a:lnTo>
                  <a:lnTo>
                    <a:pt x="5059" y="10249"/>
                  </a:lnTo>
                  <a:lnTo>
                    <a:pt x="5065" y="10413"/>
                  </a:lnTo>
                  <a:lnTo>
                    <a:pt x="5071" y="10575"/>
                  </a:lnTo>
                  <a:lnTo>
                    <a:pt x="5075" y="10735"/>
                  </a:lnTo>
                  <a:lnTo>
                    <a:pt x="5078" y="10894"/>
                  </a:lnTo>
                  <a:lnTo>
                    <a:pt x="5079" y="11052"/>
                  </a:lnTo>
                  <a:lnTo>
                    <a:pt x="5080" y="11208"/>
                  </a:lnTo>
                  <a:lnTo>
                    <a:pt x="5080" y="27322"/>
                  </a:lnTo>
                  <a:lnTo>
                    <a:pt x="0" y="27322"/>
                  </a:lnTo>
                  <a:lnTo>
                    <a:pt x="0" y="0"/>
                  </a:lnTo>
                  <a:lnTo>
                    <a:pt x="6534" y="0"/>
                  </a:lnTo>
                  <a:lnTo>
                    <a:pt x="18615" y="21214"/>
                  </a:lnTo>
                  <a:lnTo>
                    <a:pt x="18596" y="21050"/>
                  </a:lnTo>
                  <a:lnTo>
                    <a:pt x="18577" y="20885"/>
                  </a:lnTo>
                  <a:lnTo>
                    <a:pt x="18559" y="20718"/>
                  </a:lnTo>
                  <a:lnTo>
                    <a:pt x="18541" y="20550"/>
                  </a:lnTo>
                  <a:lnTo>
                    <a:pt x="18523" y="20380"/>
                  </a:lnTo>
                  <a:lnTo>
                    <a:pt x="18506" y="20208"/>
                  </a:lnTo>
                  <a:lnTo>
                    <a:pt x="18489" y="20035"/>
                  </a:lnTo>
                  <a:lnTo>
                    <a:pt x="18472" y="19861"/>
                  </a:lnTo>
                  <a:lnTo>
                    <a:pt x="18456" y="19685"/>
                  </a:lnTo>
                  <a:lnTo>
                    <a:pt x="18441" y="19507"/>
                  </a:lnTo>
                  <a:lnTo>
                    <a:pt x="18425" y="19354"/>
                  </a:lnTo>
                  <a:lnTo>
                    <a:pt x="18410" y="19197"/>
                  </a:lnTo>
                  <a:lnTo>
                    <a:pt x="18396" y="19036"/>
                  </a:lnTo>
                  <a:lnTo>
                    <a:pt x="18382" y="18871"/>
                  </a:lnTo>
                  <a:lnTo>
                    <a:pt x="18368" y="18702"/>
                  </a:lnTo>
                  <a:lnTo>
                    <a:pt x="18355" y="18530"/>
                  </a:lnTo>
                  <a:lnTo>
                    <a:pt x="18342" y="18353"/>
                  </a:lnTo>
                  <a:lnTo>
                    <a:pt x="18329" y="18173"/>
                  </a:lnTo>
                  <a:lnTo>
                    <a:pt x="18317" y="17989"/>
                  </a:lnTo>
                  <a:lnTo>
                    <a:pt x="18305" y="17801"/>
                  </a:lnTo>
                  <a:lnTo>
                    <a:pt x="18298" y="17611"/>
                  </a:lnTo>
                  <a:lnTo>
                    <a:pt x="18291" y="17420"/>
                  </a:lnTo>
                  <a:lnTo>
                    <a:pt x="18285" y="17229"/>
                  </a:lnTo>
                  <a:lnTo>
                    <a:pt x="18280" y="17038"/>
                  </a:lnTo>
                  <a:lnTo>
                    <a:pt x="18276" y="16846"/>
                  </a:lnTo>
                  <a:lnTo>
                    <a:pt x="18272" y="16654"/>
                  </a:lnTo>
                  <a:lnTo>
                    <a:pt x="18270" y="16461"/>
                  </a:lnTo>
                  <a:lnTo>
                    <a:pt x="18268" y="16268"/>
                  </a:lnTo>
                  <a:lnTo>
                    <a:pt x="18267" y="16075"/>
                  </a:lnTo>
                  <a:lnTo>
                    <a:pt x="18266" y="15881"/>
                  </a:lnTo>
                  <a:lnTo>
                    <a:pt x="18266" y="0"/>
                  </a:lnTo>
                  <a:lnTo>
                    <a:pt x="23347" y="0"/>
                  </a:lnTo>
                  <a:lnTo>
                    <a:pt x="23347" y="273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8606473" y="5509875"/>
              <a:ext cx="5720" cy="27322"/>
            </a:xfrm>
            <a:custGeom>
              <a:avLst/>
              <a:pathLst>
                <a:path w="5720" h="27322">
                  <a:moveTo>
                    <a:pt x="0" y="27322"/>
                  </a:moveTo>
                  <a:lnTo>
                    <a:pt x="0" y="0"/>
                  </a:lnTo>
                  <a:lnTo>
                    <a:pt x="5720" y="0"/>
                  </a:lnTo>
                  <a:lnTo>
                    <a:pt x="5720" y="273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616479" y="5509468"/>
              <a:ext cx="26798" cy="28117"/>
            </a:xfrm>
            <a:custGeom>
              <a:avLst/>
              <a:pathLst>
                <a:path w="26798" h="28117">
                  <a:moveTo>
                    <a:pt x="14000" y="23638"/>
                  </a:moveTo>
                  <a:lnTo>
                    <a:pt x="14247" y="23636"/>
                  </a:lnTo>
                  <a:lnTo>
                    <a:pt x="14493" y="23630"/>
                  </a:lnTo>
                  <a:lnTo>
                    <a:pt x="14736" y="23620"/>
                  </a:lnTo>
                  <a:lnTo>
                    <a:pt x="14977" y="23607"/>
                  </a:lnTo>
                  <a:lnTo>
                    <a:pt x="15217" y="23589"/>
                  </a:lnTo>
                  <a:lnTo>
                    <a:pt x="15454" y="23568"/>
                  </a:lnTo>
                  <a:lnTo>
                    <a:pt x="15690" y="23543"/>
                  </a:lnTo>
                  <a:lnTo>
                    <a:pt x="15924" y="23513"/>
                  </a:lnTo>
                  <a:lnTo>
                    <a:pt x="16155" y="23480"/>
                  </a:lnTo>
                  <a:lnTo>
                    <a:pt x="16385" y="23444"/>
                  </a:lnTo>
                  <a:lnTo>
                    <a:pt x="16612" y="23404"/>
                  </a:lnTo>
                  <a:lnTo>
                    <a:pt x="16836" y="23361"/>
                  </a:lnTo>
                  <a:lnTo>
                    <a:pt x="17056" y="23317"/>
                  </a:lnTo>
                  <a:lnTo>
                    <a:pt x="17273" y="23270"/>
                  </a:lnTo>
                  <a:lnTo>
                    <a:pt x="17486" y="23221"/>
                  </a:lnTo>
                  <a:lnTo>
                    <a:pt x="17695" y="23169"/>
                  </a:lnTo>
                  <a:lnTo>
                    <a:pt x="17901" y="23115"/>
                  </a:lnTo>
                  <a:lnTo>
                    <a:pt x="18104" y="23059"/>
                  </a:lnTo>
                  <a:lnTo>
                    <a:pt x="18303" y="23000"/>
                  </a:lnTo>
                  <a:lnTo>
                    <a:pt x="18499" y="22939"/>
                  </a:lnTo>
                  <a:lnTo>
                    <a:pt x="18694" y="22873"/>
                  </a:lnTo>
                  <a:lnTo>
                    <a:pt x="18886" y="22804"/>
                  </a:lnTo>
                  <a:lnTo>
                    <a:pt x="19073" y="22735"/>
                  </a:lnTo>
                  <a:lnTo>
                    <a:pt x="19256" y="22663"/>
                  </a:lnTo>
                  <a:lnTo>
                    <a:pt x="19434" y="22590"/>
                  </a:lnTo>
                  <a:lnTo>
                    <a:pt x="19609" y="22516"/>
                  </a:lnTo>
                  <a:lnTo>
                    <a:pt x="19779" y="22440"/>
                  </a:lnTo>
                  <a:lnTo>
                    <a:pt x="19945" y="22362"/>
                  </a:lnTo>
                  <a:lnTo>
                    <a:pt x="20106" y="22283"/>
                  </a:lnTo>
                  <a:lnTo>
                    <a:pt x="20263" y="22203"/>
                  </a:lnTo>
                  <a:lnTo>
                    <a:pt x="20420" y="22117"/>
                  </a:lnTo>
                  <a:lnTo>
                    <a:pt x="20570" y="22031"/>
                  </a:lnTo>
                  <a:lnTo>
                    <a:pt x="20714" y="21945"/>
                  </a:lnTo>
                  <a:lnTo>
                    <a:pt x="20853" y="21858"/>
                  </a:lnTo>
                  <a:lnTo>
                    <a:pt x="20986" y="21771"/>
                  </a:lnTo>
                  <a:lnTo>
                    <a:pt x="21563" y="21330"/>
                  </a:lnTo>
                  <a:lnTo>
                    <a:pt x="21563" y="17549"/>
                  </a:lnTo>
                  <a:lnTo>
                    <a:pt x="14892" y="17549"/>
                  </a:lnTo>
                  <a:lnTo>
                    <a:pt x="14892" y="13321"/>
                  </a:lnTo>
                  <a:lnTo>
                    <a:pt x="26798" y="13321"/>
                  </a:lnTo>
                  <a:lnTo>
                    <a:pt x="26798" y="23366"/>
                  </a:lnTo>
                  <a:lnTo>
                    <a:pt x="26608" y="23555"/>
                  </a:lnTo>
                  <a:lnTo>
                    <a:pt x="26411" y="23743"/>
                  </a:lnTo>
                  <a:lnTo>
                    <a:pt x="26205" y="23929"/>
                  </a:lnTo>
                  <a:lnTo>
                    <a:pt x="25992" y="24114"/>
                  </a:lnTo>
                  <a:lnTo>
                    <a:pt x="25771" y="24297"/>
                  </a:lnTo>
                  <a:lnTo>
                    <a:pt x="25542" y="24478"/>
                  </a:lnTo>
                  <a:lnTo>
                    <a:pt x="25305" y="24658"/>
                  </a:lnTo>
                  <a:lnTo>
                    <a:pt x="25061" y="24837"/>
                  </a:lnTo>
                  <a:lnTo>
                    <a:pt x="24809" y="25014"/>
                  </a:lnTo>
                  <a:lnTo>
                    <a:pt x="24549" y="25189"/>
                  </a:lnTo>
                  <a:lnTo>
                    <a:pt x="24282" y="25358"/>
                  </a:lnTo>
                  <a:lnTo>
                    <a:pt x="24008" y="25522"/>
                  </a:lnTo>
                  <a:lnTo>
                    <a:pt x="23728" y="25683"/>
                  </a:lnTo>
                  <a:lnTo>
                    <a:pt x="23441" y="25840"/>
                  </a:lnTo>
                  <a:lnTo>
                    <a:pt x="23148" y="25994"/>
                  </a:lnTo>
                  <a:lnTo>
                    <a:pt x="22848" y="26143"/>
                  </a:lnTo>
                  <a:lnTo>
                    <a:pt x="22541" y="26288"/>
                  </a:lnTo>
                  <a:lnTo>
                    <a:pt x="22228" y="26430"/>
                  </a:lnTo>
                  <a:lnTo>
                    <a:pt x="21908" y="26568"/>
                  </a:lnTo>
                  <a:lnTo>
                    <a:pt x="21582" y="26701"/>
                  </a:lnTo>
                  <a:lnTo>
                    <a:pt x="21249" y="26827"/>
                  </a:lnTo>
                  <a:lnTo>
                    <a:pt x="20910" y="26947"/>
                  </a:lnTo>
                  <a:lnTo>
                    <a:pt x="20565" y="27063"/>
                  </a:lnTo>
                  <a:lnTo>
                    <a:pt x="20214" y="27173"/>
                  </a:lnTo>
                  <a:lnTo>
                    <a:pt x="19856" y="27278"/>
                  </a:lnTo>
                  <a:lnTo>
                    <a:pt x="19492" y="27379"/>
                  </a:lnTo>
                  <a:lnTo>
                    <a:pt x="19122" y="27474"/>
                  </a:lnTo>
                  <a:lnTo>
                    <a:pt x="18746" y="27564"/>
                  </a:lnTo>
                  <a:lnTo>
                    <a:pt x="18364" y="27649"/>
                  </a:lnTo>
                  <a:lnTo>
                    <a:pt x="17975" y="27729"/>
                  </a:lnTo>
                  <a:lnTo>
                    <a:pt x="17585" y="27803"/>
                  </a:lnTo>
                  <a:lnTo>
                    <a:pt x="17190" y="27869"/>
                  </a:lnTo>
                  <a:lnTo>
                    <a:pt x="16789" y="27927"/>
                  </a:lnTo>
                  <a:lnTo>
                    <a:pt x="16384" y="27977"/>
                  </a:lnTo>
                  <a:lnTo>
                    <a:pt x="15973" y="28020"/>
                  </a:lnTo>
                  <a:lnTo>
                    <a:pt x="15558" y="28055"/>
                  </a:lnTo>
                  <a:lnTo>
                    <a:pt x="15137" y="28082"/>
                  </a:lnTo>
                  <a:lnTo>
                    <a:pt x="14711" y="28101"/>
                  </a:lnTo>
                  <a:lnTo>
                    <a:pt x="14281" y="28113"/>
                  </a:lnTo>
                  <a:lnTo>
                    <a:pt x="13845" y="28117"/>
                  </a:lnTo>
                  <a:lnTo>
                    <a:pt x="13130" y="28106"/>
                  </a:lnTo>
                  <a:lnTo>
                    <a:pt x="12435" y="28075"/>
                  </a:lnTo>
                  <a:lnTo>
                    <a:pt x="11760" y="28023"/>
                  </a:lnTo>
                  <a:lnTo>
                    <a:pt x="11105" y="27949"/>
                  </a:lnTo>
                  <a:lnTo>
                    <a:pt x="10471" y="27855"/>
                  </a:lnTo>
                  <a:lnTo>
                    <a:pt x="9857" y="27740"/>
                  </a:lnTo>
                  <a:lnTo>
                    <a:pt x="9262" y="27604"/>
                  </a:lnTo>
                  <a:lnTo>
                    <a:pt x="8688" y="27447"/>
                  </a:lnTo>
                  <a:lnTo>
                    <a:pt x="8135" y="27269"/>
                  </a:lnTo>
                  <a:lnTo>
                    <a:pt x="7601" y="27070"/>
                  </a:lnTo>
                  <a:lnTo>
                    <a:pt x="7087" y="26848"/>
                  </a:lnTo>
                  <a:lnTo>
                    <a:pt x="6591" y="26611"/>
                  </a:lnTo>
                  <a:lnTo>
                    <a:pt x="6114" y="26357"/>
                  </a:lnTo>
                  <a:lnTo>
                    <a:pt x="5656" y="26086"/>
                  </a:lnTo>
                  <a:lnTo>
                    <a:pt x="5216" y="25800"/>
                  </a:lnTo>
                  <a:lnTo>
                    <a:pt x="4795" y="25497"/>
                  </a:lnTo>
                  <a:lnTo>
                    <a:pt x="4392" y="25178"/>
                  </a:lnTo>
                  <a:lnTo>
                    <a:pt x="4008" y="24842"/>
                  </a:lnTo>
                  <a:lnTo>
                    <a:pt x="3643" y="24490"/>
                  </a:lnTo>
                  <a:lnTo>
                    <a:pt x="3296" y="24122"/>
                  </a:lnTo>
                  <a:lnTo>
                    <a:pt x="2967" y="23735"/>
                  </a:lnTo>
                  <a:lnTo>
                    <a:pt x="2656" y="23334"/>
                  </a:lnTo>
                  <a:lnTo>
                    <a:pt x="2362" y="22919"/>
                  </a:lnTo>
                  <a:lnTo>
                    <a:pt x="2086" y="22490"/>
                  </a:lnTo>
                  <a:lnTo>
                    <a:pt x="1827" y="22047"/>
                  </a:lnTo>
                  <a:lnTo>
                    <a:pt x="1586" y="21591"/>
                  </a:lnTo>
                  <a:lnTo>
                    <a:pt x="1362" y="21120"/>
                  </a:lnTo>
                  <a:lnTo>
                    <a:pt x="1155" y="20635"/>
                  </a:lnTo>
                  <a:lnTo>
                    <a:pt x="966" y="20136"/>
                  </a:lnTo>
                  <a:lnTo>
                    <a:pt x="795" y="19624"/>
                  </a:lnTo>
                  <a:lnTo>
                    <a:pt x="643" y="19099"/>
                  </a:lnTo>
                  <a:lnTo>
                    <a:pt x="508" y="18565"/>
                  </a:lnTo>
                  <a:lnTo>
                    <a:pt x="389" y="18021"/>
                  </a:lnTo>
                  <a:lnTo>
                    <a:pt x="286" y="17467"/>
                  </a:lnTo>
                  <a:lnTo>
                    <a:pt x="198" y="16904"/>
                  </a:lnTo>
                  <a:lnTo>
                    <a:pt x="127" y="16331"/>
                  </a:lnTo>
                  <a:lnTo>
                    <a:pt x="71" y="15748"/>
                  </a:lnTo>
                  <a:lnTo>
                    <a:pt x="31" y="15156"/>
                  </a:lnTo>
                  <a:lnTo>
                    <a:pt x="7" y="14554"/>
                  </a:lnTo>
                  <a:lnTo>
                    <a:pt x="0" y="13942"/>
                  </a:lnTo>
                  <a:lnTo>
                    <a:pt x="8" y="13308"/>
                  </a:lnTo>
                  <a:lnTo>
                    <a:pt x="34" y="12687"/>
                  </a:lnTo>
                  <a:lnTo>
                    <a:pt x="76" y="12078"/>
                  </a:lnTo>
                  <a:lnTo>
                    <a:pt x="136" y="11481"/>
                  </a:lnTo>
                  <a:lnTo>
                    <a:pt x="213" y="10897"/>
                  </a:lnTo>
                  <a:lnTo>
                    <a:pt x="307" y="10326"/>
                  </a:lnTo>
                  <a:lnTo>
                    <a:pt x="418" y="9767"/>
                  </a:lnTo>
                  <a:lnTo>
                    <a:pt x="546" y="9220"/>
                  </a:lnTo>
                  <a:lnTo>
                    <a:pt x="691" y="8685"/>
                  </a:lnTo>
                  <a:lnTo>
                    <a:pt x="853" y="8163"/>
                  </a:lnTo>
                  <a:lnTo>
                    <a:pt x="1032" y="7655"/>
                  </a:lnTo>
                  <a:lnTo>
                    <a:pt x="1229" y="7163"/>
                  </a:lnTo>
                  <a:lnTo>
                    <a:pt x="1443" y="6686"/>
                  </a:lnTo>
                  <a:lnTo>
                    <a:pt x="1675" y="6224"/>
                  </a:lnTo>
                  <a:lnTo>
                    <a:pt x="1924" y="5778"/>
                  </a:lnTo>
                  <a:lnTo>
                    <a:pt x="2191" y="5348"/>
                  </a:lnTo>
                  <a:lnTo>
                    <a:pt x="2475" y="4933"/>
                  </a:lnTo>
                  <a:lnTo>
                    <a:pt x="2776" y="4533"/>
                  </a:lnTo>
                  <a:lnTo>
                    <a:pt x="3095" y="4149"/>
                  </a:lnTo>
                  <a:lnTo>
                    <a:pt x="3432" y="3781"/>
                  </a:lnTo>
                  <a:lnTo>
                    <a:pt x="3790" y="3425"/>
                  </a:lnTo>
                  <a:lnTo>
                    <a:pt x="4165" y="3086"/>
                  </a:lnTo>
                  <a:lnTo>
                    <a:pt x="4557" y="2764"/>
                  </a:lnTo>
                  <a:lnTo>
                    <a:pt x="4968" y="2459"/>
                  </a:lnTo>
                  <a:lnTo>
                    <a:pt x="5395" y="2171"/>
                  </a:lnTo>
                  <a:lnTo>
                    <a:pt x="5840" y="1901"/>
                  </a:lnTo>
                  <a:lnTo>
                    <a:pt x="6303" y="1647"/>
                  </a:lnTo>
                  <a:lnTo>
                    <a:pt x="6783" y="1410"/>
                  </a:lnTo>
                  <a:lnTo>
                    <a:pt x="7280" y="1191"/>
                  </a:lnTo>
                  <a:lnTo>
                    <a:pt x="7795" y="988"/>
                  </a:lnTo>
                  <a:lnTo>
                    <a:pt x="8331" y="801"/>
                  </a:lnTo>
                  <a:lnTo>
                    <a:pt x="8886" y="632"/>
                  </a:lnTo>
                  <a:lnTo>
                    <a:pt x="9459" y="484"/>
                  </a:lnTo>
                  <a:lnTo>
                    <a:pt x="10050" y="356"/>
                  </a:lnTo>
                  <a:lnTo>
                    <a:pt x="10660" y="247"/>
                  </a:lnTo>
                  <a:lnTo>
                    <a:pt x="11288" y="158"/>
                  </a:lnTo>
                  <a:lnTo>
                    <a:pt x="11934" y="89"/>
                  </a:lnTo>
                  <a:lnTo>
                    <a:pt x="12598" y="39"/>
                  </a:lnTo>
                  <a:lnTo>
                    <a:pt x="13280" y="9"/>
                  </a:lnTo>
                  <a:lnTo>
                    <a:pt x="13981" y="0"/>
                  </a:lnTo>
                  <a:lnTo>
                    <a:pt x="14491" y="5"/>
                  </a:lnTo>
                  <a:lnTo>
                    <a:pt x="14989" y="20"/>
                  </a:lnTo>
                  <a:lnTo>
                    <a:pt x="15476" y="45"/>
                  </a:lnTo>
                  <a:lnTo>
                    <a:pt x="15951" y="80"/>
                  </a:lnTo>
                  <a:lnTo>
                    <a:pt x="16414" y="126"/>
                  </a:lnTo>
                  <a:lnTo>
                    <a:pt x="16866" y="181"/>
                  </a:lnTo>
                  <a:lnTo>
                    <a:pt x="17306" y="247"/>
                  </a:lnTo>
                  <a:lnTo>
                    <a:pt x="17735" y="322"/>
                  </a:lnTo>
                  <a:lnTo>
                    <a:pt x="18152" y="408"/>
                  </a:lnTo>
                  <a:lnTo>
                    <a:pt x="18557" y="504"/>
                  </a:lnTo>
                  <a:lnTo>
                    <a:pt x="18955" y="609"/>
                  </a:lnTo>
                  <a:lnTo>
                    <a:pt x="19343" y="722"/>
                  </a:lnTo>
                  <a:lnTo>
                    <a:pt x="19720" y="845"/>
                  </a:lnTo>
                  <a:lnTo>
                    <a:pt x="20087" y="975"/>
                  </a:lnTo>
                  <a:lnTo>
                    <a:pt x="20443" y="1115"/>
                  </a:lnTo>
                  <a:lnTo>
                    <a:pt x="20789" y="1262"/>
                  </a:lnTo>
                  <a:lnTo>
                    <a:pt x="21124" y="1419"/>
                  </a:lnTo>
                  <a:lnTo>
                    <a:pt x="21449" y="1583"/>
                  </a:lnTo>
                  <a:lnTo>
                    <a:pt x="21763" y="1757"/>
                  </a:lnTo>
                  <a:lnTo>
                    <a:pt x="22067" y="1939"/>
                  </a:lnTo>
                  <a:lnTo>
                    <a:pt x="22364" y="2129"/>
                  </a:lnTo>
                  <a:lnTo>
                    <a:pt x="22652" y="2326"/>
                  </a:lnTo>
                  <a:lnTo>
                    <a:pt x="22929" y="2532"/>
                  </a:lnTo>
                  <a:lnTo>
                    <a:pt x="23196" y="2745"/>
                  </a:lnTo>
                  <a:lnTo>
                    <a:pt x="23453" y="2966"/>
                  </a:lnTo>
                  <a:lnTo>
                    <a:pt x="23700" y="3195"/>
                  </a:lnTo>
                  <a:lnTo>
                    <a:pt x="23937" y="3432"/>
                  </a:lnTo>
                  <a:lnTo>
                    <a:pt x="24164" y="3676"/>
                  </a:lnTo>
                  <a:lnTo>
                    <a:pt x="24381" y="3928"/>
                  </a:lnTo>
                  <a:lnTo>
                    <a:pt x="24588" y="4188"/>
                  </a:lnTo>
                  <a:lnTo>
                    <a:pt x="24789" y="4451"/>
                  </a:lnTo>
                  <a:lnTo>
                    <a:pt x="24982" y="4721"/>
                  </a:lnTo>
                  <a:lnTo>
                    <a:pt x="25166" y="4997"/>
                  </a:lnTo>
                  <a:lnTo>
                    <a:pt x="25342" y="5280"/>
                  </a:lnTo>
                  <a:lnTo>
                    <a:pt x="25509" y="5570"/>
                  </a:lnTo>
                  <a:lnTo>
                    <a:pt x="25667" y="5866"/>
                  </a:lnTo>
                  <a:lnTo>
                    <a:pt x="25818" y="6168"/>
                  </a:lnTo>
                  <a:lnTo>
                    <a:pt x="25959" y="6478"/>
                  </a:lnTo>
                  <a:lnTo>
                    <a:pt x="26092" y="6794"/>
                  </a:lnTo>
                  <a:lnTo>
                    <a:pt x="26217" y="7116"/>
                  </a:lnTo>
                  <a:lnTo>
                    <a:pt x="20942" y="8706"/>
                  </a:lnTo>
                  <a:lnTo>
                    <a:pt x="20870" y="8537"/>
                  </a:lnTo>
                  <a:lnTo>
                    <a:pt x="20793" y="8369"/>
                  </a:lnTo>
                  <a:lnTo>
                    <a:pt x="20712" y="8203"/>
                  </a:lnTo>
                  <a:lnTo>
                    <a:pt x="20626" y="8039"/>
                  </a:lnTo>
                  <a:lnTo>
                    <a:pt x="20535" y="7877"/>
                  </a:lnTo>
                  <a:lnTo>
                    <a:pt x="20440" y="7717"/>
                  </a:lnTo>
                  <a:lnTo>
                    <a:pt x="20339" y="7559"/>
                  </a:lnTo>
                  <a:lnTo>
                    <a:pt x="20235" y="7403"/>
                  </a:lnTo>
                  <a:lnTo>
                    <a:pt x="20125" y="7249"/>
                  </a:lnTo>
                  <a:lnTo>
                    <a:pt x="20011" y="7097"/>
                  </a:lnTo>
                  <a:lnTo>
                    <a:pt x="19892" y="6944"/>
                  </a:lnTo>
                  <a:lnTo>
                    <a:pt x="19767" y="6795"/>
                  </a:lnTo>
                  <a:lnTo>
                    <a:pt x="19636" y="6651"/>
                  </a:lnTo>
                  <a:lnTo>
                    <a:pt x="19499" y="6510"/>
                  </a:lnTo>
                  <a:lnTo>
                    <a:pt x="19357" y="6374"/>
                  </a:lnTo>
                  <a:lnTo>
                    <a:pt x="19209" y="6243"/>
                  </a:lnTo>
                  <a:lnTo>
                    <a:pt x="19054" y="6115"/>
                  </a:lnTo>
                  <a:lnTo>
                    <a:pt x="18894" y="5992"/>
                  </a:lnTo>
                  <a:lnTo>
                    <a:pt x="18729" y="5873"/>
                  </a:lnTo>
                  <a:lnTo>
                    <a:pt x="18557" y="5759"/>
                  </a:lnTo>
                  <a:lnTo>
                    <a:pt x="18383" y="5645"/>
                  </a:lnTo>
                  <a:lnTo>
                    <a:pt x="18204" y="5536"/>
                  </a:lnTo>
                  <a:lnTo>
                    <a:pt x="18019" y="5432"/>
                  </a:lnTo>
                  <a:lnTo>
                    <a:pt x="17828" y="5334"/>
                  </a:lnTo>
                  <a:lnTo>
                    <a:pt x="17631" y="5240"/>
                  </a:lnTo>
                  <a:lnTo>
                    <a:pt x="17428" y="5151"/>
                  </a:lnTo>
                  <a:lnTo>
                    <a:pt x="17220" y="5068"/>
                  </a:lnTo>
                  <a:lnTo>
                    <a:pt x="17006" y="4989"/>
                  </a:lnTo>
                  <a:lnTo>
                    <a:pt x="16786" y="4916"/>
                  </a:lnTo>
                  <a:lnTo>
                    <a:pt x="16560" y="4847"/>
                  </a:lnTo>
                  <a:lnTo>
                    <a:pt x="16331" y="4781"/>
                  </a:lnTo>
                  <a:lnTo>
                    <a:pt x="16097" y="4722"/>
                  </a:lnTo>
                  <a:lnTo>
                    <a:pt x="15855" y="4669"/>
                  </a:lnTo>
                  <a:lnTo>
                    <a:pt x="15607" y="4624"/>
                  </a:lnTo>
                  <a:lnTo>
                    <a:pt x="15353" y="4586"/>
                  </a:lnTo>
                  <a:lnTo>
                    <a:pt x="15091" y="4554"/>
                  </a:lnTo>
                  <a:lnTo>
                    <a:pt x="14824" y="4530"/>
                  </a:lnTo>
                  <a:lnTo>
                    <a:pt x="14549" y="4512"/>
                  </a:lnTo>
                  <a:lnTo>
                    <a:pt x="14268" y="4502"/>
                  </a:lnTo>
                  <a:lnTo>
                    <a:pt x="13981" y="4498"/>
                  </a:lnTo>
                  <a:lnTo>
                    <a:pt x="13560" y="4505"/>
                  </a:lnTo>
                  <a:lnTo>
                    <a:pt x="13151" y="4525"/>
                  </a:lnTo>
                  <a:lnTo>
                    <a:pt x="12753" y="4559"/>
                  </a:lnTo>
                  <a:lnTo>
                    <a:pt x="12367" y="4607"/>
                  </a:lnTo>
                  <a:lnTo>
                    <a:pt x="11993" y="4668"/>
                  </a:lnTo>
                  <a:lnTo>
                    <a:pt x="11630" y="4743"/>
                  </a:lnTo>
                  <a:lnTo>
                    <a:pt x="11279" y="4831"/>
                  </a:lnTo>
                  <a:lnTo>
                    <a:pt x="10940" y="4933"/>
                  </a:lnTo>
                  <a:lnTo>
                    <a:pt x="10612" y="5048"/>
                  </a:lnTo>
                  <a:lnTo>
                    <a:pt x="10296" y="5177"/>
                  </a:lnTo>
                  <a:lnTo>
                    <a:pt x="9991" y="5315"/>
                  </a:lnTo>
                  <a:lnTo>
                    <a:pt x="9697" y="5464"/>
                  </a:lnTo>
                  <a:lnTo>
                    <a:pt x="9414" y="5625"/>
                  </a:lnTo>
                  <a:lnTo>
                    <a:pt x="9142" y="5798"/>
                  </a:lnTo>
                  <a:lnTo>
                    <a:pt x="8881" y="5982"/>
                  </a:lnTo>
                  <a:lnTo>
                    <a:pt x="8630" y="6178"/>
                  </a:lnTo>
                  <a:lnTo>
                    <a:pt x="8391" y="6385"/>
                  </a:lnTo>
                  <a:lnTo>
                    <a:pt x="8162" y="6604"/>
                  </a:lnTo>
                  <a:lnTo>
                    <a:pt x="7944" y="6835"/>
                  </a:lnTo>
                  <a:lnTo>
                    <a:pt x="7737" y="7077"/>
                  </a:lnTo>
                  <a:lnTo>
                    <a:pt x="7540" y="7331"/>
                  </a:lnTo>
                  <a:lnTo>
                    <a:pt x="7354" y="7594"/>
                  </a:lnTo>
                  <a:lnTo>
                    <a:pt x="7179" y="7867"/>
                  </a:lnTo>
                  <a:lnTo>
                    <a:pt x="7014" y="8151"/>
                  </a:lnTo>
                  <a:lnTo>
                    <a:pt x="6859" y="8444"/>
                  </a:lnTo>
                  <a:lnTo>
                    <a:pt x="6715" y="8748"/>
                  </a:lnTo>
                  <a:lnTo>
                    <a:pt x="6582" y="9062"/>
                  </a:lnTo>
                  <a:lnTo>
                    <a:pt x="6458" y="9386"/>
                  </a:lnTo>
                  <a:lnTo>
                    <a:pt x="6346" y="9720"/>
                  </a:lnTo>
                  <a:lnTo>
                    <a:pt x="6244" y="10064"/>
                  </a:lnTo>
                  <a:lnTo>
                    <a:pt x="6151" y="10413"/>
                  </a:lnTo>
                  <a:lnTo>
                    <a:pt x="6069" y="10771"/>
                  </a:lnTo>
                  <a:lnTo>
                    <a:pt x="5996" y="11137"/>
                  </a:lnTo>
                  <a:lnTo>
                    <a:pt x="5933" y="11513"/>
                  </a:lnTo>
                  <a:lnTo>
                    <a:pt x="5880" y="11896"/>
                  </a:lnTo>
                  <a:lnTo>
                    <a:pt x="5836" y="12288"/>
                  </a:lnTo>
                  <a:lnTo>
                    <a:pt x="5802" y="12689"/>
                  </a:lnTo>
                  <a:lnTo>
                    <a:pt x="5778" y="13098"/>
                  </a:lnTo>
                  <a:lnTo>
                    <a:pt x="5764" y="13516"/>
                  </a:lnTo>
                  <a:lnTo>
                    <a:pt x="5759" y="13942"/>
                  </a:lnTo>
                  <a:lnTo>
                    <a:pt x="5764" y="14365"/>
                  </a:lnTo>
                  <a:lnTo>
                    <a:pt x="5778" y="14781"/>
                  </a:lnTo>
                  <a:lnTo>
                    <a:pt x="5802" y="15190"/>
                  </a:lnTo>
                  <a:lnTo>
                    <a:pt x="5836" y="15592"/>
                  </a:lnTo>
                  <a:lnTo>
                    <a:pt x="5880" y="15988"/>
                  </a:lnTo>
                  <a:lnTo>
                    <a:pt x="5933" y="16376"/>
                  </a:lnTo>
                  <a:lnTo>
                    <a:pt x="5996" y="16757"/>
                  </a:lnTo>
                  <a:lnTo>
                    <a:pt x="6069" y="17131"/>
                  </a:lnTo>
                  <a:lnTo>
                    <a:pt x="6151" y="17499"/>
                  </a:lnTo>
                  <a:lnTo>
                    <a:pt x="6244" y="17859"/>
                  </a:lnTo>
                  <a:lnTo>
                    <a:pt x="6349" y="18211"/>
                  </a:lnTo>
                  <a:lnTo>
                    <a:pt x="6465" y="18552"/>
                  </a:lnTo>
                  <a:lnTo>
                    <a:pt x="6591" y="18884"/>
                  </a:lnTo>
                  <a:lnTo>
                    <a:pt x="6728" y="19205"/>
                  </a:lnTo>
                  <a:lnTo>
                    <a:pt x="6874" y="19517"/>
                  </a:lnTo>
                  <a:lnTo>
                    <a:pt x="7030" y="19818"/>
                  </a:lnTo>
                  <a:lnTo>
                    <a:pt x="7196" y="20109"/>
                  </a:lnTo>
                  <a:lnTo>
                    <a:pt x="7373" y="20391"/>
                  </a:lnTo>
                  <a:lnTo>
                    <a:pt x="7559" y="20662"/>
                  </a:lnTo>
                  <a:lnTo>
                    <a:pt x="7756" y="20923"/>
                  </a:lnTo>
                  <a:lnTo>
                    <a:pt x="7967" y="21173"/>
                  </a:lnTo>
                  <a:lnTo>
                    <a:pt x="8188" y="21412"/>
                  </a:lnTo>
                  <a:lnTo>
                    <a:pt x="8420" y="21640"/>
                  </a:lnTo>
                  <a:lnTo>
                    <a:pt x="8662" y="21857"/>
                  </a:lnTo>
                  <a:lnTo>
                    <a:pt x="8915" y="22062"/>
                  </a:lnTo>
                  <a:lnTo>
                    <a:pt x="9178" y="22256"/>
                  </a:lnTo>
                  <a:lnTo>
                    <a:pt x="9451" y="22439"/>
                  </a:lnTo>
                  <a:lnTo>
                    <a:pt x="9736" y="22611"/>
                  </a:lnTo>
                  <a:lnTo>
                    <a:pt x="10030" y="22771"/>
                  </a:lnTo>
                  <a:lnTo>
                    <a:pt x="10335" y="22920"/>
                  </a:lnTo>
                  <a:lnTo>
                    <a:pt x="10651" y="23056"/>
                  </a:lnTo>
                  <a:lnTo>
                    <a:pt x="10978" y="23178"/>
                  </a:lnTo>
                  <a:lnTo>
                    <a:pt x="11316" y="23286"/>
                  </a:lnTo>
                  <a:lnTo>
                    <a:pt x="11666" y="23379"/>
                  </a:lnTo>
                  <a:lnTo>
                    <a:pt x="12027" y="23458"/>
                  </a:lnTo>
                  <a:lnTo>
                    <a:pt x="12399" y="23523"/>
                  </a:lnTo>
                  <a:lnTo>
                    <a:pt x="12782" y="23573"/>
                  </a:lnTo>
                  <a:lnTo>
                    <a:pt x="13177" y="23609"/>
                  </a:lnTo>
                  <a:lnTo>
                    <a:pt x="13583" y="236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648397" y="5509875"/>
              <a:ext cx="22280" cy="27322"/>
            </a:xfrm>
            <a:custGeom>
              <a:avLst/>
              <a:pathLst>
                <a:path w="22280" h="27322">
                  <a:moveTo>
                    <a:pt x="0" y="27322"/>
                  </a:moveTo>
                  <a:lnTo>
                    <a:pt x="0" y="0"/>
                  </a:lnTo>
                  <a:lnTo>
                    <a:pt x="21485" y="0"/>
                  </a:lnTo>
                  <a:lnTo>
                    <a:pt x="21485" y="4421"/>
                  </a:lnTo>
                  <a:lnTo>
                    <a:pt x="5720" y="4421"/>
                  </a:lnTo>
                  <a:lnTo>
                    <a:pt x="5720" y="11285"/>
                  </a:lnTo>
                  <a:lnTo>
                    <a:pt x="20302" y="11285"/>
                  </a:lnTo>
                  <a:lnTo>
                    <a:pt x="20302" y="15706"/>
                  </a:lnTo>
                  <a:lnTo>
                    <a:pt x="5720" y="15706"/>
                  </a:lnTo>
                  <a:lnTo>
                    <a:pt x="5720" y="22901"/>
                  </a:lnTo>
                  <a:lnTo>
                    <a:pt x="22280" y="22901"/>
                  </a:lnTo>
                  <a:lnTo>
                    <a:pt x="22280" y="273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674886" y="5509875"/>
              <a:ext cx="25208" cy="27322"/>
            </a:xfrm>
            <a:custGeom>
              <a:avLst/>
              <a:pathLst>
                <a:path w="25208" h="27322">
                  <a:moveTo>
                    <a:pt x="18770" y="27322"/>
                  </a:moveTo>
                  <a:lnTo>
                    <a:pt x="12429" y="16948"/>
                  </a:lnTo>
                  <a:lnTo>
                    <a:pt x="5720" y="16948"/>
                  </a:lnTo>
                  <a:lnTo>
                    <a:pt x="5720" y="27322"/>
                  </a:lnTo>
                  <a:lnTo>
                    <a:pt x="0" y="27322"/>
                  </a:lnTo>
                  <a:lnTo>
                    <a:pt x="0" y="0"/>
                  </a:lnTo>
                  <a:lnTo>
                    <a:pt x="13651" y="0"/>
                  </a:lnTo>
                  <a:lnTo>
                    <a:pt x="14156" y="5"/>
                  </a:lnTo>
                  <a:lnTo>
                    <a:pt x="14648" y="23"/>
                  </a:lnTo>
                  <a:lnTo>
                    <a:pt x="15127" y="52"/>
                  </a:lnTo>
                  <a:lnTo>
                    <a:pt x="15593" y="93"/>
                  </a:lnTo>
                  <a:lnTo>
                    <a:pt x="16046" y="145"/>
                  </a:lnTo>
                  <a:lnTo>
                    <a:pt x="16485" y="209"/>
                  </a:lnTo>
                  <a:lnTo>
                    <a:pt x="16911" y="285"/>
                  </a:lnTo>
                  <a:lnTo>
                    <a:pt x="17324" y="372"/>
                  </a:lnTo>
                  <a:lnTo>
                    <a:pt x="17724" y="471"/>
                  </a:lnTo>
                  <a:lnTo>
                    <a:pt x="18111" y="581"/>
                  </a:lnTo>
                  <a:lnTo>
                    <a:pt x="18489" y="699"/>
                  </a:lnTo>
                  <a:lnTo>
                    <a:pt x="18853" y="826"/>
                  </a:lnTo>
                  <a:lnTo>
                    <a:pt x="19205" y="964"/>
                  </a:lnTo>
                  <a:lnTo>
                    <a:pt x="19544" y="1112"/>
                  </a:lnTo>
                  <a:lnTo>
                    <a:pt x="19871" y="1270"/>
                  </a:lnTo>
                  <a:lnTo>
                    <a:pt x="20184" y="1438"/>
                  </a:lnTo>
                  <a:lnTo>
                    <a:pt x="20485" y="1616"/>
                  </a:lnTo>
                  <a:lnTo>
                    <a:pt x="20773" y="1804"/>
                  </a:lnTo>
                  <a:lnTo>
                    <a:pt x="21048" y="2002"/>
                  </a:lnTo>
                  <a:lnTo>
                    <a:pt x="21311" y="2210"/>
                  </a:lnTo>
                  <a:lnTo>
                    <a:pt x="21560" y="2424"/>
                  </a:lnTo>
                  <a:lnTo>
                    <a:pt x="21796" y="2648"/>
                  </a:lnTo>
                  <a:lnTo>
                    <a:pt x="22019" y="2880"/>
                  </a:lnTo>
                  <a:lnTo>
                    <a:pt x="22229" y="3122"/>
                  </a:lnTo>
                  <a:lnTo>
                    <a:pt x="22426" y="3374"/>
                  </a:lnTo>
                  <a:lnTo>
                    <a:pt x="22609" y="3634"/>
                  </a:lnTo>
                  <a:lnTo>
                    <a:pt x="22779" y="3904"/>
                  </a:lnTo>
                  <a:lnTo>
                    <a:pt x="22936" y="4183"/>
                  </a:lnTo>
                  <a:lnTo>
                    <a:pt x="23080" y="4472"/>
                  </a:lnTo>
                  <a:lnTo>
                    <a:pt x="23211" y="4770"/>
                  </a:lnTo>
                  <a:lnTo>
                    <a:pt x="23333" y="5072"/>
                  </a:lnTo>
                  <a:lnTo>
                    <a:pt x="23441" y="5383"/>
                  </a:lnTo>
                  <a:lnTo>
                    <a:pt x="23537" y="5701"/>
                  </a:lnTo>
                  <a:lnTo>
                    <a:pt x="23620" y="6026"/>
                  </a:lnTo>
                  <a:lnTo>
                    <a:pt x="23691" y="6360"/>
                  </a:lnTo>
                  <a:lnTo>
                    <a:pt x="23748" y="6701"/>
                  </a:lnTo>
                  <a:lnTo>
                    <a:pt x="23793" y="7050"/>
                  </a:lnTo>
                  <a:lnTo>
                    <a:pt x="23825" y="7407"/>
                  </a:lnTo>
                  <a:lnTo>
                    <a:pt x="23844" y="7772"/>
                  </a:lnTo>
                  <a:lnTo>
                    <a:pt x="23851" y="8144"/>
                  </a:lnTo>
                  <a:lnTo>
                    <a:pt x="23846" y="8448"/>
                  </a:lnTo>
                  <a:lnTo>
                    <a:pt x="23832" y="8747"/>
                  </a:lnTo>
                  <a:lnTo>
                    <a:pt x="23809" y="9040"/>
                  </a:lnTo>
                  <a:lnTo>
                    <a:pt x="23776" y="9329"/>
                  </a:lnTo>
                  <a:lnTo>
                    <a:pt x="23734" y="9613"/>
                  </a:lnTo>
                  <a:lnTo>
                    <a:pt x="23683" y="9891"/>
                  </a:lnTo>
                  <a:lnTo>
                    <a:pt x="23623" y="10165"/>
                  </a:lnTo>
                  <a:lnTo>
                    <a:pt x="23553" y="10434"/>
                  </a:lnTo>
                  <a:lnTo>
                    <a:pt x="23474" y="10697"/>
                  </a:lnTo>
                  <a:lnTo>
                    <a:pt x="23385" y="10956"/>
                  </a:lnTo>
                  <a:lnTo>
                    <a:pt x="23293" y="11205"/>
                  </a:lnTo>
                  <a:lnTo>
                    <a:pt x="23192" y="11449"/>
                  </a:lnTo>
                  <a:lnTo>
                    <a:pt x="23085" y="11687"/>
                  </a:lnTo>
                  <a:lnTo>
                    <a:pt x="22970" y="11921"/>
                  </a:lnTo>
                  <a:lnTo>
                    <a:pt x="22847" y="12148"/>
                  </a:lnTo>
                  <a:lnTo>
                    <a:pt x="22718" y="12370"/>
                  </a:lnTo>
                  <a:lnTo>
                    <a:pt x="22581" y="12587"/>
                  </a:lnTo>
                  <a:lnTo>
                    <a:pt x="22436" y="12799"/>
                  </a:lnTo>
                  <a:lnTo>
                    <a:pt x="22284" y="13004"/>
                  </a:lnTo>
                  <a:lnTo>
                    <a:pt x="22125" y="13205"/>
                  </a:lnTo>
                  <a:lnTo>
                    <a:pt x="21963" y="13400"/>
                  </a:lnTo>
                  <a:lnTo>
                    <a:pt x="21795" y="13588"/>
                  </a:lnTo>
                  <a:lnTo>
                    <a:pt x="21620" y="13770"/>
                  </a:lnTo>
                  <a:lnTo>
                    <a:pt x="21439" y="13947"/>
                  </a:lnTo>
                  <a:lnTo>
                    <a:pt x="21252" y="14116"/>
                  </a:lnTo>
                  <a:lnTo>
                    <a:pt x="21059" y="14280"/>
                  </a:lnTo>
                  <a:lnTo>
                    <a:pt x="20860" y="14438"/>
                  </a:lnTo>
                  <a:lnTo>
                    <a:pt x="20654" y="14589"/>
                  </a:lnTo>
                  <a:lnTo>
                    <a:pt x="20443" y="14734"/>
                  </a:lnTo>
                  <a:lnTo>
                    <a:pt x="20225" y="14873"/>
                  </a:lnTo>
                  <a:lnTo>
                    <a:pt x="20002" y="15001"/>
                  </a:lnTo>
                  <a:lnTo>
                    <a:pt x="19775" y="15122"/>
                  </a:lnTo>
                  <a:lnTo>
                    <a:pt x="19544" y="15237"/>
                  </a:lnTo>
                  <a:lnTo>
                    <a:pt x="19309" y="15344"/>
                  </a:lnTo>
                  <a:lnTo>
                    <a:pt x="19071" y="15445"/>
                  </a:lnTo>
                  <a:lnTo>
                    <a:pt x="18828" y="15538"/>
                  </a:lnTo>
                  <a:lnTo>
                    <a:pt x="18582" y="15625"/>
                  </a:lnTo>
                  <a:lnTo>
                    <a:pt x="18332" y="15704"/>
                  </a:lnTo>
                  <a:lnTo>
                    <a:pt x="18078" y="15777"/>
                  </a:lnTo>
                  <a:lnTo>
                    <a:pt x="17820" y="15842"/>
                  </a:lnTo>
                  <a:lnTo>
                    <a:pt x="25208" y="273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680606" y="5514316"/>
              <a:ext cx="12371" cy="8066"/>
            </a:xfrm>
            <a:custGeom>
              <a:avLst/>
              <a:pathLst>
                <a:path w="12371" h="8066">
                  <a:moveTo>
                    <a:pt x="12371" y="3936"/>
                  </a:moveTo>
                  <a:lnTo>
                    <a:pt x="12358" y="3547"/>
                  </a:lnTo>
                  <a:lnTo>
                    <a:pt x="12318" y="3178"/>
                  </a:lnTo>
                  <a:lnTo>
                    <a:pt x="12252" y="2830"/>
                  </a:lnTo>
                  <a:lnTo>
                    <a:pt x="12160" y="2503"/>
                  </a:lnTo>
                  <a:lnTo>
                    <a:pt x="12042" y="2196"/>
                  </a:lnTo>
                  <a:lnTo>
                    <a:pt x="11896" y="1909"/>
                  </a:lnTo>
                  <a:lnTo>
                    <a:pt x="11725" y="1643"/>
                  </a:lnTo>
                  <a:lnTo>
                    <a:pt x="11527" y="1398"/>
                  </a:lnTo>
                  <a:lnTo>
                    <a:pt x="11303" y="1173"/>
                  </a:lnTo>
                  <a:lnTo>
                    <a:pt x="11053" y="969"/>
                  </a:lnTo>
                  <a:lnTo>
                    <a:pt x="10781" y="785"/>
                  </a:lnTo>
                  <a:lnTo>
                    <a:pt x="10488" y="620"/>
                  </a:lnTo>
                  <a:lnTo>
                    <a:pt x="10172" y="475"/>
                  </a:lnTo>
                  <a:lnTo>
                    <a:pt x="9833" y="349"/>
                  </a:lnTo>
                  <a:lnTo>
                    <a:pt x="9472" y="242"/>
                  </a:lnTo>
                  <a:lnTo>
                    <a:pt x="9089" y="155"/>
                  </a:lnTo>
                  <a:lnTo>
                    <a:pt x="8683" y="87"/>
                  </a:lnTo>
                  <a:lnTo>
                    <a:pt x="8254" y="38"/>
                  </a:lnTo>
                  <a:lnTo>
                    <a:pt x="7803" y="9"/>
                  </a:lnTo>
                  <a:lnTo>
                    <a:pt x="7329" y="0"/>
                  </a:lnTo>
                  <a:lnTo>
                    <a:pt x="0" y="0"/>
                  </a:lnTo>
                  <a:lnTo>
                    <a:pt x="0" y="8066"/>
                  </a:lnTo>
                  <a:lnTo>
                    <a:pt x="7485" y="8066"/>
                  </a:lnTo>
                  <a:lnTo>
                    <a:pt x="7737" y="8063"/>
                  </a:lnTo>
                  <a:lnTo>
                    <a:pt x="7982" y="8055"/>
                  </a:lnTo>
                  <a:lnTo>
                    <a:pt x="8219" y="8040"/>
                  </a:lnTo>
                  <a:lnTo>
                    <a:pt x="8449" y="8020"/>
                  </a:lnTo>
                  <a:lnTo>
                    <a:pt x="8672" y="7994"/>
                  </a:lnTo>
                  <a:lnTo>
                    <a:pt x="8888" y="7962"/>
                  </a:lnTo>
                  <a:lnTo>
                    <a:pt x="9096" y="7924"/>
                  </a:lnTo>
                  <a:lnTo>
                    <a:pt x="9296" y="7880"/>
                  </a:lnTo>
                  <a:lnTo>
                    <a:pt x="9490" y="7831"/>
                  </a:lnTo>
                  <a:lnTo>
                    <a:pt x="9676" y="7775"/>
                  </a:lnTo>
                  <a:lnTo>
                    <a:pt x="9858" y="7711"/>
                  </a:lnTo>
                  <a:lnTo>
                    <a:pt x="10034" y="7642"/>
                  </a:lnTo>
                  <a:lnTo>
                    <a:pt x="10203" y="7568"/>
                  </a:lnTo>
                  <a:lnTo>
                    <a:pt x="10365" y="7490"/>
                  </a:lnTo>
                  <a:lnTo>
                    <a:pt x="10519" y="7407"/>
                  </a:lnTo>
                  <a:lnTo>
                    <a:pt x="10667" y="7319"/>
                  </a:lnTo>
                  <a:lnTo>
                    <a:pt x="10808" y="7227"/>
                  </a:lnTo>
                  <a:lnTo>
                    <a:pt x="11620" y="6441"/>
                  </a:lnTo>
                  <a:lnTo>
                    <a:pt x="11712" y="6311"/>
                  </a:lnTo>
                  <a:lnTo>
                    <a:pt x="11798" y="6178"/>
                  </a:lnTo>
                  <a:lnTo>
                    <a:pt x="11878" y="6040"/>
                  </a:lnTo>
                  <a:lnTo>
                    <a:pt x="11952" y="5898"/>
                  </a:lnTo>
                  <a:lnTo>
                    <a:pt x="12019" y="5753"/>
                  </a:lnTo>
                  <a:lnTo>
                    <a:pt x="12080" y="5604"/>
                  </a:lnTo>
                  <a:lnTo>
                    <a:pt x="12136" y="5451"/>
                  </a:lnTo>
                  <a:lnTo>
                    <a:pt x="12185" y="5295"/>
                  </a:lnTo>
                  <a:lnTo>
                    <a:pt x="12229" y="5136"/>
                  </a:lnTo>
                  <a:lnTo>
                    <a:pt x="12266" y="4974"/>
                  </a:lnTo>
                  <a:lnTo>
                    <a:pt x="12298" y="4809"/>
                  </a:lnTo>
                  <a:lnTo>
                    <a:pt x="12325" y="4640"/>
                  </a:lnTo>
                  <a:lnTo>
                    <a:pt x="12345" y="4469"/>
                  </a:lnTo>
                  <a:lnTo>
                    <a:pt x="12360" y="4294"/>
                  </a:lnTo>
                  <a:lnTo>
                    <a:pt x="12368" y="411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843385" y="562868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944272" y="5628683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5979470" y="5627250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6091748" y="5628683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6184927" y="5628683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6205050" y="564430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6285814" y="5628683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318761" y="5628683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351912" y="5643823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364192" y="5183969"/>
              <a:ext cx="19343" cy="22637"/>
            </a:xfrm>
            <a:custGeom>
              <a:avLst/>
              <a:pathLst>
                <a:path w="19343" h="22637">
                  <a:moveTo>
                    <a:pt x="13784" y="22637"/>
                  </a:moveTo>
                  <a:lnTo>
                    <a:pt x="3920" y="5205"/>
                  </a:lnTo>
                  <a:lnTo>
                    <a:pt x="3936" y="5346"/>
                  </a:lnTo>
                  <a:lnTo>
                    <a:pt x="3951" y="5488"/>
                  </a:lnTo>
                  <a:lnTo>
                    <a:pt x="3966" y="5629"/>
                  </a:lnTo>
                  <a:lnTo>
                    <a:pt x="3981" y="5770"/>
                  </a:lnTo>
                  <a:lnTo>
                    <a:pt x="3996" y="5912"/>
                  </a:lnTo>
                  <a:lnTo>
                    <a:pt x="4010" y="6053"/>
                  </a:lnTo>
                  <a:lnTo>
                    <a:pt x="4024" y="6195"/>
                  </a:lnTo>
                  <a:lnTo>
                    <a:pt x="4038" y="6336"/>
                  </a:lnTo>
                  <a:lnTo>
                    <a:pt x="4051" y="6477"/>
                  </a:lnTo>
                  <a:lnTo>
                    <a:pt x="4100" y="6994"/>
                  </a:lnTo>
                  <a:lnTo>
                    <a:pt x="4110" y="7123"/>
                  </a:lnTo>
                  <a:lnTo>
                    <a:pt x="4120" y="7253"/>
                  </a:lnTo>
                  <a:lnTo>
                    <a:pt x="4130" y="7386"/>
                  </a:lnTo>
                  <a:lnTo>
                    <a:pt x="4138" y="7521"/>
                  </a:lnTo>
                  <a:lnTo>
                    <a:pt x="4146" y="7657"/>
                  </a:lnTo>
                  <a:lnTo>
                    <a:pt x="4154" y="7796"/>
                  </a:lnTo>
                  <a:lnTo>
                    <a:pt x="4161" y="7936"/>
                  </a:lnTo>
                  <a:lnTo>
                    <a:pt x="4170" y="8077"/>
                  </a:lnTo>
                  <a:lnTo>
                    <a:pt x="4178" y="8216"/>
                  </a:lnTo>
                  <a:lnTo>
                    <a:pt x="4185" y="8354"/>
                  </a:lnTo>
                  <a:lnTo>
                    <a:pt x="4191" y="8491"/>
                  </a:lnTo>
                  <a:lnTo>
                    <a:pt x="4197" y="8627"/>
                  </a:lnTo>
                  <a:lnTo>
                    <a:pt x="4201" y="8761"/>
                  </a:lnTo>
                  <a:lnTo>
                    <a:pt x="4204" y="8894"/>
                  </a:lnTo>
                  <a:lnTo>
                    <a:pt x="4207" y="9026"/>
                  </a:lnTo>
                  <a:lnTo>
                    <a:pt x="4208" y="9156"/>
                  </a:lnTo>
                  <a:lnTo>
                    <a:pt x="4209" y="9286"/>
                  </a:lnTo>
                  <a:lnTo>
                    <a:pt x="420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5414" y="0"/>
                  </a:lnTo>
                  <a:lnTo>
                    <a:pt x="15423" y="17576"/>
                  </a:lnTo>
                  <a:lnTo>
                    <a:pt x="15407" y="17440"/>
                  </a:lnTo>
                  <a:lnTo>
                    <a:pt x="15391" y="17303"/>
                  </a:lnTo>
                  <a:lnTo>
                    <a:pt x="15376" y="17165"/>
                  </a:lnTo>
                  <a:lnTo>
                    <a:pt x="15361" y="17026"/>
                  </a:lnTo>
                  <a:lnTo>
                    <a:pt x="15347" y="16885"/>
                  </a:lnTo>
                  <a:lnTo>
                    <a:pt x="15332" y="16743"/>
                  </a:lnTo>
                  <a:lnTo>
                    <a:pt x="15318" y="16600"/>
                  </a:lnTo>
                  <a:lnTo>
                    <a:pt x="15305" y="16455"/>
                  </a:lnTo>
                  <a:lnTo>
                    <a:pt x="15291" y="16309"/>
                  </a:lnTo>
                  <a:lnTo>
                    <a:pt x="15266" y="16035"/>
                  </a:lnTo>
                  <a:lnTo>
                    <a:pt x="15253" y="15905"/>
                  </a:lnTo>
                  <a:lnTo>
                    <a:pt x="15241" y="15771"/>
                  </a:lnTo>
                  <a:lnTo>
                    <a:pt x="15229" y="15635"/>
                  </a:lnTo>
                  <a:lnTo>
                    <a:pt x="15218" y="15495"/>
                  </a:lnTo>
                  <a:lnTo>
                    <a:pt x="15207" y="15352"/>
                  </a:lnTo>
                  <a:lnTo>
                    <a:pt x="15196" y="15206"/>
                  </a:lnTo>
                  <a:lnTo>
                    <a:pt x="15186" y="15057"/>
                  </a:lnTo>
                  <a:lnTo>
                    <a:pt x="15176" y="14904"/>
                  </a:lnTo>
                  <a:lnTo>
                    <a:pt x="15166" y="14748"/>
                  </a:lnTo>
                  <a:lnTo>
                    <a:pt x="15160" y="14590"/>
                  </a:lnTo>
                  <a:lnTo>
                    <a:pt x="15154" y="14433"/>
                  </a:lnTo>
                  <a:lnTo>
                    <a:pt x="15149" y="14274"/>
                  </a:lnTo>
                  <a:lnTo>
                    <a:pt x="15145" y="14116"/>
                  </a:lnTo>
                  <a:lnTo>
                    <a:pt x="15142" y="13957"/>
                  </a:lnTo>
                  <a:lnTo>
                    <a:pt x="15139" y="13798"/>
                  </a:lnTo>
                  <a:lnTo>
                    <a:pt x="15137" y="13638"/>
                  </a:lnTo>
                  <a:lnTo>
                    <a:pt x="15135" y="13478"/>
                  </a:lnTo>
                  <a:lnTo>
                    <a:pt x="15134" y="13318"/>
                  </a:lnTo>
                  <a:lnTo>
                    <a:pt x="15134" y="13158"/>
                  </a:lnTo>
                  <a:lnTo>
                    <a:pt x="15134" y="0"/>
                  </a:lnTo>
                  <a:lnTo>
                    <a:pt x="19343" y="0"/>
                  </a:lnTo>
                  <a:lnTo>
                    <a:pt x="19343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387102" y="5183632"/>
              <a:ext cx="22861" cy="23295"/>
            </a:xfrm>
            <a:custGeom>
              <a:avLst/>
              <a:pathLst>
                <a:path w="22861" h="23295">
                  <a:moveTo>
                    <a:pt x="22861" y="11551"/>
                  </a:moveTo>
                  <a:lnTo>
                    <a:pt x="22854" y="12076"/>
                  </a:lnTo>
                  <a:lnTo>
                    <a:pt x="22830" y="12592"/>
                  </a:lnTo>
                  <a:lnTo>
                    <a:pt x="22791" y="13098"/>
                  </a:lnTo>
                  <a:lnTo>
                    <a:pt x="22735" y="13595"/>
                  </a:lnTo>
                  <a:lnTo>
                    <a:pt x="22665" y="14081"/>
                  </a:lnTo>
                  <a:lnTo>
                    <a:pt x="22578" y="14559"/>
                  </a:lnTo>
                  <a:lnTo>
                    <a:pt x="22476" y="15026"/>
                  </a:lnTo>
                  <a:lnTo>
                    <a:pt x="22358" y="15484"/>
                  </a:lnTo>
                  <a:lnTo>
                    <a:pt x="22224" y="15932"/>
                  </a:lnTo>
                  <a:lnTo>
                    <a:pt x="22074" y="16371"/>
                  </a:lnTo>
                  <a:lnTo>
                    <a:pt x="21910" y="16798"/>
                  </a:lnTo>
                  <a:lnTo>
                    <a:pt x="21732" y="17213"/>
                  </a:lnTo>
                  <a:lnTo>
                    <a:pt x="21540" y="17616"/>
                  </a:lnTo>
                  <a:lnTo>
                    <a:pt x="21334" y="18006"/>
                  </a:lnTo>
                  <a:lnTo>
                    <a:pt x="21114" y="18383"/>
                  </a:lnTo>
                  <a:lnTo>
                    <a:pt x="20881" y="18748"/>
                  </a:lnTo>
                  <a:lnTo>
                    <a:pt x="20634" y="19100"/>
                  </a:lnTo>
                  <a:lnTo>
                    <a:pt x="20372" y="19440"/>
                  </a:lnTo>
                  <a:lnTo>
                    <a:pt x="20098" y="19767"/>
                  </a:lnTo>
                  <a:lnTo>
                    <a:pt x="19809" y="20082"/>
                  </a:lnTo>
                  <a:lnTo>
                    <a:pt x="19507" y="20383"/>
                  </a:lnTo>
                  <a:lnTo>
                    <a:pt x="19191" y="20671"/>
                  </a:lnTo>
                  <a:lnTo>
                    <a:pt x="18863" y="20944"/>
                  </a:lnTo>
                  <a:lnTo>
                    <a:pt x="18521" y="21203"/>
                  </a:lnTo>
                  <a:lnTo>
                    <a:pt x="18166" y="21448"/>
                  </a:lnTo>
                  <a:lnTo>
                    <a:pt x="17798" y="21678"/>
                  </a:lnTo>
                  <a:lnTo>
                    <a:pt x="17417" y="21895"/>
                  </a:lnTo>
                  <a:lnTo>
                    <a:pt x="17022" y="22097"/>
                  </a:lnTo>
                  <a:lnTo>
                    <a:pt x="16615" y="22286"/>
                  </a:lnTo>
                  <a:lnTo>
                    <a:pt x="16194" y="22460"/>
                  </a:lnTo>
                  <a:lnTo>
                    <a:pt x="15764" y="22619"/>
                  </a:lnTo>
                  <a:lnTo>
                    <a:pt x="15323" y="22761"/>
                  </a:lnTo>
                  <a:lnTo>
                    <a:pt x="14871" y="22886"/>
                  </a:lnTo>
                  <a:lnTo>
                    <a:pt x="14407" y="22994"/>
                  </a:lnTo>
                  <a:lnTo>
                    <a:pt x="13933" y="23086"/>
                  </a:lnTo>
                  <a:lnTo>
                    <a:pt x="13447" y="23162"/>
                  </a:lnTo>
                  <a:lnTo>
                    <a:pt x="12950" y="23220"/>
                  </a:lnTo>
                  <a:lnTo>
                    <a:pt x="12441" y="23262"/>
                  </a:lnTo>
                  <a:lnTo>
                    <a:pt x="11921" y="23287"/>
                  </a:lnTo>
                  <a:lnTo>
                    <a:pt x="11390" y="23295"/>
                  </a:lnTo>
                  <a:lnTo>
                    <a:pt x="10829" y="23287"/>
                  </a:lnTo>
                  <a:lnTo>
                    <a:pt x="10281" y="23261"/>
                  </a:lnTo>
                  <a:lnTo>
                    <a:pt x="9748" y="23217"/>
                  </a:lnTo>
                  <a:lnTo>
                    <a:pt x="9228" y="23156"/>
                  </a:lnTo>
                  <a:lnTo>
                    <a:pt x="8723" y="23078"/>
                  </a:lnTo>
                  <a:lnTo>
                    <a:pt x="8232" y="22983"/>
                  </a:lnTo>
                  <a:lnTo>
                    <a:pt x="7756" y="22870"/>
                  </a:lnTo>
                  <a:lnTo>
                    <a:pt x="7293" y="22740"/>
                  </a:lnTo>
                  <a:lnTo>
                    <a:pt x="6844" y="22592"/>
                  </a:lnTo>
                  <a:lnTo>
                    <a:pt x="6410" y="22428"/>
                  </a:lnTo>
                  <a:lnTo>
                    <a:pt x="5993" y="22244"/>
                  </a:lnTo>
                  <a:lnTo>
                    <a:pt x="5589" y="22047"/>
                  </a:lnTo>
                  <a:lnTo>
                    <a:pt x="5200" y="21837"/>
                  </a:lnTo>
                  <a:lnTo>
                    <a:pt x="4824" y="21613"/>
                  </a:lnTo>
                  <a:lnTo>
                    <a:pt x="4462" y="21375"/>
                  </a:lnTo>
                  <a:lnTo>
                    <a:pt x="4114" y="21124"/>
                  </a:lnTo>
                  <a:lnTo>
                    <a:pt x="3779" y="20860"/>
                  </a:lnTo>
                  <a:lnTo>
                    <a:pt x="3459" y="20582"/>
                  </a:lnTo>
                  <a:lnTo>
                    <a:pt x="3152" y="20291"/>
                  </a:lnTo>
                  <a:lnTo>
                    <a:pt x="2859" y="19986"/>
                  </a:lnTo>
                  <a:lnTo>
                    <a:pt x="2580" y="19665"/>
                  </a:lnTo>
                  <a:lnTo>
                    <a:pt x="2316" y="19333"/>
                  </a:lnTo>
                  <a:lnTo>
                    <a:pt x="2065" y="18989"/>
                  </a:lnTo>
                  <a:lnTo>
                    <a:pt x="1828" y="18633"/>
                  </a:lnTo>
                  <a:lnTo>
                    <a:pt x="1606" y="18267"/>
                  </a:lnTo>
                  <a:lnTo>
                    <a:pt x="1398" y="17888"/>
                  </a:lnTo>
                  <a:lnTo>
                    <a:pt x="1204" y="17498"/>
                  </a:lnTo>
                  <a:lnTo>
                    <a:pt x="1024" y="17096"/>
                  </a:lnTo>
                  <a:lnTo>
                    <a:pt x="858" y="16683"/>
                  </a:lnTo>
                  <a:lnTo>
                    <a:pt x="706" y="16258"/>
                  </a:lnTo>
                  <a:lnTo>
                    <a:pt x="572" y="15824"/>
                  </a:lnTo>
                  <a:lnTo>
                    <a:pt x="452" y="15381"/>
                  </a:lnTo>
                  <a:lnTo>
                    <a:pt x="346" y="14930"/>
                  </a:lnTo>
                  <a:lnTo>
                    <a:pt x="254" y="14472"/>
                  </a:lnTo>
                  <a:lnTo>
                    <a:pt x="176" y="14005"/>
                  </a:lnTo>
                  <a:lnTo>
                    <a:pt x="113" y="13530"/>
                  </a:lnTo>
                  <a:lnTo>
                    <a:pt x="63" y="13048"/>
                  </a:lnTo>
                  <a:lnTo>
                    <a:pt x="28" y="12557"/>
                  </a:lnTo>
                  <a:lnTo>
                    <a:pt x="7" y="12058"/>
                  </a:lnTo>
                  <a:lnTo>
                    <a:pt x="0" y="11551"/>
                  </a:lnTo>
                  <a:lnTo>
                    <a:pt x="7" y="11026"/>
                  </a:lnTo>
                  <a:lnTo>
                    <a:pt x="29" y="10511"/>
                  </a:lnTo>
                  <a:lnTo>
                    <a:pt x="66" y="10007"/>
                  </a:lnTo>
                  <a:lnTo>
                    <a:pt x="118" y="9513"/>
                  </a:lnTo>
                  <a:lnTo>
                    <a:pt x="184" y="9029"/>
                  </a:lnTo>
                  <a:lnTo>
                    <a:pt x="266" y="8555"/>
                  </a:lnTo>
                  <a:lnTo>
                    <a:pt x="362" y="8092"/>
                  </a:lnTo>
                  <a:lnTo>
                    <a:pt x="472" y="7639"/>
                  </a:lnTo>
                  <a:lnTo>
                    <a:pt x="598" y="7196"/>
                  </a:lnTo>
                  <a:lnTo>
                    <a:pt x="739" y="6763"/>
                  </a:lnTo>
                  <a:lnTo>
                    <a:pt x="896" y="6342"/>
                  </a:lnTo>
                  <a:lnTo>
                    <a:pt x="1068" y="5934"/>
                  </a:lnTo>
                  <a:lnTo>
                    <a:pt x="1254" y="5539"/>
                  </a:lnTo>
                  <a:lnTo>
                    <a:pt x="1453" y="5157"/>
                  </a:lnTo>
                  <a:lnTo>
                    <a:pt x="1666" y="4787"/>
                  </a:lnTo>
                  <a:lnTo>
                    <a:pt x="1893" y="4431"/>
                  </a:lnTo>
                  <a:lnTo>
                    <a:pt x="2134" y="4087"/>
                  </a:lnTo>
                  <a:lnTo>
                    <a:pt x="2389" y="3756"/>
                  </a:lnTo>
                  <a:lnTo>
                    <a:pt x="2657" y="3438"/>
                  </a:lnTo>
                  <a:lnTo>
                    <a:pt x="2940" y="3132"/>
                  </a:lnTo>
                  <a:lnTo>
                    <a:pt x="3239" y="2837"/>
                  </a:lnTo>
                  <a:lnTo>
                    <a:pt x="3551" y="2557"/>
                  </a:lnTo>
                  <a:lnTo>
                    <a:pt x="3876" y="2290"/>
                  </a:lnTo>
                  <a:lnTo>
                    <a:pt x="4215" y="2037"/>
                  </a:lnTo>
                  <a:lnTo>
                    <a:pt x="4566" y="1799"/>
                  </a:lnTo>
                  <a:lnTo>
                    <a:pt x="4931" y="1575"/>
                  </a:lnTo>
                  <a:lnTo>
                    <a:pt x="5309" y="1364"/>
                  </a:lnTo>
                  <a:lnTo>
                    <a:pt x="5700" y="1168"/>
                  </a:lnTo>
                  <a:lnTo>
                    <a:pt x="6105" y="987"/>
                  </a:lnTo>
                  <a:lnTo>
                    <a:pt x="6522" y="819"/>
                  </a:lnTo>
                  <a:lnTo>
                    <a:pt x="6956" y="663"/>
                  </a:lnTo>
                  <a:lnTo>
                    <a:pt x="7402" y="524"/>
                  </a:lnTo>
                  <a:lnTo>
                    <a:pt x="7861" y="401"/>
                  </a:lnTo>
                  <a:lnTo>
                    <a:pt x="8332" y="294"/>
                  </a:lnTo>
                  <a:lnTo>
                    <a:pt x="8816" y="204"/>
                  </a:lnTo>
                  <a:lnTo>
                    <a:pt x="9312" y="131"/>
                  </a:lnTo>
                  <a:lnTo>
                    <a:pt x="9821" y="73"/>
                  </a:lnTo>
                  <a:lnTo>
                    <a:pt x="10342" y="32"/>
                  </a:lnTo>
                  <a:lnTo>
                    <a:pt x="10876" y="8"/>
                  </a:lnTo>
                  <a:lnTo>
                    <a:pt x="11422" y="0"/>
                  </a:lnTo>
                  <a:lnTo>
                    <a:pt x="11969" y="8"/>
                  </a:lnTo>
                  <a:lnTo>
                    <a:pt x="12502" y="32"/>
                  </a:lnTo>
                  <a:lnTo>
                    <a:pt x="13023" y="73"/>
                  </a:lnTo>
                  <a:lnTo>
                    <a:pt x="13530" y="131"/>
                  </a:lnTo>
                  <a:lnTo>
                    <a:pt x="14025" y="204"/>
                  </a:lnTo>
                  <a:lnTo>
                    <a:pt x="14507" y="294"/>
                  </a:lnTo>
                  <a:lnTo>
                    <a:pt x="14976" y="401"/>
                  </a:lnTo>
                  <a:lnTo>
                    <a:pt x="15433" y="524"/>
                  </a:lnTo>
                  <a:lnTo>
                    <a:pt x="15876" y="663"/>
                  </a:lnTo>
                  <a:lnTo>
                    <a:pt x="16306" y="819"/>
                  </a:lnTo>
                  <a:lnTo>
                    <a:pt x="16727" y="990"/>
                  </a:lnTo>
                  <a:lnTo>
                    <a:pt x="17134" y="1174"/>
                  </a:lnTo>
                  <a:lnTo>
                    <a:pt x="17526" y="1373"/>
                  </a:lnTo>
                  <a:lnTo>
                    <a:pt x="17905" y="1585"/>
                  </a:lnTo>
                  <a:lnTo>
                    <a:pt x="18271" y="1811"/>
                  </a:lnTo>
                  <a:lnTo>
                    <a:pt x="18622" y="2051"/>
                  </a:lnTo>
                  <a:lnTo>
                    <a:pt x="18959" y="2304"/>
                  </a:lnTo>
                  <a:lnTo>
                    <a:pt x="19283" y="2572"/>
                  </a:lnTo>
                  <a:lnTo>
                    <a:pt x="19593" y="2853"/>
                  </a:lnTo>
                  <a:lnTo>
                    <a:pt x="19889" y="3148"/>
                  </a:lnTo>
                  <a:lnTo>
                    <a:pt x="20175" y="3457"/>
                  </a:lnTo>
                  <a:lnTo>
                    <a:pt x="20446" y="3778"/>
                  </a:lnTo>
                  <a:lnTo>
                    <a:pt x="20703" y="4111"/>
                  </a:lnTo>
                  <a:lnTo>
                    <a:pt x="20946" y="4457"/>
                  </a:lnTo>
                  <a:lnTo>
                    <a:pt x="21174" y="4815"/>
                  </a:lnTo>
                  <a:lnTo>
                    <a:pt x="21389" y="5186"/>
                  </a:lnTo>
                  <a:lnTo>
                    <a:pt x="21590" y="5570"/>
                  </a:lnTo>
                  <a:lnTo>
                    <a:pt x="21776" y="5966"/>
                  </a:lnTo>
                  <a:lnTo>
                    <a:pt x="21948" y="6374"/>
                  </a:lnTo>
                  <a:lnTo>
                    <a:pt x="22106" y="6795"/>
                  </a:lnTo>
                  <a:lnTo>
                    <a:pt x="22250" y="7225"/>
                  </a:lnTo>
                  <a:lnTo>
                    <a:pt x="22378" y="7664"/>
                  </a:lnTo>
                  <a:lnTo>
                    <a:pt x="22491" y="8114"/>
                  </a:lnTo>
                  <a:lnTo>
                    <a:pt x="22590" y="8574"/>
                  </a:lnTo>
                  <a:lnTo>
                    <a:pt x="22673" y="9045"/>
                  </a:lnTo>
                  <a:lnTo>
                    <a:pt x="22741" y="9525"/>
                  </a:lnTo>
                  <a:lnTo>
                    <a:pt x="22793" y="10016"/>
                  </a:lnTo>
                  <a:lnTo>
                    <a:pt x="22831" y="10518"/>
                  </a:lnTo>
                  <a:lnTo>
                    <a:pt x="22854" y="110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391873" y="5187359"/>
              <a:ext cx="13254" cy="15841"/>
            </a:xfrm>
            <a:custGeom>
              <a:avLst/>
              <a:pathLst>
                <a:path w="13254" h="15841">
                  <a:moveTo>
                    <a:pt x="13254" y="7824"/>
                  </a:moveTo>
                  <a:lnTo>
                    <a:pt x="13250" y="7471"/>
                  </a:lnTo>
                  <a:lnTo>
                    <a:pt x="13237" y="7124"/>
                  </a:lnTo>
                  <a:lnTo>
                    <a:pt x="13215" y="6785"/>
                  </a:lnTo>
                  <a:lnTo>
                    <a:pt x="13185" y="6454"/>
                  </a:lnTo>
                  <a:lnTo>
                    <a:pt x="13146" y="6129"/>
                  </a:lnTo>
                  <a:lnTo>
                    <a:pt x="13098" y="5811"/>
                  </a:lnTo>
                  <a:lnTo>
                    <a:pt x="13041" y="5500"/>
                  </a:lnTo>
                  <a:lnTo>
                    <a:pt x="12976" y="5197"/>
                  </a:lnTo>
                  <a:lnTo>
                    <a:pt x="12903" y="4900"/>
                  </a:lnTo>
                  <a:lnTo>
                    <a:pt x="12820" y="4610"/>
                  </a:lnTo>
                  <a:lnTo>
                    <a:pt x="12732" y="4325"/>
                  </a:lnTo>
                  <a:lnTo>
                    <a:pt x="12636" y="4049"/>
                  </a:lnTo>
                  <a:lnTo>
                    <a:pt x="12532" y="3780"/>
                  </a:lnTo>
                  <a:lnTo>
                    <a:pt x="12419" y="3521"/>
                  </a:lnTo>
                  <a:lnTo>
                    <a:pt x="12298" y="3269"/>
                  </a:lnTo>
                  <a:lnTo>
                    <a:pt x="12169" y="3026"/>
                  </a:lnTo>
                  <a:lnTo>
                    <a:pt x="12031" y="2791"/>
                  </a:lnTo>
                  <a:lnTo>
                    <a:pt x="11884" y="2564"/>
                  </a:lnTo>
                  <a:lnTo>
                    <a:pt x="11730" y="2346"/>
                  </a:lnTo>
                  <a:lnTo>
                    <a:pt x="11567" y="2136"/>
                  </a:lnTo>
                  <a:lnTo>
                    <a:pt x="11396" y="1935"/>
                  </a:lnTo>
                  <a:lnTo>
                    <a:pt x="11217" y="1744"/>
                  </a:lnTo>
                  <a:lnTo>
                    <a:pt x="11030" y="1563"/>
                  </a:lnTo>
                  <a:lnTo>
                    <a:pt x="10834" y="1391"/>
                  </a:lnTo>
                  <a:lnTo>
                    <a:pt x="10631" y="1229"/>
                  </a:lnTo>
                  <a:lnTo>
                    <a:pt x="10420" y="1076"/>
                  </a:lnTo>
                  <a:lnTo>
                    <a:pt x="10201" y="933"/>
                  </a:lnTo>
                  <a:lnTo>
                    <a:pt x="9973" y="800"/>
                  </a:lnTo>
                  <a:lnTo>
                    <a:pt x="9738" y="676"/>
                  </a:lnTo>
                  <a:lnTo>
                    <a:pt x="9495" y="562"/>
                  </a:lnTo>
                  <a:lnTo>
                    <a:pt x="9246" y="455"/>
                  </a:lnTo>
                  <a:lnTo>
                    <a:pt x="8990" y="359"/>
                  </a:lnTo>
                  <a:lnTo>
                    <a:pt x="8726" y="275"/>
                  </a:lnTo>
                  <a:lnTo>
                    <a:pt x="8453" y="202"/>
                  </a:lnTo>
                  <a:lnTo>
                    <a:pt x="8173" y="140"/>
                  </a:lnTo>
                  <a:lnTo>
                    <a:pt x="7885" y="89"/>
                  </a:lnTo>
                  <a:lnTo>
                    <a:pt x="7588" y="50"/>
                  </a:lnTo>
                  <a:lnTo>
                    <a:pt x="7284" y="22"/>
                  </a:lnTo>
                  <a:lnTo>
                    <a:pt x="6971" y="5"/>
                  </a:lnTo>
                  <a:lnTo>
                    <a:pt x="6651" y="0"/>
                  </a:lnTo>
                  <a:lnTo>
                    <a:pt x="6324" y="5"/>
                  </a:lnTo>
                  <a:lnTo>
                    <a:pt x="6005" y="22"/>
                  </a:lnTo>
                  <a:lnTo>
                    <a:pt x="5694" y="50"/>
                  </a:lnTo>
                  <a:lnTo>
                    <a:pt x="5391" y="89"/>
                  </a:lnTo>
                  <a:lnTo>
                    <a:pt x="5096" y="140"/>
                  </a:lnTo>
                  <a:lnTo>
                    <a:pt x="4810" y="202"/>
                  </a:lnTo>
                  <a:lnTo>
                    <a:pt x="4531" y="275"/>
                  </a:lnTo>
                  <a:lnTo>
                    <a:pt x="4260" y="359"/>
                  </a:lnTo>
                  <a:lnTo>
                    <a:pt x="3998" y="455"/>
                  </a:lnTo>
                  <a:lnTo>
                    <a:pt x="3743" y="562"/>
                  </a:lnTo>
                  <a:lnTo>
                    <a:pt x="3499" y="676"/>
                  </a:lnTo>
                  <a:lnTo>
                    <a:pt x="3264" y="800"/>
                  </a:lnTo>
                  <a:lnTo>
                    <a:pt x="3037" y="933"/>
                  </a:lnTo>
                  <a:lnTo>
                    <a:pt x="2817" y="1076"/>
                  </a:lnTo>
                  <a:lnTo>
                    <a:pt x="2606" y="1229"/>
                  </a:lnTo>
                  <a:lnTo>
                    <a:pt x="2403" y="1391"/>
                  </a:lnTo>
                  <a:lnTo>
                    <a:pt x="2208" y="1563"/>
                  </a:lnTo>
                  <a:lnTo>
                    <a:pt x="2021" y="1744"/>
                  </a:lnTo>
                  <a:lnTo>
                    <a:pt x="1841" y="1935"/>
                  </a:lnTo>
                  <a:lnTo>
                    <a:pt x="1670" y="2136"/>
                  </a:lnTo>
                  <a:lnTo>
                    <a:pt x="1507" y="2346"/>
                  </a:lnTo>
                  <a:lnTo>
                    <a:pt x="1353" y="2564"/>
                  </a:lnTo>
                  <a:lnTo>
                    <a:pt x="1207" y="2791"/>
                  </a:lnTo>
                  <a:lnTo>
                    <a:pt x="1069" y="3026"/>
                  </a:lnTo>
                  <a:lnTo>
                    <a:pt x="939" y="3269"/>
                  </a:lnTo>
                  <a:lnTo>
                    <a:pt x="818" y="3521"/>
                  </a:lnTo>
                  <a:lnTo>
                    <a:pt x="705" y="3780"/>
                  </a:lnTo>
                  <a:lnTo>
                    <a:pt x="601" y="4049"/>
                  </a:lnTo>
                  <a:lnTo>
                    <a:pt x="505" y="4325"/>
                  </a:lnTo>
                  <a:lnTo>
                    <a:pt x="417" y="4610"/>
                  </a:lnTo>
                  <a:lnTo>
                    <a:pt x="338" y="4900"/>
                  </a:lnTo>
                  <a:lnTo>
                    <a:pt x="267" y="5197"/>
                  </a:lnTo>
                  <a:lnTo>
                    <a:pt x="204" y="5500"/>
                  </a:lnTo>
                  <a:lnTo>
                    <a:pt x="150" y="5811"/>
                  </a:lnTo>
                  <a:lnTo>
                    <a:pt x="104" y="6129"/>
                  </a:lnTo>
                  <a:lnTo>
                    <a:pt x="66" y="6454"/>
                  </a:lnTo>
                  <a:lnTo>
                    <a:pt x="37" y="6785"/>
                  </a:lnTo>
                  <a:lnTo>
                    <a:pt x="16" y="7124"/>
                  </a:lnTo>
                  <a:lnTo>
                    <a:pt x="4" y="7471"/>
                  </a:lnTo>
                  <a:lnTo>
                    <a:pt x="0" y="7824"/>
                  </a:lnTo>
                  <a:lnTo>
                    <a:pt x="4" y="8174"/>
                  </a:lnTo>
                  <a:lnTo>
                    <a:pt x="16" y="8519"/>
                  </a:lnTo>
                  <a:lnTo>
                    <a:pt x="37" y="8858"/>
                  </a:lnTo>
                  <a:lnTo>
                    <a:pt x="66" y="9191"/>
                  </a:lnTo>
                  <a:lnTo>
                    <a:pt x="104" y="9519"/>
                  </a:lnTo>
                  <a:lnTo>
                    <a:pt x="150" y="9840"/>
                  </a:lnTo>
                  <a:lnTo>
                    <a:pt x="204" y="10156"/>
                  </a:lnTo>
                  <a:lnTo>
                    <a:pt x="267" y="10466"/>
                  </a:lnTo>
                  <a:lnTo>
                    <a:pt x="338" y="10770"/>
                  </a:lnTo>
                  <a:lnTo>
                    <a:pt x="417" y="11069"/>
                  </a:lnTo>
                  <a:lnTo>
                    <a:pt x="508" y="11357"/>
                  </a:lnTo>
                  <a:lnTo>
                    <a:pt x="607" y="11638"/>
                  </a:lnTo>
                  <a:lnTo>
                    <a:pt x="714" y="11910"/>
                  </a:lnTo>
                  <a:lnTo>
                    <a:pt x="829" y="12174"/>
                  </a:lnTo>
                  <a:lnTo>
                    <a:pt x="951" y="12431"/>
                  </a:lnTo>
                  <a:lnTo>
                    <a:pt x="1082" y="12679"/>
                  </a:lnTo>
                  <a:lnTo>
                    <a:pt x="1221" y="12919"/>
                  </a:lnTo>
                  <a:lnTo>
                    <a:pt x="1368" y="13151"/>
                  </a:lnTo>
                  <a:lnTo>
                    <a:pt x="1523" y="13375"/>
                  </a:lnTo>
                  <a:lnTo>
                    <a:pt x="1686" y="13591"/>
                  </a:lnTo>
                  <a:lnTo>
                    <a:pt x="1858" y="13799"/>
                  </a:lnTo>
                  <a:lnTo>
                    <a:pt x="2037" y="13997"/>
                  </a:lnTo>
                  <a:lnTo>
                    <a:pt x="2224" y="14186"/>
                  </a:lnTo>
                  <a:lnTo>
                    <a:pt x="2419" y="14365"/>
                  </a:lnTo>
                  <a:lnTo>
                    <a:pt x="2622" y="14535"/>
                  </a:lnTo>
                  <a:lnTo>
                    <a:pt x="2834" y="14696"/>
                  </a:lnTo>
                  <a:lnTo>
                    <a:pt x="3053" y="14848"/>
                  </a:lnTo>
                  <a:lnTo>
                    <a:pt x="3280" y="14990"/>
                  </a:lnTo>
                  <a:lnTo>
                    <a:pt x="3516" y="15123"/>
                  </a:lnTo>
                  <a:lnTo>
                    <a:pt x="3759" y="15246"/>
                  </a:lnTo>
                  <a:lnTo>
                    <a:pt x="4010" y="15359"/>
                  </a:lnTo>
                  <a:lnTo>
                    <a:pt x="4269" y="15460"/>
                  </a:lnTo>
                  <a:lnTo>
                    <a:pt x="4536" y="15549"/>
                  </a:lnTo>
                  <a:lnTo>
                    <a:pt x="4810" y="15627"/>
                  </a:lnTo>
                  <a:lnTo>
                    <a:pt x="5092" y="15692"/>
                  </a:lnTo>
                  <a:lnTo>
                    <a:pt x="5382" y="15745"/>
                  </a:lnTo>
                  <a:lnTo>
                    <a:pt x="5680" y="15787"/>
                  </a:lnTo>
                  <a:lnTo>
                    <a:pt x="5985" y="15817"/>
                  </a:lnTo>
                  <a:lnTo>
                    <a:pt x="6298" y="15835"/>
                  </a:lnTo>
                  <a:lnTo>
                    <a:pt x="6619" y="15841"/>
                  </a:lnTo>
                  <a:lnTo>
                    <a:pt x="6961" y="15835"/>
                  </a:lnTo>
                  <a:lnTo>
                    <a:pt x="7293" y="15817"/>
                  </a:lnTo>
                  <a:lnTo>
                    <a:pt x="7616" y="15787"/>
                  </a:lnTo>
                  <a:lnTo>
                    <a:pt x="7930" y="15745"/>
                  </a:lnTo>
                  <a:lnTo>
                    <a:pt x="8233" y="15692"/>
                  </a:lnTo>
                  <a:lnTo>
                    <a:pt x="8527" y="15627"/>
                  </a:lnTo>
                  <a:lnTo>
                    <a:pt x="8812" y="15549"/>
                  </a:lnTo>
                  <a:lnTo>
                    <a:pt x="9086" y="15460"/>
                  </a:lnTo>
                  <a:lnTo>
                    <a:pt x="9352" y="15359"/>
                  </a:lnTo>
                  <a:lnTo>
                    <a:pt x="9607" y="15246"/>
                  </a:lnTo>
                  <a:lnTo>
                    <a:pt x="9853" y="15120"/>
                  </a:lnTo>
                  <a:lnTo>
                    <a:pt x="10090" y="14984"/>
                  </a:lnTo>
                  <a:lnTo>
                    <a:pt x="10318" y="14839"/>
                  </a:lnTo>
                  <a:lnTo>
                    <a:pt x="10538" y="14686"/>
                  </a:lnTo>
                  <a:lnTo>
                    <a:pt x="10748" y="14523"/>
                  </a:lnTo>
                  <a:lnTo>
                    <a:pt x="10949" y="14352"/>
                  </a:lnTo>
                  <a:lnTo>
                    <a:pt x="11141" y="14171"/>
                  </a:lnTo>
                  <a:lnTo>
                    <a:pt x="11324" y="13981"/>
                  </a:lnTo>
                  <a:lnTo>
                    <a:pt x="11498" y="13783"/>
                  </a:lnTo>
                  <a:lnTo>
                    <a:pt x="11663" y="13575"/>
                  </a:lnTo>
                  <a:lnTo>
                    <a:pt x="11823" y="13356"/>
                  </a:lnTo>
                  <a:lnTo>
                    <a:pt x="11974" y="13129"/>
                  </a:lnTo>
                  <a:lnTo>
                    <a:pt x="12116" y="12895"/>
                  </a:lnTo>
                  <a:lnTo>
                    <a:pt x="12250" y="12652"/>
                  </a:lnTo>
                  <a:lnTo>
                    <a:pt x="12374" y="12402"/>
                  </a:lnTo>
                  <a:lnTo>
                    <a:pt x="12490" y="12145"/>
                  </a:lnTo>
                  <a:lnTo>
                    <a:pt x="12598" y="11879"/>
                  </a:lnTo>
                  <a:lnTo>
                    <a:pt x="12697" y="11606"/>
                  </a:lnTo>
                  <a:lnTo>
                    <a:pt x="12787" y="11325"/>
                  </a:lnTo>
                  <a:lnTo>
                    <a:pt x="12868" y="11037"/>
                  </a:lnTo>
                  <a:lnTo>
                    <a:pt x="12942" y="10739"/>
                  </a:lnTo>
                  <a:lnTo>
                    <a:pt x="13007" y="10435"/>
                  </a:lnTo>
                  <a:lnTo>
                    <a:pt x="13065" y="10127"/>
                  </a:lnTo>
                  <a:lnTo>
                    <a:pt x="13115" y="9813"/>
                  </a:lnTo>
                  <a:lnTo>
                    <a:pt x="13158" y="9495"/>
                  </a:lnTo>
                  <a:lnTo>
                    <a:pt x="13192" y="9171"/>
                  </a:lnTo>
                  <a:lnTo>
                    <a:pt x="13219" y="8842"/>
                  </a:lnTo>
                  <a:lnTo>
                    <a:pt x="13239" y="8507"/>
                  </a:lnTo>
                  <a:lnTo>
                    <a:pt x="13250" y="816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413546" y="5183969"/>
              <a:ext cx="20885" cy="22637"/>
            </a:xfrm>
            <a:custGeom>
              <a:avLst/>
              <a:pathLst>
                <a:path w="20885" h="22637">
                  <a:moveTo>
                    <a:pt x="15551" y="22637"/>
                  </a:moveTo>
                  <a:lnTo>
                    <a:pt x="10298" y="14041"/>
                  </a:lnTo>
                  <a:lnTo>
                    <a:pt x="4739" y="14041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11310" y="0"/>
                  </a:lnTo>
                  <a:lnTo>
                    <a:pt x="11729" y="4"/>
                  </a:lnTo>
                  <a:lnTo>
                    <a:pt x="12136" y="19"/>
                  </a:lnTo>
                  <a:lnTo>
                    <a:pt x="12533" y="43"/>
                  </a:lnTo>
                  <a:lnTo>
                    <a:pt x="12919" y="77"/>
                  </a:lnTo>
                  <a:lnTo>
                    <a:pt x="13294" y="120"/>
                  </a:lnTo>
                  <a:lnTo>
                    <a:pt x="13658" y="173"/>
                  </a:lnTo>
                  <a:lnTo>
                    <a:pt x="14011" y="236"/>
                  </a:lnTo>
                  <a:lnTo>
                    <a:pt x="14354" y="308"/>
                  </a:lnTo>
                  <a:lnTo>
                    <a:pt x="14685" y="390"/>
                  </a:lnTo>
                  <a:lnTo>
                    <a:pt x="15005" y="481"/>
                  </a:lnTo>
                  <a:lnTo>
                    <a:pt x="15318" y="579"/>
                  </a:lnTo>
                  <a:lnTo>
                    <a:pt x="15620" y="685"/>
                  </a:lnTo>
                  <a:lnTo>
                    <a:pt x="15912" y="799"/>
                  </a:lnTo>
                  <a:lnTo>
                    <a:pt x="16193" y="921"/>
                  </a:lnTo>
                  <a:lnTo>
                    <a:pt x="16463" y="1052"/>
                  </a:lnTo>
                  <a:lnTo>
                    <a:pt x="16723" y="1191"/>
                  </a:lnTo>
                  <a:lnTo>
                    <a:pt x="16972" y="1338"/>
                  </a:lnTo>
                  <a:lnTo>
                    <a:pt x="17211" y="1494"/>
                  </a:lnTo>
                  <a:lnTo>
                    <a:pt x="17439" y="1658"/>
                  </a:lnTo>
                  <a:lnTo>
                    <a:pt x="17656" y="1831"/>
                  </a:lnTo>
                  <a:lnTo>
                    <a:pt x="17863" y="2008"/>
                  </a:lnTo>
                  <a:lnTo>
                    <a:pt x="18058" y="2193"/>
                  </a:lnTo>
                  <a:lnTo>
                    <a:pt x="18243" y="2386"/>
                  </a:lnTo>
                  <a:lnTo>
                    <a:pt x="18417" y="2587"/>
                  </a:lnTo>
                  <a:lnTo>
                    <a:pt x="18580" y="2795"/>
                  </a:lnTo>
                  <a:lnTo>
                    <a:pt x="18732" y="3011"/>
                  </a:lnTo>
                  <a:lnTo>
                    <a:pt x="18873" y="3235"/>
                  </a:lnTo>
                  <a:lnTo>
                    <a:pt x="19003" y="3466"/>
                  </a:lnTo>
                  <a:lnTo>
                    <a:pt x="19122" y="3705"/>
                  </a:lnTo>
                  <a:lnTo>
                    <a:pt x="19231" y="3952"/>
                  </a:lnTo>
                  <a:lnTo>
                    <a:pt x="19331" y="4202"/>
                  </a:lnTo>
                  <a:lnTo>
                    <a:pt x="19421" y="4459"/>
                  </a:lnTo>
                  <a:lnTo>
                    <a:pt x="19501" y="4723"/>
                  </a:lnTo>
                  <a:lnTo>
                    <a:pt x="19570" y="4993"/>
                  </a:lnTo>
                  <a:lnTo>
                    <a:pt x="19628" y="5269"/>
                  </a:lnTo>
                  <a:lnTo>
                    <a:pt x="19676" y="5552"/>
                  </a:lnTo>
                  <a:lnTo>
                    <a:pt x="19713" y="5841"/>
                  </a:lnTo>
                  <a:lnTo>
                    <a:pt x="19739" y="6137"/>
                  </a:lnTo>
                  <a:lnTo>
                    <a:pt x="19755" y="6439"/>
                  </a:lnTo>
                  <a:lnTo>
                    <a:pt x="19761" y="6747"/>
                  </a:lnTo>
                  <a:lnTo>
                    <a:pt x="19757" y="6999"/>
                  </a:lnTo>
                  <a:lnTo>
                    <a:pt x="19745" y="7247"/>
                  </a:lnTo>
                  <a:lnTo>
                    <a:pt x="19726" y="7490"/>
                  </a:lnTo>
                  <a:lnTo>
                    <a:pt x="19699" y="7729"/>
                  </a:lnTo>
                  <a:lnTo>
                    <a:pt x="19664" y="7964"/>
                  </a:lnTo>
                  <a:lnTo>
                    <a:pt x="19622" y="8195"/>
                  </a:lnTo>
                  <a:lnTo>
                    <a:pt x="19572" y="8422"/>
                  </a:lnTo>
                  <a:lnTo>
                    <a:pt x="19514" y="8644"/>
                  </a:lnTo>
                  <a:lnTo>
                    <a:pt x="19448" y="8863"/>
                  </a:lnTo>
                  <a:lnTo>
                    <a:pt x="19375" y="9077"/>
                  </a:lnTo>
                  <a:lnTo>
                    <a:pt x="19298" y="9283"/>
                  </a:lnTo>
                  <a:lnTo>
                    <a:pt x="19215" y="9486"/>
                  </a:lnTo>
                  <a:lnTo>
                    <a:pt x="19126" y="9683"/>
                  </a:lnTo>
                  <a:lnTo>
                    <a:pt x="19031" y="9876"/>
                  </a:lnTo>
                  <a:lnTo>
                    <a:pt x="18929" y="10065"/>
                  </a:lnTo>
                  <a:lnTo>
                    <a:pt x="18822" y="10249"/>
                  </a:lnTo>
                  <a:lnTo>
                    <a:pt x="18708" y="10429"/>
                  </a:lnTo>
                  <a:lnTo>
                    <a:pt x="18589" y="10604"/>
                  </a:lnTo>
                  <a:lnTo>
                    <a:pt x="18463" y="10774"/>
                  </a:lnTo>
                  <a:lnTo>
                    <a:pt x="18331" y="10940"/>
                  </a:lnTo>
                  <a:lnTo>
                    <a:pt x="18196" y="11102"/>
                  </a:lnTo>
                  <a:lnTo>
                    <a:pt x="18057" y="11258"/>
                  </a:lnTo>
                  <a:lnTo>
                    <a:pt x="17912" y="11409"/>
                  </a:lnTo>
                  <a:lnTo>
                    <a:pt x="17763" y="11555"/>
                  </a:lnTo>
                  <a:lnTo>
                    <a:pt x="17608" y="11696"/>
                  </a:lnTo>
                  <a:lnTo>
                    <a:pt x="17448" y="11831"/>
                  </a:lnTo>
                  <a:lnTo>
                    <a:pt x="17283" y="11962"/>
                  </a:lnTo>
                  <a:lnTo>
                    <a:pt x="17112" y="12087"/>
                  </a:lnTo>
                  <a:lnTo>
                    <a:pt x="16937" y="12207"/>
                  </a:lnTo>
                  <a:lnTo>
                    <a:pt x="16756" y="12322"/>
                  </a:lnTo>
                  <a:lnTo>
                    <a:pt x="16572" y="12428"/>
                  </a:lnTo>
                  <a:lnTo>
                    <a:pt x="16384" y="12529"/>
                  </a:lnTo>
                  <a:lnTo>
                    <a:pt x="16192" y="12624"/>
                  </a:lnTo>
                  <a:lnTo>
                    <a:pt x="15998" y="12713"/>
                  </a:lnTo>
                  <a:lnTo>
                    <a:pt x="15800" y="12796"/>
                  </a:lnTo>
                  <a:lnTo>
                    <a:pt x="15600" y="12874"/>
                  </a:lnTo>
                  <a:lnTo>
                    <a:pt x="15396" y="12945"/>
                  </a:lnTo>
                  <a:lnTo>
                    <a:pt x="15188" y="13011"/>
                  </a:lnTo>
                  <a:lnTo>
                    <a:pt x="14978" y="13071"/>
                  </a:lnTo>
                  <a:lnTo>
                    <a:pt x="14764" y="13125"/>
                  </a:lnTo>
                  <a:lnTo>
                    <a:pt x="20885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418286" y="5187648"/>
              <a:ext cx="10250" cy="6683"/>
            </a:xfrm>
            <a:custGeom>
              <a:avLst/>
              <a:pathLst>
                <a:path w="10250" h="6683">
                  <a:moveTo>
                    <a:pt x="10250" y="3261"/>
                  </a:moveTo>
                  <a:lnTo>
                    <a:pt x="10239" y="2938"/>
                  </a:lnTo>
                  <a:lnTo>
                    <a:pt x="10206" y="2633"/>
                  </a:lnTo>
                  <a:lnTo>
                    <a:pt x="10151" y="2345"/>
                  </a:lnTo>
                  <a:lnTo>
                    <a:pt x="10075" y="2073"/>
                  </a:lnTo>
                  <a:lnTo>
                    <a:pt x="9976" y="1819"/>
                  </a:lnTo>
                  <a:lnTo>
                    <a:pt x="9856" y="1582"/>
                  </a:lnTo>
                  <a:lnTo>
                    <a:pt x="9714" y="1361"/>
                  </a:lnTo>
                  <a:lnTo>
                    <a:pt x="9550" y="1158"/>
                  </a:lnTo>
                  <a:lnTo>
                    <a:pt x="9365" y="972"/>
                  </a:lnTo>
                  <a:lnTo>
                    <a:pt x="9157" y="803"/>
                  </a:lnTo>
                  <a:lnTo>
                    <a:pt x="8933" y="650"/>
                  </a:lnTo>
                  <a:lnTo>
                    <a:pt x="8689" y="514"/>
                  </a:lnTo>
                  <a:lnTo>
                    <a:pt x="8427" y="393"/>
                  </a:lnTo>
                  <a:lnTo>
                    <a:pt x="8147" y="289"/>
                  </a:lnTo>
                  <a:lnTo>
                    <a:pt x="7848" y="200"/>
                  </a:lnTo>
                  <a:lnTo>
                    <a:pt x="7530" y="128"/>
                  </a:lnTo>
                  <a:lnTo>
                    <a:pt x="7194" y="72"/>
                  </a:lnTo>
                  <a:lnTo>
                    <a:pt x="6838" y="32"/>
                  </a:lnTo>
                  <a:lnTo>
                    <a:pt x="6465" y="8"/>
                  </a:lnTo>
                  <a:lnTo>
                    <a:pt x="6072" y="0"/>
                  </a:lnTo>
                  <a:lnTo>
                    <a:pt x="0" y="0"/>
                  </a:lnTo>
                  <a:lnTo>
                    <a:pt x="0" y="6683"/>
                  </a:lnTo>
                  <a:lnTo>
                    <a:pt x="6201" y="6683"/>
                  </a:lnTo>
                  <a:lnTo>
                    <a:pt x="6410" y="6681"/>
                  </a:lnTo>
                  <a:lnTo>
                    <a:pt x="6613" y="6673"/>
                  </a:lnTo>
                  <a:lnTo>
                    <a:pt x="6810" y="6661"/>
                  </a:lnTo>
                  <a:lnTo>
                    <a:pt x="7000" y="6644"/>
                  </a:lnTo>
                  <a:lnTo>
                    <a:pt x="7185" y="6623"/>
                  </a:lnTo>
                  <a:lnTo>
                    <a:pt x="7364" y="6596"/>
                  </a:lnTo>
                  <a:lnTo>
                    <a:pt x="7536" y="6565"/>
                  </a:lnTo>
                  <a:lnTo>
                    <a:pt x="7702" y="6529"/>
                  </a:lnTo>
                  <a:lnTo>
                    <a:pt x="7862" y="6488"/>
                  </a:lnTo>
                  <a:lnTo>
                    <a:pt x="8016" y="6442"/>
                  </a:lnTo>
                  <a:lnTo>
                    <a:pt x="8168" y="6389"/>
                  </a:lnTo>
                  <a:lnTo>
                    <a:pt x="8313" y="6331"/>
                  </a:lnTo>
                  <a:lnTo>
                    <a:pt x="8453" y="6270"/>
                  </a:lnTo>
                  <a:lnTo>
                    <a:pt x="8587" y="6205"/>
                  </a:lnTo>
                  <a:lnTo>
                    <a:pt x="10054" y="4516"/>
                  </a:lnTo>
                  <a:lnTo>
                    <a:pt x="10095" y="4387"/>
                  </a:lnTo>
                  <a:lnTo>
                    <a:pt x="10132" y="4255"/>
                  </a:lnTo>
                  <a:lnTo>
                    <a:pt x="10163" y="4121"/>
                  </a:lnTo>
                  <a:lnTo>
                    <a:pt x="10189" y="3984"/>
                  </a:lnTo>
                  <a:lnTo>
                    <a:pt x="10211" y="3844"/>
                  </a:lnTo>
                  <a:lnTo>
                    <a:pt x="10228" y="3702"/>
                  </a:lnTo>
                  <a:lnTo>
                    <a:pt x="10240" y="3558"/>
                  </a:lnTo>
                  <a:lnTo>
                    <a:pt x="10247" y="341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435476" y="5183969"/>
              <a:ext cx="19375" cy="22637"/>
            </a:xfrm>
            <a:custGeom>
              <a:avLst/>
              <a:pathLst>
                <a:path w="19375" h="22637">
                  <a:moveTo>
                    <a:pt x="12049" y="3663"/>
                  </a:moveTo>
                  <a:lnTo>
                    <a:pt x="12049" y="22637"/>
                  </a:lnTo>
                  <a:lnTo>
                    <a:pt x="7310" y="22637"/>
                  </a:lnTo>
                  <a:lnTo>
                    <a:pt x="7310" y="3663"/>
                  </a:lnTo>
                  <a:lnTo>
                    <a:pt x="0" y="3663"/>
                  </a:lnTo>
                  <a:lnTo>
                    <a:pt x="0" y="0"/>
                  </a:lnTo>
                  <a:lnTo>
                    <a:pt x="19375" y="0"/>
                  </a:lnTo>
                  <a:lnTo>
                    <a:pt x="19375" y="36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457407" y="5183969"/>
              <a:ext cx="19343" cy="22637"/>
            </a:xfrm>
            <a:custGeom>
              <a:avLst/>
              <a:pathLst>
                <a:path w="19343" h="22637">
                  <a:moveTo>
                    <a:pt x="14603" y="22637"/>
                  </a:moveTo>
                  <a:lnTo>
                    <a:pt x="14603" y="12933"/>
                  </a:lnTo>
                  <a:lnTo>
                    <a:pt x="4739" y="12933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4739" y="0"/>
                  </a:lnTo>
                  <a:lnTo>
                    <a:pt x="4739" y="9013"/>
                  </a:lnTo>
                  <a:lnTo>
                    <a:pt x="14603" y="9013"/>
                  </a:lnTo>
                  <a:lnTo>
                    <a:pt x="14603" y="0"/>
                  </a:lnTo>
                  <a:lnTo>
                    <a:pt x="19343" y="0"/>
                  </a:lnTo>
                  <a:lnTo>
                    <a:pt x="19343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349564" y="5231350"/>
              <a:ext cx="4739" cy="22637"/>
            </a:xfrm>
            <a:custGeom>
              <a:avLst/>
              <a:pathLst>
                <a:path w="4739" h="22637">
                  <a:moveTo>
                    <a:pt x="0" y="22637"/>
                  </a:moveTo>
                  <a:lnTo>
                    <a:pt x="0" y="0"/>
                  </a:lnTo>
                  <a:lnTo>
                    <a:pt x="4739" y="0"/>
                  </a:lnTo>
                  <a:lnTo>
                    <a:pt x="4739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358705" y="5231350"/>
              <a:ext cx="20885" cy="22637"/>
            </a:xfrm>
            <a:custGeom>
              <a:avLst/>
              <a:pathLst>
                <a:path w="20885" h="22637">
                  <a:moveTo>
                    <a:pt x="15551" y="22637"/>
                  </a:moveTo>
                  <a:lnTo>
                    <a:pt x="10298" y="14041"/>
                  </a:lnTo>
                  <a:lnTo>
                    <a:pt x="4739" y="14041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11310" y="0"/>
                  </a:lnTo>
                  <a:lnTo>
                    <a:pt x="11729" y="4"/>
                  </a:lnTo>
                  <a:lnTo>
                    <a:pt x="12136" y="19"/>
                  </a:lnTo>
                  <a:lnTo>
                    <a:pt x="12533" y="43"/>
                  </a:lnTo>
                  <a:lnTo>
                    <a:pt x="12919" y="77"/>
                  </a:lnTo>
                  <a:lnTo>
                    <a:pt x="13294" y="120"/>
                  </a:lnTo>
                  <a:lnTo>
                    <a:pt x="13658" y="173"/>
                  </a:lnTo>
                  <a:lnTo>
                    <a:pt x="14011" y="236"/>
                  </a:lnTo>
                  <a:lnTo>
                    <a:pt x="14354" y="308"/>
                  </a:lnTo>
                  <a:lnTo>
                    <a:pt x="14685" y="390"/>
                  </a:lnTo>
                  <a:lnTo>
                    <a:pt x="15005" y="481"/>
                  </a:lnTo>
                  <a:lnTo>
                    <a:pt x="15318" y="579"/>
                  </a:lnTo>
                  <a:lnTo>
                    <a:pt x="15620" y="685"/>
                  </a:lnTo>
                  <a:lnTo>
                    <a:pt x="15912" y="799"/>
                  </a:lnTo>
                  <a:lnTo>
                    <a:pt x="16193" y="921"/>
                  </a:lnTo>
                  <a:lnTo>
                    <a:pt x="16463" y="1052"/>
                  </a:lnTo>
                  <a:lnTo>
                    <a:pt x="16723" y="1191"/>
                  </a:lnTo>
                  <a:lnTo>
                    <a:pt x="16972" y="1338"/>
                  </a:lnTo>
                  <a:lnTo>
                    <a:pt x="17211" y="1494"/>
                  </a:lnTo>
                  <a:lnTo>
                    <a:pt x="17439" y="1658"/>
                  </a:lnTo>
                  <a:lnTo>
                    <a:pt x="17656" y="1831"/>
                  </a:lnTo>
                  <a:lnTo>
                    <a:pt x="17863" y="2008"/>
                  </a:lnTo>
                  <a:lnTo>
                    <a:pt x="18058" y="2193"/>
                  </a:lnTo>
                  <a:lnTo>
                    <a:pt x="18243" y="2386"/>
                  </a:lnTo>
                  <a:lnTo>
                    <a:pt x="18417" y="2587"/>
                  </a:lnTo>
                  <a:lnTo>
                    <a:pt x="18580" y="2795"/>
                  </a:lnTo>
                  <a:lnTo>
                    <a:pt x="18732" y="3011"/>
                  </a:lnTo>
                  <a:lnTo>
                    <a:pt x="18873" y="3235"/>
                  </a:lnTo>
                  <a:lnTo>
                    <a:pt x="19003" y="3466"/>
                  </a:lnTo>
                  <a:lnTo>
                    <a:pt x="19122" y="3705"/>
                  </a:lnTo>
                  <a:lnTo>
                    <a:pt x="19231" y="3952"/>
                  </a:lnTo>
                  <a:lnTo>
                    <a:pt x="19331" y="4202"/>
                  </a:lnTo>
                  <a:lnTo>
                    <a:pt x="19421" y="4459"/>
                  </a:lnTo>
                  <a:lnTo>
                    <a:pt x="19501" y="4723"/>
                  </a:lnTo>
                  <a:lnTo>
                    <a:pt x="19570" y="4993"/>
                  </a:lnTo>
                  <a:lnTo>
                    <a:pt x="19628" y="5269"/>
                  </a:lnTo>
                  <a:lnTo>
                    <a:pt x="19676" y="5552"/>
                  </a:lnTo>
                  <a:lnTo>
                    <a:pt x="19713" y="5841"/>
                  </a:lnTo>
                  <a:lnTo>
                    <a:pt x="19739" y="6137"/>
                  </a:lnTo>
                  <a:lnTo>
                    <a:pt x="19755" y="6439"/>
                  </a:lnTo>
                  <a:lnTo>
                    <a:pt x="19761" y="6747"/>
                  </a:lnTo>
                  <a:lnTo>
                    <a:pt x="19757" y="6999"/>
                  </a:lnTo>
                  <a:lnTo>
                    <a:pt x="19745" y="7247"/>
                  </a:lnTo>
                  <a:lnTo>
                    <a:pt x="19726" y="7490"/>
                  </a:lnTo>
                  <a:lnTo>
                    <a:pt x="19699" y="7729"/>
                  </a:lnTo>
                  <a:lnTo>
                    <a:pt x="19664" y="7964"/>
                  </a:lnTo>
                  <a:lnTo>
                    <a:pt x="19622" y="8195"/>
                  </a:lnTo>
                  <a:lnTo>
                    <a:pt x="19572" y="8422"/>
                  </a:lnTo>
                  <a:lnTo>
                    <a:pt x="19514" y="8644"/>
                  </a:lnTo>
                  <a:lnTo>
                    <a:pt x="19448" y="8863"/>
                  </a:lnTo>
                  <a:lnTo>
                    <a:pt x="19375" y="9077"/>
                  </a:lnTo>
                  <a:lnTo>
                    <a:pt x="19298" y="9283"/>
                  </a:lnTo>
                  <a:lnTo>
                    <a:pt x="19215" y="9486"/>
                  </a:lnTo>
                  <a:lnTo>
                    <a:pt x="19126" y="9683"/>
                  </a:lnTo>
                  <a:lnTo>
                    <a:pt x="19031" y="9876"/>
                  </a:lnTo>
                  <a:lnTo>
                    <a:pt x="18929" y="10065"/>
                  </a:lnTo>
                  <a:lnTo>
                    <a:pt x="18822" y="10249"/>
                  </a:lnTo>
                  <a:lnTo>
                    <a:pt x="18708" y="10429"/>
                  </a:lnTo>
                  <a:lnTo>
                    <a:pt x="18589" y="10604"/>
                  </a:lnTo>
                  <a:lnTo>
                    <a:pt x="18463" y="10774"/>
                  </a:lnTo>
                  <a:lnTo>
                    <a:pt x="18331" y="10940"/>
                  </a:lnTo>
                  <a:lnTo>
                    <a:pt x="18196" y="11102"/>
                  </a:lnTo>
                  <a:lnTo>
                    <a:pt x="18057" y="11258"/>
                  </a:lnTo>
                  <a:lnTo>
                    <a:pt x="17912" y="11409"/>
                  </a:lnTo>
                  <a:lnTo>
                    <a:pt x="17763" y="11555"/>
                  </a:lnTo>
                  <a:lnTo>
                    <a:pt x="17608" y="11696"/>
                  </a:lnTo>
                  <a:lnTo>
                    <a:pt x="17448" y="11831"/>
                  </a:lnTo>
                  <a:lnTo>
                    <a:pt x="17283" y="11962"/>
                  </a:lnTo>
                  <a:lnTo>
                    <a:pt x="17112" y="12087"/>
                  </a:lnTo>
                  <a:lnTo>
                    <a:pt x="16937" y="12207"/>
                  </a:lnTo>
                  <a:lnTo>
                    <a:pt x="16756" y="12322"/>
                  </a:lnTo>
                  <a:lnTo>
                    <a:pt x="16572" y="12428"/>
                  </a:lnTo>
                  <a:lnTo>
                    <a:pt x="16384" y="12529"/>
                  </a:lnTo>
                  <a:lnTo>
                    <a:pt x="16192" y="12624"/>
                  </a:lnTo>
                  <a:lnTo>
                    <a:pt x="15998" y="12713"/>
                  </a:lnTo>
                  <a:lnTo>
                    <a:pt x="15800" y="12796"/>
                  </a:lnTo>
                  <a:lnTo>
                    <a:pt x="15600" y="12874"/>
                  </a:lnTo>
                  <a:lnTo>
                    <a:pt x="15396" y="12945"/>
                  </a:lnTo>
                  <a:lnTo>
                    <a:pt x="15188" y="13011"/>
                  </a:lnTo>
                  <a:lnTo>
                    <a:pt x="14978" y="13071"/>
                  </a:lnTo>
                  <a:lnTo>
                    <a:pt x="14764" y="13125"/>
                  </a:lnTo>
                  <a:lnTo>
                    <a:pt x="20885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363445" y="5235029"/>
              <a:ext cx="10250" cy="6683"/>
            </a:xfrm>
            <a:custGeom>
              <a:avLst/>
              <a:pathLst>
                <a:path w="10250" h="6683">
                  <a:moveTo>
                    <a:pt x="10250" y="3261"/>
                  </a:moveTo>
                  <a:lnTo>
                    <a:pt x="10239" y="2938"/>
                  </a:lnTo>
                  <a:lnTo>
                    <a:pt x="10206" y="2633"/>
                  </a:lnTo>
                  <a:lnTo>
                    <a:pt x="10151" y="2345"/>
                  </a:lnTo>
                  <a:lnTo>
                    <a:pt x="10075" y="2073"/>
                  </a:lnTo>
                  <a:lnTo>
                    <a:pt x="9976" y="1819"/>
                  </a:lnTo>
                  <a:lnTo>
                    <a:pt x="9856" y="1582"/>
                  </a:lnTo>
                  <a:lnTo>
                    <a:pt x="9714" y="1361"/>
                  </a:lnTo>
                  <a:lnTo>
                    <a:pt x="9550" y="1158"/>
                  </a:lnTo>
                  <a:lnTo>
                    <a:pt x="9365" y="972"/>
                  </a:lnTo>
                  <a:lnTo>
                    <a:pt x="9157" y="803"/>
                  </a:lnTo>
                  <a:lnTo>
                    <a:pt x="8933" y="650"/>
                  </a:lnTo>
                  <a:lnTo>
                    <a:pt x="8689" y="514"/>
                  </a:lnTo>
                  <a:lnTo>
                    <a:pt x="8427" y="393"/>
                  </a:lnTo>
                  <a:lnTo>
                    <a:pt x="8147" y="289"/>
                  </a:lnTo>
                  <a:lnTo>
                    <a:pt x="7848" y="200"/>
                  </a:lnTo>
                  <a:lnTo>
                    <a:pt x="7530" y="128"/>
                  </a:lnTo>
                  <a:lnTo>
                    <a:pt x="7194" y="72"/>
                  </a:lnTo>
                  <a:lnTo>
                    <a:pt x="6838" y="32"/>
                  </a:lnTo>
                  <a:lnTo>
                    <a:pt x="6465" y="8"/>
                  </a:lnTo>
                  <a:lnTo>
                    <a:pt x="6072" y="0"/>
                  </a:lnTo>
                  <a:lnTo>
                    <a:pt x="0" y="0"/>
                  </a:lnTo>
                  <a:lnTo>
                    <a:pt x="0" y="6683"/>
                  </a:lnTo>
                  <a:lnTo>
                    <a:pt x="6201" y="6683"/>
                  </a:lnTo>
                  <a:lnTo>
                    <a:pt x="6410" y="6681"/>
                  </a:lnTo>
                  <a:lnTo>
                    <a:pt x="6613" y="6673"/>
                  </a:lnTo>
                  <a:lnTo>
                    <a:pt x="6810" y="6661"/>
                  </a:lnTo>
                  <a:lnTo>
                    <a:pt x="7000" y="6644"/>
                  </a:lnTo>
                  <a:lnTo>
                    <a:pt x="7185" y="6623"/>
                  </a:lnTo>
                  <a:lnTo>
                    <a:pt x="7364" y="6596"/>
                  </a:lnTo>
                  <a:lnTo>
                    <a:pt x="7536" y="6565"/>
                  </a:lnTo>
                  <a:lnTo>
                    <a:pt x="7702" y="6529"/>
                  </a:lnTo>
                  <a:lnTo>
                    <a:pt x="7862" y="6488"/>
                  </a:lnTo>
                  <a:lnTo>
                    <a:pt x="8016" y="6442"/>
                  </a:lnTo>
                  <a:lnTo>
                    <a:pt x="8168" y="6389"/>
                  </a:lnTo>
                  <a:lnTo>
                    <a:pt x="8313" y="6331"/>
                  </a:lnTo>
                  <a:lnTo>
                    <a:pt x="8453" y="6270"/>
                  </a:lnTo>
                  <a:lnTo>
                    <a:pt x="8587" y="6205"/>
                  </a:lnTo>
                  <a:lnTo>
                    <a:pt x="10054" y="4516"/>
                  </a:lnTo>
                  <a:lnTo>
                    <a:pt x="10095" y="4387"/>
                  </a:lnTo>
                  <a:lnTo>
                    <a:pt x="10132" y="4255"/>
                  </a:lnTo>
                  <a:lnTo>
                    <a:pt x="10163" y="4121"/>
                  </a:lnTo>
                  <a:lnTo>
                    <a:pt x="10189" y="3984"/>
                  </a:lnTo>
                  <a:lnTo>
                    <a:pt x="10211" y="3844"/>
                  </a:lnTo>
                  <a:lnTo>
                    <a:pt x="10228" y="3702"/>
                  </a:lnTo>
                  <a:lnTo>
                    <a:pt x="10240" y="3558"/>
                  </a:lnTo>
                  <a:lnTo>
                    <a:pt x="10247" y="341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382467" y="5231350"/>
              <a:ext cx="18459" cy="22637"/>
            </a:xfrm>
            <a:custGeom>
              <a:avLst/>
              <a:pathLst>
                <a:path w="18459" h="22637">
                  <a:moveTo>
                    <a:pt x="0" y="22637"/>
                  </a:moveTo>
                  <a:lnTo>
                    <a:pt x="0" y="0"/>
                  </a:lnTo>
                  <a:lnTo>
                    <a:pt x="17801" y="0"/>
                  </a:lnTo>
                  <a:lnTo>
                    <a:pt x="17801" y="3663"/>
                  </a:lnTo>
                  <a:lnTo>
                    <a:pt x="4739" y="3663"/>
                  </a:lnTo>
                  <a:lnTo>
                    <a:pt x="4739" y="9350"/>
                  </a:lnTo>
                  <a:lnTo>
                    <a:pt x="16821" y="9350"/>
                  </a:lnTo>
                  <a:lnTo>
                    <a:pt x="16821" y="13013"/>
                  </a:lnTo>
                  <a:lnTo>
                    <a:pt x="4739" y="13013"/>
                  </a:lnTo>
                  <a:lnTo>
                    <a:pt x="4739" y="18973"/>
                  </a:lnTo>
                  <a:lnTo>
                    <a:pt x="18459" y="18973"/>
                  </a:lnTo>
                  <a:lnTo>
                    <a:pt x="18459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404413" y="5231350"/>
              <a:ext cx="16885" cy="22637"/>
            </a:xfrm>
            <a:custGeom>
              <a:avLst/>
              <a:pathLst>
                <a:path w="16885" h="22637">
                  <a:moveTo>
                    <a:pt x="0" y="22637"/>
                  </a:moveTo>
                  <a:lnTo>
                    <a:pt x="0" y="0"/>
                  </a:lnTo>
                  <a:lnTo>
                    <a:pt x="4739" y="0"/>
                  </a:lnTo>
                  <a:lnTo>
                    <a:pt x="4739" y="18973"/>
                  </a:lnTo>
                  <a:lnTo>
                    <a:pt x="16885" y="18973"/>
                  </a:lnTo>
                  <a:lnTo>
                    <a:pt x="16885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8423130" y="5231350"/>
              <a:ext cx="22074" cy="22637"/>
            </a:xfrm>
            <a:custGeom>
              <a:avLst/>
              <a:pathLst>
                <a:path w="22074" h="22637">
                  <a:moveTo>
                    <a:pt x="17383" y="22637"/>
                  </a:moveTo>
                  <a:lnTo>
                    <a:pt x="15375" y="16853"/>
                  </a:lnTo>
                  <a:lnTo>
                    <a:pt x="6747" y="16853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8257" y="0"/>
                  </a:lnTo>
                  <a:lnTo>
                    <a:pt x="13848" y="0"/>
                  </a:lnTo>
                  <a:lnTo>
                    <a:pt x="22074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8430938" y="5238130"/>
              <a:ext cx="6506" cy="6506"/>
            </a:xfrm>
            <a:custGeom>
              <a:avLst/>
              <a:pathLst>
                <a:path w="6506" h="6506">
                  <a:moveTo>
                    <a:pt x="2233" y="0"/>
                  </a:moveTo>
                  <a:lnTo>
                    <a:pt x="0" y="6506"/>
                  </a:lnTo>
                  <a:lnTo>
                    <a:pt x="6506" y="65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8448273" y="5231350"/>
              <a:ext cx="19343" cy="22637"/>
            </a:xfrm>
            <a:custGeom>
              <a:avLst/>
              <a:pathLst>
                <a:path w="19343" h="22637">
                  <a:moveTo>
                    <a:pt x="13784" y="22637"/>
                  </a:moveTo>
                  <a:lnTo>
                    <a:pt x="3920" y="5205"/>
                  </a:lnTo>
                  <a:lnTo>
                    <a:pt x="3936" y="5346"/>
                  </a:lnTo>
                  <a:lnTo>
                    <a:pt x="3951" y="5488"/>
                  </a:lnTo>
                  <a:lnTo>
                    <a:pt x="3966" y="5629"/>
                  </a:lnTo>
                  <a:lnTo>
                    <a:pt x="3981" y="5770"/>
                  </a:lnTo>
                  <a:lnTo>
                    <a:pt x="3996" y="5912"/>
                  </a:lnTo>
                  <a:lnTo>
                    <a:pt x="4010" y="6053"/>
                  </a:lnTo>
                  <a:lnTo>
                    <a:pt x="4024" y="6195"/>
                  </a:lnTo>
                  <a:lnTo>
                    <a:pt x="4038" y="6336"/>
                  </a:lnTo>
                  <a:lnTo>
                    <a:pt x="4051" y="6477"/>
                  </a:lnTo>
                  <a:lnTo>
                    <a:pt x="4100" y="6994"/>
                  </a:lnTo>
                  <a:lnTo>
                    <a:pt x="4110" y="7123"/>
                  </a:lnTo>
                  <a:lnTo>
                    <a:pt x="4120" y="7253"/>
                  </a:lnTo>
                  <a:lnTo>
                    <a:pt x="4130" y="7386"/>
                  </a:lnTo>
                  <a:lnTo>
                    <a:pt x="4138" y="7521"/>
                  </a:lnTo>
                  <a:lnTo>
                    <a:pt x="4146" y="7657"/>
                  </a:lnTo>
                  <a:lnTo>
                    <a:pt x="4154" y="7796"/>
                  </a:lnTo>
                  <a:lnTo>
                    <a:pt x="4161" y="7936"/>
                  </a:lnTo>
                  <a:lnTo>
                    <a:pt x="4170" y="8077"/>
                  </a:lnTo>
                  <a:lnTo>
                    <a:pt x="4178" y="8216"/>
                  </a:lnTo>
                  <a:lnTo>
                    <a:pt x="4185" y="8354"/>
                  </a:lnTo>
                  <a:lnTo>
                    <a:pt x="4191" y="8491"/>
                  </a:lnTo>
                  <a:lnTo>
                    <a:pt x="4197" y="8627"/>
                  </a:lnTo>
                  <a:lnTo>
                    <a:pt x="4201" y="8761"/>
                  </a:lnTo>
                  <a:lnTo>
                    <a:pt x="4204" y="8894"/>
                  </a:lnTo>
                  <a:lnTo>
                    <a:pt x="4207" y="9026"/>
                  </a:lnTo>
                  <a:lnTo>
                    <a:pt x="4208" y="9156"/>
                  </a:lnTo>
                  <a:lnTo>
                    <a:pt x="4209" y="9286"/>
                  </a:lnTo>
                  <a:lnTo>
                    <a:pt x="420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5414" y="0"/>
                  </a:lnTo>
                  <a:lnTo>
                    <a:pt x="15423" y="17576"/>
                  </a:lnTo>
                  <a:lnTo>
                    <a:pt x="15407" y="17440"/>
                  </a:lnTo>
                  <a:lnTo>
                    <a:pt x="15391" y="17303"/>
                  </a:lnTo>
                  <a:lnTo>
                    <a:pt x="15376" y="17165"/>
                  </a:lnTo>
                  <a:lnTo>
                    <a:pt x="15361" y="17026"/>
                  </a:lnTo>
                  <a:lnTo>
                    <a:pt x="15347" y="16885"/>
                  </a:lnTo>
                  <a:lnTo>
                    <a:pt x="15332" y="16743"/>
                  </a:lnTo>
                  <a:lnTo>
                    <a:pt x="15318" y="16600"/>
                  </a:lnTo>
                  <a:lnTo>
                    <a:pt x="15305" y="16455"/>
                  </a:lnTo>
                  <a:lnTo>
                    <a:pt x="15291" y="16309"/>
                  </a:lnTo>
                  <a:lnTo>
                    <a:pt x="15266" y="16035"/>
                  </a:lnTo>
                  <a:lnTo>
                    <a:pt x="15253" y="15905"/>
                  </a:lnTo>
                  <a:lnTo>
                    <a:pt x="15241" y="15771"/>
                  </a:lnTo>
                  <a:lnTo>
                    <a:pt x="15229" y="15635"/>
                  </a:lnTo>
                  <a:lnTo>
                    <a:pt x="15218" y="15495"/>
                  </a:lnTo>
                  <a:lnTo>
                    <a:pt x="15207" y="15352"/>
                  </a:lnTo>
                  <a:lnTo>
                    <a:pt x="15196" y="15206"/>
                  </a:lnTo>
                  <a:lnTo>
                    <a:pt x="15186" y="15057"/>
                  </a:lnTo>
                  <a:lnTo>
                    <a:pt x="15176" y="14904"/>
                  </a:lnTo>
                  <a:lnTo>
                    <a:pt x="15166" y="14748"/>
                  </a:lnTo>
                  <a:lnTo>
                    <a:pt x="15160" y="14590"/>
                  </a:lnTo>
                  <a:lnTo>
                    <a:pt x="15154" y="14433"/>
                  </a:lnTo>
                  <a:lnTo>
                    <a:pt x="15149" y="14274"/>
                  </a:lnTo>
                  <a:lnTo>
                    <a:pt x="15145" y="14116"/>
                  </a:lnTo>
                  <a:lnTo>
                    <a:pt x="15142" y="13957"/>
                  </a:lnTo>
                  <a:lnTo>
                    <a:pt x="15139" y="13798"/>
                  </a:lnTo>
                  <a:lnTo>
                    <a:pt x="15137" y="13638"/>
                  </a:lnTo>
                  <a:lnTo>
                    <a:pt x="15135" y="13478"/>
                  </a:lnTo>
                  <a:lnTo>
                    <a:pt x="15134" y="13318"/>
                  </a:lnTo>
                  <a:lnTo>
                    <a:pt x="15134" y="13158"/>
                  </a:lnTo>
                  <a:lnTo>
                    <a:pt x="15134" y="0"/>
                  </a:lnTo>
                  <a:lnTo>
                    <a:pt x="19343" y="0"/>
                  </a:lnTo>
                  <a:lnTo>
                    <a:pt x="19343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8472035" y="5231350"/>
              <a:ext cx="20178" cy="22637"/>
            </a:xfrm>
            <a:custGeom>
              <a:avLst/>
              <a:pathLst>
                <a:path w="20178" h="22637">
                  <a:moveTo>
                    <a:pt x="20178" y="11149"/>
                  </a:moveTo>
                  <a:lnTo>
                    <a:pt x="20170" y="11708"/>
                  </a:lnTo>
                  <a:lnTo>
                    <a:pt x="20144" y="12253"/>
                  </a:lnTo>
                  <a:lnTo>
                    <a:pt x="20102" y="12785"/>
                  </a:lnTo>
                  <a:lnTo>
                    <a:pt x="20042" y="13303"/>
                  </a:lnTo>
                  <a:lnTo>
                    <a:pt x="19966" y="13808"/>
                  </a:lnTo>
                  <a:lnTo>
                    <a:pt x="19872" y="14300"/>
                  </a:lnTo>
                  <a:lnTo>
                    <a:pt x="19761" y="14777"/>
                  </a:lnTo>
                  <a:lnTo>
                    <a:pt x="19633" y="15242"/>
                  </a:lnTo>
                  <a:lnTo>
                    <a:pt x="19489" y="15692"/>
                  </a:lnTo>
                  <a:lnTo>
                    <a:pt x="19327" y="16130"/>
                  </a:lnTo>
                  <a:lnTo>
                    <a:pt x="19150" y="16550"/>
                  </a:lnTo>
                  <a:lnTo>
                    <a:pt x="18961" y="16957"/>
                  </a:lnTo>
                  <a:lnTo>
                    <a:pt x="18760" y="17350"/>
                  </a:lnTo>
                  <a:lnTo>
                    <a:pt x="18545" y="17729"/>
                  </a:lnTo>
                  <a:lnTo>
                    <a:pt x="18319" y="18094"/>
                  </a:lnTo>
                  <a:lnTo>
                    <a:pt x="18080" y="18445"/>
                  </a:lnTo>
                  <a:lnTo>
                    <a:pt x="17828" y="18783"/>
                  </a:lnTo>
                  <a:lnTo>
                    <a:pt x="17563" y="19106"/>
                  </a:lnTo>
                  <a:lnTo>
                    <a:pt x="17287" y="19416"/>
                  </a:lnTo>
                  <a:lnTo>
                    <a:pt x="16997" y="19712"/>
                  </a:lnTo>
                  <a:lnTo>
                    <a:pt x="16696" y="19995"/>
                  </a:lnTo>
                  <a:lnTo>
                    <a:pt x="16384" y="20263"/>
                  </a:lnTo>
                  <a:lnTo>
                    <a:pt x="16061" y="20516"/>
                  </a:lnTo>
                  <a:lnTo>
                    <a:pt x="15727" y="20756"/>
                  </a:lnTo>
                  <a:lnTo>
                    <a:pt x="15383" y="20982"/>
                  </a:lnTo>
                  <a:lnTo>
                    <a:pt x="15027" y="21193"/>
                  </a:lnTo>
                  <a:lnTo>
                    <a:pt x="14660" y="21390"/>
                  </a:lnTo>
                  <a:lnTo>
                    <a:pt x="14283" y="21574"/>
                  </a:lnTo>
                  <a:lnTo>
                    <a:pt x="13894" y="21743"/>
                  </a:lnTo>
                  <a:lnTo>
                    <a:pt x="13495" y="21897"/>
                  </a:lnTo>
                  <a:lnTo>
                    <a:pt x="13090" y="22038"/>
                  </a:lnTo>
                  <a:lnTo>
                    <a:pt x="12679" y="22164"/>
                  </a:lnTo>
                  <a:lnTo>
                    <a:pt x="12261" y="22274"/>
                  </a:lnTo>
                  <a:lnTo>
                    <a:pt x="11837" y="22370"/>
                  </a:lnTo>
                  <a:lnTo>
                    <a:pt x="11406" y="22452"/>
                  </a:lnTo>
                  <a:lnTo>
                    <a:pt x="10969" y="22518"/>
                  </a:lnTo>
                  <a:lnTo>
                    <a:pt x="10526" y="22570"/>
                  </a:lnTo>
                  <a:lnTo>
                    <a:pt x="10076" y="22607"/>
                  </a:lnTo>
                  <a:lnTo>
                    <a:pt x="9620" y="22629"/>
                  </a:lnTo>
                  <a:lnTo>
                    <a:pt x="9157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8193" y="0"/>
                  </a:lnTo>
                  <a:lnTo>
                    <a:pt x="8716" y="6"/>
                  </a:lnTo>
                  <a:lnTo>
                    <a:pt x="9230" y="26"/>
                  </a:lnTo>
                  <a:lnTo>
                    <a:pt x="9735" y="59"/>
                  </a:lnTo>
                  <a:lnTo>
                    <a:pt x="10232" y="105"/>
                  </a:lnTo>
                  <a:lnTo>
                    <a:pt x="10720" y="164"/>
                  </a:lnTo>
                  <a:lnTo>
                    <a:pt x="11199" y="237"/>
                  </a:lnTo>
                  <a:lnTo>
                    <a:pt x="11669" y="322"/>
                  </a:lnTo>
                  <a:lnTo>
                    <a:pt x="12131" y="421"/>
                  </a:lnTo>
                  <a:lnTo>
                    <a:pt x="12584" y="533"/>
                  </a:lnTo>
                  <a:lnTo>
                    <a:pt x="13029" y="658"/>
                  </a:lnTo>
                  <a:lnTo>
                    <a:pt x="13463" y="797"/>
                  </a:lnTo>
                  <a:lnTo>
                    <a:pt x="13885" y="950"/>
                  </a:lnTo>
                  <a:lnTo>
                    <a:pt x="14295" y="1117"/>
                  </a:lnTo>
                  <a:lnTo>
                    <a:pt x="14692" y="1298"/>
                  </a:lnTo>
                  <a:lnTo>
                    <a:pt x="15077" y="1494"/>
                  </a:lnTo>
                  <a:lnTo>
                    <a:pt x="15450" y="1703"/>
                  </a:lnTo>
                  <a:lnTo>
                    <a:pt x="15811" y="1927"/>
                  </a:lnTo>
                  <a:lnTo>
                    <a:pt x="16160" y="2165"/>
                  </a:lnTo>
                  <a:lnTo>
                    <a:pt x="16496" y="2416"/>
                  </a:lnTo>
                  <a:lnTo>
                    <a:pt x="16821" y="2683"/>
                  </a:lnTo>
                  <a:lnTo>
                    <a:pt x="17132" y="2963"/>
                  </a:lnTo>
                  <a:lnTo>
                    <a:pt x="17429" y="3258"/>
                  </a:lnTo>
                  <a:lnTo>
                    <a:pt x="17711" y="3568"/>
                  </a:lnTo>
                  <a:lnTo>
                    <a:pt x="17980" y="3893"/>
                  </a:lnTo>
                  <a:lnTo>
                    <a:pt x="18234" y="4233"/>
                  </a:lnTo>
                  <a:lnTo>
                    <a:pt x="18475" y="4587"/>
                  </a:lnTo>
                  <a:lnTo>
                    <a:pt x="18701" y="4957"/>
                  </a:lnTo>
                  <a:lnTo>
                    <a:pt x="18913" y="5340"/>
                  </a:lnTo>
                  <a:lnTo>
                    <a:pt x="19111" y="5739"/>
                  </a:lnTo>
                  <a:lnTo>
                    <a:pt x="19295" y="6153"/>
                  </a:lnTo>
                  <a:lnTo>
                    <a:pt x="19463" y="6582"/>
                  </a:lnTo>
                  <a:lnTo>
                    <a:pt x="19613" y="7026"/>
                  </a:lnTo>
                  <a:lnTo>
                    <a:pt x="19745" y="7486"/>
                  </a:lnTo>
                  <a:lnTo>
                    <a:pt x="19860" y="7962"/>
                  </a:lnTo>
                  <a:lnTo>
                    <a:pt x="19957" y="8454"/>
                  </a:lnTo>
                  <a:lnTo>
                    <a:pt x="20037" y="8962"/>
                  </a:lnTo>
                  <a:lnTo>
                    <a:pt x="20099" y="9485"/>
                  </a:lnTo>
                  <a:lnTo>
                    <a:pt x="20143" y="10024"/>
                  </a:lnTo>
                  <a:lnTo>
                    <a:pt x="20170" y="1057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8476774" y="5235013"/>
              <a:ext cx="10667" cy="15310"/>
            </a:xfrm>
            <a:custGeom>
              <a:avLst/>
              <a:pathLst>
                <a:path w="10667" h="15310">
                  <a:moveTo>
                    <a:pt x="10667" y="7486"/>
                  </a:moveTo>
                  <a:lnTo>
                    <a:pt x="10662" y="7097"/>
                  </a:lnTo>
                  <a:lnTo>
                    <a:pt x="10645" y="6718"/>
                  </a:lnTo>
                  <a:lnTo>
                    <a:pt x="10618" y="6351"/>
                  </a:lnTo>
                  <a:lnTo>
                    <a:pt x="10580" y="5995"/>
                  </a:lnTo>
                  <a:lnTo>
                    <a:pt x="10531" y="5651"/>
                  </a:lnTo>
                  <a:lnTo>
                    <a:pt x="10471" y="5317"/>
                  </a:lnTo>
                  <a:lnTo>
                    <a:pt x="10400" y="4995"/>
                  </a:lnTo>
                  <a:lnTo>
                    <a:pt x="10318" y="4684"/>
                  </a:lnTo>
                  <a:lnTo>
                    <a:pt x="10225" y="4385"/>
                  </a:lnTo>
                  <a:lnTo>
                    <a:pt x="10121" y="4096"/>
                  </a:lnTo>
                  <a:lnTo>
                    <a:pt x="10011" y="3819"/>
                  </a:lnTo>
                  <a:lnTo>
                    <a:pt x="9892" y="3551"/>
                  </a:lnTo>
                  <a:lnTo>
                    <a:pt x="9764" y="3294"/>
                  </a:lnTo>
                  <a:lnTo>
                    <a:pt x="9628" y="3048"/>
                  </a:lnTo>
                  <a:lnTo>
                    <a:pt x="9482" y="2811"/>
                  </a:lnTo>
                  <a:lnTo>
                    <a:pt x="9329" y="2585"/>
                  </a:lnTo>
                  <a:lnTo>
                    <a:pt x="9166" y="2369"/>
                  </a:lnTo>
                  <a:lnTo>
                    <a:pt x="8995" y="2163"/>
                  </a:lnTo>
                  <a:lnTo>
                    <a:pt x="8815" y="1968"/>
                  </a:lnTo>
                  <a:lnTo>
                    <a:pt x="8627" y="1783"/>
                  </a:lnTo>
                  <a:lnTo>
                    <a:pt x="8430" y="1604"/>
                  </a:lnTo>
                  <a:lnTo>
                    <a:pt x="8226" y="1436"/>
                  </a:lnTo>
                  <a:lnTo>
                    <a:pt x="8014" y="1277"/>
                  </a:lnTo>
                  <a:lnTo>
                    <a:pt x="7794" y="1127"/>
                  </a:lnTo>
                  <a:lnTo>
                    <a:pt x="7567" y="988"/>
                  </a:lnTo>
                  <a:lnTo>
                    <a:pt x="7331" y="857"/>
                  </a:lnTo>
                  <a:lnTo>
                    <a:pt x="7088" y="737"/>
                  </a:lnTo>
                  <a:lnTo>
                    <a:pt x="6838" y="626"/>
                  </a:lnTo>
                  <a:lnTo>
                    <a:pt x="6579" y="525"/>
                  </a:lnTo>
                  <a:lnTo>
                    <a:pt x="6313" y="433"/>
                  </a:lnTo>
                  <a:lnTo>
                    <a:pt x="6044" y="351"/>
                  </a:lnTo>
                  <a:lnTo>
                    <a:pt x="5768" y="277"/>
                  </a:lnTo>
                  <a:lnTo>
                    <a:pt x="5487" y="212"/>
                  </a:lnTo>
                  <a:lnTo>
                    <a:pt x="5200" y="156"/>
                  </a:lnTo>
                  <a:lnTo>
                    <a:pt x="4908" y="108"/>
                  </a:lnTo>
                  <a:lnTo>
                    <a:pt x="4609" y="69"/>
                  </a:lnTo>
                  <a:lnTo>
                    <a:pt x="4305" y="39"/>
                  </a:lnTo>
                  <a:lnTo>
                    <a:pt x="3995" y="17"/>
                  </a:lnTo>
                  <a:lnTo>
                    <a:pt x="3679" y="4"/>
                  </a:lnTo>
                  <a:lnTo>
                    <a:pt x="3357" y="0"/>
                  </a:lnTo>
                  <a:lnTo>
                    <a:pt x="0" y="0"/>
                  </a:lnTo>
                  <a:lnTo>
                    <a:pt x="0" y="15310"/>
                  </a:lnTo>
                  <a:lnTo>
                    <a:pt x="4016" y="15310"/>
                  </a:lnTo>
                  <a:lnTo>
                    <a:pt x="4300" y="15305"/>
                  </a:lnTo>
                  <a:lnTo>
                    <a:pt x="4579" y="15290"/>
                  </a:lnTo>
                  <a:lnTo>
                    <a:pt x="4854" y="15266"/>
                  </a:lnTo>
                  <a:lnTo>
                    <a:pt x="5124" y="15231"/>
                  </a:lnTo>
                  <a:lnTo>
                    <a:pt x="5390" y="15186"/>
                  </a:lnTo>
                  <a:lnTo>
                    <a:pt x="5651" y="15131"/>
                  </a:lnTo>
                  <a:lnTo>
                    <a:pt x="5908" y="15066"/>
                  </a:lnTo>
                  <a:lnTo>
                    <a:pt x="6160" y="14992"/>
                  </a:lnTo>
                  <a:lnTo>
                    <a:pt x="6408" y="14907"/>
                  </a:lnTo>
                  <a:lnTo>
                    <a:pt x="6651" y="14812"/>
                  </a:lnTo>
                  <a:lnTo>
                    <a:pt x="6892" y="14708"/>
                  </a:lnTo>
                  <a:lnTo>
                    <a:pt x="7126" y="14594"/>
                  </a:lnTo>
                  <a:lnTo>
                    <a:pt x="7353" y="14470"/>
                  </a:lnTo>
                  <a:lnTo>
                    <a:pt x="7574" y="14337"/>
                  </a:lnTo>
                  <a:lnTo>
                    <a:pt x="7787" y="14194"/>
                  </a:lnTo>
                  <a:lnTo>
                    <a:pt x="7995" y="14041"/>
                  </a:lnTo>
                  <a:lnTo>
                    <a:pt x="8195" y="13879"/>
                  </a:lnTo>
                  <a:lnTo>
                    <a:pt x="8389" y="13707"/>
                  </a:lnTo>
                  <a:lnTo>
                    <a:pt x="8575" y="13525"/>
                  </a:lnTo>
                  <a:lnTo>
                    <a:pt x="8755" y="13334"/>
                  </a:lnTo>
                  <a:lnTo>
                    <a:pt x="8931" y="13130"/>
                  </a:lnTo>
                  <a:lnTo>
                    <a:pt x="9099" y="12917"/>
                  </a:lnTo>
                  <a:lnTo>
                    <a:pt x="9259" y="12695"/>
                  </a:lnTo>
                  <a:lnTo>
                    <a:pt x="9411" y="12463"/>
                  </a:lnTo>
                  <a:lnTo>
                    <a:pt x="9555" y="12222"/>
                  </a:lnTo>
                  <a:lnTo>
                    <a:pt x="9691" y="11971"/>
                  </a:lnTo>
                  <a:lnTo>
                    <a:pt x="9818" y="11711"/>
                  </a:lnTo>
                  <a:lnTo>
                    <a:pt x="9938" y="11442"/>
                  </a:lnTo>
                  <a:lnTo>
                    <a:pt x="10050" y="11164"/>
                  </a:lnTo>
                  <a:lnTo>
                    <a:pt x="10153" y="10876"/>
                  </a:lnTo>
                  <a:lnTo>
                    <a:pt x="10251" y="10579"/>
                  </a:lnTo>
                  <a:lnTo>
                    <a:pt x="10338" y="10273"/>
                  </a:lnTo>
                  <a:lnTo>
                    <a:pt x="10415" y="9957"/>
                  </a:lnTo>
                  <a:lnTo>
                    <a:pt x="10482" y="9632"/>
                  </a:lnTo>
                  <a:lnTo>
                    <a:pt x="10539" y="9298"/>
                  </a:lnTo>
                  <a:lnTo>
                    <a:pt x="10585" y="8954"/>
                  </a:lnTo>
                  <a:lnTo>
                    <a:pt x="10621" y="8601"/>
                  </a:lnTo>
                  <a:lnTo>
                    <a:pt x="10647" y="8239"/>
                  </a:lnTo>
                  <a:lnTo>
                    <a:pt x="10662" y="786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868513" y="4507526"/>
              <a:ext cx="68235" cy="79853"/>
            </a:xfrm>
            <a:custGeom>
              <a:avLst/>
              <a:pathLst>
                <a:path w="68235" h="79853">
                  <a:moveTo>
                    <a:pt x="48626" y="79853"/>
                  </a:moveTo>
                  <a:lnTo>
                    <a:pt x="13828" y="18362"/>
                  </a:lnTo>
                  <a:lnTo>
                    <a:pt x="13884" y="18861"/>
                  </a:lnTo>
                  <a:lnTo>
                    <a:pt x="13939" y="19359"/>
                  </a:lnTo>
                  <a:lnTo>
                    <a:pt x="13993" y="19858"/>
                  </a:lnTo>
                  <a:lnTo>
                    <a:pt x="14046" y="20357"/>
                  </a:lnTo>
                  <a:lnTo>
                    <a:pt x="14097" y="20856"/>
                  </a:lnTo>
                  <a:lnTo>
                    <a:pt x="14148" y="21354"/>
                  </a:lnTo>
                  <a:lnTo>
                    <a:pt x="14197" y="21853"/>
                  </a:lnTo>
                  <a:lnTo>
                    <a:pt x="14245" y="22352"/>
                  </a:lnTo>
                  <a:lnTo>
                    <a:pt x="14292" y="22850"/>
                  </a:lnTo>
                  <a:lnTo>
                    <a:pt x="14338" y="23349"/>
                  </a:lnTo>
                  <a:lnTo>
                    <a:pt x="14382" y="23783"/>
                  </a:lnTo>
                  <a:lnTo>
                    <a:pt x="14424" y="24224"/>
                  </a:lnTo>
                  <a:lnTo>
                    <a:pt x="14464" y="24672"/>
                  </a:lnTo>
                  <a:lnTo>
                    <a:pt x="14501" y="25126"/>
                  </a:lnTo>
                  <a:lnTo>
                    <a:pt x="14536" y="25588"/>
                  </a:lnTo>
                  <a:lnTo>
                    <a:pt x="14569" y="26056"/>
                  </a:lnTo>
                  <a:lnTo>
                    <a:pt x="14600" y="26531"/>
                  </a:lnTo>
                  <a:lnTo>
                    <a:pt x="14628" y="27013"/>
                  </a:lnTo>
                  <a:lnTo>
                    <a:pt x="14654" y="27501"/>
                  </a:lnTo>
                  <a:lnTo>
                    <a:pt x="14678" y="27996"/>
                  </a:lnTo>
                  <a:lnTo>
                    <a:pt x="14710" y="28493"/>
                  </a:lnTo>
                  <a:lnTo>
                    <a:pt x="14739" y="28985"/>
                  </a:lnTo>
                  <a:lnTo>
                    <a:pt x="14765" y="29472"/>
                  </a:lnTo>
                  <a:lnTo>
                    <a:pt x="14787" y="29955"/>
                  </a:lnTo>
                  <a:lnTo>
                    <a:pt x="14806" y="30433"/>
                  </a:lnTo>
                  <a:lnTo>
                    <a:pt x="14821" y="30907"/>
                  </a:lnTo>
                  <a:lnTo>
                    <a:pt x="14833" y="31376"/>
                  </a:lnTo>
                  <a:lnTo>
                    <a:pt x="14841" y="31841"/>
                  </a:lnTo>
                  <a:lnTo>
                    <a:pt x="14846" y="32301"/>
                  </a:lnTo>
                  <a:lnTo>
                    <a:pt x="14848" y="32757"/>
                  </a:lnTo>
                  <a:lnTo>
                    <a:pt x="14848" y="79853"/>
                  </a:lnTo>
                  <a:lnTo>
                    <a:pt x="0" y="79853"/>
                  </a:lnTo>
                  <a:lnTo>
                    <a:pt x="0" y="0"/>
                  </a:lnTo>
                  <a:lnTo>
                    <a:pt x="19099" y="0"/>
                  </a:lnTo>
                  <a:lnTo>
                    <a:pt x="54406" y="62001"/>
                  </a:lnTo>
                  <a:lnTo>
                    <a:pt x="54350" y="61522"/>
                  </a:lnTo>
                  <a:lnTo>
                    <a:pt x="54295" y="61040"/>
                  </a:lnTo>
                  <a:lnTo>
                    <a:pt x="54242" y="60552"/>
                  </a:lnTo>
                  <a:lnTo>
                    <a:pt x="54189" y="60060"/>
                  </a:lnTo>
                  <a:lnTo>
                    <a:pt x="54137" y="59564"/>
                  </a:lnTo>
                  <a:lnTo>
                    <a:pt x="54087" y="59063"/>
                  </a:lnTo>
                  <a:lnTo>
                    <a:pt x="54038" y="58557"/>
                  </a:lnTo>
                  <a:lnTo>
                    <a:pt x="53989" y="58047"/>
                  </a:lnTo>
                  <a:lnTo>
                    <a:pt x="53942" y="57533"/>
                  </a:lnTo>
                  <a:lnTo>
                    <a:pt x="53896" y="57013"/>
                  </a:lnTo>
                  <a:lnTo>
                    <a:pt x="53852" y="56566"/>
                  </a:lnTo>
                  <a:lnTo>
                    <a:pt x="53808" y="56107"/>
                  </a:lnTo>
                  <a:lnTo>
                    <a:pt x="53766" y="55636"/>
                  </a:lnTo>
                  <a:lnTo>
                    <a:pt x="53724" y="55155"/>
                  </a:lnTo>
                  <a:lnTo>
                    <a:pt x="53684" y="54662"/>
                  </a:lnTo>
                  <a:lnTo>
                    <a:pt x="53645" y="54157"/>
                  </a:lnTo>
                  <a:lnTo>
                    <a:pt x="53607" y="53641"/>
                  </a:lnTo>
                  <a:lnTo>
                    <a:pt x="53570" y="53114"/>
                  </a:lnTo>
                  <a:lnTo>
                    <a:pt x="53534" y="52576"/>
                  </a:lnTo>
                  <a:lnTo>
                    <a:pt x="53500" y="52026"/>
                  </a:lnTo>
                  <a:lnTo>
                    <a:pt x="53478" y="51470"/>
                  </a:lnTo>
                  <a:lnTo>
                    <a:pt x="53459" y="50913"/>
                  </a:lnTo>
                  <a:lnTo>
                    <a:pt x="53442" y="50355"/>
                  </a:lnTo>
                  <a:lnTo>
                    <a:pt x="53427" y="49795"/>
                  </a:lnTo>
                  <a:lnTo>
                    <a:pt x="53415" y="49235"/>
                  </a:lnTo>
                  <a:lnTo>
                    <a:pt x="53404" y="48673"/>
                  </a:lnTo>
                  <a:lnTo>
                    <a:pt x="53397" y="48111"/>
                  </a:lnTo>
                  <a:lnTo>
                    <a:pt x="53391" y="47547"/>
                  </a:lnTo>
                  <a:lnTo>
                    <a:pt x="53387" y="46982"/>
                  </a:lnTo>
                  <a:lnTo>
                    <a:pt x="53386" y="46415"/>
                  </a:lnTo>
                  <a:lnTo>
                    <a:pt x="53386" y="0"/>
                  </a:lnTo>
                  <a:lnTo>
                    <a:pt x="68235" y="0"/>
                  </a:lnTo>
                  <a:lnTo>
                    <a:pt x="68235" y="79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949330" y="4506336"/>
              <a:ext cx="80647" cy="82177"/>
            </a:xfrm>
            <a:custGeom>
              <a:avLst/>
              <a:pathLst>
                <a:path w="80647" h="82177">
                  <a:moveTo>
                    <a:pt x="80647" y="40748"/>
                  </a:moveTo>
                  <a:lnTo>
                    <a:pt x="80619" y="42601"/>
                  </a:lnTo>
                  <a:lnTo>
                    <a:pt x="80535" y="44421"/>
                  </a:lnTo>
                  <a:lnTo>
                    <a:pt x="80397" y="46206"/>
                  </a:lnTo>
                  <a:lnTo>
                    <a:pt x="80202" y="47957"/>
                  </a:lnTo>
                  <a:lnTo>
                    <a:pt x="79952" y="49674"/>
                  </a:lnTo>
                  <a:lnTo>
                    <a:pt x="79647" y="51357"/>
                  </a:lnTo>
                  <a:lnTo>
                    <a:pt x="79286" y="53007"/>
                  </a:lnTo>
                  <a:lnTo>
                    <a:pt x="78869" y="54622"/>
                  </a:lnTo>
                  <a:lnTo>
                    <a:pt x="78397" y="56203"/>
                  </a:lnTo>
                  <a:lnTo>
                    <a:pt x="77870" y="57750"/>
                  </a:lnTo>
                  <a:lnTo>
                    <a:pt x="77290" y="59258"/>
                  </a:lnTo>
                  <a:lnTo>
                    <a:pt x="76661" y="60722"/>
                  </a:lnTo>
                  <a:lnTo>
                    <a:pt x="75984" y="62142"/>
                  </a:lnTo>
                  <a:lnTo>
                    <a:pt x="75258" y="63517"/>
                  </a:lnTo>
                  <a:lnTo>
                    <a:pt x="74483" y="64849"/>
                  </a:lnTo>
                  <a:lnTo>
                    <a:pt x="73660" y="66136"/>
                  </a:lnTo>
                  <a:lnTo>
                    <a:pt x="72788" y="67379"/>
                  </a:lnTo>
                  <a:lnTo>
                    <a:pt x="71867" y="68577"/>
                  </a:lnTo>
                  <a:lnTo>
                    <a:pt x="70897" y="69732"/>
                  </a:lnTo>
                  <a:lnTo>
                    <a:pt x="69878" y="70842"/>
                  </a:lnTo>
                  <a:lnTo>
                    <a:pt x="68812" y="71905"/>
                  </a:lnTo>
                  <a:lnTo>
                    <a:pt x="67700" y="72918"/>
                  </a:lnTo>
                  <a:lnTo>
                    <a:pt x="66541" y="73882"/>
                  </a:lnTo>
                  <a:lnTo>
                    <a:pt x="65335" y="74796"/>
                  </a:lnTo>
                  <a:lnTo>
                    <a:pt x="64084" y="75659"/>
                  </a:lnTo>
                  <a:lnTo>
                    <a:pt x="62785" y="76473"/>
                  </a:lnTo>
                  <a:lnTo>
                    <a:pt x="61440" y="77237"/>
                  </a:lnTo>
                  <a:lnTo>
                    <a:pt x="60049" y="77951"/>
                  </a:lnTo>
                  <a:lnTo>
                    <a:pt x="58611" y="78615"/>
                  </a:lnTo>
                  <a:lnTo>
                    <a:pt x="57127" y="79230"/>
                  </a:lnTo>
                  <a:lnTo>
                    <a:pt x="55611" y="79790"/>
                  </a:lnTo>
                  <a:lnTo>
                    <a:pt x="54055" y="80291"/>
                  </a:lnTo>
                  <a:lnTo>
                    <a:pt x="52460" y="80733"/>
                  </a:lnTo>
                  <a:lnTo>
                    <a:pt x="50825" y="81116"/>
                  </a:lnTo>
                  <a:lnTo>
                    <a:pt x="49150" y="81440"/>
                  </a:lnTo>
                  <a:lnTo>
                    <a:pt x="47436" y="81705"/>
                  </a:lnTo>
                  <a:lnTo>
                    <a:pt x="45682" y="81911"/>
                  </a:lnTo>
                  <a:lnTo>
                    <a:pt x="43888" y="82059"/>
                  </a:lnTo>
                  <a:lnTo>
                    <a:pt x="42054" y="82147"/>
                  </a:lnTo>
                  <a:lnTo>
                    <a:pt x="40181" y="82177"/>
                  </a:lnTo>
                  <a:lnTo>
                    <a:pt x="38200" y="82146"/>
                  </a:lnTo>
                  <a:lnTo>
                    <a:pt x="36269" y="82054"/>
                  </a:lnTo>
                  <a:lnTo>
                    <a:pt x="34387" y="81901"/>
                  </a:lnTo>
                  <a:lnTo>
                    <a:pt x="32555" y="81687"/>
                  </a:lnTo>
                  <a:lnTo>
                    <a:pt x="30773" y="81412"/>
                  </a:lnTo>
                  <a:lnTo>
                    <a:pt x="29041" y="81075"/>
                  </a:lnTo>
                  <a:lnTo>
                    <a:pt x="27359" y="80677"/>
                  </a:lnTo>
                  <a:lnTo>
                    <a:pt x="25727" y="80218"/>
                  </a:lnTo>
                  <a:lnTo>
                    <a:pt x="24145" y="79698"/>
                  </a:lnTo>
                  <a:lnTo>
                    <a:pt x="22612" y="79116"/>
                  </a:lnTo>
                  <a:lnTo>
                    <a:pt x="21141" y="78469"/>
                  </a:lnTo>
                  <a:lnTo>
                    <a:pt x="19717" y="77774"/>
                  </a:lnTo>
                  <a:lnTo>
                    <a:pt x="18343" y="77032"/>
                  </a:lnTo>
                  <a:lnTo>
                    <a:pt x="17018" y="76242"/>
                  </a:lnTo>
                  <a:lnTo>
                    <a:pt x="15741" y="75404"/>
                  </a:lnTo>
                  <a:lnTo>
                    <a:pt x="14513" y="74519"/>
                  </a:lnTo>
                  <a:lnTo>
                    <a:pt x="13333" y="73586"/>
                  </a:lnTo>
                  <a:lnTo>
                    <a:pt x="12203" y="72606"/>
                  </a:lnTo>
                  <a:lnTo>
                    <a:pt x="11121" y="71578"/>
                  </a:lnTo>
                  <a:lnTo>
                    <a:pt x="10087" y="70502"/>
                  </a:lnTo>
                  <a:lnTo>
                    <a:pt x="9104" y="69371"/>
                  </a:lnTo>
                  <a:lnTo>
                    <a:pt x="8170" y="68199"/>
                  </a:lnTo>
                  <a:lnTo>
                    <a:pt x="7286" y="66986"/>
                  </a:lnTo>
                  <a:lnTo>
                    <a:pt x="6451" y="65732"/>
                  </a:lnTo>
                  <a:lnTo>
                    <a:pt x="5667" y="64438"/>
                  </a:lnTo>
                  <a:lnTo>
                    <a:pt x="4932" y="63103"/>
                  </a:lnTo>
                  <a:lnTo>
                    <a:pt x="4248" y="61726"/>
                  </a:lnTo>
                  <a:lnTo>
                    <a:pt x="3613" y="60310"/>
                  </a:lnTo>
                  <a:lnTo>
                    <a:pt x="3028" y="58852"/>
                  </a:lnTo>
                  <a:lnTo>
                    <a:pt x="2493" y="57354"/>
                  </a:lnTo>
                  <a:lnTo>
                    <a:pt x="2019" y="55821"/>
                  </a:lnTo>
                  <a:lnTo>
                    <a:pt x="1595" y="54259"/>
                  </a:lnTo>
                  <a:lnTo>
                    <a:pt x="1221" y="52669"/>
                  </a:lnTo>
                  <a:lnTo>
                    <a:pt x="897" y="51051"/>
                  </a:lnTo>
                  <a:lnTo>
                    <a:pt x="623" y="49405"/>
                  </a:lnTo>
                  <a:lnTo>
                    <a:pt x="398" y="47730"/>
                  </a:lnTo>
                  <a:lnTo>
                    <a:pt x="224" y="46027"/>
                  </a:lnTo>
                  <a:lnTo>
                    <a:pt x="99" y="44296"/>
                  </a:lnTo>
                  <a:lnTo>
                    <a:pt x="24" y="42536"/>
                  </a:lnTo>
                  <a:lnTo>
                    <a:pt x="0" y="40748"/>
                  </a:lnTo>
                  <a:lnTo>
                    <a:pt x="26" y="38896"/>
                  </a:lnTo>
                  <a:lnTo>
                    <a:pt x="104" y="37080"/>
                  </a:lnTo>
                  <a:lnTo>
                    <a:pt x="234" y="35301"/>
                  </a:lnTo>
                  <a:lnTo>
                    <a:pt x="417" y="33557"/>
                  </a:lnTo>
                  <a:lnTo>
                    <a:pt x="651" y="31850"/>
                  </a:lnTo>
                  <a:lnTo>
                    <a:pt x="938" y="30180"/>
                  </a:lnTo>
                  <a:lnTo>
                    <a:pt x="1277" y="28545"/>
                  </a:lnTo>
                  <a:lnTo>
                    <a:pt x="1668" y="26947"/>
                  </a:lnTo>
                  <a:lnTo>
                    <a:pt x="2111" y="25385"/>
                  </a:lnTo>
                  <a:lnTo>
                    <a:pt x="2607" y="23859"/>
                  </a:lnTo>
                  <a:lnTo>
                    <a:pt x="3164" y="22374"/>
                  </a:lnTo>
                  <a:lnTo>
                    <a:pt x="3769" y="20935"/>
                  </a:lnTo>
                  <a:lnTo>
                    <a:pt x="4424" y="19541"/>
                  </a:lnTo>
                  <a:lnTo>
                    <a:pt x="5127" y="18192"/>
                  </a:lnTo>
                  <a:lnTo>
                    <a:pt x="5879" y="16888"/>
                  </a:lnTo>
                  <a:lnTo>
                    <a:pt x="6680" y="15630"/>
                  </a:lnTo>
                  <a:lnTo>
                    <a:pt x="7530" y="14417"/>
                  </a:lnTo>
                  <a:lnTo>
                    <a:pt x="8428" y="13250"/>
                  </a:lnTo>
                  <a:lnTo>
                    <a:pt x="9375" y="12128"/>
                  </a:lnTo>
                  <a:lnTo>
                    <a:pt x="10371" y="11051"/>
                  </a:lnTo>
                  <a:lnTo>
                    <a:pt x="11426" y="10010"/>
                  </a:lnTo>
                  <a:lnTo>
                    <a:pt x="12527" y="9020"/>
                  </a:lnTo>
                  <a:lnTo>
                    <a:pt x="13674" y="8079"/>
                  </a:lnTo>
                  <a:lnTo>
                    <a:pt x="14868" y="7188"/>
                  </a:lnTo>
                  <a:lnTo>
                    <a:pt x="16109" y="6347"/>
                  </a:lnTo>
                  <a:lnTo>
                    <a:pt x="17396" y="5556"/>
                  </a:lnTo>
                  <a:lnTo>
                    <a:pt x="18730" y="4815"/>
                  </a:lnTo>
                  <a:lnTo>
                    <a:pt x="20110" y="4123"/>
                  </a:lnTo>
                  <a:lnTo>
                    <a:pt x="21536" y="3482"/>
                  </a:lnTo>
                  <a:lnTo>
                    <a:pt x="23009" y="2890"/>
                  </a:lnTo>
                  <a:lnTo>
                    <a:pt x="24539" y="2341"/>
                  </a:lnTo>
                  <a:lnTo>
                    <a:pt x="26113" y="1849"/>
                  </a:lnTo>
                  <a:lnTo>
                    <a:pt x="27731" y="1416"/>
                  </a:lnTo>
                  <a:lnTo>
                    <a:pt x="29393" y="1040"/>
                  </a:lnTo>
                  <a:lnTo>
                    <a:pt x="31099" y="722"/>
                  </a:lnTo>
                  <a:lnTo>
                    <a:pt x="32850" y="462"/>
                  </a:lnTo>
                  <a:lnTo>
                    <a:pt x="34645" y="260"/>
                  </a:lnTo>
                  <a:lnTo>
                    <a:pt x="36484" y="115"/>
                  </a:lnTo>
                  <a:lnTo>
                    <a:pt x="38367" y="28"/>
                  </a:lnTo>
                  <a:lnTo>
                    <a:pt x="40295" y="0"/>
                  </a:lnTo>
                  <a:lnTo>
                    <a:pt x="42222" y="28"/>
                  </a:lnTo>
                  <a:lnTo>
                    <a:pt x="44103" y="115"/>
                  </a:lnTo>
                  <a:lnTo>
                    <a:pt x="45939" y="260"/>
                  </a:lnTo>
                  <a:lnTo>
                    <a:pt x="47730" y="462"/>
                  </a:lnTo>
                  <a:lnTo>
                    <a:pt x="49476" y="722"/>
                  </a:lnTo>
                  <a:lnTo>
                    <a:pt x="51176" y="1040"/>
                  </a:lnTo>
                  <a:lnTo>
                    <a:pt x="52831" y="1416"/>
                  </a:lnTo>
                  <a:lnTo>
                    <a:pt x="54440" y="1849"/>
                  </a:lnTo>
                  <a:lnTo>
                    <a:pt x="56005" y="2341"/>
                  </a:lnTo>
                  <a:lnTo>
                    <a:pt x="57524" y="2890"/>
                  </a:lnTo>
                  <a:lnTo>
                    <a:pt x="59007" y="3492"/>
                  </a:lnTo>
                  <a:lnTo>
                    <a:pt x="60441" y="4143"/>
                  </a:lnTo>
                  <a:lnTo>
                    <a:pt x="61827" y="4843"/>
                  </a:lnTo>
                  <a:lnTo>
                    <a:pt x="63164" y="5592"/>
                  </a:lnTo>
                  <a:lnTo>
                    <a:pt x="64452" y="6389"/>
                  </a:lnTo>
                  <a:lnTo>
                    <a:pt x="65691" y="7236"/>
                  </a:lnTo>
                  <a:lnTo>
                    <a:pt x="66882" y="8131"/>
                  </a:lnTo>
                  <a:lnTo>
                    <a:pt x="68024" y="9074"/>
                  </a:lnTo>
                  <a:lnTo>
                    <a:pt x="69117" y="10066"/>
                  </a:lnTo>
                  <a:lnTo>
                    <a:pt x="70162" y="11108"/>
                  </a:lnTo>
                  <a:lnTo>
                    <a:pt x="71168" y="12195"/>
                  </a:lnTo>
                  <a:lnTo>
                    <a:pt x="72125" y="13327"/>
                  </a:lnTo>
                  <a:lnTo>
                    <a:pt x="73032" y="14503"/>
                  </a:lnTo>
                  <a:lnTo>
                    <a:pt x="73889" y="15723"/>
                  </a:lnTo>
                  <a:lnTo>
                    <a:pt x="74696" y="16988"/>
                  </a:lnTo>
                  <a:lnTo>
                    <a:pt x="75453" y="18296"/>
                  </a:lnTo>
                  <a:lnTo>
                    <a:pt x="76160" y="19649"/>
                  </a:lnTo>
                  <a:lnTo>
                    <a:pt x="76818" y="21046"/>
                  </a:lnTo>
                  <a:lnTo>
                    <a:pt x="77425" y="22487"/>
                  </a:lnTo>
                  <a:lnTo>
                    <a:pt x="77983" y="23973"/>
                  </a:lnTo>
                  <a:lnTo>
                    <a:pt x="78489" y="25487"/>
                  </a:lnTo>
                  <a:lnTo>
                    <a:pt x="78942" y="27038"/>
                  </a:lnTo>
                  <a:lnTo>
                    <a:pt x="79341" y="28624"/>
                  </a:lnTo>
                  <a:lnTo>
                    <a:pt x="79688" y="30248"/>
                  </a:lnTo>
                  <a:lnTo>
                    <a:pt x="79981" y="31907"/>
                  </a:lnTo>
                  <a:lnTo>
                    <a:pt x="80220" y="33603"/>
                  </a:lnTo>
                  <a:lnTo>
                    <a:pt x="80407" y="35335"/>
                  </a:lnTo>
                  <a:lnTo>
                    <a:pt x="80540" y="37103"/>
                  </a:lnTo>
                  <a:lnTo>
                    <a:pt x="80620" y="38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966162" y="4519485"/>
              <a:ext cx="46756" cy="55880"/>
            </a:xfrm>
            <a:custGeom>
              <a:avLst/>
              <a:pathLst>
                <a:path w="46756" h="55880">
                  <a:moveTo>
                    <a:pt x="46756" y="27600"/>
                  </a:moveTo>
                  <a:lnTo>
                    <a:pt x="46740" y="26354"/>
                  </a:lnTo>
                  <a:lnTo>
                    <a:pt x="46694" y="25133"/>
                  </a:lnTo>
                  <a:lnTo>
                    <a:pt x="46618" y="23937"/>
                  </a:lnTo>
                  <a:lnTo>
                    <a:pt x="46511" y="22767"/>
                  </a:lnTo>
                  <a:lnTo>
                    <a:pt x="46373" y="21621"/>
                  </a:lnTo>
                  <a:lnTo>
                    <a:pt x="46205" y="20500"/>
                  </a:lnTo>
                  <a:lnTo>
                    <a:pt x="46006" y="19404"/>
                  </a:lnTo>
                  <a:lnTo>
                    <a:pt x="45776" y="18332"/>
                  </a:lnTo>
                  <a:lnTo>
                    <a:pt x="45516" y="17286"/>
                  </a:lnTo>
                  <a:lnTo>
                    <a:pt x="45225" y="16265"/>
                  </a:lnTo>
                  <a:lnTo>
                    <a:pt x="44916" y="15260"/>
                  </a:lnTo>
                  <a:lnTo>
                    <a:pt x="44577" y="14284"/>
                  </a:lnTo>
                  <a:lnTo>
                    <a:pt x="44209" y="13337"/>
                  </a:lnTo>
                  <a:lnTo>
                    <a:pt x="43811" y="12420"/>
                  </a:lnTo>
                  <a:lnTo>
                    <a:pt x="43383" y="11533"/>
                  </a:lnTo>
                  <a:lnTo>
                    <a:pt x="42927" y="10675"/>
                  </a:lnTo>
                  <a:lnTo>
                    <a:pt x="42440" y="9846"/>
                  </a:lnTo>
                  <a:lnTo>
                    <a:pt x="41925" y="9047"/>
                  </a:lnTo>
                  <a:lnTo>
                    <a:pt x="41379" y="8277"/>
                  </a:lnTo>
                  <a:lnTo>
                    <a:pt x="40805" y="7537"/>
                  </a:lnTo>
                  <a:lnTo>
                    <a:pt x="40201" y="6829"/>
                  </a:lnTo>
                  <a:lnTo>
                    <a:pt x="39569" y="6154"/>
                  </a:lnTo>
                  <a:lnTo>
                    <a:pt x="38909" y="5514"/>
                  </a:lnTo>
                  <a:lnTo>
                    <a:pt x="38220" y="4907"/>
                  </a:lnTo>
                  <a:lnTo>
                    <a:pt x="37503" y="4335"/>
                  </a:lnTo>
                  <a:lnTo>
                    <a:pt x="36758" y="3797"/>
                  </a:lnTo>
                  <a:lnTo>
                    <a:pt x="35985" y="3292"/>
                  </a:lnTo>
                  <a:lnTo>
                    <a:pt x="35183" y="2822"/>
                  </a:lnTo>
                  <a:lnTo>
                    <a:pt x="34352" y="2385"/>
                  </a:lnTo>
                  <a:lnTo>
                    <a:pt x="33494" y="1983"/>
                  </a:lnTo>
                  <a:lnTo>
                    <a:pt x="32618" y="1606"/>
                  </a:lnTo>
                  <a:lnTo>
                    <a:pt x="31714" y="1269"/>
                  </a:lnTo>
                  <a:lnTo>
                    <a:pt x="30782" y="971"/>
                  </a:lnTo>
                  <a:lnTo>
                    <a:pt x="29821" y="714"/>
                  </a:lnTo>
                  <a:lnTo>
                    <a:pt x="28832" y="495"/>
                  </a:lnTo>
                  <a:lnTo>
                    <a:pt x="27815" y="317"/>
                  </a:lnTo>
                  <a:lnTo>
                    <a:pt x="26769" y="178"/>
                  </a:lnTo>
                  <a:lnTo>
                    <a:pt x="25695" y="79"/>
                  </a:lnTo>
                  <a:lnTo>
                    <a:pt x="24593" y="19"/>
                  </a:lnTo>
                  <a:lnTo>
                    <a:pt x="23463" y="0"/>
                  </a:lnTo>
                  <a:lnTo>
                    <a:pt x="22309" y="19"/>
                  </a:lnTo>
                  <a:lnTo>
                    <a:pt x="21184" y="79"/>
                  </a:lnTo>
                  <a:lnTo>
                    <a:pt x="20088" y="178"/>
                  </a:lnTo>
                  <a:lnTo>
                    <a:pt x="19019" y="317"/>
                  </a:lnTo>
                  <a:lnTo>
                    <a:pt x="17979" y="495"/>
                  </a:lnTo>
                  <a:lnTo>
                    <a:pt x="16968" y="714"/>
                  </a:lnTo>
                  <a:lnTo>
                    <a:pt x="15984" y="971"/>
                  </a:lnTo>
                  <a:lnTo>
                    <a:pt x="15029" y="1269"/>
                  </a:lnTo>
                  <a:lnTo>
                    <a:pt x="14103" y="1606"/>
                  </a:lnTo>
                  <a:lnTo>
                    <a:pt x="13205" y="1983"/>
                  </a:lnTo>
                  <a:lnTo>
                    <a:pt x="12346" y="2385"/>
                  </a:lnTo>
                  <a:lnTo>
                    <a:pt x="11516" y="2822"/>
                  </a:lnTo>
                  <a:lnTo>
                    <a:pt x="10714" y="3292"/>
                  </a:lnTo>
                  <a:lnTo>
                    <a:pt x="9940" y="3797"/>
                  </a:lnTo>
                  <a:lnTo>
                    <a:pt x="9195" y="4335"/>
                  </a:lnTo>
                  <a:lnTo>
                    <a:pt x="8478" y="4907"/>
                  </a:lnTo>
                  <a:lnTo>
                    <a:pt x="7789" y="5514"/>
                  </a:lnTo>
                  <a:lnTo>
                    <a:pt x="7129" y="6154"/>
                  </a:lnTo>
                  <a:lnTo>
                    <a:pt x="6497" y="6829"/>
                  </a:lnTo>
                  <a:lnTo>
                    <a:pt x="5894" y="7537"/>
                  </a:lnTo>
                  <a:lnTo>
                    <a:pt x="5319" y="8277"/>
                  </a:lnTo>
                  <a:lnTo>
                    <a:pt x="4774" y="9047"/>
                  </a:lnTo>
                  <a:lnTo>
                    <a:pt x="4258" y="9846"/>
                  </a:lnTo>
                  <a:lnTo>
                    <a:pt x="3772" y="10675"/>
                  </a:lnTo>
                  <a:lnTo>
                    <a:pt x="3315" y="11533"/>
                  </a:lnTo>
                  <a:lnTo>
                    <a:pt x="2888" y="12420"/>
                  </a:lnTo>
                  <a:lnTo>
                    <a:pt x="2490" y="13337"/>
                  </a:lnTo>
                  <a:lnTo>
                    <a:pt x="2121" y="14284"/>
                  </a:lnTo>
                  <a:lnTo>
                    <a:pt x="1782" y="15260"/>
                  </a:lnTo>
                  <a:lnTo>
                    <a:pt x="1473" y="16265"/>
                  </a:lnTo>
                  <a:lnTo>
                    <a:pt x="1193" y="17286"/>
                  </a:lnTo>
                  <a:lnTo>
                    <a:pt x="943" y="18332"/>
                  </a:lnTo>
                  <a:lnTo>
                    <a:pt x="722" y="19404"/>
                  </a:lnTo>
                  <a:lnTo>
                    <a:pt x="530" y="20500"/>
                  </a:lnTo>
                  <a:lnTo>
                    <a:pt x="368" y="21621"/>
                  </a:lnTo>
                  <a:lnTo>
                    <a:pt x="235" y="22767"/>
                  </a:lnTo>
                  <a:lnTo>
                    <a:pt x="132" y="23937"/>
                  </a:lnTo>
                  <a:lnTo>
                    <a:pt x="58" y="25133"/>
                  </a:lnTo>
                  <a:lnTo>
                    <a:pt x="14" y="26354"/>
                  </a:lnTo>
                  <a:lnTo>
                    <a:pt x="0" y="27600"/>
                  </a:lnTo>
                  <a:lnTo>
                    <a:pt x="14" y="28836"/>
                  </a:lnTo>
                  <a:lnTo>
                    <a:pt x="58" y="30053"/>
                  </a:lnTo>
                  <a:lnTo>
                    <a:pt x="132" y="31248"/>
                  </a:lnTo>
                  <a:lnTo>
                    <a:pt x="235" y="32424"/>
                  </a:lnTo>
                  <a:lnTo>
                    <a:pt x="368" y="33579"/>
                  </a:lnTo>
                  <a:lnTo>
                    <a:pt x="530" y="34713"/>
                  </a:lnTo>
                  <a:lnTo>
                    <a:pt x="722" y="35828"/>
                  </a:lnTo>
                  <a:lnTo>
                    <a:pt x="943" y="36921"/>
                  </a:lnTo>
                  <a:lnTo>
                    <a:pt x="1193" y="37995"/>
                  </a:lnTo>
                  <a:lnTo>
                    <a:pt x="1473" y="39048"/>
                  </a:lnTo>
                  <a:lnTo>
                    <a:pt x="1793" y="40065"/>
                  </a:lnTo>
                  <a:lnTo>
                    <a:pt x="2142" y="41054"/>
                  </a:lnTo>
                  <a:lnTo>
                    <a:pt x="2519" y="42015"/>
                  </a:lnTo>
                  <a:lnTo>
                    <a:pt x="2924" y="42947"/>
                  </a:lnTo>
                  <a:lnTo>
                    <a:pt x="3357" y="43851"/>
                  </a:lnTo>
                  <a:lnTo>
                    <a:pt x="3819" y="44727"/>
                  </a:lnTo>
                  <a:lnTo>
                    <a:pt x="4310" y="45574"/>
                  </a:lnTo>
                  <a:lnTo>
                    <a:pt x="4828" y="46393"/>
                  </a:lnTo>
                  <a:lnTo>
                    <a:pt x="5375" y="47183"/>
                  </a:lnTo>
                  <a:lnTo>
                    <a:pt x="5950" y="47946"/>
                  </a:lnTo>
                  <a:lnTo>
                    <a:pt x="6554" y="48677"/>
                  </a:lnTo>
                  <a:lnTo>
                    <a:pt x="7186" y="49376"/>
                  </a:lnTo>
                  <a:lnTo>
                    <a:pt x="7846" y="50042"/>
                  </a:lnTo>
                  <a:lnTo>
                    <a:pt x="8535" y="50675"/>
                  </a:lnTo>
                  <a:lnTo>
                    <a:pt x="9252" y="51275"/>
                  </a:lnTo>
                  <a:lnTo>
                    <a:pt x="9997" y="51843"/>
                  </a:lnTo>
                  <a:lnTo>
                    <a:pt x="10770" y="52377"/>
                  </a:lnTo>
                  <a:lnTo>
                    <a:pt x="11572" y="52879"/>
                  </a:lnTo>
                  <a:lnTo>
                    <a:pt x="12403" y="53347"/>
                  </a:lnTo>
                  <a:lnTo>
                    <a:pt x="13261" y="53783"/>
                  </a:lnTo>
                  <a:lnTo>
                    <a:pt x="14148" y="54181"/>
                  </a:lnTo>
                  <a:lnTo>
                    <a:pt x="15061" y="54538"/>
                  </a:lnTo>
                  <a:lnTo>
                    <a:pt x="16002" y="54853"/>
                  </a:lnTo>
                  <a:lnTo>
                    <a:pt x="16970" y="55125"/>
                  </a:lnTo>
                  <a:lnTo>
                    <a:pt x="17965" y="55356"/>
                  </a:lnTo>
                  <a:lnTo>
                    <a:pt x="18988" y="55545"/>
                  </a:lnTo>
                  <a:lnTo>
                    <a:pt x="20037" y="55691"/>
                  </a:lnTo>
                  <a:lnTo>
                    <a:pt x="21114" y="55796"/>
                  </a:lnTo>
                  <a:lnTo>
                    <a:pt x="22218" y="55859"/>
                  </a:lnTo>
                  <a:lnTo>
                    <a:pt x="23349" y="55880"/>
                  </a:lnTo>
                  <a:lnTo>
                    <a:pt x="24556" y="55859"/>
                  </a:lnTo>
                  <a:lnTo>
                    <a:pt x="25729" y="55796"/>
                  </a:lnTo>
                  <a:lnTo>
                    <a:pt x="26869" y="55691"/>
                  </a:lnTo>
                  <a:lnTo>
                    <a:pt x="27974" y="55545"/>
                  </a:lnTo>
                  <a:lnTo>
                    <a:pt x="29045" y="55356"/>
                  </a:lnTo>
                  <a:lnTo>
                    <a:pt x="30082" y="55125"/>
                  </a:lnTo>
                  <a:lnTo>
                    <a:pt x="31085" y="54853"/>
                  </a:lnTo>
                  <a:lnTo>
                    <a:pt x="32054" y="54538"/>
                  </a:lnTo>
                  <a:lnTo>
                    <a:pt x="32989" y="54181"/>
                  </a:lnTo>
                  <a:lnTo>
                    <a:pt x="33891" y="53783"/>
                  </a:lnTo>
                  <a:lnTo>
                    <a:pt x="34759" y="53336"/>
                  </a:lnTo>
                  <a:lnTo>
                    <a:pt x="35595" y="52858"/>
                  </a:lnTo>
                  <a:lnTo>
                    <a:pt x="36400" y="52348"/>
                  </a:lnTo>
                  <a:lnTo>
                    <a:pt x="37173" y="51806"/>
                  </a:lnTo>
                  <a:lnTo>
                    <a:pt x="37914" y="51233"/>
                  </a:lnTo>
                  <a:lnTo>
                    <a:pt x="38624" y="50627"/>
                  </a:lnTo>
                  <a:lnTo>
                    <a:pt x="39302" y="49990"/>
                  </a:lnTo>
                  <a:lnTo>
                    <a:pt x="39948" y="49322"/>
                  </a:lnTo>
                  <a:lnTo>
                    <a:pt x="40562" y="48621"/>
                  </a:lnTo>
                  <a:lnTo>
                    <a:pt x="41145" y="47889"/>
                  </a:lnTo>
                  <a:lnTo>
                    <a:pt x="41708" y="47116"/>
                  </a:lnTo>
                  <a:lnTo>
                    <a:pt x="42240" y="46316"/>
                  </a:lnTo>
                  <a:lnTo>
                    <a:pt x="42741" y="45488"/>
                  </a:lnTo>
                  <a:lnTo>
                    <a:pt x="43212" y="44634"/>
                  </a:lnTo>
                  <a:lnTo>
                    <a:pt x="43653" y="43752"/>
                  </a:lnTo>
                  <a:lnTo>
                    <a:pt x="44062" y="42843"/>
                  </a:lnTo>
                  <a:lnTo>
                    <a:pt x="44442" y="41906"/>
                  </a:lnTo>
                  <a:lnTo>
                    <a:pt x="44790" y="40943"/>
                  </a:lnTo>
                  <a:lnTo>
                    <a:pt x="45108" y="39952"/>
                  </a:lnTo>
                  <a:lnTo>
                    <a:pt x="45395" y="38935"/>
                  </a:lnTo>
                  <a:lnTo>
                    <a:pt x="45654" y="37883"/>
                  </a:lnTo>
                  <a:lnTo>
                    <a:pt x="45885" y="36813"/>
                  </a:lnTo>
                  <a:lnTo>
                    <a:pt x="46089" y="35724"/>
                  </a:lnTo>
                  <a:lnTo>
                    <a:pt x="46266" y="34618"/>
                  </a:lnTo>
                  <a:lnTo>
                    <a:pt x="46415" y="33494"/>
                  </a:lnTo>
                  <a:lnTo>
                    <a:pt x="46538" y="32351"/>
                  </a:lnTo>
                  <a:lnTo>
                    <a:pt x="46633" y="31191"/>
                  </a:lnTo>
                  <a:lnTo>
                    <a:pt x="46701" y="30012"/>
                  </a:lnTo>
                  <a:lnTo>
                    <a:pt x="46742" y="288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6042615" y="4507526"/>
              <a:ext cx="73676" cy="79853"/>
            </a:xfrm>
            <a:custGeom>
              <a:avLst/>
              <a:pathLst>
                <a:path w="73676" h="79853">
                  <a:moveTo>
                    <a:pt x="54860" y="79853"/>
                  </a:moveTo>
                  <a:lnTo>
                    <a:pt x="36327" y="49533"/>
                  </a:lnTo>
                  <a:lnTo>
                    <a:pt x="16718" y="49533"/>
                  </a:lnTo>
                  <a:lnTo>
                    <a:pt x="16718" y="79853"/>
                  </a:lnTo>
                  <a:lnTo>
                    <a:pt x="0" y="79853"/>
                  </a:lnTo>
                  <a:lnTo>
                    <a:pt x="0" y="0"/>
                  </a:lnTo>
                  <a:lnTo>
                    <a:pt x="39898" y="0"/>
                  </a:lnTo>
                  <a:lnTo>
                    <a:pt x="41375" y="17"/>
                  </a:lnTo>
                  <a:lnTo>
                    <a:pt x="42813" y="68"/>
                  </a:lnTo>
                  <a:lnTo>
                    <a:pt x="44213" y="153"/>
                  </a:lnTo>
                  <a:lnTo>
                    <a:pt x="45574" y="272"/>
                  </a:lnTo>
                  <a:lnTo>
                    <a:pt x="46897" y="425"/>
                  </a:lnTo>
                  <a:lnTo>
                    <a:pt x="48181" y="612"/>
                  </a:lnTo>
                  <a:lnTo>
                    <a:pt x="49427" y="833"/>
                  </a:lnTo>
                  <a:lnTo>
                    <a:pt x="50634" y="1088"/>
                  </a:lnTo>
                  <a:lnTo>
                    <a:pt x="51803" y="1377"/>
                  </a:lnTo>
                  <a:lnTo>
                    <a:pt x="52933" y="1700"/>
                  </a:lnTo>
                  <a:lnTo>
                    <a:pt x="54036" y="2043"/>
                  </a:lnTo>
                  <a:lnTo>
                    <a:pt x="55102" y="2416"/>
                  </a:lnTo>
                  <a:lnTo>
                    <a:pt x="56131" y="2818"/>
                  </a:lnTo>
                  <a:lnTo>
                    <a:pt x="57122" y="3250"/>
                  </a:lnTo>
                  <a:lnTo>
                    <a:pt x="58076" y="3712"/>
                  </a:lnTo>
                  <a:lnTo>
                    <a:pt x="58993" y="4202"/>
                  </a:lnTo>
                  <a:lnTo>
                    <a:pt x="59872" y="4723"/>
                  </a:lnTo>
                  <a:lnTo>
                    <a:pt x="60713" y="5272"/>
                  </a:lnTo>
                  <a:lnTo>
                    <a:pt x="61517" y="5852"/>
                  </a:lnTo>
                  <a:lnTo>
                    <a:pt x="62284" y="6460"/>
                  </a:lnTo>
                  <a:lnTo>
                    <a:pt x="63013" y="7086"/>
                  </a:lnTo>
                  <a:lnTo>
                    <a:pt x="63703" y="7739"/>
                  </a:lnTo>
                  <a:lnTo>
                    <a:pt x="64355" y="8419"/>
                  </a:lnTo>
                  <a:lnTo>
                    <a:pt x="64968" y="9126"/>
                  </a:lnTo>
                  <a:lnTo>
                    <a:pt x="65543" y="9861"/>
                  </a:lnTo>
                  <a:lnTo>
                    <a:pt x="66079" y="10622"/>
                  </a:lnTo>
                  <a:lnTo>
                    <a:pt x="66577" y="11411"/>
                  </a:lnTo>
                  <a:lnTo>
                    <a:pt x="67036" y="12227"/>
                  </a:lnTo>
                  <a:lnTo>
                    <a:pt x="67456" y="13071"/>
                  </a:lnTo>
                  <a:lnTo>
                    <a:pt x="67838" y="13941"/>
                  </a:lnTo>
                  <a:lnTo>
                    <a:pt x="68194" y="14825"/>
                  </a:lnTo>
                  <a:lnTo>
                    <a:pt x="68511" y="15732"/>
                  </a:lnTo>
                  <a:lnTo>
                    <a:pt x="68792" y="16662"/>
                  </a:lnTo>
                  <a:lnTo>
                    <a:pt x="69035" y="17614"/>
                  </a:lnTo>
                  <a:lnTo>
                    <a:pt x="69241" y="18589"/>
                  </a:lnTo>
                  <a:lnTo>
                    <a:pt x="69409" y="19586"/>
                  </a:lnTo>
                  <a:lnTo>
                    <a:pt x="69540" y="20606"/>
                  </a:lnTo>
                  <a:lnTo>
                    <a:pt x="69634" y="21649"/>
                  </a:lnTo>
                  <a:lnTo>
                    <a:pt x="69690" y="22714"/>
                  </a:lnTo>
                  <a:lnTo>
                    <a:pt x="69708" y="23803"/>
                  </a:lnTo>
                  <a:lnTo>
                    <a:pt x="69695" y="24691"/>
                  </a:lnTo>
                  <a:lnTo>
                    <a:pt x="69654" y="25564"/>
                  </a:lnTo>
                  <a:lnTo>
                    <a:pt x="69586" y="26423"/>
                  </a:lnTo>
                  <a:lnTo>
                    <a:pt x="69491" y="27266"/>
                  </a:lnTo>
                  <a:lnTo>
                    <a:pt x="69368" y="28096"/>
                  </a:lnTo>
                  <a:lnTo>
                    <a:pt x="69219" y="28910"/>
                  </a:lnTo>
                  <a:lnTo>
                    <a:pt x="69042" y="29710"/>
                  </a:lnTo>
                  <a:lnTo>
                    <a:pt x="68838" y="30495"/>
                  </a:lnTo>
                  <a:lnTo>
                    <a:pt x="68607" y="31265"/>
                  </a:lnTo>
                  <a:lnTo>
                    <a:pt x="68348" y="32020"/>
                  </a:lnTo>
                  <a:lnTo>
                    <a:pt x="68077" y="32749"/>
                  </a:lnTo>
                  <a:lnTo>
                    <a:pt x="67784" y="33462"/>
                  </a:lnTo>
                  <a:lnTo>
                    <a:pt x="67469" y="34159"/>
                  </a:lnTo>
                  <a:lnTo>
                    <a:pt x="67133" y="34840"/>
                  </a:lnTo>
                  <a:lnTo>
                    <a:pt x="66776" y="35506"/>
                  </a:lnTo>
                  <a:lnTo>
                    <a:pt x="66396" y="36155"/>
                  </a:lnTo>
                  <a:lnTo>
                    <a:pt x="65996" y="36789"/>
                  </a:lnTo>
                  <a:lnTo>
                    <a:pt x="65574" y="37407"/>
                  </a:lnTo>
                  <a:lnTo>
                    <a:pt x="65130" y="38008"/>
                  </a:lnTo>
                  <a:lnTo>
                    <a:pt x="64664" y="38594"/>
                  </a:lnTo>
                  <a:lnTo>
                    <a:pt x="64191" y="39163"/>
                  </a:lnTo>
                  <a:lnTo>
                    <a:pt x="63699" y="39714"/>
                  </a:lnTo>
                  <a:lnTo>
                    <a:pt x="63189" y="40247"/>
                  </a:lnTo>
                  <a:lnTo>
                    <a:pt x="62660" y="40762"/>
                  </a:lnTo>
                  <a:lnTo>
                    <a:pt x="62114" y="41258"/>
                  </a:lnTo>
                  <a:lnTo>
                    <a:pt x="61550" y="41736"/>
                  </a:lnTo>
                  <a:lnTo>
                    <a:pt x="60967" y="42197"/>
                  </a:lnTo>
                  <a:lnTo>
                    <a:pt x="60366" y="42639"/>
                  </a:lnTo>
                  <a:lnTo>
                    <a:pt x="59747" y="43063"/>
                  </a:lnTo>
                  <a:lnTo>
                    <a:pt x="59110" y="43468"/>
                  </a:lnTo>
                  <a:lnTo>
                    <a:pt x="58459" y="43844"/>
                  </a:lnTo>
                  <a:lnTo>
                    <a:pt x="57796" y="44198"/>
                  </a:lnTo>
                  <a:lnTo>
                    <a:pt x="57121" y="44533"/>
                  </a:lnTo>
                  <a:lnTo>
                    <a:pt x="56435" y="44847"/>
                  </a:lnTo>
                  <a:lnTo>
                    <a:pt x="55738" y="45140"/>
                  </a:lnTo>
                  <a:lnTo>
                    <a:pt x="55030" y="45413"/>
                  </a:lnTo>
                  <a:lnTo>
                    <a:pt x="54310" y="45666"/>
                  </a:lnTo>
                  <a:lnTo>
                    <a:pt x="53579" y="45899"/>
                  </a:lnTo>
                  <a:lnTo>
                    <a:pt x="52837" y="46111"/>
                  </a:lnTo>
                  <a:lnTo>
                    <a:pt x="52083" y="46302"/>
                  </a:lnTo>
                  <a:lnTo>
                    <a:pt x="73676" y="79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6059334" y="4520505"/>
              <a:ext cx="36157" cy="23576"/>
            </a:xfrm>
            <a:custGeom>
              <a:avLst/>
              <a:pathLst>
                <a:path w="36157" h="23576">
                  <a:moveTo>
                    <a:pt x="36157" y="11504"/>
                  </a:moveTo>
                  <a:lnTo>
                    <a:pt x="36119" y="10367"/>
                  </a:lnTo>
                  <a:lnTo>
                    <a:pt x="36003" y="9289"/>
                  </a:lnTo>
                  <a:lnTo>
                    <a:pt x="35811" y="8272"/>
                  </a:lnTo>
                  <a:lnTo>
                    <a:pt x="35541" y="7315"/>
                  </a:lnTo>
                  <a:lnTo>
                    <a:pt x="35194" y="6418"/>
                  </a:lnTo>
                  <a:lnTo>
                    <a:pt x="34770" y="5581"/>
                  </a:lnTo>
                  <a:lnTo>
                    <a:pt x="34269" y="4804"/>
                  </a:lnTo>
                  <a:lnTo>
                    <a:pt x="33691" y="4087"/>
                  </a:lnTo>
                  <a:lnTo>
                    <a:pt x="33036" y="3430"/>
                  </a:lnTo>
                  <a:lnTo>
                    <a:pt x="32304" y="2833"/>
                  </a:lnTo>
                  <a:lnTo>
                    <a:pt x="31511" y="2295"/>
                  </a:lnTo>
                  <a:lnTo>
                    <a:pt x="30653" y="1813"/>
                  </a:lnTo>
                  <a:lnTo>
                    <a:pt x="29730" y="1388"/>
                  </a:lnTo>
                  <a:lnTo>
                    <a:pt x="28740" y="1020"/>
                  </a:lnTo>
                  <a:lnTo>
                    <a:pt x="27685" y="708"/>
                  </a:lnTo>
                  <a:lnTo>
                    <a:pt x="26564" y="453"/>
                  </a:lnTo>
                  <a:lnTo>
                    <a:pt x="25377" y="255"/>
                  </a:lnTo>
                  <a:lnTo>
                    <a:pt x="24124" y="113"/>
                  </a:lnTo>
                  <a:lnTo>
                    <a:pt x="22806" y="28"/>
                  </a:lnTo>
                  <a:lnTo>
                    <a:pt x="21422" y="0"/>
                  </a:lnTo>
                  <a:lnTo>
                    <a:pt x="0" y="0"/>
                  </a:lnTo>
                  <a:lnTo>
                    <a:pt x="0" y="23576"/>
                  </a:lnTo>
                  <a:lnTo>
                    <a:pt x="21876" y="23576"/>
                  </a:lnTo>
                  <a:lnTo>
                    <a:pt x="22613" y="23567"/>
                  </a:lnTo>
                  <a:lnTo>
                    <a:pt x="23329" y="23542"/>
                  </a:lnTo>
                  <a:lnTo>
                    <a:pt x="24023" y="23499"/>
                  </a:lnTo>
                  <a:lnTo>
                    <a:pt x="24696" y="23440"/>
                  </a:lnTo>
                  <a:lnTo>
                    <a:pt x="25347" y="23363"/>
                  </a:lnTo>
                  <a:lnTo>
                    <a:pt x="25977" y="23270"/>
                  </a:lnTo>
                  <a:lnTo>
                    <a:pt x="26585" y="23159"/>
                  </a:lnTo>
                  <a:lnTo>
                    <a:pt x="27171" y="23032"/>
                  </a:lnTo>
                  <a:lnTo>
                    <a:pt x="27736" y="22887"/>
                  </a:lnTo>
                  <a:lnTo>
                    <a:pt x="28280" y="22726"/>
                  </a:lnTo>
                  <a:lnTo>
                    <a:pt x="28814" y="22538"/>
                  </a:lnTo>
                  <a:lnTo>
                    <a:pt x="29327" y="22336"/>
                  </a:lnTo>
                  <a:lnTo>
                    <a:pt x="29820" y="22120"/>
                  </a:lnTo>
                  <a:lnTo>
                    <a:pt x="30293" y="21892"/>
                  </a:lnTo>
                  <a:lnTo>
                    <a:pt x="30745" y="21649"/>
                  </a:lnTo>
                  <a:lnTo>
                    <a:pt x="31177" y="21393"/>
                  </a:lnTo>
                  <a:lnTo>
                    <a:pt x="31588" y="21123"/>
                  </a:lnTo>
                  <a:lnTo>
                    <a:pt x="31979" y="20840"/>
                  </a:lnTo>
                  <a:lnTo>
                    <a:pt x="32350" y="20543"/>
                  </a:lnTo>
                  <a:lnTo>
                    <a:pt x="32700" y="20232"/>
                  </a:lnTo>
                  <a:lnTo>
                    <a:pt x="33043" y="19898"/>
                  </a:lnTo>
                  <a:lnTo>
                    <a:pt x="33367" y="19552"/>
                  </a:lnTo>
                  <a:lnTo>
                    <a:pt x="33673" y="19195"/>
                  </a:lnTo>
                  <a:lnTo>
                    <a:pt x="33961" y="18827"/>
                  </a:lnTo>
                  <a:lnTo>
                    <a:pt x="34231" y="18447"/>
                  </a:lnTo>
                  <a:lnTo>
                    <a:pt x="34482" y="18056"/>
                  </a:lnTo>
                  <a:lnTo>
                    <a:pt x="34716" y="17653"/>
                  </a:lnTo>
                  <a:lnTo>
                    <a:pt x="34931" y="17240"/>
                  </a:lnTo>
                  <a:lnTo>
                    <a:pt x="35128" y="16815"/>
                  </a:lnTo>
                  <a:lnTo>
                    <a:pt x="35307" y="16378"/>
                  </a:lnTo>
                  <a:lnTo>
                    <a:pt x="35469" y="15932"/>
                  </a:lnTo>
                  <a:lnTo>
                    <a:pt x="35613" y="15476"/>
                  </a:lnTo>
                  <a:lnTo>
                    <a:pt x="35741" y="15011"/>
                  </a:lnTo>
                  <a:lnTo>
                    <a:pt x="35851" y="14538"/>
                  </a:lnTo>
                  <a:lnTo>
                    <a:pt x="35945" y="14055"/>
                  </a:lnTo>
                  <a:lnTo>
                    <a:pt x="36021" y="13563"/>
                  </a:lnTo>
                  <a:lnTo>
                    <a:pt x="36081" y="13062"/>
                  </a:lnTo>
                  <a:lnTo>
                    <a:pt x="36123" y="12552"/>
                  </a:lnTo>
                  <a:lnTo>
                    <a:pt x="36149" y="120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6118785" y="4507526"/>
              <a:ext cx="109324" cy="79853"/>
            </a:xfrm>
            <a:custGeom>
              <a:avLst/>
              <a:pathLst>
                <a:path w="109324" h="79853">
                  <a:moveTo>
                    <a:pt x="88694" y="79853"/>
                  </a:moveTo>
                  <a:lnTo>
                    <a:pt x="68858" y="79853"/>
                  </a:lnTo>
                  <a:lnTo>
                    <a:pt x="58034" y="33664"/>
                  </a:lnTo>
                  <a:lnTo>
                    <a:pt x="57930" y="33237"/>
                  </a:lnTo>
                  <a:lnTo>
                    <a:pt x="57825" y="32793"/>
                  </a:lnTo>
                  <a:lnTo>
                    <a:pt x="57717" y="32334"/>
                  </a:lnTo>
                  <a:lnTo>
                    <a:pt x="57607" y="31859"/>
                  </a:lnTo>
                  <a:lnTo>
                    <a:pt x="57495" y="31369"/>
                  </a:lnTo>
                  <a:lnTo>
                    <a:pt x="57381" y="30862"/>
                  </a:lnTo>
                  <a:lnTo>
                    <a:pt x="57264" y="30339"/>
                  </a:lnTo>
                  <a:lnTo>
                    <a:pt x="57145" y="29801"/>
                  </a:lnTo>
                  <a:lnTo>
                    <a:pt x="57024" y="29247"/>
                  </a:lnTo>
                  <a:lnTo>
                    <a:pt x="56900" y="28677"/>
                  </a:lnTo>
                  <a:lnTo>
                    <a:pt x="56787" y="28100"/>
                  </a:lnTo>
                  <a:lnTo>
                    <a:pt x="56676" y="27527"/>
                  </a:lnTo>
                  <a:lnTo>
                    <a:pt x="56565" y="26958"/>
                  </a:lnTo>
                  <a:lnTo>
                    <a:pt x="56456" y="26391"/>
                  </a:lnTo>
                  <a:lnTo>
                    <a:pt x="56348" y="25829"/>
                  </a:lnTo>
                  <a:lnTo>
                    <a:pt x="56240" y="25269"/>
                  </a:lnTo>
                  <a:lnTo>
                    <a:pt x="56134" y="24713"/>
                  </a:lnTo>
                  <a:lnTo>
                    <a:pt x="56030" y="24161"/>
                  </a:lnTo>
                  <a:lnTo>
                    <a:pt x="55926" y="23612"/>
                  </a:lnTo>
                  <a:lnTo>
                    <a:pt x="55823" y="23066"/>
                  </a:lnTo>
                  <a:lnTo>
                    <a:pt x="55700" y="22440"/>
                  </a:lnTo>
                  <a:lnTo>
                    <a:pt x="55579" y="21810"/>
                  </a:lnTo>
                  <a:lnTo>
                    <a:pt x="55459" y="21175"/>
                  </a:lnTo>
                  <a:lnTo>
                    <a:pt x="55343" y="20536"/>
                  </a:lnTo>
                  <a:lnTo>
                    <a:pt x="55228" y="19892"/>
                  </a:lnTo>
                  <a:lnTo>
                    <a:pt x="55116" y="19244"/>
                  </a:lnTo>
                  <a:lnTo>
                    <a:pt x="55006" y="18591"/>
                  </a:lnTo>
                  <a:lnTo>
                    <a:pt x="54898" y="17933"/>
                  </a:lnTo>
                  <a:lnTo>
                    <a:pt x="54793" y="17271"/>
                  </a:lnTo>
                  <a:lnTo>
                    <a:pt x="54690" y="16605"/>
                  </a:lnTo>
                  <a:lnTo>
                    <a:pt x="54565" y="17272"/>
                  </a:lnTo>
                  <a:lnTo>
                    <a:pt x="54440" y="17936"/>
                  </a:lnTo>
                  <a:lnTo>
                    <a:pt x="54316" y="18596"/>
                  </a:lnTo>
                  <a:lnTo>
                    <a:pt x="54191" y="19253"/>
                  </a:lnTo>
                  <a:lnTo>
                    <a:pt x="54066" y="19906"/>
                  </a:lnTo>
                  <a:lnTo>
                    <a:pt x="53942" y="20556"/>
                  </a:lnTo>
                  <a:lnTo>
                    <a:pt x="53817" y="21203"/>
                  </a:lnTo>
                  <a:lnTo>
                    <a:pt x="53692" y="21846"/>
                  </a:lnTo>
                  <a:lnTo>
                    <a:pt x="53568" y="22486"/>
                  </a:lnTo>
                  <a:lnTo>
                    <a:pt x="53443" y="23122"/>
                  </a:lnTo>
                  <a:lnTo>
                    <a:pt x="53386" y="23396"/>
                  </a:lnTo>
                  <a:lnTo>
                    <a:pt x="53330" y="23671"/>
                  </a:lnTo>
                  <a:lnTo>
                    <a:pt x="53273" y="23949"/>
                  </a:lnTo>
                  <a:lnTo>
                    <a:pt x="53216" y="24229"/>
                  </a:lnTo>
                  <a:lnTo>
                    <a:pt x="53160" y="24511"/>
                  </a:lnTo>
                  <a:lnTo>
                    <a:pt x="53103" y="24795"/>
                  </a:lnTo>
                  <a:lnTo>
                    <a:pt x="53046" y="25082"/>
                  </a:lnTo>
                  <a:lnTo>
                    <a:pt x="52990" y="25371"/>
                  </a:lnTo>
                  <a:lnTo>
                    <a:pt x="52933" y="25663"/>
                  </a:lnTo>
                  <a:lnTo>
                    <a:pt x="52876" y="25956"/>
                  </a:lnTo>
                  <a:lnTo>
                    <a:pt x="52819" y="26240"/>
                  </a:lnTo>
                  <a:lnTo>
                    <a:pt x="52761" y="26523"/>
                  </a:lnTo>
                  <a:lnTo>
                    <a:pt x="52701" y="26806"/>
                  </a:lnTo>
                  <a:lnTo>
                    <a:pt x="52641" y="27090"/>
                  </a:lnTo>
                  <a:lnTo>
                    <a:pt x="52579" y="27373"/>
                  </a:lnTo>
                  <a:lnTo>
                    <a:pt x="52516" y="27656"/>
                  </a:lnTo>
                  <a:lnTo>
                    <a:pt x="52452" y="27940"/>
                  </a:lnTo>
                  <a:lnTo>
                    <a:pt x="52387" y="28223"/>
                  </a:lnTo>
                  <a:lnTo>
                    <a:pt x="52320" y="28506"/>
                  </a:lnTo>
                  <a:lnTo>
                    <a:pt x="52253" y="28790"/>
                  </a:lnTo>
                  <a:lnTo>
                    <a:pt x="52196" y="29061"/>
                  </a:lnTo>
                  <a:lnTo>
                    <a:pt x="52140" y="29329"/>
                  </a:lnTo>
                  <a:lnTo>
                    <a:pt x="52083" y="29596"/>
                  </a:lnTo>
                  <a:lnTo>
                    <a:pt x="52026" y="29860"/>
                  </a:lnTo>
                  <a:lnTo>
                    <a:pt x="51970" y="30122"/>
                  </a:lnTo>
                  <a:lnTo>
                    <a:pt x="51913" y="30381"/>
                  </a:lnTo>
                  <a:lnTo>
                    <a:pt x="51856" y="30639"/>
                  </a:lnTo>
                  <a:lnTo>
                    <a:pt x="51799" y="30894"/>
                  </a:lnTo>
                  <a:lnTo>
                    <a:pt x="51743" y="31146"/>
                  </a:lnTo>
                  <a:lnTo>
                    <a:pt x="51686" y="31397"/>
                  </a:lnTo>
                  <a:lnTo>
                    <a:pt x="51640" y="31644"/>
                  </a:lnTo>
                  <a:lnTo>
                    <a:pt x="51593" y="31887"/>
                  </a:lnTo>
                  <a:lnTo>
                    <a:pt x="51545" y="32125"/>
                  </a:lnTo>
                  <a:lnTo>
                    <a:pt x="51496" y="32358"/>
                  </a:lnTo>
                  <a:lnTo>
                    <a:pt x="51445" y="32587"/>
                  </a:lnTo>
                  <a:lnTo>
                    <a:pt x="51394" y="32811"/>
                  </a:lnTo>
                  <a:lnTo>
                    <a:pt x="51341" y="33031"/>
                  </a:lnTo>
                  <a:lnTo>
                    <a:pt x="51287" y="33247"/>
                  </a:lnTo>
                  <a:lnTo>
                    <a:pt x="51232" y="33458"/>
                  </a:lnTo>
                  <a:lnTo>
                    <a:pt x="51176" y="33664"/>
                  </a:lnTo>
                  <a:lnTo>
                    <a:pt x="40408" y="79853"/>
                  </a:lnTo>
                  <a:lnTo>
                    <a:pt x="20572" y="7985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26920" y="44432"/>
                  </a:lnTo>
                  <a:lnTo>
                    <a:pt x="27089" y="45156"/>
                  </a:lnTo>
                  <a:lnTo>
                    <a:pt x="27255" y="45878"/>
                  </a:lnTo>
                  <a:lnTo>
                    <a:pt x="27419" y="46598"/>
                  </a:lnTo>
                  <a:lnTo>
                    <a:pt x="27582" y="47315"/>
                  </a:lnTo>
                  <a:lnTo>
                    <a:pt x="27741" y="48031"/>
                  </a:lnTo>
                  <a:lnTo>
                    <a:pt x="27899" y="48744"/>
                  </a:lnTo>
                  <a:lnTo>
                    <a:pt x="28054" y="49454"/>
                  </a:lnTo>
                  <a:lnTo>
                    <a:pt x="28207" y="50163"/>
                  </a:lnTo>
                  <a:lnTo>
                    <a:pt x="28358" y="50869"/>
                  </a:lnTo>
                  <a:lnTo>
                    <a:pt x="28506" y="51573"/>
                  </a:lnTo>
                  <a:lnTo>
                    <a:pt x="28653" y="52268"/>
                  </a:lnTo>
                  <a:lnTo>
                    <a:pt x="28797" y="52949"/>
                  </a:lnTo>
                  <a:lnTo>
                    <a:pt x="28938" y="53615"/>
                  </a:lnTo>
                  <a:lnTo>
                    <a:pt x="29078" y="54266"/>
                  </a:lnTo>
                  <a:lnTo>
                    <a:pt x="29215" y="54902"/>
                  </a:lnTo>
                  <a:lnTo>
                    <a:pt x="29350" y="55524"/>
                  </a:lnTo>
                  <a:lnTo>
                    <a:pt x="29482" y="56131"/>
                  </a:lnTo>
                  <a:lnTo>
                    <a:pt x="29613" y="56723"/>
                  </a:lnTo>
                  <a:lnTo>
                    <a:pt x="29741" y="57301"/>
                  </a:lnTo>
                  <a:lnTo>
                    <a:pt x="29867" y="57864"/>
                  </a:lnTo>
                  <a:lnTo>
                    <a:pt x="30002" y="58507"/>
                  </a:lnTo>
                  <a:lnTo>
                    <a:pt x="30134" y="59144"/>
                  </a:lnTo>
                  <a:lnTo>
                    <a:pt x="30265" y="59776"/>
                  </a:lnTo>
                  <a:lnTo>
                    <a:pt x="30393" y="60403"/>
                  </a:lnTo>
                  <a:lnTo>
                    <a:pt x="30518" y="61023"/>
                  </a:lnTo>
                  <a:lnTo>
                    <a:pt x="30642" y="61638"/>
                  </a:lnTo>
                  <a:lnTo>
                    <a:pt x="30763" y="62247"/>
                  </a:lnTo>
                  <a:lnTo>
                    <a:pt x="30882" y="62851"/>
                  </a:lnTo>
                  <a:lnTo>
                    <a:pt x="30999" y="63449"/>
                  </a:lnTo>
                  <a:lnTo>
                    <a:pt x="31113" y="64041"/>
                  </a:lnTo>
                  <a:lnTo>
                    <a:pt x="31283" y="63205"/>
                  </a:lnTo>
                  <a:lnTo>
                    <a:pt x="31451" y="62373"/>
                  </a:lnTo>
                  <a:lnTo>
                    <a:pt x="31618" y="61545"/>
                  </a:lnTo>
                  <a:lnTo>
                    <a:pt x="31785" y="60722"/>
                  </a:lnTo>
                  <a:lnTo>
                    <a:pt x="31949" y="59904"/>
                  </a:lnTo>
                  <a:lnTo>
                    <a:pt x="32113" y="59090"/>
                  </a:lnTo>
                  <a:lnTo>
                    <a:pt x="32276" y="58281"/>
                  </a:lnTo>
                  <a:lnTo>
                    <a:pt x="32437" y="57476"/>
                  </a:lnTo>
                  <a:lnTo>
                    <a:pt x="32598" y="56676"/>
                  </a:lnTo>
                  <a:lnTo>
                    <a:pt x="32757" y="55880"/>
                  </a:lnTo>
                  <a:lnTo>
                    <a:pt x="32826" y="55539"/>
                  </a:lnTo>
                  <a:lnTo>
                    <a:pt x="32895" y="55195"/>
                  </a:lnTo>
                  <a:lnTo>
                    <a:pt x="32966" y="54850"/>
                  </a:lnTo>
                  <a:lnTo>
                    <a:pt x="33038" y="54502"/>
                  </a:lnTo>
                  <a:lnTo>
                    <a:pt x="33111" y="54151"/>
                  </a:lnTo>
                  <a:lnTo>
                    <a:pt x="33185" y="53799"/>
                  </a:lnTo>
                  <a:lnTo>
                    <a:pt x="33261" y="53444"/>
                  </a:lnTo>
                  <a:lnTo>
                    <a:pt x="33337" y="53087"/>
                  </a:lnTo>
                  <a:lnTo>
                    <a:pt x="33415" y="52728"/>
                  </a:lnTo>
                  <a:lnTo>
                    <a:pt x="33494" y="52366"/>
                  </a:lnTo>
                  <a:lnTo>
                    <a:pt x="33573" y="52004"/>
                  </a:lnTo>
                  <a:lnTo>
                    <a:pt x="33650" y="51643"/>
                  </a:lnTo>
                  <a:lnTo>
                    <a:pt x="33727" y="51283"/>
                  </a:lnTo>
                  <a:lnTo>
                    <a:pt x="33802" y="50924"/>
                  </a:lnTo>
                  <a:lnTo>
                    <a:pt x="33876" y="50567"/>
                  </a:lnTo>
                  <a:lnTo>
                    <a:pt x="33949" y="50210"/>
                  </a:lnTo>
                  <a:lnTo>
                    <a:pt x="34021" y="49855"/>
                  </a:lnTo>
                  <a:lnTo>
                    <a:pt x="34092" y="49501"/>
                  </a:lnTo>
                  <a:lnTo>
                    <a:pt x="34162" y="49148"/>
                  </a:lnTo>
                  <a:lnTo>
                    <a:pt x="34231" y="48796"/>
                  </a:lnTo>
                  <a:lnTo>
                    <a:pt x="34309" y="48446"/>
                  </a:lnTo>
                  <a:lnTo>
                    <a:pt x="34387" y="48100"/>
                  </a:lnTo>
                  <a:lnTo>
                    <a:pt x="34463" y="47757"/>
                  </a:lnTo>
                  <a:lnTo>
                    <a:pt x="34539" y="47417"/>
                  </a:lnTo>
                  <a:lnTo>
                    <a:pt x="34613" y="47081"/>
                  </a:lnTo>
                  <a:lnTo>
                    <a:pt x="34686" y="46749"/>
                  </a:lnTo>
                  <a:lnTo>
                    <a:pt x="34758" y="46419"/>
                  </a:lnTo>
                  <a:lnTo>
                    <a:pt x="34829" y="46094"/>
                  </a:lnTo>
                  <a:lnTo>
                    <a:pt x="34899" y="45771"/>
                  </a:lnTo>
                  <a:lnTo>
                    <a:pt x="34967" y="45452"/>
                  </a:lnTo>
                  <a:lnTo>
                    <a:pt x="35046" y="45127"/>
                  </a:lnTo>
                  <a:lnTo>
                    <a:pt x="35121" y="44808"/>
                  </a:lnTo>
                  <a:lnTo>
                    <a:pt x="35195" y="44496"/>
                  </a:lnTo>
                  <a:lnTo>
                    <a:pt x="35267" y="44192"/>
                  </a:lnTo>
                  <a:lnTo>
                    <a:pt x="35336" y="43893"/>
                  </a:lnTo>
                  <a:lnTo>
                    <a:pt x="35403" y="43602"/>
                  </a:lnTo>
                  <a:lnTo>
                    <a:pt x="35467" y="43318"/>
                  </a:lnTo>
                  <a:lnTo>
                    <a:pt x="35530" y="43040"/>
                  </a:lnTo>
                  <a:lnTo>
                    <a:pt x="35590" y="42769"/>
                  </a:lnTo>
                  <a:lnTo>
                    <a:pt x="35647" y="42505"/>
                  </a:lnTo>
                  <a:lnTo>
                    <a:pt x="45509" y="0"/>
                  </a:lnTo>
                  <a:lnTo>
                    <a:pt x="64211" y="0"/>
                  </a:lnTo>
                  <a:lnTo>
                    <a:pt x="74299" y="42505"/>
                  </a:lnTo>
                  <a:lnTo>
                    <a:pt x="74367" y="42780"/>
                  </a:lnTo>
                  <a:lnTo>
                    <a:pt x="74435" y="43063"/>
                  </a:lnTo>
                  <a:lnTo>
                    <a:pt x="74503" y="43352"/>
                  </a:lnTo>
                  <a:lnTo>
                    <a:pt x="74571" y="43648"/>
                  </a:lnTo>
                  <a:lnTo>
                    <a:pt x="74639" y="43950"/>
                  </a:lnTo>
                  <a:lnTo>
                    <a:pt x="74707" y="44260"/>
                  </a:lnTo>
                  <a:lnTo>
                    <a:pt x="74775" y="44576"/>
                  </a:lnTo>
                  <a:lnTo>
                    <a:pt x="74843" y="44899"/>
                  </a:lnTo>
                  <a:lnTo>
                    <a:pt x="74911" y="45229"/>
                  </a:lnTo>
                  <a:lnTo>
                    <a:pt x="74979" y="45565"/>
                  </a:lnTo>
                  <a:lnTo>
                    <a:pt x="75047" y="45896"/>
                  </a:lnTo>
                  <a:lnTo>
                    <a:pt x="75115" y="46230"/>
                  </a:lnTo>
                  <a:lnTo>
                    <a:pt x="75183" y="46567"/>
                  </a:lnTo>
                  <a:lnTo>
                    <a:pt x="75251" y="46907"/>
                  </a:lnTo>
                  <a:lnTo>
                    <a:pt x="75319" y="47251"/>
                  </a:lnTo>
                  <a:lnTo>
                    <a:pt x="75387" y="47599"/>
                  </a:lnTo>
                  <a:lnTo>
                    <a:pt x="75455" y="47950"/>
                  </a:lnTo>
                  <a:lnTo>
                    <a:pt x="75523" y="48304"/>
                  </a:lnTo>
                  <a:lnTo>
                    <a:pt x="75591" y="48661"/>
                  </a:lnTo>
                  <a:lnTo>
                    <a:pt x="75659" y="49022"/>
                  </a:lnTo>
                  <a:lnTo>
                    <a:pt x="75727" y="49374"/>
                  </a:lnTo>
                  <a:lnTo>
                    <a:pt x="75795" y="49727"/>
                  </a:lnTo>
                  <a:lnTo>
                    <a:pt x="75863" y="50082"/>
                  </a:lnTo>
                  <a:lnTo>
                    <a:pt x="75931" y="50437"/>
                  </a:lnTo>
                  <a:lnTo>
                    <a:pt x="75999" y="50794"/>
                  </a:lnTo>
                  <a:lnTo>
                    <a:pt x="76067" y="51151"/>
                  </a:lnTo>
                  <a:lnTo>
                    <a:pt x="76135" y="51510"/>
                  </a:lnTo>
                  <a:lnTo>
                    <a:pt x="76203" y="51870"/>
                  </a:lnTo>
                  <a:lnTo>
                    <a:pt x="76271" y="52231"/>
                  </a:lnTo>
                  <a:lnTo>
                    <a:pt x="76339" y="52593"/>
                  </a:lnTo>
                  <a:lnTo>
                    <a:pt x="76407" y="52944"/>
                  </a:lnTo>
                  <a:lnTo>
                    <a:pt x="76473" y="53293"/>
                  </a:lnTo>
                  <a:lnTo>
                    <a:pt x="76538" y="53642"/>
                  </a:lnTo>
                  <a:lnTo>
                    <a:pt x="76602" y="53989"/>
                  </a:lnTo>
                  <a:lnTo>
                    <a:pt x="76665" y="54336"/>
                  </a:lnTo>
                  <a:lnTo>
                    <a:pt x="76727" y="54681"/>
                  </a:lnTo>
                  <a:lnTo>
                    <a:pt x="76788" y="55025"/>
                  </a:lnTo>
                  <a:lnTo>
                    <a:pt x="76847" y="55368"/>
                  </a:lnTo>
                  <a:lnTo>
                    <a:pt x="76905" y="55709"/>
                  </a:lnTo>
                  <a:lnTo>
                    <a:pt x="76963" y="56050"/>
                  </a:lnTo>
                  <a:lnTo>
                    <a:pt x="77099" y="56844"/>
                  </a:lnTo>
                  <a:lnTo>
                    <a:pt x="77235" y="57639"/>
                  </a:lnTo>
                  <a:lnTo>
                    <a:pt x="77371" y="58435"/>
                  </a:lnTo>
                  <a:lnTo>
                    <a:pt x="77507" y="59233"/>
                  </a:lnTo>
                  <a:lnTo>
                    <a:pt x="77643" y="60031"/>
                  </a:lnTo>
                  <a:lnTo>
                    <a:pt x="77779" y="60831"/>
                  </a:lnTo>
                  <a:lnTo>
                    <a:pt x="77915" y="61632"/>
                  </a:lnTo>
                  <a:lnTo>
                    <a:pt x="78051" y="62434"/>
                  </a:lnTo>
                  <a:lnTo>
                    <a:pt x="78187" y="63237"/>
                  </a:lnTo>
                  <a:lnTo>
                    <a:pt x="78323" y="64041"/>
                  </a:lnTo>
                  <a:lnTo>
                    <a:pt x="78459" y="63404"/>
                  </a:lnTo>
                  <a:lnTo>
                    <a:pt x="78597" y="62762"/>
                  </a:lnTo>
                  <a:lnTo>
                    <a:pt x="78736" y="62116"/>
                  </a:lnTo>
                  <a:lnTo>
                    <a:pt x="78876" y="61466"/>
                  </a:lnTo>
                  <a:lnTo>
                    <a:pt x="79017" y="60811"/>
                  </a:lnTo>
                  <a:lnTo>
                    <a:pt x="79159" y="60151"/>
                  </a:lnTo>
                  <a:lnTo>
                    <a:pt x="79303" y="59487"/>
                  </a:lnTo>
                  <a:lnTo>
                    <a:pt x="79447" y="58818"/>
                  </a:lnTo>
                  <a:lnTo>
                    <a:pt x="79593" y="58145"/>
                  </a:lnTo>
                  <a:lnTo>
                    <a:pt x="79740" y="57467"/>
                  </a:lnTo>
                  <a:lnTo>
                    <a:pt x="79866" y="56883"/>
                  </a:lnTo>
                  <a:lnTo>
                    <a:pt x="79996" y="56288"/>
                  </a:lnTo>
                  <a:lnTo>
                    <a:pt x="80129" y="55682"/>
                  </a:lnTo>
                  <a:lnTo>
                    <a:pt x="80266" y="55064"/>
                  </a:lnTo>
                  <a:lnTo>
                    <a:pt x="80406" y="54435"/>
                  </a:lnTo>
                  <a:lnTo>
                    <a:pt x="80549" y="53794"/>
                  </a:lnTo>
                  <a:lnTo>
                    <a:pt x="80696" y="53143"/>
                  </a:lnTo>
                  <a:lnTo>
                    <a:pt x="80846" y="52480"/>
                  </a:lnTo>
                  <a:lnTo>
                    <a:pt x="81000" y="51805"/>
                  </a:lnTo>
                  <a:lnTo>
                    <a:pt x="81157" y="51119"/>
                  </a:lnTo>
                  <a:lnTo>
                    <a:pt x="81315" y="50430"/>
                  </a:lnTo>
                  <a:lnTo>
                    <a:pt x="81474" y="49746"/>
                  </a:lnTo>
                  <a:lnTo>
                    <a:pt x="81633" y="49066"/>
                  </a:lnTo>
                  <a:lnTo>
                    <a:pt x="81791" y="48390"/>
                  </a:lnTo>
                  <a:lnTo>
                    <a:pt x="81950" y="47719"/>
                  </a:lnTo>
                  <a:lnTo>
                    <a:pt x="82109" y="47052"/>
                  </a:lnTo>
                  <a:lnTo>
                    <a:pt x="82267" y="46391"/>
                  </a:lnTo>
                  <a:lnTo>
                    <a:pt x="82426" y="45733"/>
                  </a:lnTo>
                  <a:lnTo>
                    <a:pt x="82585" y="45080"/>
                  </a:lnTo>
                  <a:lnTo>
                    <a:pt x="82743" y="44432"/>
                  </a:lnTo>
                  <a:lnTo>
                    <a:pt x="92378" y="0"/>
                  </a:lnTo>
                  <a:lnTo>
                    <a:pt x="1093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231113" y="4507526"/>
              <a:ext cx="77870" cy="79853"/>
            </a:xfrm>
            <a:custGeom>
              <a:avLst/>
              <a:pathLst>
                <a:path w="77870" h="79853">
                  <a:moveTo>
                    <a:pt x="61321" y="79853"/>
                  </a:moveTo>
                  <a:lnTo>
                    <a:pt x="54236" y="59450"/>
                  </a:lnTo>
                  <a:lnTo>
                    <a:pt x="23803" y="59450"/>
                  </a:lnTo>
                  <a:lnTo>
                    <a:pt x="16718" y="79853"/>
                  </a:lnTo>
                  <a:lnTo>
                    <a:pt x="0" y="79853"/>
                  </a:lnTo>
                  <a:lnTo>
                    <a:pt x="29130" y="0"/>
                  </a:lnTo>
                  <a:lnTo>
                    <a:pt x="48852" y="0"/>
                  </a:lnTo>
                  <a:lnTo>
                    <a:pt x="77870" y="79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6258657" y="4520221"/>
              <a:ext cx="22952" cy="34174"/>
            </a:xfrm>
            <a:custGeom>
              <a:avLst/>
              <a:pathLst>
                <a:path w="22952" h="34174">
                  <a:moveTo>
                    <a:pt x="15075" y="11221"/>
                  </a:moveTo>
                  <a:lnTo>
                    <a:pt x="14939" y="10824"/>
                  </a:lnTo>
                  <a:lnTo>
                    <a:pt x="14803" y="10428"/>
                  </a:lnTo>
                  <a:lnTo>
                    <a:pt x="14667" y="10031"/>
                  </a:lnTo>
                  <a:lnTo>
                    <a:pt x="14531" y="9634"/>
                  </a:lnTo>
                  <a:lnTo>
                    <a:pt x="14395" y="9237"/>
                  </a:lnTo>
                  <a:lnTo>
                    <a:pt x="14259" y="8841"/>
                  </a:lnTo>
                  <a:lnTo>
                    <a:pt x="14123" y="8444"/>
                  </a:lnTo>
                  <a:lnTo>
                    <a:pt x="13987" y="8047"/>
                  </a:lnTo>
                  <a:lnTo>
                    <a:pt x="13851" y="7650"/>
                  </a:lnTo>
                  <a:lnTo>
                    <a:pt x="13715" y="7254"/>
                  </a:lnTo>
                  <a:lnTo>
                    <a:pt x="13591" y="6850"/>
                  </a:lnTo>
                  <a:lnTo>
                    <a:pt x="13470" y="6454"/>
                  </a:lnTo>
                  <a:lnTo>
                    <a:pt x="13351" y="6065"/>
                  </a:lnTo>
                  <a:lnTo>
                    <a:pt x="13234" y="5685"/>
                  </a:lnTo>
                  <a:lnTo>
                    <a:pt x="13120" y="5313"/>
                  </a:lnTo>
                  <a:lnTo>
                    <a:pt x="13007" y="4948"/>
                  </a:lnTo>
                  <a:lnTo>
                    <a:pt x="12897" y="4592"/>
                  </a:lnTo>
                  <a:lnTo>
                    <a:pt x="12790" y="4243"/>
                  </a:lnTo>
                  <a:lnTo>
                    <a:pt x="12684" y="3903"/>
                  </a:lnTo>
                  <a:lnTo>
                    <a:pt x="12581" y="3570"/>
                  </a:lnTo>
                  <a:lnTo>
                    <a:pt x="12492" y="3236"/>
                  </a:lnTo>
                  <a:lnTo>
                    <a:pt x="12404" y="2915"/>
                  </a:lnTo>
                  <a:lnTo>
                    <a:pt x="12319" y="2606"/>
                  </a:lnTo>
                  <a:lnTo>
                    <a:pt x="12237" y="2310"/>
                  </a:lnTo>
                  <a:lnTo>
                    <a:pt x="12156" y="2026"/>
                  </a:lnTo>
                  <a:lnTo>
                    <a:pt x="12078" y="1754"/>
                  </a:lnTo>
                  <a:lnTo>
                    <a:pt x="12002" y="1495"/>
                  </a:lnTo>
                  <a:lnTo>
                    <a:pt x="11928" y="1249"/>
                  </a:lnTo>
                  <a:lnTo>
                    <a:pt x="11857" y="1015"/>
                  </a:lnTo>
                  <a:lnTo>
                    <a:pt x="11788" y="793"/>
                  </a:lnTo>
                  <a:lnTo>
                    <a:pt x="11733" y="587"/>
                  </a:lnTo>
                  <a:lnTo>
                    <a:pt x="11683" y="401"/>
                  </a:lnTo>
                  <a:lnTo>
                    <a:pt x="11638" y="234"/>
                  </a:lnTo>
                  <a:lnTo>
                    <a:pt x="11597" y="86"/>
                  </a:lnTo>
                  <a:lnTo>
                    <a:pt x="11334" y="0"/>
                  </a:lnTo>
                  <a:lnTo>
                    <a:pt x="11298" y="133"/>
                  </a:lnTo>
                  <a:lnTo>
                    <a:pt x="11257" y="285"/>
                  </a:lnTo>
                  <a:lnTo>
                    <a:pt x="11212" y="455"/>
                  </a:lnTo>
                  <a:lnTo>
                    <a:pt x="11162" y="643"/>
                  </a:lnTo>
                  <a:lnTo>
                    <a:pt x="11108" y="850"/>
                  </a:lnTo>
                  <a:lnTo>
                    <a:pt x="11049" y="1071"/>
                  </a:lnTo>
                  <a:lnTo>
                    <a:pt x="10985" y="1303"/>
                  </a:lnTo>
                  <a:lnTo>
                    <a:pt x="10917" y="1547"/>
                  </a:lnTo>
                  <a:lnTo>
                    <a:pt x="10845" y="1802"/>
                  </a:lnTo>
                  <a:lnTo>
                    <a:pt x="10768" y="2068"/>
                  </a:lnTo>
                  <a:lnTo>
                    <a:pt x="10686" y="2346"/>
                  </a:lnTo>
                  <a:lnTo>
                    <a:pt x="10600" y="2635"/>
                  </a:lnTo>
                  <a:lnTo>
                    <a:pt x="10509" y="2935"/>
                  </a:lnTo>
                  <a:lnTo>
                    <a:pt x="10414" y="3247"/>
                  </a:lnTo>
                  <a:lnTo>
                    <a:pt x="10314" y="3570"/>
                  </a:lnTo>
                  <a:lnTo>
                    <a:pt x="10221" y="3903"/>
                  </a:lnTo>
                  <a:lnTo>
                    <a:pt x="10124" y="4243"/>
                  </a:lnTo>
                  <a:lnTo>
                    <a:pt x="10022" y="4592"/>
                  </a:lnTo>
                  <a:lnTo>
                    <a:pt x="9915" y="4948"/>
                  </a:lnTo>
                  <a:lnTo>
                    <a:pt x="9804" y="5313"/>
                  </a:lnTo>
                  <a:lnTo>
                    <a:pt x="9688" y="5685"/>
                  </a:lnTo>
                  <a:lnTo>
                    <a:pt x="9568" y="6065"/>
                  </a:lnTo>
                  <a:lnTo>
                    <a:pt x="9444" y="6454"/>
                  </a:lnTo>
                  <a:lnTo>
                    <a:pt x="9314" y="6850"/>
                  </a:lnTo>
                  <a:lnTo>
                    <a:pt x="9181" y="7254"/>
                  </a:lnTo>
                  <a:lnTo>
                    <a:pt x="9055" y="7650"/>
                  </a:lnTo>
                  <a:lnTo>
                    <a:pt x="8929" y="8047"/>
                  </a:lnTo>
                  <a:lnTo>
                    <a:pt x="8802" y="8444"/>
                  </a:lnTo>
                  <a:lnTo>
                    <a:pt x="8673" y="8841"/>
                  </a:lnTo>
                  <a:lnTo>
                    <a:pt x="8543" y="9237"/>
                  </a:lnTo>
                  <a:lnTo>
                    <a:pt x="8412" y="9634"/>
                  </a:lnTo>
                  <a:lnTo>
                    <a:pt x="8280" y="10031"/>
                  </a:lnTo>
                  <a:lnTo>
                    <a:pt x="8147" y="10428"/>
                  </a:lnTo>
                  <a:lnTo>
                    <a:pt x="8013" y="10824"/>
                  </a:lnTo>
                  <a:lnTo>
                    <a:pt x="7877" y="11221"/>
                  </a:lnTo>
                  <a:lnTo>
                    <a:pt x="0" y="34174"/>
                  </a:lnTo>
                  <a:lnTo>
                    <a:pt x="22952" y="341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6314027" y="4507526"/>
              <a:ext cx="73562" cy="79853"/>
            </a:xfrm>
            <a:custGeom>
              <a:avLst/>
              <a:pathLst>
                <a:path w="73562" h="79853">
                  <a:moveTo>
                    <a:pt x="45112" y="47096"/>
                  </a:moveTo>
                  <a:lnTo>
                    <a:pt x="45112" y="79853"/>
                  </a:lnTo>
                  <a:lnTo>
                    <a:pt x="28450" y="79853"/>
                  </a:lnTo>
                  <a:lnTo>
                    <a:pt x="28450" y="47096"/>
                  </a:lnTo>
                  <a:lnTo>
                    <a:pt x="0" y="0"/>
                  </a:lnTo>
                  <a:lnTo>
                    <a:pt x="17512" y="0"/>
                  </a:lnTo>
                  <a:lnTo>
                    <a:pt x="36668" y="33777"/>
                  </a:lnTo>
                  <a:lnTo>
                    <a:pt x="56050" y="0"/>
                  </a:lnTo>
                  <a:lnTo>
                    <a:pt x="735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885057" y="3381915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905180" y="3397535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972369" y="3381915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005521" y="3397055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079123" y="3381915"/>
              <a:ext cx="90245" cy="96111"/>
            </a:xfrm>
            <a:custGeom>
              <a:avLst/>
              <a:pathLst>
                <a:path w="90245" h="96111">
                  <a:moveTo>
                    <a:pt x="66507" y="96111"/>
                  </a:moveTo>
                  <a:lnTo>
                    <a:pt x="31991" y="51978"/>
                  </a:lnTo>
                  <a:lnTo>
                    <a:pt x="20122" y="61050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43588"/>
                  </a:lnTo>
                  <a:lnTo>
                    <a:pt x="63437" y="0"/>
                  </a:lnTo>
                  <a:lnTo>
                    <a:pt x="86903" y="0"/>
                  </a:lnTo>
                  <a:lnTo>
                    <a:pt x="45839" y="40654"/>
                  </a:lnTo>
                  <a:lnTo>
                    <a:pt x="90245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180009" y="3381915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213502" y="3380482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5304225" y="3381915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391469" y="3381915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424621" y="3397055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498223" y="3381915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014467" y="4674268"/>
              <a:ext cx="53915" cy="65545"/>
            </a:xfrm>
            <a:custGeom>
              <a:avLst/>
              <a:pathLst>
                <a:path w="53915" h="65545">
                  <a:moveTo>
                    <a:pt x="53915" y="20747"/>
                  </a:moveTo>
                  <a:lnTo>
                    <a:pt x="53901" y="21591"/>
                  </a:lnTo>
                  <a:lnTo>
                    <a:pt x="53857" y="22429"/>
                  </a:lnTo>
                  <a:lnTo>
                    <a:pt x="53785" y="23262"/>
                  </a:lnTo>
                  <a:lnTo>
                    <a:pt x="53684" y="24089"/>
                  </a:lnTo>
                  <a:lnTo>
                    <a:pt x="53554" y="24910"/>
                  </a:lnTo>
                  <a:lnTo>
                    <a:pt x="53396" y="25726"/>
                  </a:lnTo>
                  <a:lnTo>
                    <a:pt x="53208" y="26537"/>
                  </a:lnTo>
                  <a:lnTo>
                    <a:pt x="52992" y="27341"/>
                  </a:lnTo>
                  <a:lnTo>
                    <a:pt x="52747" y="28141"/>
                  </a:lnTo>
                  <a:lnTo>
                    <a:pt x="52473" y="28934"/>
                  </a:lnTo>
                  <a:lnTo>
                    <a:pt x="52178" y="29707"/>
                  </a:lnTo>
                  <a:lnTo>
                    <a:pt x="51853" y="30462"/>
                  </a:lnTo>
                  <a:lnTo>
                    <a:pt x="51497" y="31199"/>
                  </a:lnTo>
                  <a:lnTo>
                    <a:pt x="51111" y="31919"/>
                  </a:lnTo>
                  <a:lnTo>
                    <a:pt x="50694" y="32621"/>
                  </a:lnTo>
                  <a:lnTo>
                    <a:pt x="50246" y="33305"/>
                  </a:lnTo>
                  <a:lnTo>
                    <a:pt x="49767" y="33972"/>
                  </a:lnTo>
                  <a:lnTo>
                    <a:pt x="49257" y="34621"/>
                  </a:lnTo>
                  <a:lnTo>
                    <a:pt x="48717" y="35252"/>
                  </a:lnTo>
                  <a:lnTo>
                    <a:pt x="48147" y="35866"/>
                  </a:lnTo>
                  <a:lnTo>
                    <a:pt x="47545" y="36458"/>
                  </a:lnTo>
                  <a:lnTo>
                    <a:pt x="46911" y="37027"/>
                  </a:lnTo>
                  <a:lnTo>
                    <a:pt x="46246" y="37571"/>
                  </a:lnTo>
                  <a:lnTo>
                    <a:pt x="45549" y="38091"/>
                  </a:lnTo>
                  <a:lnTo>
                    <a:pt x="44821" y="38587"/>
                  </a:lnTo>
                  <a:lnTo>
                    <a:pt x="44060" y="39059"/>
                  </a:lnTo>
                  <a:lnTo>
                    <a:pt x="43269" y="39506"/>
                  </a:lnTo>
                  <a:lnTo>
                    <a:pt x="42445" y="39930"/>
                  </a:lnTo>
                  <a:lnTo>
                    <a:pt x="41590" y="40329"/>
                  </a:lnTo>
                  <a:lnTo>
                    <a:pt x="40704" y="40704"/>
                  </a:lnTo>
                  <a:lnTo>
                    <a:pt x="39784" y="41039"/>
                  </a:lnTo>
                  <a:lnTo>
                    <a:pt x="38832" y="41340"/>
                  </a:lnTo>
                  <a:lnTo>
                    <a:pt x="37845" y="41605"/>
                  </a:lnTo>
                  <a:lnTo>
                    <a:pt x="36826" y="41835"/>
                  </a:lnTo>
                  <a:lnTo>
                    <a:pt x="35773" y="42029"/>
                  </a:lnTo>
                  <a:lnTo>
                    <a:pt x="34686" y="42188"/>
                  </a:lnTo>
                  <a:lnTo>
                    <a:pt x="33566" y="42312"/>
                  </a:lnTo>
                  <a:lnTo>
                    <a:pt x="32412" y="42401"/>
                  </a:lnTo>
                  <a:lnTo>
                    <a:pt x="31225" y="42454"/>
                  </a:lnTo>
                  <a:lnTo>
                    <a:pt x="30004" y="42471"/>
                  </a:lnTo>
                  <a:lnTo>
                    <a:pt x="13723" y="42471"/>
                  </a:lnTo>
                  <a:lnTo>
                    <a:pt x="13723" y="65545"/>
                  </a:lnTo>
                  <a:lnTo>
                    <a:pt x="0" y="65545"/>
                  </a:lnTo>
                  <a:lnTo>
                    <a:pt x="0" y="0"/>
                  </a:lnTo>
                  <a:lnTo>
                    <a:pt x="29446" y="0"/>
                  </a:lnTo>
                  <a:lnTo>
                    <a:pt x="30685" y="15"/>
                  </a:lnTo>
                  <a:lnTo>
                    <a:pt x="31891" y="61"/>
                  </a:lnTo>
                  <a:lnTo>
                    <a:pt x="33063" y="138"/>
                  </a:lnTo>
                  <a:lnTo>
                    <a:pt x="34202" y="245"/>
                  </a:lnTo>
                  <a:lnTo>
                    <a:pt x="35307" y="383"/>
                  </a:lnTo>
                  <a:lnTo>
                    <a:pt x="36379" y="552"/>
                  </a:lnTo>
                  <a:lnTo>
                    <a:pt x="37417" y="752"/>
                  </a:lnTo>
                  <a:lnTo>
                    <a:pt x="38422" y="982"/>
                  </a:lnTo>
                  <a:lnTo>
                    <a:pt x="39394" y="1243"/>
                  </a:lnTo>
                  <a:lnTo>
                    <a:pt x="40331" y="1535"/>
                  </a:lnTo>
                  <a:lnTo>
                    <a:pt x="41237" y="1845"/>
                  </a:lnTo>
                  <a:lnTo>
                    <a:pt x="42110" y="2180"/>
                  </a:lnTo>
                  <a:lnTo>
                    <a:pt x="42952" y="2541"/>
                  </a:lnTo>
                  <a:lnTo>
                    <a:pt x="43763" y="2926"/>
                  </a:lnTo>
                  <a:lnTo>
                    <a:pt x="44541" y="3337"/>
                  </a:lnTo>
                  <a:lnTo>
                    <a:pt x="45288" y="3773"/>
                  </a:lnTo>
                  <a:lnTo>
                    <a:pt x="46004" y="4234"/>
                  </a:lnTo>
                  <a:lnTo>
                    <a:pt x="46688" y="4720"/>
                  </a:lnTo>
                  <a:lnTo>
                    <a:pt x="47340" y="5231"/>
                  </a:lnTo>
                  <a:lnTo>
                    <a:pt x="47961" y="5768"/>
                  </a:lnTo>
                  <a:lnTo>
                    <a:pt x="48549" y="6327"/>
                  </a:lnTo>
                  <a:lnTo>
                    <a:pt x="49107" y="6908"/>
                  </a:lnTo>
                  <a:lnTo>
                    <a:pt x="49632" y="7511"/>
                  </a:lnTo>
                  <a:lnTo>
                    <a:pt x="50126" y="8135"/>
                  </a:lnTo>
                  <a:lnTo>
                    <a:pt x="50589" y="8780"/>
                  </a:lnTo>
                  <a:lnTo>
                    <a:pt x="51020" y="9447"/>
                  </a:lnTo>
                  <a:lnTo>
                    <a:pt x="51419" y="10135"/>
                  </a:lnTo>
                  <a:lnTo>
                    <a:pt x="51786" y="10844"/>
                  </a:lnTo>
                  <a:lnTo>
                    <a:pt x="52122" y="11575"/>
                  </a:lnTo>
                  <a:lnTo>
                    <a:pt x="52426" y="12327"/>
                  </a:lnTo>
                  <a:lnTo>
                    <a:pt x="52709" y="13098"/>
                  </a:lnTo>
                  <a:lnTo>
                    <a:pt x="52962" y="13884"/>
                  </a:lnTo>
                  <a:lnTo>
                    <a:pt x="53186" y="14687"/>
                  </a:lnTo>
                  <a:lnTo>
                    <a:pt x="53379" y="15505"/>
                  </a:lnTo>
                  <a:lnTo>
                    <a:pt x="53543" y="16339"/>
                  </a:lnTo>
                  <a:lnTo>
                    <a:pt x="53677" y="17189"/>
                  </a:lnTo>
                  <a:lnTo>
                    <a:pt x="53781" y="18055"/>
                  </a:lnTo>
                  <a:lnTo>
                    <a:pt x="53855" y="18936"/>
                  </a:lnTo>
                  <a:lnTo>
                    <a:pt x="53900" y="198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028190" y="4684921"/>
              <a:ext cx="26376" cy="21259"/>
            </a:xfrm>
            <a:custGeom>
              <a:avLst/>
              <a:pathLst>
                <a:path w="26376" h="21259">
                  <a:moveTo>
                    <a:pt x="26376" y="10327"/>
                  </a:moveTo>
                  <a:lnTo>
                    <a:pt x="26345" y="9337"/>
                  </a:lnTo>
                  <a:lnTo>
                    <a:pt x="26253" y="8397"/>
                  </a:lnTo>
                  <a:lnTo>
                    <a:pt x="26099" y="7506"/>
                  </a:lnTo>
                  <a:lnTo>
                    <a:pt x="25885" y="6665"/>
                  </a:lnTo>
                  <a:lnTo>
                    <a:pt x="25608" y="5873"/>
                  </a:lnTo>
                  <a:lnTo>
                    <a:pt x="25270" y="5130"/>
                  </a:lnTo>
                  <a:lnTo>
                    <a:pt x="24871" y="4436"/>
                  </a:lnTo>
                  <a:lnTo>
                    <a:pt x="24411" y="3792"/>
                  </a:lnTo>
                  <a:lnTo>
                    <a:pt x="23889" y="3197"/>
                  </a:lnTo>
                  <a:lnTo>
                    <a:pt x="23305" y="2651"/>
                  </a:lnTo>
                  <a:lnTo>
                    <a:pt x="22670" y="2147"/>
                  </a:lnTo>
                  <a:lnTo>
                    <a:pt x="21973" y="1697"/>
                  </a:lnTo>
                  <a:lnTo>
                    <a:pt x="21215" y="1299"/>
                  </a:lnTo>
                  <a:lnTo>
                    <a:pt x="20395" y="954"/>
                  </a:lnTo>
                  <a:lnTo>
                    <a:pt x="19514" y="662"/>
                  </a:lnTo>
                  <a:lnTo>
                    <a:pt x="18572" y="424"/>
                  </a:lnTo>
                  <a:lnTo>
                    <a:pt x="17568" y="238"/>
                  </a:lnTo>
                  <a:lnTo>
                    <a:pt x="16503" y="106"/>
                  </a:lnTo>
                  <a:lnTo>
                    <a:pt x="15376" y="26"/>
                  </a:lnTo>
                  <a:lnTo>
                    <a:pt x="14188" y="0"/>
                  </a:lnTo>
                  <a:lnTo>
                    <a:pt x="0" y="0"/>
                  </a:lnTo>
                  <a:lnTo>
                    <a:pt x="0" y="21259"/>
                  </a:lnTo>
                  <a:lnTo>
                    <a:pt x="14560" y="21259"/>
                  </a:lnTo>
                  <a:lnTo>
                    <a:pt x="15165" y="21251"/>
                  </a:lnTo>
                  <a:lnTo>
                    <a:pt x="15753" y="21227"/>
                  </a:lnTo>
                  <a:lnTo>
                    <a:pt x="16323" y="21187"/>
                  </a:lnTo>
                  <a:lnTo>
                    <a:pt x="16875" y="21132"/>
                  </a:lnTo>
                  <a:lnTo>
                    <a:pt x="17409" y="21061"/>
                  </a:lnTo>
                  <a:lnTo>
                    <a:pt x="17926" y="20974"/>
                  </a:lnTo>
                  <a:lnTo>
                    <a:pt x="18425" y="20871"/>
                  </a:lnTo>
                  <a:lnTo>
                    <a:pt x="18907" y="20753"/>
                  </a:lnTo>
                  <a:lnTo>
                    <a:pt x="19370" y="20618"/>
                  </a:lnTo>
                  <a:lnTo>
                    <a:pt x="19817" y="20468"/>
                  </a:lnTo>
                  <a:lnTo>
                    <a:pt x="20255" y="20303"/>
                  </a:lnTo>
                  <a:lnTo>
                    <a:pt x="20678" y="20125"/>
                  </a:lnTo>
                  <a:lnTo>
                    <a:pt x="21085" y="19935"/>
                  </a:lnTo>
                  <a:lnTo>
                    <a:pt x="21476" y="19731"/>
                  </a:lnTo>
                  <a:lnTo>
                    <a:pt x="21852" y="19514"/>
                  </a:lnTo>
                  <a:lnTo>
                    <a:pt x="22211" y="19284"/>
                  </a:lnTo>
                  <a:lnTo>
                    <a:pt x="22555" y="19042"/>
                  </a:lnTo>
                  <a:lnTo>
                    <a:pt x="22883" y="18786"/>
                  </a:lnTo>
                  <a:lnTo>
                    <a:pt x="23195" y="18517"/>
                  </a:lnTo>
                  <a:lnTo>
                    <a:pt x="23492" y="18235"/>
                  </a:lnTo>
                  <a:lnTo>
                    <a:pt x="23781" y="17941"/>
                  </a:lnTo>
                  <a:lnTo>
                    <a:pt x="24055" y="17636"/>
                  </a:lnTo>
                  <a:lnTo>
                    <a:pt x="24314" y="17319"/>
                  </a:lnTo>
                  <a:lnTo>
                    <a:pt x="24556" y="16992"/>
                  </a:lnTo>
                  <a:lnTo>
                    <a:pt x="24782" y="16653"/>
                  </a:lnTo>
                  <a:lnTo>
                    <a:pt x="24993" y="16303"/>
                  </a:lnTo>
                  <a:lnTo>
                    <a:pt x="25188" y="15942"/>
                  </a:lnTo>
                  <a:lnTo>
                    <a:pt x="25367" y="15570"/>
                  </a:lnTo>
                  <a:lnTo>
                    <a:pt x="25531" y="15187"/>
                  </a:lnTo>
                  <a:lnTo>
                    <a:pt x="25678" y="14793"/>
                  </a:lnTo>
                  <a:lnTo>
                    <a:pt x="25811" y="14379"/>
                  </a:lnTo>
                  <a:lnTo>
                    <a:pt x="25929" y="13959"/>
                  </a:lnTo>
                  <a:lnTo>
                    <a:pt x="26034" y="13531"/>
                  </a:lnTo>
                  <a:lnTo>
                    <a:pt x="26125" y="13096"/>
                  </a:lnTo>
                  <a:lnTo>
                    <a:pt x="26201" y="12653"/>
                  </a:lnTo>
                  <a:lnTo>
                    <a:pt x="26264" y="12202"/>
                  </a:lnTo>
                  <a:lnTo>
                    <a:pt x="26313" y="11745"/>
                  </a:lnTo>
                  <a:lnTo>
                    <a:pt x="26348" y="11279"/>
                  </a:lnTo>
                  <a:lnTo>
                    <a:pt x="26369" y="10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078012" y="4674268"/>
              <a:ext cx="53450" cy="65545"/>
            </a:xfrm>
            <a:custGeom>
              <a:avLst/>
              <a:pathLst>
                <a:path w="53450" h="65545">
                  <a:moveTo>
                    <a:pt x="0" y="65545"/>
                  </a:moveTo>
                  <a:lnTo>
                    <a:pt x="0" y="0"/>
                  </a:lnTo>
                  <a:lnTo>
                    <a:pt x="51543" y="0"/>
                  </a:lnTo>
                  <a:lnTo>
                    <a:pt x="51543" y="10606"/>
                  </a:lnTo>
                  <a:lnTo>
                    <a:pt x="13723" y="10606"/>
                  </a:lnTo>
                  <a:lnTo>
                    <a:pt x="13723" y="27074"/>
                  </a:lnTo>
                  <a:lnTo>
                    <a:pt x="48705" y="27074"/>
                  </a:lnTo>
                  <a:lnTo>
                    <a:pt x="48705" y="37680"/>
                  </a:lnTo>
                  <a:lnTo>
                    <a:pt x="13723" y="37680"/>
                  </a:lnTo>
                  <a:lnTo>
                    <a:pt x="13723" y="54938"/>
                  </a:lnTo>
                  <a:lnTo>
                    <a:pt x="53450" y="54938"/>
                  </a:lnTo>
                  <a:lnTo>
                    <a:pt x="53450" y="655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141557" y="4674268"/>
              <a:ext cx="60474" cy="65545"/>
            </a:xfrm>
            <a:custGeom>
              <a:avLst/>
              <a:pathLst>
                <a:path w="60474" h="65545">
                  <a:moveTo>
                    <a:pt x="45030" y="65545"/>
                  </a:moveTo>
                  <a:lnTo>
                    <a:pt x="29818" y="40657"/>
                  </a:lnTo>
                  <a:lnTo>
                    <a:pt x="13723" y="40657"/>
                  </a:lnTo>
                  <a:lnTo>
                    <a:pt x="13723" y="65545"/>
                  </a:lnTo>
                  <a:lnTo>
                    <a:pt x="0" y="65545"/>
                  </a:lnTo>
                  <a:lnTo>
                    <a:pt x="0" y="0"/>
                  </a:lnTo>
                  <a:lnTo>
                    <a:pt x="32749" y="0"/>
                  </a:lnTo>
                  <a:lnTo>
                    <a:pt x="33961" y="13"/>
                  </a:lnTo>
                  <a:lnTo>
                    <a:pt x="35142" y="55"/>
                  </a:lnTo>
                  <a:lnTo>
                    <a:pt x="36291" y="125"/>
                  </a:lnTo>
                  <a:lnTo>
                    <a:pt x="37408" y="223"/>
                  </a:lnTo>
                  <a:lnTo>
                    <a:pt x="38494" y="348"/>
                  </a:lnTo>
                  <a:lnTo>
                    <a:pt x="39548" y="502"/>
                  </a:lnTo>
                  <a:lnTo>
                    <a:pt x="40571" y="683"/>
                  </a:lnTo>
                  <a:lnTo>
                    <a:pt x="41561" y="893"/>
                  </a:lnTo>
                  <a:lnTo>
                    <a:pt x="42521" y="1130"/>
                  </a:lnTo>
                  <a:lnTo>
                    <a:pt x="43448" y="1395"/>
                  </a:lnTo>
                  <a:lnTo>
                    <a:pt x="44354" y="1677"/>
                  </a:lnTo>
                  <a:lnTo>
                    <a:pt x="45229" y="1983"/>
                  </a:lnTo>
                  <a:lnTo>
                    <a:pt x="46073" y="2313"/>
                  </a:lnTo>
                  <a:lnTo>
                    <a:pt x="46887" y="2668"/>
                  </a:lnTo>
                  <a:lnTo>
                    <a:pt x="47670" y="3046"/>
                  </a:lnTo>
                  <a:lnTo>
                    <a:pt x="48422" y="3449"/>
                  </a:lnTo>
                  <a:lnTo>
                    <a:pt x="49144" y="3876"/>
                  </a:lnTo>
                  <a:lnTo>
                    <a:pt x="49834" y="4328"/>
                  </a:lnTo>
                  <a:lnTo>
                    <a:pt x="50494" y="4803"/>
                  </a:lnTo>
                  <a:lnTo>
                    <a:pt x="51124" y="5303"/>
                  </a:lnTo>
                  <a:lnTo>
                    <a:pt x="51722" y="5816"/>
                  </a:lnTo>
                  <a:lnTo>
                    <a:pt x="52289" y="6352"/>
                  </a:lnTo>
                  <a:lnTo>
                    <a:pt x="52824" y="6910"/>
                  </a:lnTo>
                  <a:lnTo>
                    <a:pt x="53327" y="7491"/>
                  </a:lnTo>
                  <a:lnTo>
                    <a:pt x="53799" y="8094"/>
                  </a:lnTo>
                  <a:lnTo>
                    <a:pt x="54239" y="8719"/>
                  </a:lnTo>
                  <a:lnTo>
                    <a:pt x="54647" y="9367"/>
                  </a:lnTo>
                  <a:lnTo>
                    <a:pt x="55024" y="10036"/>
                  </a:lnTo>
                  <a:lnTo>
                    <a:pt x="55369" y="10729"/>
                  </a:lnTo>
                  <a:lnTo>
                    <a:pt x="55683" y="11443"/>
                  </a:lnTo>
                  <a:lnTo>
                    <a:pt x="55974" y="12169"/>
                  </a:lnTo>
                  <a:lnTo>
                    <a:pt x="56235" y="12913"/>
                  </a:lnTo>
                  <a:lnTo>
                    <a:pt x="56466" y="13676"/>
                  </a:lnTo>
                  <a:lnTo>
                    <a:pt x="56665" y="14458"/>
                  </a:lnTo>
                  <a:lnTo>
                    <a:pt x="56834" y="15258"/>
                  </a:lnTo>
                  <a:lnTo>
                    <a:pt x="56972" y="16076"/>
                  </a:lnTo>
                  <a:lnTo>
                    <a:pt x="57080" y="16914"/>
                  </a:lnTo>
                  <a:lnTo>
                    <a:pt x="57156" y="17770"/>
                  </a:lnTo>
                  <a:lnTo>
                    <a:pt x="57202" y="18644"/>
                  </a:lnTo>
                  <a:lnTo>
                    <a:pt x="57218" y="19537"/>
                  </a:lnTo>
                  <a:lnTo>
                    <a:pt x="57207" y="20266"/>
                  </a:lnTo>
                  <a:lnTo>
                    <a:pt x="57173" y="20983"/>
                  </a:lnTo>
                  <a:lnTo>
                    <a:pt x="57117" y="21688"/>
                  </a:lnTo>
                  <a:lnTo>
                    <a:pt x="57039" y="22381"/>
                  </a:lnTo>
                  <a:lnTo>
                    <a:pt x="56939" y="23061"/>
                  </a:lnTo>
                  <a:lnTo>
                    <a:pt x="56816" y="23730"/>
                  </a:lnTo>
                  <a:lnTo>
                    <a:pt x="56671" y="24386"/>
                  </a:lnTo>
                  <a:lnTo>
                    <a:pt x="56503" y="25030"/>
                  </a:lnTo>
                  <a:lnTo>
                    <a:pt x="56313" y="25663"/>
                  </a:lnTo>
                  <a:lnTo>
                    <a:pt x="56101" y="26283"/>
                  </a:lnTo>
                  <a:lnTo>
                    <a:pt x="55879" y="26881"/>
                  </a:lnTo>
                  <a:lnTo>
                    <a:pt x="55638" y="27466"/>
                  </a:lnTo>
                  <a:lnTo>
                    <a:pt x="55380" y="28038"/>
                  </a:lnTo>
                  <a:lnTo>
                    <a:pt x="55104" y="28597"/>
                  </a:lnTo>
                  <a:lnTo>
                    <a:pt x="54810" y="29144"/>
                  </a:lnTo>
                  <a:lnTo>
                    <a:pt x="54499" y="29677"/>
                  </a:lnTo>
                  <a:lnTo>
                    <a:pt x="54170" y="30197"/>
                  </a:lnTo>
                  <a:lnTo>
                    <a:pt x="53824" y="30704"/>
                  </a:lnTo>
                  <a:lnTo>
                    <a:pt x="53460" y="31198"/>
                  </a:lnTo>
                  <a:lnTo>
                    <a:pt x="53078" y="31679"/>
                  </a:lnTo>
                  <a:lnTo>
                    <a:pt x="52689" y="32146"/>
                  </a:lnTo>
                  <a:lnTo>
                    <a:pt x="52285" y="32598"/>
                  </a:lnTo>
                  <a:lnTo>
                    <a:pt x="51866" y="33035"/>
                  </a:lnTo>
                  <a:lnTo>
                    <a:pt x="51433" y="33458"/>
                  </a:lnTo>
                  <a:lnTo>
                    <a:pt x="50984" y="33865"/>
                  </a:lnTo>
                  <a:lnTo>
                    <a:pt x="50521" y="34258"/>
                  </a:lnTo>
                  <a:lnTo>
                    <a:pt x="50043" y="34636"/>
                  </a:lnTo>
                  <a:lnTo>
                    <a:pt x="49550" y="34999"/>
                  </a:lnTo>
                  <a:lnTo>
                    <a:pt x="49042" y="35346"/>
                  </a:lnTo>
                  <a:lnTo>
                    <a:pt x="48519" y="35680"/>
                  </a:lnTo>
                  <a:lnTo>
                    <a:pt x="47984" y="35987"/>
                  </a:lnTo>
                  <a:lnTo>
                    <a:pt x="47440" y="36279"/>
                  </a:lnTo>
                  <a:lnTo>
                    <a:pt x="46886" y="36553"/>
                  </a:lnTo>
                  <a:lnTo>
                    <a:pt x="46323" y="36811"/>
                  </a:lnTo>
                  <a:lnTo>
                    <a:pt x="45751" y="37052"/>
                  </a:lnTo>
                  <a:lnTo>
                    <a:pt x="45169" y="37276"/>
                  </a:lnTo>
                  <a:lnTo>
                    <a:pt x="44579" y="37484"/>
                  </a:lnTo>
                  <a:lnTo>
                    <a:pt x="43979" y="37674"/>
                  </a:lnTo>
                  <a:lnTo>
                    <a:pt x="43369" y="37848"/>
                  </a:lnTo>
                  <a:lnTo>
                    <a:pt x="42750" y="38005"/>
                  </a:lnTo>
                  <a:lnTo>
                    <a:pt x="60474" y="655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155280" y="4684921"/>
              <a:ext cx="29679" cy="19351"/>
            </a:xfrm>
            <a:custGeom>
              <a:avLst/>
              <a:pathLst>
                <a:path w="29679" h="19351">
                  <a:moveTo>
                    <a:pt x="29679" y="9443"/>
                  </a:moveTo>
                  <a:lnTo>
                    <a:pt x="29647" y="8509"/>
                  </a:lnTo>
                  <a:lnTo>
                    <a:pt x="29552" y="7625"/>
                  </a:lnTo>
                  <a:lnTo>
                    <a:pt x="29394" y="6790"/>
                  </a:lnTo>
                  <a:lnTo>
                    <a:pt x="29172" y="6004"/>
                  </a:lnTo>
                  <a:lnTo>
                    <a:pt x="28888" y="5268"/>
                  </a:lnTo>
                  <a:lnTo>
                    <a:pt x="28540" y="4581"/>
                  </a:lnTo>
                  <a:lnTo>
                    <a:pt x="28129" y="3943"/>
                  </a:lnTo>
                  <a:lnTo>
                    <a:pt x="27654" y="3354"/>
                  </a:lnTo>
                  <a:lnTo>
                    <a:pt x="27116" y="2815"/>
                  </a:lnTo>
                  <a:lnTo>
                    <a:pt x="26515" y="2325"/>
                  </a:lnTo>
                  <a:lnTo>
                    <a:pt x="25865" y="1884"/>
                  </a:lnTo>
                  <a:lnTo>
                    <a:pt x="25161" y="1488"/>
                  </a:lnTo>
                  <a:lnTo>
                    <a:pt x="24402" y="1139"/>
                  </a:lnTo>
                  <a:lnTo>
                    <a:pt x="23590" y="837"/>
                  </a:lnTo>
                  <a:lnTo>
                    <a:pt x="22724" y="581"/>
                  </a:lnTo>
                  <a:lnTo>
                    <a:pt x="21804" y="372"/>
                  </a:lnTo>
                  <a:lnTo>
                    <a:pt x="20830" y="209"/>
                  </a:lnTo>
                  <a:lnTo>
                    <a:pt x="19802" y="93"/>
                  </a:lnTo>
                  <a:lnTo>
                    <a:pt x="18720" y="23"/>
                  </a:lnTo>
                  <a:lnTo>
                    <a:pt x="17584" y="0"/>
                  </a:lnTo>
                  <a:lnTo>
                    <a:pt x="0" y="0"/>
                  </a:lnTo>
                  <a:lnTo>
                    <a:pt x="0" y="19351"/>
                  </a:lnTo>
                  <a:lnTo>
                    <a:pt x="17956" y="19351"/>
                  </a:lnTo>
                  <a:lnTo>
                    <a:pt x="18561" y="19344"/>
                  </a:lnTo>
                  <a:lnTo>
                    <a:pt x="19149" y="19323"/>
                  </a:lnTo>
                  <a:lnTo>
                    <a:pt x="19718" y="19289"/>
                  </a:lnTo>
                  <a:lnTo>
                    <a:pt x="20271" y="19240"/>
                  </a:lnTo>
                  <a:lnTo>
                    <a:pt x="20805" y="19177"/>
                  </a:lnTo>
                  <a:lnTo>
                    <a:pt x="21322" y="19100"/>
                  </a:lnTo>
                  <a:lnTo>
                    <a:pt x="21821" y="19009"/>
                  </a:lnTo>
                  <a:lnTo>
                    <a:pt x="22303" y="18905"/>
                  </a:lnTo>
                  <a:lnTo>
                    <a:pt x="22766" y="18786"/>
                  </a:lnTo>
                  <a:lnTo>
                    <a:pt x="23212" y="18654"/>
                  </a:lnTo>
                  <a:lnTo>
                    <a:pt x="23651" y="18499"/>
                  </a:lnTo>
                  <a:lnTo>
                    <a:pt x="24072" y="18334"/>
                  </a:lnTo>
                  <a:lnTo>
                    <a:pt x="24477" y="18157"/>
                  </a:lnTo>
                  <a:lnTo>
                    <a:pt x="24865" y="17969"/>
                  </a:lnTo>
                  <a:lnTo>
                    <a:pt x="25236" y="17770"/>
                  </a:lnTo>
                  <a:lnTo>
                    <a:pt x="25591" y="17559"/>
                  </a:lnTo>
                  <a:lnTo>
                    <a:pt x="25928" y="17338"/>
                  </a:lnTo>
                  <a:lnTo>
                    <a:pt x="26249" y="17105"/>
                  </a:lnTo>
                  <a:lnTo>
                    <a:pt x="26553" y="16862"/>
                  </a:lnTo>
                  <a:lnTo>
                    <a:pt x="26841" y="16607"/>
                  </a:lnTo>
                  <a:lnTo>
                    <a:pt x="27122" y="16332"/>
                  </a:lnTo>
                  <a:lnTo>
                    <a:pt x="27388" y="16049"/>
                  </a:lnTo>
                  <a:lnTo>
                    <a:pt x="27639" y="15755"/>
                  </a:lnTo>
                  <a:lnTo>
                    <a:pt x="27876" y="15453"/>
                  </a:lnTo>
                  <a:lnTo>
                    <a:pt x="28097" y="15141"/>
                  </a:lnTo>
                  <a:lnTo>
                    <a:pt x="28303" y="14820"/>
                  </a:lnTo>
                  <a:lnTo>
                    <a:pt x="28495" y="14490"/>
                  </a:lnTo>
                  <a:lnTo>
                    <a:pt x="28672" y="14151"/>
                  </a:lnTo>
                  <a:lnTo>
                    <a:pt x="28834" y="13802"/>
                  </a:lnTo>
                  <a:lnTo>
                    <a:pt x="28981" y="13443"/>
                  </a:lnTo>
                  <a:lnTo>
                    <a:pt x="29113" y="13077"/>
                  </a:lnTo>
                  <a:lnTo>
                    <a:pt x="29232" y="12703"/>
                  </a:lnTo>
                  <a:lnTo>
                    <a:pt x="29337" y="12321"/>
                  </a:lnTo>
                  <a:lnTo>
                    <a:pt x="29427" y="11933"/>
                  </a:lnTo>
                  <a:lnTo>
                    <a:pt x="29504" y="11536"/>
                  </a:lnTo>
                  <a:lnTo>
                    <a:pt x="29567" y="11132"/>
                  </a:lnTo>
                  <a:lnTo>
                    <a:pt x="29616" y="10721"/>
                  </a:lnTo>
                  <a:lnTo>
                    <a:pt x="29651" y="10303"/>
                  </a:lnTo>
                  <a:lnTo>
                    <a:pt x="29672" y="9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209707" y="4674268"/>
              <a:ext cx="57264" cy="66475"/>
            </a:xfrm>
            <a:custGeom>
              <a:avLst/>
              <a:pathLst>
                <a:path w="57264" h="66475">
                  <a:moveTo>
                    <a:pt x="27911" y="66475"/>
                  </a:moveTo>
                  <a:lnTo>
                    <a:pt x="26693" y="66461"/>
                  </a:lnTo>
                  <a:lnTo>
                    <a:pt x="25496" y="66417"/>
                  </a:lnTo>
                  <a:lnTo>
                    <a:pt x="24319" y="66345"/>
                  </a:lnTo>
                  <a:lnTo>
                    <a:pt x="23162" y="66244"/>
                  </a:lnTo>
                  <a:lnTo>
                    <a:pt x="22026" y="66115"/>
                  </a:lnTo>
                  <a:lnTo>
                    <a:pt x="20911" y="65956"/>
                  </a:lnTo>
                  <a:lnTo>
                    <a:pt x="19816" y="65768"/>
                  </a:lnTo>
                  <a:lnTo>
                    <a:pt x="18741" y="65552"/>
                  </a:lnTo>
                  <a:lnTo>
                    <a:pt x="17687" y="65307"/>
                  </a:lnTo>
                  <a:lnTo>
                    <a:pt x="16653" y="65033"/>
                  </a:lnTo>
                  <a:lnTo>
                    <a:pt x="15644" y="64719"/>
                  </a:lnTo>
                  <a:lnTo>
                    <a:pt x="14662" y="64374"/>
                  </a:lnTo>
                  <a:lnTo>
                    <a:pt x="13709" y="63997"/>
                  </a:lnTo>
                  <a:lnTo>
                    <a:pt x="12783" y="63589"/>
                  </a:lnTo>
                  <a:lnTo>
                    <a:pt x="11885" y="63149"/>
                  </a:lnTo>
                  <a:lnTo>
                    <a:pt x="11015" y="62677"/>
                  </a:lnTo>
                  <a:lnTo>
                    <a:pt x="10173" y="62174"/>
                  </a:lnTo>
                  <a:lnTo>
                    <a:pt x="9359" y="61639"/>
                  </a:lnTo>
                  <a:lnTo>
                    <a:pt x="8573" y="61072"/>
                  </a:lnTo>
                  <a:lnTo>
                    <a:pt x="7815" y="60474"/>
                  </a:lnTo>
                  <a:lnTo>
                    <a:pt x="7096" y="59834"/>
                  </a:lnTo>
                  <a:lnTo>
                    <a:pt x="6408" y="59159"/>
                  </a:lnTo>
                  <a:lnTo>
                    <a:pt x="5752" y="58449"/>
                  </a:lnTo>
                  <a:lnTo>
                    <a:pt x="5128" y="57705"/>
                  </a:lnTo>
                  <a:lnTo>
                    <a:pt x="4535" y="56927"/>
                  </a:lnTo>
                  <a:lnTo>
                    <a:pt x="3974" y="56114"/>
                  </a:lnTo>
                  <a:lnTo>
                    <a:pt x="3445" y="55267"/>
                  </a:lnTo>
                  <a:lnTo>
                    <a:pt x="2947" y="54386"/>
                  </a:lnTo>
                  <a:lnTo>
                    <a:pt x="2481" y="53470"/>
                  </a:lnTo>
                  <a:lnTo>
                    <a:pt x="2046" y="52519"/>
                  </a:lnTo>
                  <a:lnTo>
                    <a:pt x="1657" y="51533"/>
                  </a:lnTo>
                  <a:lnTo>
                    <a:pt x="1309" y="50510"/>
                  </a:lnTo>
                  <a:lnTo>
                    <a:pt x="1002" y="49449"/>
                  </a:lnTo>
                  <a:lnTo>
                    <a:pt x="736" y="48351"/>
                  </a:lnTo>
                  <a:lnTo>
                    <a:pt x="511" y="47216"/>
                  </a:lnTo>
                  <a:lnTo>
                    <a:pt x="327" y="46044"/>
                  </a:lnTo>
                  <a:lnTo>
                    <a:pt x="184" y="44834"/>
                  </a:lnTo>
                  <a:lnTo>
                    <a:pt x="81" y="43588"/>
                  </a:lnTo>
                  <a:lnTo>
                    <a:pt x="20" y="42304"/>
                  </a:lnTo>
                  <a:lnTo>
                    <a:pt x="0" y="40983"/>
                  </a:lnTo>
                  <a:lnTo>
                    <a:pt x="0" y="0"/>
                  </a:lnTo>
                  <a:lnTo>
                    <a:pt x="13723" y="0"/>
                  </a:lnTo>
                  <a:lnTo>
                    <a:pt x="13723" y="39913"/>
                  </a:lnTo>
                  <a:lnTo>
                    <a:pt x="13733" y="40730"/>
                  </a:lnTo>
                  <a:lnTo>
                    <a:pt x="13764" y="41524"/>
                  </a:lnTo>
                  <a:lnTo>
                    <a:pt x="13815" y="42296"/>
                  </a:lnTo>
                  <a:lnTo>
                    <a:pt x="13886" y="43046"/>
                  </a:lnTo>
                  <a:lnTo>
                    <a:pt x="13978" y="43774"/>
                  </a:lnTo>
                  <a:lnTo>
                    <a:pt x="14091" y="44479"/>
                  </a:lnTo>
                  <a:lnTo>
                    <a:pt x="14224" y="45162"/>
                  </a:lnTo>
                  <a:lnTo>
                    <a:pt x="14378" y="45823"/>
                  </a:lnTo>
                  <a:lnTo>
                    <a:pt x="14552" y="46461"/>
                  </a:lnTo>
                  <a:lnTo>
                    <a:pt x="14746" y="47077"/>
                  </a:lnTo>
                  <a:lnTo>
                    <a:pt x="14960" y="47662"/>
                  </a:lnTo>
                  <a:lnTo>
                    <a:pt x="15191" y="48227"/>
                  </a:lnTo>
                  <a:lnTo>
                    <a:pt x="15440" y="48771"/>
                  </a:lnTo>
                  <a:lnTo>
                    <a:pt x="15706" y="49295"/>
                  </a:lnTo>
                  <a:lnTo>
                    <a:pt x="15990" y="49798"/>
                  </a:lnTo>
                  <a:lnTo>
                    <a:pt x="16292" y="50281"/>
                  </a:lnTo>
                  <a:lnTo>
                    <a:pt x="16612" y="50743"/>
                  </a:lnTo>
                  <a:lnTo>
                    <a:pt x="16949" y="51185"/>
                  </a:lnTo>
                  <a:lnTo>
                    <a:pt x="17304" y="51607"/>
                  </a:lnTo>
                  <a:lnTo>
                    <a:pt x="17677" y="52008"/>
                  </a:lnTo>
                  <a:lnTo>
                    <a:pt x="18066" y="52379"/>
                  </a:lnTo>
                  <a:lnTo>
                    <a:pt x="18471" y="52732"/>
                  </a:lnTo>
                  <a:lnTo>
                    <a:pt x="18892" y="53064"/>
                  </a:lnTo>
                  <a:lnTo>
                    <a:pt x="19329" y="53377"/>
                  </a:lnTo>
                  <a:lnTo>
                    <a:pt x="19782" y="53671"/>
                  </a:lnTo>
                  <a:lnTo>
                    <a:pt x="20250" y="53945"/>
                  </a:lnTo>
                  <a:lnTo>
                    <a:pt x="20734" y="54199"/>
                  </a:lnTo>
                  <a:lnTo>
                    <a:pt x="21234" y="54434"/>
                  </a:lnTo>
                  <a:lnTo>
                    <a:pt x="21750" y="54650"/>
                  </a:lnTo>
                  <a:lnTo>
                    <a:pt x="22282" y="54845"/>
                  </a:lnTo>
                  <a:lnTo>
                    <a:pt x="22828" y="55013"/>
                  </a:lnTo>
                  <a:lnTo>
                    <a:pt x="23386" y="55164"/>
                  </a:lnTo>
                  <a:lnTo>
                    <a:pt x="23955" y="55296"/>
                  </a:lnTo>
                  <a:lnTo>
                    <a:pt x="24537" y="55411"/>
                  </a:lnTo>
                  <a:lnTo>
                    <a:pt x="25131" y="55508"/>
                  </a:lnTo>
                  <a:lnTo>
                    <a:pt x="25738" y="55588"/>
                  </a:lnTo>
                  <a:lnTo>
                    <a:pt x="26356" y="55650"/>
                  </a:lnTo>
                  <a:lnTo>
                    <a:pt x="26986" y="55694"/>
                  </a:lnTo>
                  <a:lnTo>
                    <a:pt x="27629" y="55720"/>
                  </a:lnTo>
                  <a:lnTo>
                    <a:pt x="28283" y="55729"/>
                  </a:lnTo>
                  <a:lnTo>
                    <a:pt x="28947" y="55720"/>
                  </a:lnTo>
                  <a:lnTo>
                    <a:pt x="29600" y="55692"/>
                  </a:lnTo>
                  <a:lnTo>
                    <a:pt x="30242" y="55645"/>
                  </a:lnTo>
                  <a:lnTo>
                    <a:pt x="30873" y="55580"/>
                  </a:lnTo>
                  <a:lnTo>
                    <a:pt x="31493" y="55497"/>
                  </a:lnTo>
                  <a:lnTo>
                    <a:pt x="32101" y="55394"/>
                  </a:lnTo>
                  <a:lnTo>
                    <a:pt x="32699" y="55273"/>
                  </a:lnTo>
                  <a:lnTo>
                    <a:pt x="33285" y="55134"/>
                  </a:lnTo>
                  <a:lnTo>
                    <a:pt x="33860" y="54976"/>
                  </a:lnTo>
                  <a:lnTo>
                    <a:pt x="34424" y="54799"/>
                  </a:lnTo>
                  <a:lnTo>
                    <a:pt x="34983" y="54593"/>
                  </a:lnTo>
                  <a:lnTo>
                    <a:pt x="35525" y="54367"/>
                  </a:lnTo>
                  <a:lnTo>
                    <a:pt x="36051" y="54121"/>
                  </a:lnTo>
                  <a:lnTo>
                    <a:pt x="36560" y="53854"/>
                  </a:lnTo>
                  <a:lnTo>
                    <a:pt x="37052" y="53566"/>
                  </a:lnTo>
                  <a:lnTo>
                    <a:pt x="37527" y="53258"/>
                  </a:lnTo>
                  <a:lnTo>
                    <a:pt x="37986" y="52930"/>
                  </a:lnTo>
                  <a:lnTo>
                    <a:pt x="38428" y="52581"/>
                  </a:lnTo>
                  <a:lnTo>
                    <a:pt x="38853" y="52211"/>
                  </a:lnTo>
                  <a:lnTo>
                    <a:pt x="39262" y="51822"/>
                  </a:lnTo>
                  <a:lnTo>
                    <a:pt x="39662" y="51411"/>
                  </a:lnTo>
                  <a:lnTo>
                    <a:pt x="40043" y="50979"/>
                  </a:lnTo>
                  <a:lnTo>
                    <a:pt x="40406" y="50525"/>
                  </a:lnTo>
                  <a:lnTo>
                    <a:pt x="40750" y="50050"/>
                  </a:lnTo>
                  <a:lnTo>
                    <a:pt x="41076" y="49554"/>
                  </a:lnTo>
                  <a:lnTo>
                    <a:pt x="41383" y="49036"/>
                  </a:lnTo>
                  <a:lnTo>
                    <a:pt x="41671" y="48497"/>
                  </a:lnTo>
                  <a:lnTo>
                    <a:pt x="41941" y="47936"/>
                  </a:lnTo>
                  <a:lnTo>
                    <a:pt x="42192" y="47354"/>
                  </a:lnTo>
                  <a:lnTo>
                    <a:pt x="42425" y="46751"/>
                  </a:lnTo>
                  <a:lnTo>
                    <a:pt x="42637" y="46125"/>
                  </a:lnTo>
                  <a:lnTo>
                    <a:pt x="42827" y="45476"/>
                  </a:lnTo>
                  <a:lnTo>
                    <a:pt x="42994" y="44804"/>
                  </a:lnTo>
                  <a:lnTo>
                    <a:pt x="43139" y="44109"/>
                  </a:lnTo>
                  <a:lnTo>
                    <a:pt x="43262" y="43390"/>
                  </a:lnTo>
                  <a:lnTo>
                    <a:pt x="43363" y="42648"/>
                  </a:lnTo>
                  <a:lnTo>
                    <a:pt x="43441" y="41883"/>
                  </a:lnTo>
                  <a:lnTo>
                    <a:pt x="43497" y="41094"/>
                  </a:lnTo>
                  <a:lnTo>
                    <a:pt x="43530" y="40283"/>
                  </a:lnTo>
                  <a:lnTo>
                    <a:pt x="43541" y="39448"/>
                  </a:lnTo>
                  <a:lnTo>
                    <a:pt x="43541" y="0"/>
                  </a:lnTo>
                  <a:lnTo>
                    <a:pt x="57264" y="0"/>
                  </a:lnTo>
                  <a:lnTo>
                    <a:pt x="57264" y="40285"/>
                  </a:lnTo>
                  <a:lnTo>
                    <a:pt x="57242" y="41616"/>
                  </a:lnTo>
                  <a:lnTo>
                    <a:pt x="57177" y="42910"/>
                  </a:lnTo>
                  <a:lnTo>
                    <a:pt x="57068" y="44169"/>
                  </a:lnTo>
                  <a:lnTo>
                    <a:pt x="56915" y="45391"/>
                  </a:lnTo>
                  <a:lnTo>
                    <a:pt x="56718" y="46577"/>
                  </a:lnTo>
                  <a:lnTo>
                    <a:pt x="56477" y="47726"/>
                  </a:lnTo>
                  <a:lnTo>
                    <a:pt x="56193" y="48839"/>
                  </a:lnTo>
                  <a:lnTo>
                    <a:pt x="55865" y="49916"/>
                  </a:lnTo>
                  <a:lnTo>
                    <a:pt x="55493" y="50957"/>
                  </a:lnTo>
                  <a:lnTo>
                    <a:pt x="55078" y="51961"/>
                  </a:lnTo>
                  <a:lnTo>
                    <a:pt x="54623" y="52931"/>
                  </a:lnTo>
                  <a:lnTo>
                    <a:pt x="54135" y="53867"/>
                  </a:lnTo>
                  <a:lnTo>
                    <a:pt x="53611" y="54769"/>
                  </a:lnTo>
                  <a:lnTo>
                    <a:pt x="53053" y="55638"/>
                  </a:lnTo>
                  <a:lnTo>
                    <a:pt x="52461" y="56474"/>
                  </a:lnTo>
                  <a:lnTo>
                    <a:pt x="51835" y="57276"/>
                  </a:lnTo>
                  <a:lnTo>
                    <a:pt x="51174" y="58044"/>
                  </a:lnTo>
                  <a:lnTo>
                    <a:pt x="50478" y="58779"/>
                  </a:lnTo>
                  <a:lnTo>
                    <a:pt x="49748" y="59481"/>
                  </a:lnTo>
                  <a:lnTo>
                    <a:pt x="48984" y="60149"/>
                  </a:lnTo>
                  <a:lnTo>
                    <a:pt x="48188" y="60774"/>
                  </a:lnTo>
                  <a:lnTo>
                    <a:pt x="47361" y="61367"/>
                  </a:lnTo>
                  <a:lnTo>
                    <a:pt x="46505" y="61928"/>
                  </a:lnTo>
                  <a:lnTo>
                    <a:pt x="45620" y="62456"/>
                  </a:lnTo>
                  <a:lnTo>
                    <a:pt x="44704" y="62951"/>
                  </a:lnTo>
                  <a:lnTo>
                    <a:pt x="43759" y="63414"/>
                  </a:lnTo>
                  <a:lnTo>
                    <a:pt x="42784" y="63844"/>
                  </a:lnTo>
                  <a:lnTo>
                    <a:pt x="41779" y="64242"/>
                  </a:lnTo>
                  <a:lnTo>
                    <a:pt x="40745" y="64607"/>
                  </a:lnTo>
                  <a:lnTo>
                    <a:pt x="39680" y="64940"/>
                  </a:lnTo>
                  <a:lnTo>
                    <a:pt x="38600" y="65232"/>
                  </a:lnTo>
                  <a:lnTo>
                    <a:pt x="37498" y="65493"/>
                  </a:lnTo>
                  <a:lnTo>
                    <a:pt x="36374" y="65723"/>
                  </a:lnTo>
                  <a:lnTo>
                    <a:pt x="35229" y="65922"/>
                  </a:lnTo>
                  <a:lnTo>
                    <a:pt x="34063" y="66091"/>
                  </a:lnTo>
                  <a:lnTo>
                    <a:pt x="32875" y="66229"/>
                  </a:lnTo>
                  <a:lnTo>
                    <a:pt x="31666" y="66337"/>
                  </a:lnTo>
                  <a:lnTo>
                    <a:pt x="30436" y="66414"/>
                  </a:lnTo>
                  <a:lnTo>
                    <a:pt x="29184" y="664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449993" y="5648953"/>
              <a:ext cx="42734" cy="51952"/>
            </a:xfrm>
            <a:custGeom>
              <a:avLst/>
              <a:pathLst>
                <a:path w="42734" h="51952">
                  <a:moveTo>
                    <a:pt x="42734" y="16444"/>
                  </a:moveTo>
                  <a:lnTo>
                    <a:pt x="42722" y="17113"/>
                  </a:lnTo>
                  <a:lnTo>
                    <a:pt x="42688" y="17778"/>
                  </a:lnTo>
                  <a:lnTo>
                    <a:pt x="42631" y="18438"/>
                  </a:lnTo>
                  <a:lnTo>
                    <a:pt x="42551" y="19093"/>
                  </a:lnTo>
                  <a:lnTo>
                    <a:pt x="42448" y="19744"/>
                  </a:lnTo>
                  <a:lnTo>
                    <a:pt x="42322" y="20391"/>
                  </a:lnTo>
                  <a:lnTo>
                    <a:pt x="42174" y="21033"/>
                  </a:lnTo>
                  <a:lnTo>
                    <a:pt x="42002" y="21671"/>
                  </a:lnTo>
                  <a:lnTo>
                    <a:pt x="41808" y="22305"/>
                  </a:lnTo>
                  <a:lnTo>
                    <a:pt x="41591" y="22934"/>
                  </a:lnTo>
                  <a:lnTo>
                    <a:pt x="41357" y="23546"/>
                  </a:lnTo>
                  <a:lnTo>
                    <a:pt x="41100" y="24145"/>
                  </a:lnTo>
                  <a:lnTo>
                    <a:pt x="40817" y="24729"/>
                  </a:lnTo>
                  <a:lnTo>
                    <a:pt x="40511" y="25299"/>
                  </a:lnTo>
                  <a:lnTo>
                    <a:pt x="40180" y="25856"/>
                  </a:lnTo>
                  <a:lnTo>
                    <a:pt x="39825" y="26398"/>
                  </a:lnTo>
                  <a:lnTo>
                    <a:pt x="39446" y="26926"/>
                  </a:lnTo>
                  <a:lnTo>
                    <a:pt x="39042" y="27441"/>
                  </a:lnTo>
                  <a:lnTo>
                    <a:pt x="38614" y="27941"/>
                  </a:lnTo>
                  <a:lnTo>
                    <a:pt x="38162" y="28428"/>
                  </a:lnTo>
                  <a:lnTo>
                    <a:pt x="37684" y="28897"/>
                  </a:lnTo>
                  <a:lnTo>
                    <a:pt x="37182" y="29348"/>
                  </a:lnTo>
                  <a:lnTo>
                    <a:pt x="36655" y="29779"/>
                  </a:lnTo>
                  <a:lnTo>
                    <a:pt x="36103" y="30191"/>
                  </a:lnTo>
                  <a:lnTo>
                    <a:pt x="35525" y="30585"/>
                  </a:lnTo>
                  <a:lnTo>
                    <a:pt x="34923" y="30958"/>
                  </a:lnTo>
                  <a:lnTo>
                    <a:pt x="34295" y="31313"/>
                  </a:lnTo>
                  <a:lnTo>
                    <a:pt x="33643" y="31649"/>
                  </a:lnTo>
                  <a:lnTo>
                    <a:pt x="32965" y="31965"/>
                  </a:lnTo>
                  <a:lnTo>
                    <a:pt x="32262" y="32262"/>
                  </a:lnTo>
                  <a:lnTo>
                    <a:pt x="31534" y="32528"/>
                  </a:lnTo>
                  <a:lnTo>
                    <a:pt x="30778" y="32767"/>
                  </a:lnTo>
                  <a:lnTo>
                    <a:pt x="29997" y="32977"/>
                  </a:lnTo>
                  <a:lnTo>
                    <a:pt x="29189" y="33159"/>
                  </a:lnTo>
                  <a:lnTo>
                    <a:pt x="28354" y="33313"/>
                  </a:lnTo>
                  <a:lnTo>
                    <a:pt x="27492" y="33439"/>
                  </a:lnTo>
                  <a:lnTo>
                    <a:pt x="26605" y="33537"/>
                  </a:lnTo>
                  <a:lnTo>
                    <a:pt x="25690" y="33607"/>
                  </a:lnTo>
                  <a:lnTo>
                    <a:pt x="24749" y="33649"/>
                  </a:lnTo>
                  <a:lnTo>
                    <a:pt x="23782" y="33663"/>
                  </a:lnTo>
                  <a:lnTo>
                    <a:pt x="10877" y="33663"/>
                  </a:lnTo>
                  <a:lnTo>
                    <a:pt x="10877" y="51952"/>
                  </a:lnTo>
                  <a:lnTo>
                    <a:pt x="0" y="51952"/>
                  </a:lnTo>
                  <a:lnTo>
                    <a:pt x="0" y="0"/>
                  </a:lnTo>
                  <a:lnTo>
                    <a:pt x="23339" y="0"/>
                  </a:lnTo>
                  <a:lnTo>
                    <a:pt x="24321" y="12"/>
                  </a:lnTo>
                  <a:lnTo>
                    <a:pt x="25277" y="48"/>
                  </a:lnTo>
                  <a:lnTo>
                    <a:pt x="26206" y="109"/>
                  </a:lnTo>
                  <a:lnTo>
                    <a:pt x="27109" y="194"/>
                  </a:lnTo>
                  <a:lnTo>
                    <a:pt x="27985" y="304"/>
                  </a:lnTo>
                  <a:lnTo>
                    <a:pt x="28835" y="438"/>
                  </a:lnTo>
                  <a:lnTo>
                    <a:pt x="29658" y="596"/>
                  </a:lnTo>
                  <a:lnTo>
                    <a:pt x="30454" y="778"/>
                  </a:lnTo>
                  <a:lnTo>
                    <a:pt x="31224" y="985"/>
                  </a:lnTo>
                  <a:lnTo>
                    <a:pt x="31967" y="1216"/>
                  </a:lnTo>
                  <a:lnTo>
                    <a:pt x="32685" y="1462"/>
                  </a:lnTo>
                  <a:lnTo>
                    <a:pt x="33377" y="1728"/>
                  </a:lnTo>
                  <a:lnTo>
                    <a:pt x="34045" y="2014"/>
                  </a:lnTo>
                  <a:lnTo>
                    <a:pt x="34687" y="2319"/>
                  </a:lnTo>
                  <a:lnTo>
                    <a:pt x="35304" y="2645"/>
                  </a:lnTo>
                  <a:lnTo>
                    <a:pt x="35896" y="2991"/>
                  </a:lnTo>
                  <a:lnTo>
                    <a:pt x="36463" y="3356"/>
                  </a:lnTo>
                  <a:lnTo>
                    <a:pt x="37005" y="3741"/>
                  </a:lnTo>
                  <a:lnTo>
                    <a:pt x="37522" y="4146"/>
                  </a:lnTo>
                  <a:lnTo>
                    <a:pt x="38014" y="4572"/>
                  </a:lnTo>
                  <a:lnTo>
                    <a:pt x="38481" y="5015"/>
                  </a:lnTo>
                  <a:lnTo>
                    <a:pt x="38923" y="5476"/>
                  </a:lnTo>
                  <a:lnTo>
                    <a:pt x="39339" y="5953"/>
                  </a:lnTo>
                  <a:lnTo>
                    <a:pt x="39731" y="6448"/>
                  </a:lnTo>
                  <a:lnTo>
                    <a:pt x="40097" y="6959"/>
                  </a:lnTo>
                  <a:lnTo>
                    <a:pt x="40439" y="7487"/>
                  </a:lnTo>
                  <a:lnTo>
                    <a:pt x="40755" y="8033"/>
                  </a:lnTo>
                  <a:lnTo>
                    <a:pt x="41046" y="8595"/>
                  </a:lnTo>
                  <a:lnTo>
                    <a:pt x="41313" y="9174"/>
                  </a:lnTo>
                  <a:lnTo>
                    <a:pt x="41554" y="9770"/>
                  </a:lnTo>
                  <a:lnTo>
                    <a:pt x="41778" y="10381"/>
                  </a:lnTo>
                  <a:lnTo>
                    <a:pt x="41979" y="11005"/>
                  </a:lnTo>
                  <a:lnTo>
                    <a:pt x="42156" y="11641"/>
                  </a:lnTo>
                  <a:lnTo>
                    <a:pt x="42309" y="12290"/>
                  </a:lnTo>
                  <a:lnTo>
                    <a:pt x="42439" y="12951"/>
                  </a:lnTo>
                  <a:lnTo>
                    <a:pt x="42545" y="13624"/>
                  </a:lnTo>
                  <a:lnTo>
                    <a:pt x="42628" y="14310"/>
                  </a:lnTo>
                  <a:lnTo>
                    <a:pt x="42687" y="15009"/>
                  </a:lnTo>
                  <a:lnTo>
                    <a:pt x="42722" y="157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460871" y="5657397"/>
              <a:ext cx="20906" cy="16850"/>
            </a:xfrm>
            <a:custGeom>
              <a:avLst/>
              <a:pathLst>
                <a:path w="20906" h="16850">
                  <a:moveTo>
                    <a:pt x="20906" y="8185"/>
                  </a:moveTo>
                  <a:lnTo>
                    <a:pt x="20881" y="7401"/>
                  </a:lnTo>
                  <a:lnTo>
                    <a:pt x="20808" y="6656"/>
                  </a:lnTo>
                  <a:lnTo>
                    <a:pt x="20687" y="5949"/>
                  </a:lnTo>
                  <a:lnTo>
                    <a:pt x="20516" y="5282"/>
                  </a:lnTo>
                  <a:lnTo>
                    <a:pt x="20297" y="4655"/>
                  </a:lnTo>
                  <a:lnTo>
                    <a:pt x="20030" y="4066"/>
                  </a:lnTo>
                  <a:lnTo>
                    <a:pt x="19713" y="3516"/>
                  </a:lnTo>
                  <a:lnTo>
                    <a:pt x="19348" y="3005"/>
                  </a:lnTo>
                  <a:lnTo>
                    <a:pt x="18935" y="2534"/>
                  </a:lnTo>
                  <a:lnTo>
                    <a:pt x="18472" y="2101"/>
                  </a:lnTo>
                  <a:lnTo>
                    <a:pt x="17969" y="1702"/>
                  </a:lnTo>
                  <a:lnTo>
                    <a:pt x="17416" y="1345"/>
                  </a:lnTo>
                  <a:lnTo>
                    <a:pt x="16815" y="1029"/>
                  </a:lnTo>
                  <a:lnTo>
                    <a:pt x="16165" y="756"/>
                  </a:lnTo>
                  <a:lnTo>
                    <a:pt x="15467" y="525"/>
                  </a:lnTo>
                  <a:lnTo>
                    <a:pt x="14720" y="336"/>
                  </a:lnTo>
                  <a:lnTo>
                    <a:pt x="13924" y="189"/>
                  </a:lnTo>
                  <a:lnTo>
                    <a:pt x="13080" y="84"/>
                  </a:lnTo>
                  <a:lnTo>
                    <a:pt x="12187" y="21"/>
                  </a:lnTo>
                  <a:lnTo>
                    <a:pt x="11245" y="0"/>
                  </a:lnTo>
                  <a:lnTo>
                    <a:pt x="0" y="0"/>
                  </a:lnTo>
                  <a:lnTo>
                    <a:pt x="0" y="16850"/>
                  </a:lnTo>
                  <a:lnTo>
                    <a:pt x="11540" y="16850"/>
                  </a:lnTo>
                  <a:lnTo>
                    <a:pt x="12020" y="16844"/>
                  </a:lnTo>
                  <a:lnTo>
                    <a:pt x="12486" y="16825"/>
                  </a:lnTo>
                  <a:lnTo>
                    <a:pt x="12937" y="16793"/>
                  </a:lnTo>
                  <a:lnTo>
                    <a:pt x="13375" y="16750"/>
                  </a:lnTo>
                  <a:lnTo>
                    <a:pt x="13799" y="16693"/>
                  </a:lnTo>
                  <a:lnTo>
                    <a:pt x="14208" y="16624"/>
                  </a:lnTo>
                  <a:lnTo>
                    <a:pt x="14604" y="16543"/>
                  </a:lnTo>
                  <a:lnTo>
                    <a:pt x="14986" y="16449"/>
                  </a:lnTo>
                  <a:lnTo>
                    <a:pt x="15353" y="16342"/>
                  </a:lnTo>
                  <a:lnTo>
                    <a:pt x="15707" y="16223"/>
                  </a:lnTo>
                  <a:lnTo>
                    <a:pt x="16055" y="16092"/>
                  </a:lnTo>
                  <a:lnTo>
                    <a:pt x="16390" y="15952"/>
                  </a:lnTo>
                  <a:lnTo>
                    <a:pt x="16712" y="15800"/>
                  </a:lnTo>
                  <a:lnTo>
                    <a:pt x="17022" y="15639"/>
                  </a:lnTo>
                  <a:lnTo>
                    <a:pt x="17320" y="15467"/>
                  </a:lnTo>
                  <a:lnTo>
                    <a:pt x="17605" y="15285"/>
                  </a:lnTo>
                  <a:lnTo>
                    <a:pt x="17877" y="15093"/>
                  </a:lnTo>
                  <a:lnTo>
                    <a:pt x="18137" y="14890"/>
                  </a:lnTo>
                  <a:lnTo>
                    <a:pt x="18385" y="14677"/>
                  </a:lnTo>
                  <a:lnTo>
                    <a:pt x="18620" y="14453"/>
                  </a:lnTo>
                  <a:lnTo>
                    <a:pt x="18849" y="14220"/>
                  </a:lnTo>
                  <a:lnTo>
                    <a:pt x="19067" y="13978"/>
                  </a:lnTo>
                  <a:lnTo>
                    <a:pt x="19271" y="13728"/>
                  </a:lnTo>
                  <a:lnTo>
                    <a:pt x="19463" y="13468"/>
                  </a:lnTo>
                  <a:lnTo>
                    <a:pt x="19643" y="13200"/>
                  </a:lnTo>
                  <a:lnTo>
                    <a:pt x="19810" y="12922"/>
                  </a:lnTo>
                  <a:lnTo>
                    <a:pt x="19964" y="12636"/>
                  </a:lnTo>
                  <a:lnTo>
                    <a:pt x="20106" y="12341"/>
                  </a:lnTo>
                  <a:lnTo>
                    <a:pt x="20236" y="12037"/>
                  </a:lnTo>
                  <a:lnTo>
                    <a:pt x="20353" y="11725"/>
                  </a:lnTo>
                  <a:lnTo>
                    <a:pt x="20458" y="11397"/>
                  </a:lnTo>
                  <a:lnTo>
                    <a:pt x="20552" y="11064"/>
                  </a:lnTo>
                  <a:lnTo>
                    <a:pt x="20635" y="10725"/>
                  </a:lnTo>
                  <a:lnTo>
                    <a:pt x="20707" y="10380"/>
                  </a:lnTo>
                  <a:lnTo>
                    <a:pt x="20767" y="10029"/>
                  </a:lnTo>
                  <a:lnTo>
                    <a:pt x="20817" y="9672"/>
                  </a:lnTo>
                  <a:lnTo>
                    <a:pt x="20856" y="9309"/>
                  </a:lnTo>
                  <a:lnTo>
                    <a:pt x="20884" y="8940"/>
                  </a:lnTo>
                  <a:lnTo>
                    <a:pt x="20900" y="8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500360" y="5648953"/>
              <a:ext cx="44393" cy="51952"/>
            </a:xfrm>
            <a:custGeom>
              <a:avLst/>
              <a:pathLst>
                <a:path w="44393" h="51952">
                  <a:moveTo>
                    <a:pt x="33516" y="51952"/>
                  </a:moveTo>
                  <a:lnTo>
                    <a:pt x="33516" y="29681"/>
                  </a:lnTo>
                  <a:lnTo>
                    <a:pt x="10877" y="29681"/>
                  </a:lnTo>
                  <a:lnTo>
                    <a:pt x="10877" y="51952"/>
                  </a:lnTo>
                  <a:lnTo>
                    <a:pt x="0" y="51952"/>
                  </a:lnTo>
                  <a:lnTo>
                    <a:pt x="0" y="0"/>
                  </a:lnTo>
                  <a:lnTo>
                    <a:pt x="10877" y="0"/>
                  </a:lnTo>
                  <a:lnTo>
                    <a:pt x="10877" y="20684"/>
                  </a:lnTo>
                  <a:lnTo>
                    <a:pt x="33516" y="20684"/>
                  </a:lnTo>
                  <a:lnTo>
                    <a:pt x="33516" y="0"/>
                  </a:lnTo>
                  <a:lnTo>
                    <a:pt x="44393" y="0"/>
                  </a:lnTo>
                  <a:lnTo>
                    <a:pt x="44393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554893" y="5648953"/>
              <a:ext cx="10877" cy="51952"/>
            </a:xfrm>
            <a:custGeom>
              <a:avLst/>
              <a:pathLst>
                <a:path w="10877" h="51952">
                  <a:moveTo>
                    <a:pt x="0" y="51952"/>
                  </a:moveTo>
                  <a:lnTo>
                    <a:pt x="0" y="0"/>
                  </a:lnTo>
                  <a:lnTo>
                    <a:pt x="10877" y="0"/>
                  </a:lnTo>
                  <a:lnTo>
                    <a:pt x="10877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6575873" y="5648953"/>
              <a:ext cx="38752" cy="51952"/>
            </a:xfrm>
            <a:custGeom>
              <a:avLst/>
              <a:pathLst>
                <a:path w="38752" h="51952">
                  <a:moveTo>
                    <a:pt x="0" y="51952"/>
                  </a:moveTo>
                  <a:lnTo>
                    <a:pt x="0" y="0"/>
                  </a:lnTo>
                  <a:lnTo>
                    <a:pt x="10877" y="0"/>
                  </a:lnTo>
                  <a:lnTo>
                    <a:pt x="10877" y="43545"/>
                  </a:lnTo>
                  <a:lnTo>
                    <a:pt x="38752" y="43545"/>
                  </a:lnTo>
                  <a:lnTo>
                    <a:pt x="38752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621999" y="5648953"/>
              <a:ext cx="10877" cy="51952"/>
            </a:xfrm>
            <a:custGeom>
              <a:avLst/>
              <a:pathLst>
                <a:path w="10877" h="51952">
                  <a:moveTo>
                    <a:pt x="0" y="51952"/>
                  </a:moveTo>
                  <a:lnTo>
                    <a:pt x="0" y="0"/>
                  </a:lnTo>
                  <a:lnTo>
                    <a:pt x="10877" y="0"/>
                  </a:lnTo>
                  <a:lnTo>
                    <a:pt x="10877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642979" y="5648953"/>
              <a:ext cx="42734" cy="51952"/>
            </a:xfrm>
            <a:custGeom>
              <a:avLst/>
              <a:pathLst>
                <a:path w="42734" h="51952">
                  <a:moveTo>
                    <a:pt x="42734" y="16444"/>
                  </a:moveTo>
                  <a:lnTo>
                    <a:pt x="42722" y="17113"/>
                  </a:lnTo>
                  <a:lnTo>
                    <a:pt x="42688" y="17778"/>
                  </a:lnTo>
                  <a:lnTo>
                    <a:pt x="42631" y="18438"/>
                  </a:lnTo>
                  <a:lnTo>
                    <a:pt x="42551" y="19093"/>
                  </a:lnTo>
                  <a:lnTo>
                    <a:pt x="42448" y="19744"/>
                  </a:lnTo>
                  <a:lnTo>
                    <a:pt x="42322" y="20391"/>
                  </a:lnTo>
                  <a:lnTo>
                    <a:pt x="42174" y="21033"/>
                  </a:lnTo>
                  <a:lnTo>
                    <a:pt x="42002" y="21671"/>
                  </a:lnTo>
                  <a:lnTo>
                    <a:pt x="41808" y="22305"/>
                  </a:lnTo>
                  <a:lnTo>
                    <a:pt x="41591" y="22934"/>
                  </a:lnTo>
                  <a:lnTo>
                    <a:pt x="41357" y="23546"/>
                  </a:lnTo>
                  <a:lnTo>
                    <a:pt x="41100" y="24145"/>
                  </a:lnTo>
                  <a:lnTo>
                    <a:pt x="40817" y="24729"/>
                  </a:lnTo>
                  <a:lnTo>
                    <a:pt x="40511" y="25299"/>
                  </a:lnTo>
                  <a:lnTo>
                    <a:pt x="40180" y="25856"/>
                  </a:lnTo>
                  <a:lnTo>
                    <a:pt x="39825" y="26398"/>
                  </a:lnTo>
                  <a:lnTo>
                    <a:pt x="39446" y="26926"/>
                  </a:lnTo>
                  <a:lnTo>
                    <a:pt x="39042" y="27441"/>
                  </a:lnTo>
                  <a:lnTo>
                    <a:pt x="38614" y="27941"/>
                  </a:lnTo>
                  <a:lnTo>
                    <a:pt x="38162" y="28428"/>
                  </a:lnTo>
                  <a:lnTo>
                    <a:pt x="37684" y="28897"/>
                  </a:lnTo>
                  <a:lnTo>
                    <a:pt x="37182" y="29348"/>
                  </a:lnTo>
                  <a:lnTo>
                    <a:pt x="36655" y="29779"/>
                  </a:lnTo>
                  <a:lnTo>
                    <a:pt x="36103" y="30191"/>
                  </a:lnTo>
                  <a:lnTo>
                    <a:pt x="35525" y="30585"/>
                  </a:lnTo>
                  <a:lnTo>
                    <a:pt x="34923" y="30958"/>
                  </a:lnTo>
                  <a:lnTo>
                    <a:pt x="34295" y="31313"/>
                  </a:lnTo>
                  <a:lnTo>
                    <a:pt x="33643" y="31649"/>
                  </a:lnTo>
                  <a:lnTo>
                    <a:pt x="32965" y="31965"/>
                  </a:lnTo>
                  <a:lnTo>
                    <a:pt x="32262" y="32262"/>
                  </a:lnTo>
                  <a:lnTo>
                    <a:pt x="31534" y="32528"/>
                  </a:lnTo>
                  <a:lnTo>
                    <a:pt x="30778" y="32767"/>
                  </a:lnTo>
                  <a:lnTo>
                    <a:pt x="29997" y="32977"/>
                  </a:lnTo>
                  <a:lnTo>
                    <a:pt x="29189" y="33159"/>
                  </a:lnTo>
                  <a:lnTo>
                    <a:pt x="28354" y="33313"/>
                  </a:lnTo>
                  <a:lnTo>
                    <a:pt x="27492" y="33439"/>
                  </a:lnTo>
                  <a:lnTo>
                    <a:pt x="26605" y="33537"/>
                  </a:lnTo>
                  <a:lnTo>
                    <a:pt x="25690" y="33607"/>
                  </a:lnTo>
                  <a:lnTo>
                    <a:pt x="24749" y="33649"/>
                  </a:lnTo>
                  <a:lnTo>
                    <a:pt x="23782" y="33663"/>
                  </a:lnTo>
                  <a:lnTo>
                    <a:pt x="10877" y="33663"/>
                  </a:lnTo>
                  <a:lnTo>
                    <a:pt x="10877" y="51952"/>
                  </a:lnTo>
                  <a:lnTo>
                    <a:pt x="0" y="51952"/>
                  </a:lnTo>
                  <a:lnTo>
                    <a:pt x="0" y="0"/>
                  </a:lnTo>
                  <a:lnTo>
                    <a:pt x="23339" y="0"/>
                  </a:lnTo>
                  <a:lnTo>
                    <a:pt x="24321" y="12"/>
                  </a:lnTo>
                  <a:lnTo>
                    <a:pt x="25277" y="48"/>
                  </a:lnTo>
                  <a:lnTo>
                    <a:pt x="26206" y="109"/>
                  </a:lnTo>
                  <a:lnTo>
                    <a:pt x="27109" y="194"/>
                  </a:lnTo>
                  <a:lnTo>
                    <a:pt x="27985" y="304"/>
                  </a:lnTo>
                  <a:lnTo>
                    <a:pt x="28835" y="438"/>
                  </a:lnTo>
                  <a:lnTo>
                    <a:pt x="29658" y="596"/>
                  </a:lnTo>
                  <a:lnTo>
                    <a:pt x="30454" y="778"/>
                  </a:lnTo>
                  <a:lnTo>
                    <a:pt x="31224" y="985"/>
                  </a:lnTo>
                  <a:lnTo>
                    <a:pt x="31967" y="1216"/>
                  </a:lnTo>
                  <a:lnTo>
                    <a:pt x="32685" y="1462"/>
                  </a:lnTo>
                  <a:lnTo>
                    <a:pt x="33377" y="1728"/>
                  </a:lnTo>
                  <a:lnTo>
                    <a:pt x="34045" y="2014"/>
                  </a:lnTo>
                  <a:lnTo>
                    <a:pt x="34687" y="2319"/>
                  </a:lnTo>
                  <a:lnTo>
                    <a:pt x="35304" y="2645"/>
                  </a:lnTo>
                  <a:lnTo>
                    <a:pt x="35896" y="2991"/>
                  </a:lnTo>
                  <a:lnTo>
                    <a:pt x="36463" y="3356"/>
                  </a:lnTo>
                  <a:lnTo>
                    <a:pt x="37005" y="3741"/>
                  </a:lnTo>
                  <a:lnTo>
                    <a:pt x="37522" y="4146"/>
                  </a:lnTo>
                  <a:lnTo>
                    <a:pt x="38014" y="4572"/>
                  </a:lnTo>
                  <a:lnTo>
                    <a:pt x="38481" y="5015"/>
                  </a:lnTo>
                  <a:lnTo>
                    <a:pt x="38923" y="5476"/>
                  </a:lnTo>
                  <a:lnTo>
                    <a:pt x="39339" y="5953"/>
                  </a:lnTo>
                  <a:lnTo>
                    <a:pt x="39731" y="6448"/>
                  </a:lnTo>
                  <a:lnTo>
                    <a:pt x="40097" y="6959"/>
                  </a:lnTo>
                  <a:lnTo>
                    <a:pt x="40439" y="7487"/>
                  </a:lnTo>
                  <a:lnTo>
                    <a:pt x="40755" y="8033"/>
                  </a:lnTo>
                  <a:lnTo>
                    <a:pt x="41046" y="8595"/>
                  </a:lnTo>
                  <a:lnTo>
                    <a:pt x="41313" y="9174"/>
                  </a:lnTo>
                  <a:lnTo>
                    <a:pt x="41554" y="9770"/>
                  </a:lnTo>
                  <a:lnTo>
                    <a:pt x="41778" y="10381"/>
                  </a:lnTo>
                  <a:lnTo>
                    <a:pt x="41979" y="11005"/>
                  </a:lnTo>
                  <a:lnTo>
                    <a:pt x="42156" y="11641"/>
                  </a:lnTo>
                  <a:lnTo>
                    <a:pt x="42309" y="12290"/>
                  </a:lnTo>
                  <a:lnTo>
                    <a:pt x="42439" y="12951"/>
                  </a:lnTo>
                  <a:lnTo>
                    <a:pt x="42545" y="13624"/>
                  </a:lnTo>
                  <a:lnTo>
                    <a:pt x="42628" y="14310"/>
                  </a:lnTo>
                  <a:lnTo>
                    <a:pt x="42687" y="15009"/>
                  </a:lnTo>
                  <a:lnTo>
                    <a:pt x="42722" y="157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653857" y="5657397"/>
              <a:ext cx="20906" cy="16850"/>
            </a:xfrm>
            <a:custGeom>
              <a:avLst/>
              <a:pathLst>
                <a:path w="20906" h="16850">
                  <a:moveTo>
                    <a:pt x="20906" y="8185"/>
                  </a:moveTo>
                  <a:lnTo>
                    <a:pt x="20881" y="7401"/>
                  </a:lnTo>
                  <a:lnTo>
                    <a:pt x="20808" y="6656"/>
                  </a:lnTo>
                  <a:lnTo>
                    <a:pt x="20687" y="5949"/>
                  </a:lnTo>
                  <a:lnTo>
                    <a:pt x="20516" y="5282"/>
                  </a:lnTo>
                  <a:lnTo>
                    <a:pt x="20297" y="4655"/>
                  </a:lnTo>
                  <a:lnTo>
                    <a:pt x="20030" y="4066"/>
                  </a:lnTo>
                  <a:lnTo>
                    <a:pt x="19713" y="3516"/>
                  </a:lnTo>
                  <a:lnTo>
                    <a:pt x="19348" y="3005"/>
                  </a:lnTo>
                  <a:lnTo>
                    <a:pt x="18935" y="2534"/>
                  </a:lnTo>
                  <a:lnTo>
                    <a:pt x="18472" y="2101"/>
                  </a:lnTo>
                  <a:lnTo>
                    <a:pt x="17969" y="1702"/>
                  </a:lnTo>
                  <a:lnTo>
                    <a:pt x="17416" y="1345"/>
                  </a:lnTo>
                  <a:lnTo>
                    <a:pt x="16815" y="1029"/>
                  </a:lnTo>
                  <a:lnTo>
                    <a:pt x="16165" y="756"/>
                  </a:lnTo>
                  <a:lnTo>
                    <a:pt x="15467" y="525"/>
                  </a:lnTo>
                  <a:lnTo>
                    <a:pt x="14720" y="336"/>
                  </a:lnTo>
                  <a:lnTo>
                    <a:pt x="13924" y="189"/>
                  </a:lnTo>
                  <a:lnTo>
                    <a:pt x="13080" y="84"/>
                  </a:lnTo>
                  <a:lnTo>
                    <a:pt x="12187" y="21"/>
                  </a:lnTo>
                  <a:lnTo>
                    <a:pt x="11245" y="0"/>
                  </a:lnTo>
                  <a:lnTo>
                    <a:pt x="0" y="0"/>
                  </a:lnTo>
                  <a:lnTo>
                    <a:pt x="0" y="16850"/>
                  </a:lnTo>
                  <a:lnTo>
                    <a:pt x="11540" y="16850"/>
                  </a:lnTo>
                  <a:lnTo>
                    <a:pt x="12020" y="16844"/>
                  </a:lnTo>
                  <a:lnTo>
                    <a:pt x="12486" y="16825"/>
                  </a:lnTo>
                  <a:lnTo>
                    <a:pt x="12937" y="16793"/>
                  </a:lnTo>
                  <a:lnTo>
                    <a:pt x="13375" y="16750"/>
                  </a:lnTo>
                  <a:lnTo>
                    <a:pt x="13799" y="16693"/>
                  </a:lnTo>
                  <a:lnTo>
                    <a:pt x="14208" y="16624"/>
                  </a:lnTo>
                  <a:lnTo>
                    <a:pt x="14604" y="16543"/>
                  </a:lnTo>
                  <a:lnTo>
                    <a:pt x="14986" y="16449"/>
                  </a:lnTo>
                  <a:lnTo>
                    <a:pt x="15353" y="16342"/>
                  </a:lnTo>
                  <a:lnTo>
                    <a:pt x="15707" y="16223"/>
                  </a:lnTo>
                  <a:lnTo>
                    <a:pt x="16055" y="16092"/>
                  </a:lnTo>
                  <a:lnTo>
                    <a:pt x="16390" y="15952"/>
                  </a:lnTo>
                  <a:lnTo>
                    <a:pt x="16712" y="15800"/>
                  </a:lnTo>
                  <a:lnTo>
                    <a:pt x="17022" y="15639"/>
                  </a:lnTo>
                  <a:lnTo>
                    <a:pt x="17320" y="15467"/>
                  </a:lnTo>
                  <a:lnTo>
                    <a:pt x="17605" y="15285"/>
                  </a:lnTo>
                  <a:lnTo>
                    <a:pt x="17877" y="15093"/>
                  </a:lnTo>
                  <a:lnTo>
                    <a:pt x="18137" y="14890"/>
                  </a:lnTo>
                  <a:lnTo>
                    <a:pt x="18385" y="14677"/>
                  </a:lnTo>
                  <a:lnTo>
                    <a:pt x="18620" y="14453"/>
                  </a:lnTo>
                  <a:lnTo>
                    <a:pt x="18849" y="14220"/>
                  </a:lnTo>
                  <a:lnTo>
                    <a:pt x="19067" y="13978"/>
                  </a:lnTo>
                  <a:lnTo>
                    <a:pt x="19271" y="13728"/>
                  </a:lnTo>
                  <a:lnTo>
                    <a:pt x="19463" y="13468"/>
                  </a:lnTo>
                  <a:lnTo>
                    <a:pt x="19643" y="13200"/>
                  </a:lnTo>
                  <a:lnTo>
                    <a:pt x="19810" y="12922"/>
                  </a:lnTo>
                  <a:lnTo>
                    <a:pt x="19964" y="12636"/>
                  </a:lnTo>
                  <a:lnTo>
                    <a:pt x="20106" y="12341"/>
                  </a:lnTo>
                  <a:lnTo>
                    <a:pt x="20236" y="12037"/>
                  </a:lnTo>
                  <a:lnTo>
                    <a:pt x="20353" y="11725"/>
                  </a:lnTo>
                  <a:lnTo>
                    <a:pt x="20458" y="11397"/>
                  </a:lnTo>
                  <a:lnTo>
                    <a:pt x="20552" y="11064"/>
                  </a:lnTo>
                  <a:lnTo>
                    <a:pt x="20635" y="10725"/>
                  </a:lnTo>
                  <a:lnTo>
                    <a:pt x="20707" y="10380"/>
                  </a:lnTo>
                  <a:lnTo>
                    <a:pt x="20767" y="10029"/>
                  </a:lnTo>
                  <a:lnTo>
                    <a:pt x="20817" y="9672"/>
                  </a:lnTo>
                  <a:lnTo>
                    <a:pt x="20856" y="9309"/>
                  </a:lnTo>
                  <a:lnTo>
                    <a:pt x="20884" y="8940"/>
                  </a:lnTo>
                  <a:lnTo>
                    <a:pt x="20900" y="8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693346" y="5648953"/>
              <a:ext cx="42734" cy="51952"/>
            </a:xfrm>
            <a:custGeom>
              <a:avLst/>
              <a:pathLst>
                <a:path w="42734" h="51952">
                  <a:moveTo>
                    <a:pt x="42734" y="16444"/>
                  </a:moveTo>
                  <a:lnTo>
                    <a:pt x="42722" y="17113"/>
                  </a:lnTo>
                  <a:lnTo>
                    <a:pt x="42688" y="17778"/>
                  </a:lnTo>
                  <a:lnTo>
                    <a:pt x="42631" y="18438"/>
                  </a:lnTo>
                  <a:lnTo>
                    <a:pt x="42551" y="19093"/>
                  </a:lnTo>
                  <a:lnTo>
                    <a:pt x="42448" y="19744"/>
                  </a:lnTo>
                  <a:lnTo>
                    <a:pt x="42322" y="20391"/>
                  </a:lnTo>
                  <a:lnTo>
                    <a:pt x="42174" y="21033"/>
                  </a:lnTo>
                  <a:lnTo>
                    <a:pt x="42002" y="21671"/>
                  </a:lnTo>
                  <a:lnTo>
                    <a:pt x="41808" y="22305"/>
                  </a:lnTo>
                  <a:lnTo>
                    <a:pt x="41591" y="22934"/>
                  </a:lnTo>
                  <a:lnTo>
                    <a:pt x="41357" y="23546"/>
                  </a:lnTo>
                  <a:lnTo>
                    <a:pt x="41100" y="24145"/>
                  </a:lnTo>
                  <a:lnTo>
                    <a:pt x="40817" y="24729"/>
                  </a:lnTo>
                  <a:lnTo>
                    <a:pt x="40511" y="25299"/>
                  </a:lnTo>
                  <a:lnTo>
                    <a:pt x="40180" y="25856"/>
                  </a:lnTo>
                  <a:lnTo>
                    <a:pt x="39825" y="26398"/>
                  </a:lnTo>
                  <a:lnTo>
                    <a:pt x="39446" y="26926"/>
                  </a:lnTo>
                  <a:lnTo>
                    <a:pt x="39042" y="27441"/>
                  </a:lnTo>
                  <a:lnTo>
                    <a:pt x="38614" y="27941"/>
                  </a:lnTo>
                  <a:lnTo>
                    <a:pt x="38162" y="28428"/>
                  </a:lnTo>
                  <a:lnTo>
                    <a:pt x="37684" y="28897"/>
                  </a:lnTo>
                  <a:lnTo>
                    <a:pt x="37182" y="29348"/>
                  </a:lnTo>
                  <a:lnTo>
                    <a:pt x="36655" y="29779"/>
                  </a:lnTo>
                  <a:lnTo>
                    <a:pt x="36103" y="30191"/>
                  </a:lnTo>
                  <a:lnTo>
                    <a:pt x="35525" y="30585"/>
                  </a:lnTo>
                  <a:lnTo>
                    <a:pt x="34923" y="30958"/>
                  </a:lnTo>
                  <a:lnTo>
                    <a:pt x="34295" y="31313"/>
                  </a:lnTo>
                  <a:lnTo>
                    <a:pt x="33643" y="31649"/>
                  </a:lnTo>
                  <a:lnTo>
                    <a:pt x="32965" y="31965"/>
                  </a:lnTo>
                  <a:lnTo>
                    <a:pt x="32262" y="32262"/>
                  </a:lnTo>
                  <a:lnTo>
                    <a:pt x="31534" y="32528"/>
                  </a:lnTo>
                  <a:lnTo>
                    <a:pt x="30778" y="32767"/>
                  </a:lnTo>
                  <a:lnTo>
                    <a:pt x="29997" y="32977"/>
                  </a:lnTo>
                  <a:lnTo>
                    <a:pt x="29189" y="33159"/>
                  </a:lnTo>
                  <a:lnTo>
                    <a:pt x="28354" y="33313"/>
                  </a:lnTo>
                  <a:lnTo>
                    <a:pt x="27492" y="33439"/>
                  </a:lnTo>
                  <a:lnTo>
                    <a:pt x="26605" y="33537"/>
                  </a:lnTo>
                  <a:lnTo>
                    <a:pt x="25690" y="33607"/>
                  </a:lnTo>
                  <a:lnTo>
                    <a:pt x="24749" y="33649"/>
                  </a:lnTo>
                  <a:lnTo>
                    <a:pt x="23782" y="33663"/>
                  </a:lnTo>
                  <a:lnTo>
                    <a:pt x="10877" y="33663"/>
                  </a:lnTo>
                  <a:lnTo>
                    <a:pt x="10877" y="51952"/>
                  </a:lnTo>
                  <a:lnTo>
                    <a:pt x="0" y="51952"/>
                  </a:lnTo>
                  <a:lnTo>
                    <a:pt x="0" y="0"/>
                  </a:lnTo>
                  <a:lnTo>
                    <a:pt x="23339" y="0"/>
                  </a:lnTo>
                  <a:lnTo>
                    <a:pt x="24321" y="12"/>
                  </a:lnTo>
                  <a:lnTo>
                    <a:pt x="25277" y="48"/>
                  </a:lnTo>
                  <a:lnTo>
                    <a:pt x="26206" y="109"/>
                  </a:lnTo>
                  <a:lnTo>
                    <a:pt x="27109" y="194"/>
                  </a:lnTo>
                  <a:lnTo>
                    <a:pt x="27985" y="304"/>
                  </a:lnTo>
                  <a:lnTo>
                    <a:pt x="28835" y="438"/>
                  </a:lnTo>
                  <a:lnTo>
                    <a:pt x="29658" y="596"/>
                  </a:lnTo>
                  <a:lnTo>
                    <a:pt x="30454" y="778"/>
                  </a:lnTo>
                  <a:lnTo>
                    <a:pt x="31224" y="985"/>
                  </a:lnTo>
                  <a:lnTo>
                    <a:pt x="31967" y="1216"/>
                  </a:lnTo>
                  <a:lnTo>
                    <a:pt x="32685" y="1462"/>
                  </a:lnTo>
                  <a:lnTo>
                    <a:pt x="33377" y="1728"/>
                  </a:lnTo>
                  <a:lnTo>
                    <a:pt x="34045" y="2014"/>
                  </a:lnTo>
                  <a:lnTo>
                    <a:pt x="34687" y="2319"/>
                  </a:lnTo>
                  <a:lnTo>
                    <a:pt x="35304" y="2645"/>
                  </a:lnTo>
                  <a:lnTo>
                    <a:pt x="35896" y="2991"/>
                  </a:lnTo>
                  <a:lnTo>
                    <a:pt x="36463" y="3356"/>
                  </a:lnTo>
                  <a:lnTo>
                    <a:pt x="37005" y="3741"/>
                  </a:lnTo>
                  <a:lnTo>
                    <a:pt x="37522" y="4146"/>
                  </a:lnTo>
                  <a:lnTo>
                    <a:pt x="38014" y="4572"/>
                  </a:lnTo>
                  <a:lnTo>
                    <a:pt x="38481" y="5015"/>
                  </a:lnTo>
                  <a:lnTo>
                    <a:pt x="38923" y="5476"/>
                  </a:lnTo>
                  <a:lnTo>
                    <a:pt x="39339" y="5953"/>
                  </a:lnTo>
                  <a:lnTo>
                    <a:pt x="39731" y="6448"/>
                  </a:lnTo>
                  <a:lnTo>
                    <a:pt x="40097" y="6959"/>
                  </a:lnTo>
                  <a:lnTo>
                    <a:pt x="40439" y="7487"/>
                  </a:lnTo>
                  <a:lnTo>
                    <a:pt x="40755" y="8033"/>
                  </a:lnTo>
                  <a:lnTo>
                    <a:pt x="41046" y="8595"/>
                  </a:lnTo>
                  <a:lnTo>
                    <a:pt x="41313" y="9174"/>
                  </a:lnTo>
                  <a:lnTo>
                    <a:pt x="41554" y="9770"/>
                  </a:lnTo>
                  <a:lnTo>
                    <a:pt x="41778" y="10381"/>
                  </a:lnTo>
                  <a:lnTo>
                    <a:pt x="41979" y="11005"/>
                  </a:lnTo>
                  <a:lnTo>
                    <a:pt x="42156" y="11641"/>
                  </a:lnTo>
                  <a:lnTo>
                    <a:pt x="42309" y="12290"/>
                  </a:lnTo>
                  <a:lnTo>
                    <a:pt x="42439" y="12951"/>
                  </a:lnTo>
                  <a:lnTo>
                    <a:pt x="42545" y="13624"/>
                  </a:lnTo>
                  <a:lnTo>
                    <a:pt x="42628" y="14310"/>
                  </a:lnTo>
                  <a:lnTo>
                    <a:pt x="42687" y="15009"/>
                  </a:lnTo>
                  <a:lnTo>
                    <a:pt x="42722" y="157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704223" y="5657397"/>
              <a:ext cx="20906" cy="16850"/>
            </a:xfrm>
            <a:custGeom>
              <a:avLst/>
              <a:pathLst>
                <a:path w="20906" h="16850">
                  <a:moveTo>
                    <a:pt x="20906" y="8185"/>
                  </a:moveTo>
                  <a:lnTo>
                    <a:pt x="20881" y="7401"/>
                  </a:lnTo>
                  <a:lnTo>
                    <a:pt x="20808" y="6656"/>
                  </a:lnTo>
                  <a:lnTo>
                    <a:pt x="20687" y="5949"/>
                  </a:lnTo>
                  <a:lnTo>
                    <a:pt x="20516" y="5282"/>
                  </a:lnTo>
                  <a:lnTo>
                    <a:pt x="20297" y="4655"/>
                  </a:lnTo>
                  <a:lnTo>
                    <a:pt x="20030" y="4066"/>
                  </a:lnTo>
                  <a:lnTo>
                    <a:pt x="19713" y="3516"/>
                  </a:lnTo>
                  <a:lnTo>
                    <a:pt x="19348" y="3005"/>
                  </a:lnTo>
                  <a:lnTo>
                    <a:pt x="18935" y="2534"/>
                  </a:lnTo>
                  <a:lnTo>
                    <a:pt x="18472" y="2101"/>
                  </a:lnTo>
                  <a:lnTo>
                    <a:pt x="17969" y="1702"/>
                  </a:lnTo>
                  <a:lnTo>
                    <a:pt x="17416" y="1345"/>
                  </a:lnTo>
                  <a:lnTo>
                    <a:pt x="16815" y="1029"/>
                  </a:lnTo>
                  <a:lnTo>
                    <a:pt x="16165" y="756"/>
                  </a:lnTo>
                  <a:lnTo>
                    <a:pt x="15467" y="525"/>
                  </a:lnTo>
                  <a:lnTo>
                    <a:pt x="14720" y="336"/>
                  </a:lnTo>
                  <a:lnTo>
                    <a:pt x="13924" y="189"/>
                  </a:lnTo>
                  <a:lnTo>
                    <a:pt x="13080" y="84"/>
                  </a:lnTo>
                  <a:lnTo>
                    <a:pt x="12187" y="21"/>
                  </a:lnTo>
                  <a:lnTo>
                    <a:pt x="11245" y="0"/>
                  </a:lnTo>
                  <a:lnTo>
                    <a:pt x="0" y="0"/>
                  </a:lnTo>
                  <a:lnTo>
                    <a:pt x="0" y="16850"/>
                  </a:lnTo>
                  <a:lnTo>
                    <a:pt x="11540" y="16850"/>
                  </a:lnTo>
                  <a:lnTo>
                    <a:pt x="12020" y="16844"/>
                  </a:lnTo>
                  <a:lnTo>
                    <a:pt x="12486" y="16825"/>
                  </a:lnTo>
                  <a:lnTo>
                    <a:pt x="12937" y="16793"/>
                  </a:lnTo>
                  <a:lnTo>
                    <a:pt x="13375" y="16750"/>
                  </a:lnTo>
                  <a:lnTo>
                    <a:pt x="13799" y="16693"/>
                  </a:lnTo>
                  <a:lnTo>
                    <a:pt x="14208" y="16624"/>
                  </a:lnTo>
                  <a:lnTo>
                    <a:pt x="14604" y="16543"/>
                  </a:lnTo>
                  <a:lnTo>
                    <a:pt x="14986" y="16449"/>
                  </a:lnTo>
                  <a:lnTo>
                    <a:pt x="15353" y="16342"/>
                  </a:lnTo>
                  <a:lnTo>
                    <a:pt x="15707" y="16223"/>
                  </a:lnTo>
                  <a:lnTo>
                    <a:pt x="16055" y="16092"/>
                  </a:lnTo>
                  <a:lnTo>
                    <a:pt x="16390" y="15952"/>
                  </a:lnTo>
                  <a:lnTo>
                    <a:pt x="16712" y="15800"/>
                  </a:lnTo>
                  <a:lnTo>
                    <a:pt x="17022" y="15639"/>
                  </a:lnTo>
                  <a:lnTo>
                    <a:pt x="17320" y="15467"/>
                  </a:lnTo>
                  <a:lnTo>
                    <a:pt x="17605" y="15285"/>
                  </a:lnTo>
                  <a:lnTo>
                    <a:pt x="17877" y="15093"/>
                  </a:lnTo>
                  <a:lnTo>
                    <a:pt x="18137" y="14890"/>
                  </a:lnTo>
                  <a:lnTo>
                    <a:pt x="18385" y="14677"/>
                  </a:lnTo>
                  <a:lnTo>
                    <a:pt x="18620" y="14453"/>
                  </a:lnTo>
                  <a:lnTo>
                    <a:pt x="18849" y="14220"/>
                  </a:lnTo>
                  <a:lnTo>
                    <a:pt x="19067" y="13978"/>
                  </a:lnTo>
                  <a:lnTo>
                    <a:pt x="19271" y="13728"/>
                  </a:lnTo>
                  <a:lnTo>
                    <a:pt x="19463" y="13468"/>
                  </a:lnTo>
                  <a:lnTo>
                    <a:pt x="19643" y="13200"/>
                  </a:lnTo>
                  <a:lnTo>
                    <a:pt x="19810" y="12922"/>
                  </a:lnTo>
                  <a:lnTo>
                    <a:pt x="19964" y="12636"/>
                  </a:lnTo>
                  <a:lnTo>
                    <a:pt x="20106" y="12341"/>
                  </a:lnTo>
                  <a:lnTo>
                    <a:pt x="20236" y="12037"/>
                  </a:lnTo>
                  <a:lnTo>
                    <a:pt x="20353" y="11725"/>
                  </a:lnTo>
                  <a:lnTo>
                    <a:pt x="20458" y="11397"/>
                  </a:lnTo>
                  <a:lnTo>
                    <a:pt x="20552" y="11064"/>
                  </a:lnTo>
                  <a:lnTo>
                    <a:pt x="20635" y="10725"/>
                  </a:lnTo>
                  <a:lnTo>
                    <a:pt x="20707" y="10380"/>
                  </a:lnTo>
                  <a:lnTo>
                    <a:pt x="20767" y="10029"/>
                  </a:lnTo>
                  <a:lnTo>
                    <a:pt x="20817" y="9672"/>
                  </a:lnTo>
                  <a:lnTo>
                    <a:pt x="20856" y="9309"/>
                  </a:lnTo>
                  <a:lnTo>
                    <a:pt x="20884" y="8940"/>
                  </a:lnTo>
                  <a:lnTo>
                    <a:pt x="20900" y="8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6743713" y="5648953"/>
              <a:ext cx="10877" cy="51952"/>
            </a:xfrm>
            <a:custGeom>
              <a:avLst/>
              <a:pathLst>
                <a:path w="10877" h="51952">
                  <a:moveTo>
                    <a:pt x="0" y="51952"/>
                  </a:moveTo>
                  <a:lnTo>
                    <a:pt x="0" y="0"/>
                  </a:lnTo>
                  <a:lnTo>
                    <a:pt x="10877" y="0"/>
                  </a:lnTo>
                  <a:lnTo>
                    <a:pt x="10877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764693" y="5648953"/>
              <a:ext cx="44393" cy="51952"/>
            </a:xfrm>
            <a:custGeom>
              <a:avLst/>
              <a:pathLst>
                <a:path w="44393" h="51952">
                  <a:moveTo>
                    <a:pt x="31635" y="51952"/>
                  </a:moveTo>
                  <a:lnTo>
                    <a:pt x="8996" y="11946"/>
                  </a:lnTo>
                  <a:lnTo>
                    <a:pt x="9033" y="12270"/>
                  </a:lnTo>
                  <a:lnTo>
                    <a:pt x="9068" y="12595"/>
                  </a:lnTo>
                  <a:lnTo>
                    <a:pt x="9103" y="12919"/>
                  </a:lnTo>
                  <a:lnTo>
                    <a:pt x="9138" y="13244"/>
                  </a:lnTo>
                  <a:lnTo>
                    <a:pt x="9171" y="13568"/>
                  </a:lnTo>
                  <a:lnTo>
                    <a:pt x="9204" y="13893"/>
                  </a:lnTo>
                  <a:lnTo>
                    <a:pt x="9236" y="14217"/>
                  </a:lnTo>
                  <a:lnTo>
                    <a:pt x="9268" y="14542"/>
                  </a:lnTo>
                  <a:lnTo>
                    <a:pt x="9298" y="14866"/>
                  </a:lnTo>
                  <a:lnTo>
                    <a:pt x="9328" y="15191"/>
                  </a:lnTo>
                  <a:lnTo>
                    <a:pt x="9357" y="15473"/>
                  </a:lnTo>
                  <a:lnTo>
                    <a:pt x="9384" y="15760"/>
                  </a:lnTo>
                  <a:lnTo>
                    <a:pt x="9410" y="16051"/>
                  </a:lnTo>
                  <a:lnTo>
                    <a:pt x="9434" y="16347"/>
                  </a:lnTo>
                  <a:lnTo>
                    <a:pt x="9457" y="16647"/>
                  </a:lnTo>
                  <a:lnTo>
                    <a:pt x="9478" y="16952"/>
                  </a:lnTo>
                  <a:lnTo>
                    <a:pt x="9498" y="17261"/>
                  </a:lnTo>
                  <a:lnTo>
                    <a:pt x="9517" y="17574"/>
                  </a:lnTo>
                  <a:lnTo>
                    <a:pt x="9534" y="17892"/>
                  </a:lnTo>
                  <a:lnTo>
                    <a:pt x="9549" y="18214"/>
                  </a:lnTo>
                  <a:lnTo>
                    <a:pt x="9570" y="18537"/>
                  </a:lnTo>
                  <a:lnTo>
                    <a:pt x="9589" y="18857"/>
                  </a:lnTo>
                  <a:lnTo>
                    <a:pt x="9606" y="19174"/>
                  </a:lnTo>
                  <a:lnTo>
                    <a:pt x="9620" y="19488"/>
                  </a:lnTo>
                  <a:lnTo>
                    <a:pt x="9632" y="19800"/>
                  </a:lnTo>
                  <a:lnTo>
                    <a:pt x="9642" y="20108"/>
                  </a:lnTo>
                  <a:lnTo>
                    <a:pt x="9650" y="20413"/>
                  </a:lnTo>
                  <a:lnTo>
                    <a:pt x="9655" y="20715"/>
                  </a:lnTo>
                  <a:lnTo>
                    <a:pt x="9659" y="21015"/>
                  </a:lnTo>
                  <a:lnTo>
                    <a:pt x="9660" y="21311"/>
                  </a:lnTo>
                  <a:lnTo>
                    <a:pt x="9660" y="51952"/>
                  </a:lnTo>
                  <a:lnTo>
                    <a:pt x="0" y="51952"/>
                  </a:lnTo>
                  <a:lnTo>
                    <a:pt x="0" y="0"/>
                  </a:lnTo>
                  <a:lnTo>
                    <a:pt x="12425" y="0"/>
                  </a:lnTo>
                  <a:lnTo>
                    <a:pt x="35396" y="40337"/>
                  </a:lnTo>
                  <a:lnTo>
                    <a:pt x="35360" y="40026"/>
                  </a:lnTo>
                  <a:lnTo>
                    <a:pt x="35324" y="39712"/>
                  </a:lnTo>
                  <a:lnTo>
                    <a:pt x="35289" y="39395"/>
                  </a:lnTo>
                  <a:lnTo>
                    <a:pt x="35255" y="39075"/>
                  </a:lnTo>
                  <a:lnTo>
                    <a:pt x="35221" y="38752"/>
                  </a:lnTo>
                  <a:lnTo>
                    <a:pt x="35188" y="38426"/>
                  </a:lnTo>
                  <a:lnTo>
                    <a:pt x="35156" y="38097"/>
                  </a:lnTo>
                  <a:lnTo>
                    <a:pt x="35125" y="37765"/>
                  </a:lnTo>
                  <a:lnTo>
                    <a:pt x="35094" y="37430"/>
                  </a:lnTo>
                  <a:lnTo>
                    <a:pt x="35064" y="37092"/>
                  </a:lnTo>
                  <a:lnTo>
                    <a:pt x="35035" y="36801"/>
                  </a:lnTo>
                  <a:lnTo>
                    <a:pt x="35007" y="36502"/>
                  </a:lnTo>
                  <a:lnTo>
                    <a:pt x="34979" y="36196"/>
                  </a:lnTo>
                  <a:lnTo>
                    <a:pt x="34952" y="35883"/>
                  </a:lnTo>
                  <a:lnTo>
                    <a:pt x="34926" y="35562"/>
                  </a:lnTo>
                  <a:lnTo>
                    <a:pt x="34901" y="35234"/>
                  </a:lnTo>
                  <a:lnTo>
                    <a:pt x="34876" y="34898"/>
                  </a:lnTo>
                  <a:lnTo>
                    <a:pt x="34852" y="34556"/>
                  </a:lnTo>
                  <a:lnTo>
                    <a:pt x="34829" y="34205"/>
                  </a:lnTo>
                  <a:lnTo>
                    <a:pt x="34806" y="33848"/>
                  </a:lnTo>
                  <a:lnTo>
                    <a:pt x="34792" y="33486"/>
                  </a:lnTo>
                  <a:lnTo>
                    <a:pt x="34780" y="33123"/>
                  </a:lnTo>
                  <a:lnTo>
                    <a:pt x="34769" y="32760"/>
                  </a:lnTo>
                  <a:lnTo>
                    <a:pt x="34759" y="32396"/>
                  </a:lnTo>
                  <a:lnTo>
                    <a:pt x="34751" y="32032"/>
                  </a:lnTo>
                  <a:lnTo>
                    <a:pt x="34744" y="31666"/>
                  </a:lnTo>
                  <a:lnTo>
                    <a:pt x="34739" y="31300"/>
                  </a:lnTo>
                  <a:lnTo>
                    <a:pt x="34736" y="30933"/>
                  </a:lnTo>
                  <a:lnTo>
                    <a:pt x="34733" y="30566"/>
                  </a:lnTo>
                  <a:lnTo>
                    <a:pt x="34733" y="30197"/>
                  </a:lnTo>
                  <a:lnTo>
                    <a:pt x="34733" y="0"/>
                  </a:lnTo>
                  <a:lnTo>
                    <a:pt x="44393" y="0"/>
                  </a:lnTo>
                  <a:lnTo>
                    <a:pt x="44393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819226" y="5648953"/>
              <a:ext cx="42365" cy="51952"/>
            </a:xfrm>
            <a:custGeom>
              <a:avLst/>
              <a:pathLst>
                <a:path w="42365" h="51952">
                  <a:moveTo>
                    <a:pt x="0" y="51952"/>
                  </a:moveTo>
                  <a:lnTo>
                    <a:pt x="0" y="0"/>
                  </a:lnTo>
                  <a:lnTo>
                    <a:pt x="40853" y="0"/>
                  </a:lnTo>
                  <a:lnTo>
                    <a:pt x="40853" y="8406"/>
                  </a:lnTo>
                  <a:lnTo>
                    <a:pt x="10877" y="8406"/>
                  </a:lnTo>
                  <a:lnTo>
                    <a:pt x="10877" y="21459"/>
                  </a:lnTo>
                  <a:lnTo>
                    <a:pt x="38604" y="21459"/>
                  </a:lnTo>
                  <a:lnTo>
                    <a:pt x="38604" y="29866"/>
                  </a:lnTo>
                  <a:lnTo>
                    <a:pt x="10877" y="29866"/>
                  </a:lnTo>
                  <a:lnTo>
                    <a:pt x="10877" y="43545"/>
                  </a:lnTo>
                  <a:lnTo>
                    <a:pt x="42365" y="43545"/>
                  </a:lnTo>
                  <a:lnTo>
                    <a:pt x="42365" y="51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866716" y="5648179"/>
              <a:ext cx="45241" cy="53463"/>
            </a:xfrm>
            <a:custGeom>
              <a:avLst/>
              <a:pathLst>
                <a:path w="45241" h="53463">
                  <a:moveTo>
                    <a:pt x="45241" y="37756"/>
                  </a:moveTo>
                  <a:lnTo>
                    <a:pt x="45228" y="38458"/>
                  </a:lnTo>
                  <a:lnTo>
                    <a:pt x="45189" y="39147"/>
                  </a:lnTo>
                  <a:lnTo>
                    <a:pt x="45125" y="39823"/>
                  </a:lnTo>
                  <a:lnTo>
                    <a:pt x="45034" y="40487"/>
                  </a:lnTo>
                  <a:lnTo>
                    <a:pt x="44918" y="41139"/>
                  </a:lnTo>
                  <a:lnTo>
                    <a:pt x="44776" y="41778"/>
                  </a:lnTo>
                  <a:lnTo>
                    <a:pt x="44609" y="42404"/>
                  </a:lnTo>
                  <a:lnTo>
                    <a:pt x="44415" y="43018"/>
                  </a:lnTo>
                  <a:lnTo>
                    <a:pt x="44196" y="43620"/>
                  </a:lnTo>
                  <a:lnTo>
                    <a:pt x="43950" y="44209"/>
                  </a:lnTo>
                  <a:lnTo>
                    <a:pt x="43678" y="44776"/>
                  </a:lnTo>
                  <a:lnTo>
                    <a:pt x="43377" y="45327"/>
                  </a:lnTo>
                  <a:lnTo>
                    <a:pt x="43047" y="45861"/>
                  </a:lnTo>
                  <a:lnTo>
                    <a:pt x="42688" y="46380"/>
                  </a:lnTo>
                  <a:lnTo>
                    <a:pt x="42300" y="46882"/>
                  </a:lnTo>
                  <a:lnTo>
                    <a:pt x="41884" y="47368"/>
                  </a:lnTo>
                  <a:lnTo>
                    <a:pt x="41439" y="47837"/>
                  </a:lnTo>
                  <a:lnTo>
                    <a:pt x="40965" y="48291"/>
                  </a:lnTo>
                  <a:lnTo>
                    <a:pt x="40463" y="48728"/>
                  </a:lnTo>
                  <a:lnTo>
                    <a:pt x="39931" y="49149"/>
                  </a:lnTo>
                  <a:lnTo>
                    <a:pt x="39378" y="49553"/>
                  </a:lnTo>
                  <a:lnTo>
                    <a:pt x="38793" y="49938"/>
                  </a:lnTo>
                  <a:lnTo>
                    <a:pt x="38177" y="50305"/>
                  </a:lnTo>
                  <a:lnTo>
                    <a:pt x="37530" y="50654"/>
                  </a:lnTo>
                  <a:lnTo>
                    <a:pt x="36853" y="50984"/>
                  </a:lnTo>
                  <a:lnTo>
                    <a:pt x="36144" y="51295"/>
                  </a:lnTo>
                  <a:lnTo>
                    <a:pt x="35404" y="51588"/>
                  </a:lnTo>
                  <a:lnTo>
                    <a:pt x="34634" y="51863"/>
                  </a:lnTo>
                  <a:lnTo>
                    <a:pt x="33832" y="52119"/>
                  </a:lnTo>
                  <a:lnTo>
                    <a:pt x="33000" y="52357"/>
                  </a:lnTo>
                  <a:lnTo>
                    <a:pt x="32143" y="52567"/>
                  </a:lnTo>
                  <a:lnTo>
                    <a:pt x="31253" y="52755"/>
                  </a:lnTo>
                  <a:lnTo>
                    <a:pt x="30332" y="52921"/>
                  </a:lnTo>
                  <a:lnTo>
                    <a:pt x="29377" y="53065"/>
                  </a:lnTo>
                  <a:lnTo>
                    <a:pt x="28391" y="53187"/>
                  </a:lnTo>
                  <a:lnTo>
                    <a:pt x="27372" y="53286"/>
                  </a:lnTo>
                  <a:lnTo>
                    <a:pt x="26320" y="53364"/>
                  </a:lnTo>
                  <a:lnTo>
                    <a:pt x="25236" y="53419"/>
                  </a:lnTo>
                  <a:lnTo>
                    <a:pt x="24119" y="53452"/>
                  </a:lnTo>
                  <a:lnTo>
                    <a:pt x="22971" y="53463"/>
                  </a:lnTo>
                  <a:lnTo>
                    <a:pt x="21950" y="53454"/>
                  </a:lnTo>
                  <a:lnTo>
                    <a:pt x="20954" y="53426"/>
                  </a:lnTo>
                  <a:lnTo>
                    <a:pt x="19983" y="53380"/>
                  </a:lnTo>
                  <a:lnTo>
                    <a:pt x="19036" y="53316"/>
                  </a:lnTo>
                  <a:lnTo>
                    <a:pt x="18113" y="53233"/>
                  </a:lnTo>
                  <a:lnTo>
                    <a:pt x="17214" y="53131"/>
                  </a:lnTo>
                  <a:lnTo>
                    <a:pt x="16340" y="53012"/>
                  </a:lnTo>
                  <a:lnTo>
                    <a:pt x="15490" y="52873"/>
                  </a:lnTo>
                  <a:lnTo>
                    <a:pt x="14664" y="52717"/>
                  </a:lnTo>
                  <a:lnTo>
                    <a:pt x="13863" y="52542"/>
                  </a:lnTo>
                  <a:lnTo>
                    <a:pt x="13085" y="52348"/>
                  </a:lnTo>
                  <a:lnTo>
                    <a:pt x="12329" y="52137"/>
                  </a:lnTo>
                  <a:lnTo>
                    <a:pt x="11596" y="51909"/>
                  </a:lnTo>
                  <a:lnTo>
                    <a:pt x="10884" y="51663"/>
                  </a:lnTo>
                  <a:lnTo>
                    <a:pt x="10195" y="51399"/>
                  </a:lnTo>
                  <a:lnTo>
                    <a:pt x="9527" y="51117"/>
                  </a:lnTo>
                  <a:lnTo>
                    <a:pt x="8882" y="50817"/>
                  </a:lnTo>
                  <a:lnTo>
                    <a:pt x="8259" y="50500"/>
                  </a:lnTo>
                  <a:lnTo>
                    <a:pt x="7658" y="50166"/>
                  </a:lnTo>
                  <a:lnTo>
                    <a:pt x="7079" y="49813"/>
                  </a:lnTo>
                  <a:lnTo>
                    <a:pt x="6529" y="49443"/>
                  </a:lnTo>
                  <a:lnTo>
                    <a:pt x="5999" y="49056"/>
                  </a:lnTo>
                  <a:lnTo>
                    <a:pt x="5490" y="48653"/>
                  </a:lnTo>
                  <a:lnTo>
                    <a:pt x="5002" y="48232"/>
                  </a:lnTo>
                  <a:lnTo>
                    <a:pt x="4535" y="47794"/>
                  </a:lnTo>
                  <a:lnTo>
                    <a:pt x="4088" y="47340"/>
                  </a:lnTo>
                  <a:lnTo>
                    <a:pt x="3662" y="46868"/>
                  </a:lnTo>
                  <a:lnTo>
                    <a:pt x="3256" y="46380"/>
                  </a:lnTo>
                  <a:lnTo>
                    <a:pt x="2871" y="45874"/>
                  </a:lnTo>
                  <a:lnTo>
                    <a:pt x="2507" y="45352"/>
                  </a:lnTo>
                  <a:lnTo>
                    <a:pt x="2170" y="44806"/>
                  </a:lnTo>
                  <a:lnTo>
                    <a:pt x="1852" y="44244"/>
                  </a:lnTo>
                  <a:lnTo>
                    <a:pt x="1553" y="43667"/>
                  </a:lnTo>
                  <a:lnTo>
                    <a:pt x="1274" y="43074"/>
                  </a:lnTo>
                  <a:lnTo>
                    <a:pt x="1013" y="42466"/>
                  </a:lnTo>
                  <a:lnTo>
                    <a:pt x="772" y="41843"/>
                  </a:lnTo>
                  <a:lnTo>
                    <a:pt x="550" y="41204"/>
                  </a:lnTo>
                  <a:lnTo>
                    <a:pt x="348" y="40549"/>
                  </a:lnTo>
                  <a:lnTo>
                    <a:pt x="164" y="39879"/>
                  </a:lnTo>
                  <a:lnTo>
                    <a:pt x="0" y="39194"/>
                  </a:lnTo>
                  <a:lnTo>
                    <a:pt x="10508" y="37461"/>
                  </a:lnTo>
                  <a:lnTo>
                    <a:pt x="10600" y="37805"/>
                  </a:lnTo>
                  <a:lnTo>
                    <a:pt x="10701" y="38142"/>
                  </a:lnTo>
                  <a:lnTo>
                    <a:pt x="10810" y="38474"/>
                  </a:lnTo>
                  <a:lnTo>
                    <a:pt x="10927" y="38800"/>
                  </a:lnTo>
                  <a:lnTo>
                    <a:pt x="11052" y="39120"/>
                  </a:lnTo>
                  <a:lnTo>
                    <a:pt x="11185" y="39434"/>
                  </a:lnTo>
                  <a:lnTo>
                    <a:pt x="11326" y="39743"/>
                  </a:lnTo>
                  <a:lnTo>
                    <a:pt x="11475" y="40045"/>
                  </a:lnTo>
                  <a:lnTo>
                    <a:pt x="11633" y="40341"/>
                  </a:lnTo>
                  <a:lnTo>
                    <a:pt x="11798" y="40632"/>
                  </a:lnTo>
                  <a:lnTo>
                    <a:pt x="11974" y="40916"/>
                  </a:lnTo>
                  <a:lnTo>
                    <a:pt x="12163" y="41192"/>
                  </a:lnTo>
                  <a:lnTo>
                    <a:pt x="12364" y="41462"/>
                  </a:lnTo>
                  <a:lnTo>
                    <a:pt x="12577" y="41723"/>
                  </a:lnTo>
                  <a:lnTo>
                    <a:pt x="12803" y="41978"/>
                  </a:lnTo>
                  <a:lnTo>
                    <a:pt x="13042" y="42225"/>
                  </a:lnTo>
                  <a:lnTo>
                    <a:pt x="13293" y="42465"/>
                  </a:lnTo>
                  <a:lnTo>
                    <a:pt x="13556" y="42697"/>
                  </a:lnTo>
                  <a:lnTo>
                    <a:pt x="13833" y="42922"/>
                  </a:lnTo>
                  <a:lnTo>
                    <a:pt x="14121" y="43139"/>
                  </a:lnTo>
                  <a:lnTo>
                    <a:pt x="14431" y="43341"/>
                  </a:lnTo>
                  <a:lnTo>
                    <a:pt x="14754" y="43535"/>
                  </a:lnTo>
                  <a:lnTo>
                    <a:pt x="15091" y="43719"/>
                  </a:lnTo>
                  <a:lnTo>
                    <a:pt x="15443" y="43894"/>
                  </a:lnTo>
                  <a:lnTo>
                    <a:pt x="15808" y="44061"/>
                  </a:lnTo>
                  <a:lnTo>
                    <a:pt x="16188" y="44219"/>
                  </a:lnTo>
                  <a:lnTo>
                    <a:pt x="16581" y="44368"/>
                  </a:lnTo>
                  <a:lnTo>
                    <a:pt x="16988" y="44508"/>
                  </a:lnTo>
                  <a:lnTo>
                    <a:pt x="17410" y="44639"/>
                  </a:lnTo>
                  <a:lnTo>
                    <a:pt x="17845" y="44762"/>
                  </a:lnTo>
                  <a:lnTo>
                    <a:pt x="18304" y="44867"/>
                  </a:lnTo>
                  <a:lnTo>
                    <a:pt x="18782" y="44961"/>
                  </a:lnTo>
                  <a:lnTo>
                    <a:pt x="19278" y="45044"/>
                  </a:lnTo>
                  <a:lnTo>
                    <a:pt x="19792" y="45116"/>
                  </a:lnTo>
                  <a:lnTo>
                    <a:pt x="20325" y="45176"/>
                  </a:lnTo>
                  <a:lnTo>
                    <a:pt x="20876" y="45226"/>
                  </a:lnTo>
                  <a:lnTo>
                    <a:pt x="21446" y="45265"/>
                  </a:lnTo>
                  <a:lnTo>
                    <a:pt x="22034" y="45293"/>
                  </a:lnTo>
                  <a:lnTo>
                    <a:pt x="22641" y="45309"/>
                  </a:lnTo>
                  <a:lnTo>
                    <a:pt x="23265" y="45315"/>
                  </a:lnTo>
                  <a:lnTo>
                    <a:pt x="24345" y="45298"/>
                  </a:lnTo>
                  <a:lnTo>
                    <a:pt x="25373" y="45248"/>
                  </a:lnTo>
                  <a:lnTo>
                    <a:pt x="26348" y="45165"/>
                  </a:lnTo>
                  <a:lnTo>
                    <a:pt x="27271" y="45049"/>
                  </a:lnTo>
                  <a:lnTo>
                    <a:pt x="28142" y="44900"/>
                  </a:lnTo>
                  <a:lnTo>
                    <a:pt x="28960" y="44717"/>
                  </a:lnTo>
                  <a:lnTo>
                    <a:pt x="29726" y="44502"/>
                  </a:lnTo>
                  <a:lnTo>
                    <a:pt x="30439" y="44253"/>
                  </a:lnTo>
                  <a:lnTo>
                    <a:pt x="31100" y="43971"/>
                  </a:lnTo>
                  <a:lnTo>
                    <a:pt x="31709" y="43655"/>
                  </a:lnTo>
                  <a:lnTo>
                    <a:pt x="32270" y="43297"/>
                  </a:lnTo>
                  <a:lnTo>
                    <a:pt x="32771" y="42902"/>
                  </a:lnTo>
                  <a:lnTo>
                    <a:pt x="33213" y="42469"/>
                  </a:lnTo>
                  <a:lnTo>
                    <a:pt x="33597" y="41998"/>
                  </a:lnTo>
                  <a:lnTo>
                    <a:pt x="33921" y="41489"/>
                  </a:lnTo>
                  <a:lnTo>
                    <a:pt x="34187" y="40943"/>
                  </a:lnTo>
                  <a:lnTo>
                    <a:pt x="34393" y="40360"/>
                  </a:lnTo>
                  <a:lnTo>
                    <a:pt x="34541" y="39738"/>
                  </a:lnTo>
                  <a:lnTo>
                    <a:pt x="34629" y="39079"/>
                  </a:lnTo>
                  <a:lnTo>
                    <a:pt x="34659" y="38383"/>
                  </a:lnTo>
                  <a:lnTo>
                    <a:pt x="34647" y="37963"/>
                  </a:lnTo>
                  <a:lnTo>
                    <a:pt x="34612" y="37558"/>
                  </a:lnTo>
                  <a:lnTo>
                    <a:pt x="34553" y="37169"/>
                  </a:lnTo>
                  <a:lnTo>
                    <a:pt x="34470" y="36796"/>
                  </a:lnTo>
                  <a:lnTo>
                    <a:pt x="34364" y="36438"/>
                  </a:lnTo>
                  <a:lnTo>
                    <a:pt x="34234" y="36095"/>
                  </a:lnTo>
                  <a:lnTo>
                    <a:pt x="34081" y="35768"/>
                  </a:lnTo>
                  <a:lnTo>
                    <a:pt x="33904" y="35457"/>
                  </a:lnTo>
                  <a:lnTo>
                    <a:pt x="33703" y="35161"/>
                  </a:lnTo>
                  <a:lnTo>
                    <a:pt x="33479" y="34880"/>
                  </a:lnTo>
                  <a:lnTo>
                    <a:pt x="33235" y="34612"/>
                  </a:lnTo>
                  <a:lnTo>
                    <a:pt x="32976" y="34354"/>
                  </a:lnTo>
                  <a:lnTo>
                    <a:pt x="32701" y="34105"/>
                  </a:lnTo>
                  <a:lnTo>
                    <a:pt x="32411" y="33865"/>
                  </a:lnTo>
                  <a:lnTo>
                    <a:pt x="32105" y="33636"/>
                  </a:lnTo>
                  <a:lnTo>
                    <a:pt x="31784" y="33416"/>
                  </a:lnTo>
                  <a:lnTo>
                    <a:pt x="31448" y="33205"/>
                  </a:lnTo>
                  <a:lnTo>
                    <a:pt x="31096" y="33004"/>
                  </a:lnTo>
                  <a:lnTo>
                    <a:pt x="30728" y="32813"/>
                  </a:lnTo>
                  <a:lnTo>
                    <a:pt x="30345" y="32631"/>
                  </a:lnTo>
                  <a:lnTo>
                    <a:pt x="29948" y="32457"/>
                  </a:lnTo>
                  <a:lnTo>
                    <a:pt x="29540" y="32289"/>
                  </a:lnTo>
                  <a:lnTo>
                    <a:pt x="29119" y="32126"/>
                  </a:lnTo>
                  <a:lnTo>
                    <a:pt x="28687" y="31970"/>
                  </a:lnTo>
                  <a:lnTo>
                    <a:pt x="28243" y="31820"/>
                  </a:lnTo>
                  <a:lnTo>
                    <a:pt x="27787" y="31675"/>
                  </a:lnTo>
                  <a:lnTo>
                    <a:pt x="27320" y="31537"/>
                  </a:lnTo>
                  <a:lnTo>
                    <a:pt x="26841" y="31404"/>
                  </a:lnTo>
                  <a:lnTo>
                    <a:pt x="26349" y="31277"/>
                  </a:lnTo>
                  <a:lnTo>
                    <a:pt x="25846" y="31156"/>
                  </a:lnTo>
                  <a:lnTo>
                    <a:pt x="25335" y="31038"/>
                  </a:lnTo>
                  <a:lnTo>
                    <a:pt x="24820" y="30922"/>
                  </a:lnTo>
                  <a:lnTo>
                    <a:pt x="24300" y="30805"/>
                  </a:lnTo>
                  <a:lnTo>
                    <a:pt x="23776" y="30690"/>
                  </a:lnTo>
                  <a:lnTo>
                    <a:pt x="23247" y="30575"/>
                  </a:lnTo>
                  <a:lnTo>
                    <a:pt x="22714" y="30461"/>
                  </a:lnTo>
                  <a:lnTo>
                    <a:pt x="22176" y="30348"/>
                  </a:lnTo>
                  <a:lnTo>
                    <a:pt x="21634" y="30236"/>
                  </a:lnTo>
                  <a:lnTo>
                    <a:pt x="21088" y="30124"/>
                  </a:lnTo>
                  <a:lnTo>
                    <a:pt x="20537" y="30013"/>
                  </a:lnTo>
                  <a:lnTo>
                    <a:pt x="20095" y="29909"/>
                  </a:lnTo>
                  <a:lnTo>
                    <a:pt x="19652" y="29805"/>
                  </a:lnTo>
                  <a:lnTo>
                    <a:pt x="19210" y="29700"/>
                  </a:lnTo>
                  <a:lnTo>
                    <a:pt x="18767" y="29594"/>
                  </a:lnTo>
                  <a:lnTo>
                    <a:pt x="18325" y="29488"/>
                  </a:lnTo>
                  <a:lnTo>
                    <a:pt x="17882" y="29380"/>
                  </a:lnTo>
                  <a:lnTo>
                    <a:pt x="17440" y="29272"/>
                  </a:lnTo>
                  <a:lnTo>
                    <a:pt x="16997" y="29163"/>
                  </a:lnTo>
                  <a:lnTo>
                    <a:pt x="16555" y="29054"/>
                  </a:lnTo>
                  <a:lnTo>
                    <a:pt x="16112" y="28944"/>
                  </a:lnTo>
                  <a:lnTo>
                    <a:pt x="15672" y="28831"/>
                  </a:lnTo>
                  <a:lnTo>
                    <a:pt x="15235" y="28714"/>
                  </a:lnTo>
                  <a:lnTo>
                    <a:pt x="14802" y="28592"/>
                  </a:lnTo>
                  <a:lnTo>
                    <a:pt x="14372" y="28466"/>
                  </a:lnTo>
                  <a:lnTo>
                    <a:pt x="13946" y="28335"/>
                  </a:lnTo>
                  <a:lnTo>
                    <a:pt x="13524" y="28200"/>
                  </a:lnTo>
                  <a:lnTo>
                    <a:pt x="13106" y="28061"/>
                  </a:lnTo>
                  <a:lnTo>
                    <a:pt x="12691" y="27917"/>
                  </a:lnTo>
                  <a:lnTo>
                    <a:pt x="12280" y="27769"/>
                  </a:lnTo>
                  <a:lnTo>
                    <a:pt x="11872" y="27616"/>
                  </a:lnTo>
                  <a:lnTo>
                    <a:pt x="11477" y="27459"/>
                  </a:lnTo>
                  <a:lnTo>
                    <a:pt x="11086" y="27295"/>
                  </a:lnTo>
                  <a:lnTo>
                    <a:pt x="10701" y="27125"/>
                  </a:lnTo>
                  <a:lnTo>
                    <a:pt x="10321" y="26950"/>
                  </a:lnTo>
                  <a:lnTo>
                    <a:pt x="9946" y="26768"/>
                  </a:lnTo>
                  <a:lnTo>
                    <a:pt x="9576" y="26581"/>
                  </a:lnTo>
                  <a:lnTo>
                    <a:pt x="9211" y="26388"/>
                  </a:lnTo>
                  <a:lnTo>
                    <a:pt x="8852" y="26189"/>
                  </a:lnTo>
                  <a:lnTo>
                    <a:pt x="8497" y="25984"/>
                  </a:lnTo>
                  <a:lnTo>
                    <a:pt x="8148" y="25773"/>
                  </a:lnTo>
                  <a:lnTo>
                    <a:pt x="7806" y="25554"/>
                  </a:lnTo>
                  <a:lnTo>
                    <a:pt x="7473" y="25326"/>
                  </a:lnTo>
                  <a:lnTo>
                    <a:pt x="7148" y="25088"/>
                  </a:lnTo>
                  <a:lnTo>
                    <a:pt x="6833" y="24841"/>
                  </a:lnTo>
                  <a:lnTo>
                    <a:pt x="6526" y="24584"/>
                  </a:lnTo>
                  <a:lnTo>
                    <a:pt x="6228" y="24317"/>
                  </a:lnTo>
                  <a:lnTo>
                    <a:pt x="5939" y="24041"/>
                  </a:lnTo>
                  <a:lnTo>
                    <a:pt x="5659" y="23755"/>
                  </a:lnTo>
                  <a:lnTo>
                    <a:pt x="5387" y="23460"/>
                  </a:lnTo>
                  <a:lnTo>
                    <a:pt x="5125" y="23155"/>
                  </a:lnTo>
                  <a:lnTo>
                    <a:pt x="4879" y="22833"/>
                  </a:lnTo>
                  <a:lnTo>
                    <a:pt x="4644" y="22500"/>
                  </a:lnTo>
                  <a:lnTo>
                    <a:pt x="4419" y="22157"/>
                  </a:lnTo>
                  <a:lnTo>
                    <a:pt x="4204" y="21804"/>
                  </a:lnTo>
                  <a:lnTo>
                    <a:pt x="4000" y="21440"/>
                  </a:lnTo>
                  <a:lnTo>
                    <a:pt x="3806" y="21066"/>
                  </a:lnTo>
                  <a:lnTo>
                    <a:pt x="3623" y="20682"/>
                  </a:lnTo>
                  <a:lnTo>
                    <a:pt x="3449" y="20288"/>
                  </a:lnTo>
                  <a:lnTo>
                    <a:pt x="3286" y="19883"/>
                  </a:lnTo>
                  <a:lnTo>
                    <a:pt x="3134" y="19468"/>
                  </a:lnTo>
                  <a:lnTo>
                    <a:pt x="3000" y="19040"/>
                  </a:lnTo>
                  <a:lnTo>
                    <a:pt x="2881" y="18598"/>
                  </a:lnTo>
                  <a:lnTo>
                    <a:pt x="2776" y="18140"/>
                  </a:lnTo>
                  <a:lnTo>
                    <a:pt x="2685" y="17668"/>
                  </a:lnTo>
                  <a:lnTo>
                    <a:pt x="2608" y="17182"/>
                  </a:lnTo>
                  <a:lnTo>
                    <a:pt x="2545" y="16680"/>
                  </a:lnTo>
                  <a:lnTo>
                    <a:pt x="2496" y="16164"/>
                  </a:lnTo>
                  <a:lnTo>
                    <a:pt x="2461" y="15633"/>
                  </a:lnTo>
                  <a:lnTo>
                    <a:pt x="2440" y="15087"/>
                  </a:lnTo>
                  <a:lnTo>
                    <a:pt x="2433" y="14527"/>
                  </a:lnTo>
                  <a:lnTo>
                    <a:pt x="2449" y="13764"/>
                  </a:lnTo>
                  <a:lnTo>
                    <a:pt x="2495" y="13023"/>
                  </a:lnTo>
                  <a:lnTo>
                    <a:pt x="2572" y="12304"/>
                  </a:lnTo>
                  <a:lnTo>
                    <a:pt x="2681" y="11607"/>
                  </a:lnTo>
                  <a:lnTo>
                    <a:pt x="2820" y="10932"/>
                  </a:lnTo>
                  <a:lnTo>
                    <a:pt x="2991" y="10279"/>
                  </a:lnTo>
                  <a:lnTo>
                    <a:pt x="3192" y="9649"/>
                  </a:lnTo>
                  <a:lnTo>
                    <a:pt x="3424" y="9040"/>
                  </a:lnTo>
                  <a:lnTo>
                    <a:pt x="3687" y="8454"/>
                  </a:lnTo>
                  <a:lnTo>
                    <a:pt x="3982" y="7890"/>
                  </a:lnTo>
                  <a:lnTo>
                    <a:pt x="4303" y="7347"/>
                  </a:lnTo>
                  <a:lnTo>
                    <a:pt x="4648" y="6825"/>
                  </a:lnTo>
                  <a:lnTo>
                    <a:pt x="5017" y="6324"/>
                  </a:lnTo>
                  <a:lnTo>
                    <a:pt x="5409" y="5843"/>
                  </a:lnTo>
                  <a:lnTo>
                    <a:pt x="5825" y="5383"/>
                  </a:lnTo>
                  <a:lnTo>
                    <a:pt x="6265" y="4943"/>
                  </a:lnTo>
                  <a:lnTo>
                    <a:pt x="6728" y="4524"/>
                  </a:lnTo>
                  <a:lnTo>
                    <a:pt x="7215" y="4126"/>
                  </a:lnTo>
                  <a:lnTo>
                    <a:pt x="7725" y="3749"/>
                  </a:lnTo>
                  <a:lnTo>
                    <a:pt x="8259" y="3392"/>
                  </a:lnTo>
                  <a:lnTo>
                    <a:pt x="8822" y="3047"/>
                  </a:lnTo>
                  <a:lnTo>
                    <a:pt x="9406" y="2722"/>
                  </a:lnTo>
                  <a:lnTo>
                    <a:pt x="10011" y="2416"/>
                  </a:lnTo>
                  <a:lnTo>
                    <a:pt x="10636" y="2129"/>
                  </a:lnTo>
                  <a:lnTo>
                    <a:pt x="11282" y="1862"/>
                  </a:lnTo>
                  <a:lnTo>
                    <a:pt x="11949" y="1613"/>
                  </a:lnTo>
                  <a:lnTo>
                    <a:pt x="12636" y="1384"/>
                  </a:lnTo>
                  <a:lnTo>
                    <a:pt x="13344" y="1173"/>
                  </a:lnTo>
                  <a:lnTo>
                    <a:pt x="14073" y="982"/>
                  </a:lnTo>
                  <a:lnTo>
                    <a:pt x="14822" y="811"/>
                  </a:lnTo>
                  <a:lnTo>
                    <a:pt x="15588" y="657"/>
                  </a:lnTo>
                  <a:lnTo>
                    <a:pt x="16369" y="519"/>
                  </a:lnTo>
                  <a:lnTo>
                    <a:pt x="17164" y="397"/>
                  </a:lnTo>
                  <a:lnTo>
                    <a:pt x="17972" y="292"/>
                  </a:lnTo>
                  <a:lnTo>
                    <a:pt x="18795" y="202"/>
                  </a:lnTo>
                  <a:lnTo>
                    <a:pt x="19631" y="129"/>
                  </a:lnTo>
                  <a:lnTo>
                    <a:pt x="20482" y="73"/>
                  </a:lnTo>
                  <a:lnTo>
                    <a:pt x="21347" y="32"/>
                  </a:lnTo>
                  <a:lnTo>
                    <a:pt x="22225" y="8"/>
                  </a:lnTo>
                  <a:lnTo>
                    <a:pt x="23118" y="0"/>
                  </a:lnTo>
                  <a:lnTo>
                    <a:pt x="24121" y="8"/>
                  </a:lnTo>
                  <a:lnTo>
                    <a:pt x="25094" y="32"/>
                  </a:lnTo>
                  <a:lnTo>
                    <a:pt x="26038" y="73"/>
                  </a:lnTo>
                  <a:lnTo>
                    <a:pt x="26953" y="129"/>
                  </a:lnTo>
                  <a:lnTo>
                    <a:pt x="27838" y="202"/>
                  </a:lnTo>
                  <a:lnTo>
                    <a:pt x="28693" y="292"/>
                  </a:lnTo>
                  <a:lnTo>
                    <a:pt x="29519" y="397"/>
                  </a:lnTo>
                  <a:lnTo>
                    <a:pt x="30315" y="519"/>
                  </a:lnTo>
                  <a:lnTo>
                    <a:pt x="31082" y="657"/>
                  </a:lnTo>
                  <a:lnTo>
                    <a:pt x="31820" y="811"/>
                  </a:lnTo>
                  <a:lnTo>
                    <a:pt x="32538" y="974"/>
                  </a:lnTo>
                  <a:lnTo>
                    <a:pt x="33231" y="1154"/>
                  </a:lnTo>
                  <a:lnTo>
                    <a:pt x="33900" y="1352"/>
                  </a:lnTo>
                  <a:lnTo>
                    <a:pt x="34545" y="1566"/>
                  </a:lnTo>
                  <a:lnTo>
                    <a:pt x="35166" y="1797"/>
                  </a:lnTo>
                  <a:lnTo>
                    <a:pt x="35762" y="2045"/>
                  </a:lnTo>
                  <a:lnTo>
                    <a:pt x="36334" y="2310"/>
                  </a:lnTo>
                  <a:lnTo>
                    <a:pt x="36881" y="2592"/>
                  </a:lnTo>
                  <a:lnTo>
                    <a:pt x="37405" y="2891"/>
                  </a:lnTo>
                  <a:lnTo>
                    <a:pt x="37904" y="3207"/>
                  </a:lnTo>
                  <a:lnTo>
                    <a:pt x="38387" y="3540"/>
                  </a:lnTo>
                  <a:lnTo>
                    <a:pt x="38849" y="3890"/>
                  </a:lnTo>
                  <a:lnTo>
                    <a:pt x="39290" y="4257"/>
                  </a:lnTo>
                  <a:lnTo>
                    <a:pt x="39709" y="4641"/>
                  </a:lnTo>
                  <a:lnTo>
                    <a:pt x="40107" y="5042"/>
                  </a:lnTo>
                  <a:lnTo>
                    <a:pt x="40483" y="5459"/>
                  </a:lnTo>
                  <a:lnTo>
                    <a:pt x="40838" y="5894"/>
                  </a:lnTo>
                  <a:lnTo>
                    <a:pt x="41172" y="6346"/>
                  </a:lnTo>
                  <a:lnTo>
                    <a:pt x="41484" y="6814"/>
                  </a:lnTo>
                  <a:lnTo>
                    <a:pt x="41775" y="7300"/>
                  </a:lnTo>
                  <a:lnTo>
                    <a:pt x="42055" y="7795"/>
                  </a:lnTo>
                  <a:lnTo>
                    <a:pt x="42319" y="8307"/>
                  </a:lnTo>
                  <a:lnTo>
                    <a:pt x="42568" y="8837"/>
                  </a:lnTo>
                  <a:lnTo>
                    <a:pt x="42802" y="9383"/>
                  </a:lnTo>
                  <a:lnTo>
                    <a:pt x="43019" y="9946"/>
                  </a:lnTo>
                  <a:lnTo>
                    <a:pt x="43222" y="10526"/>
                  </a:lnTo>
                  <a:lnTo>
                    <a:pt x="43409" y="11123"/>
                  </a:lnTo>
                  <a:lnTo>
                    <a:pt x="43580" y="11736"/>
                  </a:lnTo>
                  <a:lnTo>
                    <a:pt x="43736" y="12367"/>
                  </a:lnTo>
                  <a:lnTo>
                    <a:pt x="43877" y="13015"/>
                  </a:lnTo>
                  <a:lnTo>
                    <a:pt x="33331" y="14453"/>
                  </a:lnTo>
                  <a:lnTo>
                    <a:pt x="33152" y="13799"/>
                  </a:lnTo>
                  <a:lnTo>
                    <a:pt x="32939" y="13177"/>
                  </a:lnTo>
                  <a:lnTo>
                    <a:pt x="32692" y="12589"/>
                  </a:lnTo>
                  <a:lnTo>
                    <a:pt x="32411" y="12034"/>
                  </a:lnTo>
                  <a:lnTo>
                    <a:pt x="32096" y="11513"/>
                  </a:lnTo>
                  <a:lnTo>
                    <a:pt x="31747" y="11024"/>
                  </a:lnTo>
                  <a:lnTo>
                    <a:pt x="31365" y="10569"/>
                  </a:lnTo>
                  <a:lnTo>
                    <a:pt x="30948" y="10147"/>
                  </a:lnTo>
                  <a:lnTo>
                    <a:pt x="30497" y="9758"/>
                  </a:lnTo>
                  <a:lnTo>
                    <a:pt x="30013" y="9402"/>
                  </a:lnTo>
                  <a:lnTo>
                    <a:pt x="29497" y="9080"/>
                  </a:lnTo>
                  <a:lnTo>
                    <a:pt x="28938" y="8791"/>
                  </a:lnTo>
                  <a:lnTo>
                    <a:pt x="28335" y="8537"/>
                  </a:lnTo>
                  <a:lnTo>
                    <a:pt x="27689" y="8316"/>
                  </a:lnTo>
                  <a:lnTo>
                    <a:pt x="26999" y="8130"/>
                  </a:lnTo>
                  <a:lnTo>
                    <a:pt x="26265" y="7977"/>
                  </a:lnTo>
                  <a:lnTo>
                    <a:pt x="25488" y="7858"/>
                  </a:lnTo>
                  <a:lnTo>
                    <a:pt x="24668" y="7774"/>
                  </a:lnTo>
                  <a:lnTo>
                    <a:pt x="23804" y="7723"/>
                  </a:lnTo>
                  <a:lnTo>
                    <a:pt x="22897" y="7706"/>
                  </a:lnTo>
                  <a:lnTo>
                    <a:pt x="22331" y="7711"/>
                  </a:lnTo>
                  <a:lnTo>
                    <a:pt x="21785" y="7726"/>
                  </a:lnTo>
                  <a:lnTo>
                    <a:pt x="21257" y="7752"/>
                  </a:lnTo>
                  <a:lnTo>
                    <a:pt x="20749" y="7788"/>
                  </a:lnTo>
                  <a:lnTo>
                    <a:pt x="20260" y="7835"/>
                  </a:lnTo>
                  <a:lnTo>
                    <a:pt x="19791" y="7891"/>
                  </a:lnTo>
                  <a:lnTo>
                    <a:pt x="19340" y="7959"/>
                  </a:lnTo>
                  <a:lnTo>
                    <a:pt x="18909" y="8036"/>
                  </a:lnTo>
                  <a:lnTo>
                    <a:pt x="18497" y="8124"/>
                  </a:lnTo>
                  <a:lnTo>
                    <a:pt x="18103" y="8222"/>
                  </a:lnTo>
                  <a:lnTo>
                    <a:pt x="17735" y="8321"/>
                  </a:lnTo>
                  <a:lnTo>
                    <a:pt x="17381" y="8428"/>
                  </a:lnTo>
                  <a:lnTo>
                    <a:pt x="17042" y="8543"/>
                  </a:lnTo>
                  <a:lnTo>
                    <a:pt x="16717" y="8664"/>
                  </a:lnTo>
                  <a:lnTo>
                    <a:pt x="16407" y="8793"/>
                  </a:lnTo>
                  <a:lnTo>
                    <a:pt x="16112" y="8930"/>
                  </a:lnTo>
                  <a:lnTo>
                    <a:pt x="15832" y="9074"/>
                  </a:lnTo>
                  <a:lnTo>
                    <a:pt x="15567" y="9225"/>
                  </a:lnTo>
                  <a:lnTo>
                    <a:pt x="15316" y="9383"/>
                  </a:lnTo>
                  <a:lnTo>
                    <a:pt x="15080" y="9549"/>
                  </a:lnTo>
                  <a:lnTo>
                    <a:pt x="14865" y="9722"/>
                  </a:lnTo>
                  <a:lnTo>
                    <a:pt x="14663" y="9900"/>
                  </a:lnTo>
                  <a:lnTo>
                    <a:pt x="14473" y="10085"/>
                  </a:lnTo>
                  <a:lnTo>
                    <a:pt x="14295" y="10275"/>
                  </a:lnTo>
                  <a:lnTo>
                    <a:pt x="14131" y="10471"/>
                  </a:lnTo>
                  <a:lnTo>
                    <a:pt x="13978" y="10673"/>
                  </a:lnTo>
                  <a:lnTo>
                    <a:pt x="13839" y="10881"/>
                  </a:lnTo>
                  <a:lnTo>
                    <a:pt x="13711" y="11095"/>
                  </a:lnTo>
                  <a:lnTo>
                    <a:pt x="13597" y="11315"/>
                  </a:lnTo>
                  <a:lnTo>
                    <a:pt x="13495" y="11540"/>
                  </a:lnTo>
                  <a:lnTo>
                    <a:pt x="13403" y="11763"/>
                  </a:lnTo>
                  <a:lnTo>
                    <a:pt x="13322" y="11989"/>
                  </a:lnTo>
                  <a:lnTo>
                    <a:pt x="13250" y="12217"/>
                  </a:lnTo>
                  <a:lnTo>
                    <a:pt x="13188" y="12449"/>
                  </a:lnTo>
                  <a:lnTo>
                    <a:pt x="13135" y="12683"/>
                  </a:lnTo>
                  <a:lnTo>
                    <a:pt x="13092" y="12921"/>
                  </a:lnTo>
                  <a:lnTo>
                    <a:pt x="13058" y="13161"/>
                  </a:lnTo>
                  <a:lnTo>
                    <a:pt x="13034" y="13405"/>
                  </a:lnTo>
                  <a:lnTo>
                    <a:pt x="13020" y="13651"/>
                  </a:lnTo>
                  <a:lnTo>
                    <a:pt x="13015" y="13900"/>
                  </a:lnTo>
                  <a:lnTo>
                    <a:pt x="13024" y="14277"/>
                  </a:lnTo>
                  <a:lnTo>
                    <a:pt x="13052" y="14640"/>
                  </a:lnTo>
                  <a:lnTo>
                    <a:pt x="13098" y="14991"/>
                  </a:lnTo>
                  <a:lnTo>
                    <a:pt x="13163" y="15328"/>
                  </a:lnTo>
                  <a:lnTo>
                    <a:pt x="13246" y="15651"/>
                  </a:lnTo>
                  <a:lnTo>
                    <a:pt x="13347" y="15962"/>
                  </a:lnTo>
                  <a:lnTo>
                    <a:pt x="13467" y="16259"/>
                  </a:lnTo>
                  <a:lnTo>
                    <a:pt x="13605" y="16543"/>
                  </a:lnTo>
                  <a:lnTo>
                    <a:pt x="13762" y="16814"/>
                  </a:lnTo>
                  <a:lnTo>
                    <a:pt x="13937" y="17071"/>
                  </a:lnTo>
                  <a:lnTo>
                    <a:pt x="14129" y="17311"/>
                  </a:lnTo>
                  <a:lnTo>
                    <a:pt x="14335" y="17543"/>
                  </a:lnTo>
                  <a:lnTo>
                    <a:pt x="14556" y="17768"/>
                  </a:lnTo>
                  <a:lnTo>
                    <a:pt x="14792" y="17985"/>
                  </a:lnTo>
                  <a:lnTo>
                    <a:pt x="15043" y="18196"/>
                  </a:lnTo>
                  <a:lnTo>
                    <a:pt x="15309" y="18398"/>
                  </a:lnTo>
                  <a:lnTo>
                    <a:pt x="15589" y="18594"/>
                  </a:lnTo>
                  <a:lnTo>
                    <a:pt x="15884" y="18782"/>
                  </a:lnTo>
                  <a:lnTo>
                    <a:pt x="16194" y="18963"/>
                  </a:lnTo>
                  <a:lnTo>
                    <a:pt x="16518" y="19136"/>
                  </a:lnTo>
                  <a:lnTo>
                    <a:pt x="16856" y="19296"/>
                  </a:lnTo>
                  <a:lnTo>
                    <a:pt x="17207" y="19451"/>
                  </a:lnTo>
                  <a:lnTo>
                    <a:pt x="17570" y="19603"/>
                  </a:lnTo>
                  <a:lnTo>
                    <a:pt x="17946" y="19749"/>
                  </a:lnTo>
                  <a:lnTo>
                    <a:pt x="18334" y="19892"/>
                  </a:lnTo>
                  <a:lnTo>
                    <a:pt x="18735" y="20030"/>
                  </a:lnTo>
                  <a:lnTo>
                    <a:pt x="19148" y="20163"/>
                  </a:lnTo>
                  <a:lnTo>
                    <a:pt x="19574" y="20292"/>
                  </a:lnTo>
                  <a:lnTo>
                    <a:pt x="20012" y="20417"/>
                  </a:lnTo>
                  <a:lnTo>
                    <a:pt x="20463" y="20537"/>
                  </a:lnTo>
                  <a:lnTo>
                    <a:pt x="20932" y="20648"/>
                  </a:lnTo>
                  <a:lnTo>
                    <a:pt x="21410" y="20760"/>
                  </a:lnTo>
                  <a:lnTo>
                    <a:pt x="21897" y="20872"/>
                  </a:lnTo>
                  <a:lnTo>
                    <a:pt x="22392" y="20985"/>
                  </a:lnTo>
                  <a:lnTo>
                    <a:pt x="22897" y="21099"/>
                  </a:lnTo>
                  <a:lnTo>
                    <a:pt x="23410" y="21214"/>
                  </a:lnTo>
                  <a:lnTo>
                    <a:pt x="23932" y="21329"/>
                  </a:lnTo>
                  <a:lnTo>
                    <a:pt x="24463" y="21446"/>
                  </a:lnTo>
                  <a:lnTo>
                    <a:pt x="25003" y="21562"/>
                  </a:lnTo>
                  <a:lnTo>
                    <a:pt x="25552" y="21680"/>
                  </a:lnTo>
                  <a:lnTo>
                    <a:pt x="26038" y="21784"/>
                  </a:lnTo>
                  <a:lnTo>
                    <a:pt x="26523" y="21889"/>
                  </a:lnTo>
                  <a:lnTo>
                    <a:pt x="27008" y="21996"/>
                  </a:lnTo>
                  <a:lnTo>
                    <a:pt x="27492" y="22105"/>
                  </a:lnTo>
                  <a:lnTo>
                    <a:pt x="27976" y="22215"/>
                  </a:lnTo>
                  <a:lnTo>
                    <a:pt x="28458" y="22326"/>
                  </a:lnTo>
                  <a:lnTo>
                    <a:pt x="28940" y="22439"/>
                  </a:lnTo>
                  <a:lnTo>
                    <a:pt x="29422" y="22553"/>
                  </a:lnTo>
                  <a:lnTo>
                    <a:pt x="29902" y="22669"/>
                  </a:lnTo>
                  <a:lnTo>
                    <a:pt x="30382" y="22786"/>
                  </a:lnTo>
                  <a:lnTo>
                    <a:pt x="30859" y="22899"/>
                  </a:lnTo>
                  <a:lnTo>
                    <a:pt x="31332" y="23016"/>
                  </a:lnTo>
                  <a:lnTo>
                    <a:pt x="31800" y="23138"/>
                  </a:lnTo>
                  <a:lnTo>
                    <a:pt x="32264" y="23264"/>
                  </a:lnTo>
                  <a:lnTo>
                    <a:pt x="32723" y="23395"/>
                  </a:lnTo>
                  <a:lnTo>
                    <a:pt x="33178" y="23529"/>
                  </a:lnTo>
                  <a:lnTo>
                    <a:pt x="33629" y="23669"/>
                  </a:lnTo>
                  <a:lnTo>
                    <a:pt x="34075" y="23813"/>
                  </a:lnTo>
                  <a:lnTo>
                    <a:pt x="34516" y="23961"/>
                  </a:lnTo>
                  <a:lnTo>
                    <a:pt x="34954" y="24114"/>
                  </a:lnTo>
                  <a:lnTo>
                    <a:pt x="35386" y="24272"/>
                  </a:lnTo>
                  <a:lnTo>
                    <a:pt x="35812" y="24437"/>
                  </a:lnTo>
                  <a:lnTo>
                    <a:pt x="36232" y="24608"/>
                  </a:lnTo>
                  <a:lnTo>
                    <a:pt x="36647" y="24786"/>
                  </a:lnTo>
                  <a:lnTo>
                    <a:pt x="37055" y="24971"/>
                  </a:lnTo>
                  <a:lnTo>
                    <a:pt x="37458" y="25162"/>
                  </a:lnTo>
                  <a:lnTo>
                    <a:pt x="37855" y="25360"/>
                  </a:lnTo>
                  <a:lnTo>
                    <a:pt x="38246" y="25565"/>
                  </a:lnTo>
                  <a:lnTo>
                    <a:pt x="38631" y="25776"/>
                  </a:lnTo>
                  <a:lnTo>
                    <a:pt x="39010" y="25994"/>
                  </a:lnTo>
                  <a:lnTo>
                    <a:pt x="39381" y="26220"/>
                  </a:lnTo>
                  <a:lnTo>
                    <a:pt x="39741" y="26457"/>
                  </a:lnTo>
                  <a:lnTo>
                    <a:pt x="40091" y="26704"/>
                  </a:lnTo>
                  <a:lnTo>
                    <a:pt x="40431" y="26961"/>
                  </a:lnTo>
                  <a:lnTo>
                    <a:pt x="40761" y="27229"/>
                  </a:lnTo>
                  <a:lnTo>
                    <a:pt x="41080" y="27507"/>
                  </a:lnTo>
                  <a:lnTo>
                    <a:pt x="41389" y="27796"/>
                  </a:lnTo>
                  <a:lnTo>
                    <a:pt x="41688" y="28094"/>
                  </a:lnTo>
                  <a:lnTo>
                    <a:pt x="41976" y="28403"/>
                  </a:lnTo>
                  <a:lnTo>
                    <a:pt x="42254" y="28722"/>
                  </a:lnTo>
                  <a:lnTo>
                    <a:pt x="42528" y="29046"/>
                  </a:lnTo>
                  <a:lnTo>
                    <a:pt x="42790" y="29382"/>
                  </a:lnTo>
                  <a:lnTo>
                    <a:pt x="43039" y="29730"/>
                  </a:lnTo>
                  <a:lnTo>
                    <a:pt x="43275" y="30091"/>
                  </a:lnTo>
                  <a:lnTo>
                    <a:pt x="43499" y="30465"/>
                  </a:lnTo>
                  <a:lnTo>
                    <a:pt x="43710" y="30851"/>
                  </a:lnTo>
                  <a:lnTo>
                    <a:pt x="43909" y="31249"/>
                  </a:lnTo>
                  <a:lnTo>
                    <a:pt x="44095" y="31660"/>
                  </a:lnTo>
                  <a:lnTo>
                    <a:pt x="44269" y="32084"/>
                  </a:lnTo>
                  <a:lnTo>
                    <a:pt x="44430" y="32520"/>
                  </a:lnTo>
                  <a:lnTo>
                    <a:pt x="44584" y="32971"/>
                  </a:lnTo>
                  <a:lnTo>
                    <a:pt x="44722" y="33438"/>
                  </a:lnTo>
                  <a:lnTo>
                    <a:pt x="44843" y="33921"/>
                  </a:lnTo>
                  <a:lnTo>
                    <a:pt x="44949" y="34420"/>
                  </a:lnTo>
                  <a:lnTo>
                    <a:pt x="45038" y="34935"/>
                  </a:lnTo>
                  <a:lnTo>
                    <a:pt x="45111" y="35467"/>
                  </a:lnTo>
                  <a:lnTo>
                    <a:pt x="45168" y="36015"/>
                  </a:lnTo>
                  <a:lnTo>
                    <a:pt x="45209" y="36579"/>
                  </a:lnTo>
                  <a:lnTo>
                    <a:pt x="45233" y="371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968934" y="5254337"/>
              <a:ext cx="52407" cy="63711"/>
            </a:xfrm>
            <a:custGeom>
              <a:avLst/>
              <a:pathLst>
                <a:path w="52407" h="63711">
                  <a:moveTo>
                    <a:pt x="52407" y="20167"/>
                  </a:moveTo>
                  <a:lnTo>
                    <a:pt x="52393" y="20987"/>
                  </a:lnTo>
                  <a:lnTo>
                    <a:pt x="52351" y="21802"/>
                  </a:lnTo>
                  <a:lnTo>
                    <a:pt x="52281" y="22611"/>
                  </a:lnTo>
                  <a:lnTo>
                    <a:pt x="52183" y="23415"/>
                  </a:lnTo>
                  <a:lnTo>
                    <a:pt x="52056" y="24214"/>
                  </a:lnTo>
                  <a:lnTo>
                    <a:pt x="51902" y="25007"/>
                  </a:lnTo>
                  <a:lnTo>
                    <a:pt x="51720" y="25794"/>
                  </a:lnTo>
                  <a:lnTo>
                    <a:pt x="51510" y="26577"/>
                  </a:lnTo>
                  <a:lnTo>
                    <a:pt x="51271" y="27354"/>
                  </a:lnTo>
                  <a:lnTo>
                    <a:pt x="51005" y="28125"/>
                  </a:lnTo>
                  <a:lnTo>
                    <a:pt x="50719" y="28876"/>
                  </a:lnTo>
                  <a:lnTo>
                    <a:pt x="50403" y="29610"/>
                  </a:lnTo>
                  <a:lnTo>
                    <a:pt x="50057" y="30327"/>
                  </a:lnTo>
                  <a:lnTo>
                    <a:pt x="49681" y="31026"/>
                  </a:lnTo>
                  <a:lnTo>
                    <a:pt x="49276" y="31708"/>
                  </a:lnTo>
                  <a:lnTo>
                    <a:pt x="48840" y="32374"/>
                  </a:lnTo>
                  <a:lnTo>
                    <a:pt x="48375" y="33022"/>
                  </a:lnTo>
                  <a:lnTo>
                    <a:pt x="47880" y="33652"/>
                  </a:lnTo>
                  <a:lnTo>
                    <a:pt x="47355" y="34266"/>
                  </a:lnTo>
                  <a:lnTo>
                    <a:pt x="46800" y="34862"/>
                  </a:lnTo>
                  <a:lnTo>
                    <a:pt x="46215" y="35438"/>
                  </a:lnTo>
                  <a:lnTo>
                    <a:pt x="45599" y="35991"/>
                  </a:lnTo>
                  <a:lnTo>
                    <a:pt x="44952" y="36520"/>
                  </a:lnTo>
                  <a:lnTo>
                    <a:pt x="44275" y="37026"/>
                  </a:lnTo>
                  <a:lnTo>
                    <a:pt x="43567" y="37508"/>
                  </a:lnTo>
                  <a:lnTo>
                    <a:pt x="42828" y="37966"/>
                  </a:lnTo>
                  <a:lnTo>
                    <a:pt x="42058" y="38401"/>
                  </a:lnTo>
                  <a:lnTo>
                    <a:pt x="41258" y="38813"/>
                  </a:lnTo>
                  <a:lnTo>
                    <a:pt x="40427" y="39201"/>
                  </a:lnTo>
                  <a:lnTo>
                    <a:pt x="39565" y="39565"/>
                  </a:lnTo>
                  <a:lnTo>
                    <a:pt x="38672" y="39892"/>
                  </a:lnTo>
                  <a:lnTo>
                    <a:pt x="37745" y="40184"/>
                  </a:lnTo>
                  <a:lnTo>
                    <a:pt x="36787" y="40441"/>
                  </a:lnTo>
                  <a:lnTo>
                    <a:pt x="35796" y="40665"/>
                  </a:lnTo>
                  <a:lnTo>
                    <a:pt x="34772" y="40854"/>
                  </a:lnTo>
                  <a:lnTo>
                    <a:pt x="33716" y="41008"/>
                  </a:lnTo>
                  <a:lnTo>
                    <a:pt x="32627" y="41129"/>
                  </a:lnTo>
                  <a:lnTo>
                    <a:pt x="31505" y="41215"/>
                  </a:lnTo>
                  <a:lnTo>
                    <a:pt x="30351" y="41266"/>
                  </a:lnTo>
                  <a:lnTo>
                    <a:pt x="29165" y="41283"/>
                  </a:lnTo>
                  <a:lnTo>
                    <a:pt x="13339" y="41283"/>
                  </a:lnTo>
                  <a:lnTo>
                    <a:pt x="13339" y="63711"/>
                  </a:lnTo>
                  <a:lnTo>
                    <a:pt x="0" y="63711"/>
                  </a:lnTo>
                  <a:lnTo>
                    <a:pt x="0" y="0"/>
                  </a:lnTo>
                  <a:lnTo>
                    <a:pt x="28622" y="0"/>
                  </a:lnTo>
                  <a:lnTo>
                    <a:pt x="29827" y="14"/>
                  </a:lnTo>
                  <a:lnTo>
                    <a:pt x="30999" y="59"/>
                  </a:lnTo>
                  <a:lnTo>
                    <a:pt x="32138" y="134"/>
                  </a:lnTo>
                  <a:lnTo>
                    <a:pt x="33245" y="238"/>
                  </a:lnTo>
                  <a:lnTo>
                    <a:pt x="34320" y="373"/>
                  </a:lnTo>
                  <a:lnTo>
                    <a:pt x="35362" y="537"/>
                  </a:lnTo>
                  <a:lnTo>
                    <a:pt x="36371" y="731"/>
                  </a:lnTo>
                  <a:lnTo>
                    <a:pt x="37348" y="954"/>
                  </a:lnTo>
                  <a:lnTo>
                    <a:pt x="38292" y="1208"/>
                  </a:lnTo>
                  <a:lnTo>
                    <a:pt x="39203" y="1492"/>
                  </a:lnTo>
                  <a:lnTo>
                    <a:pt x="40083" y="1793"/>
                  </a:lnTo>
                  <a:lnTo>
                    <a:pt x="40932" y="2119"/>
                  </a:lnTo>
                  <a:lnTo>
                    <a:pt x="41751" y="2470"/>
                  </a:lnTo>
                  <a:lnTo>
                    <a:pt x="42539" y="2845"/>
                  </a:lnTo>
                  <a:lnTo>
                    <a:pt x="43296" y="3244"/>
                  </a:lnTo>
                  <a:lnTo>
                    <a:pt x="44022" y="3668"/>
                  </a:lnTo>
                  <a:lnTo>
                    <a:pt x="44717" y="4116"/>
                  </a:lnTo>
                  <a:lnTo>
                    <a:pt x="45382" y="4588"/>
                  </a:lnTo>
                  <a:lnTo>
                    <a:pt x="46016" y="5085"/>
                  </a:lnTo>
                  <a:lnTo>
                    <a:pt x="46619" y="5607"/>
                  </a:lnTo>
                  <a:lnTo>
                    <a:pt x="47191" y="6150"/>
                  </a:lnTo>
                  <a:lnTo>
                    <a:pt x="47733" y="6715"/>
                  </a:lnTo>
                  <a:lnTo>
                    <a:pt x="48244" y="7301"/>
                  </a:lnTo>
                  <a:lnTo>
                    <a:pt x="48724" y="7907"/>
                  </a:lnTo>
                  <a:lnTo>
                    <a:pt x="49174" y="8534"/>
                  </a:lnTo>
                  <a:lnTo>
                    <a:pt x="49593" y="9182"/>
                  </a:lnTo>
                  <a:lnTo>
                    <a:pt x="49981" y="9851"/>
                  </a:lnTo>
                  <a:lnTo>
                    <a:pt x="50338" y="10541"/>
                  </a:lnTo>
                  <a:lnTo>
                    <a:pt x="50664" y="11251"/>
                  </a:lnTo>
                  <a:lnTo>
                    <a:pt x="50960" y="11982"/>
                  </a:lnTo>
                  <a:lnTo>
                    <a:pt x="51235" y="12731"/>
                  </a:lnTo>
                  <a:lnTo>
                    <a:pt x="51481" y="13496"/>
                  </a:lnTo>
                  <a:lnTo>
                    <a:pt x="51698" y="14276"/>
                  </a:lnTo>
                  <a:lnTo>
                    <a:pt x="51886" y="15071"/>
                  </a:lnTo>
                  <a:lnTo>
                    <a:pt x="52045" y="15882"/>
                  </a:lnTo>
                  <a:lnTo>
                    <a:pt x="52175" y="16708"/>
                  </a:lnTo>
                  <a:lnTo>
                    <a:pt x="52277" y="17550"/>
                  </a:lnTo>
                  <a:lnTo>
                    <a:pt x="52349" y="18407"/>
                  </a:lnTo>
                  <a:lnTo>
                    <a:pt x="52392" y="19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982273" y="5264691"/>
              <a:ext cx="25638" cy="20664"/>
            </a:xfrm>
            <a:custGeom>
              <a:avLst/>
              <a:pathLst>
                <a:path w="25638" h="20664">
                  <a:moveTo>
                    <a:pt x="25638" y="10038"/>
                  </a:moveTo>
                  <a:lnTo>
                    <a:pt x="25608" y="9076"/>
                  </a:lnTo>
                  <a:lnTo>
                    <a:pt x="25519" y="8162"/>
                  </a:lnTo>
                  <a:lnTo>
                    <a:pt x="25369" y="7296"/>
                  </a:lnTo>
                  <a:lnTo>
                    <a:pt x="25160" y="6478"/>
                  </a:lnTo>
                  <a:lnTo>
                    <a:pt x="24892" y="5708"/>
                  </a:lnTo>
                  <a:lnTo>
                    <a:pt x="24564" y="4986"/>
                  </a:lnTo>
                  <a:lnTo>
                    <a:pt x="24176" y="4312"/>
                  </a:lnTo>
                  <a:lnTo>
                    <a:pt x="23728" y="3686"/>
                  </a:lnTo>
                  <a:lnTo>
                    <a:pt x="23221" y="3107"/>
                  </a:lnTo>
                  <a:lnTo>
                    <a:pt x="22654" y="2577"/>
                  </a:lnTo>
                  <a:lnTo>
                    <a:pt x="22036" y="2087"/>
                  </a:lnTo>
                  <a:lnTo>
                    <a:pt x="21359" y="1649"/>
                  </a:lnTo>
                  <a:lnTo>
                    <a:pt x="20622" y="1262"/>
                  </a:lnTo>
                  <a:lnTo>
                    <a:pt x="19825" y="927"/>
                  </a:lnTo>
                  <a:lnTo>
                    <a:pt x="18968" y="644"/>
                  </a:lnTo>
                  <a:lnTo>
                    <a:pt x="18052" y="412"/>
                  </a:lnTo>
                  <a:lnTo>
                    <a:pt x="17076" y="231"/>
                  </a:lnTo>
                  <a:lnTo>
                    <a:pt x="16041" y="103"/>
                  </a:lnTo>
                  <a:lnTo>
                    <a:pt x="14946" y="25"/>
                  </a:lnTo>
                  <a:lnTo>
                    <a:pt x="13791" y="0"/>
                  </a:lnTo>
                  <a:lnTo>
                    <a:pt x="0" y="0"/>
                  </a:lnTo>
                  <a:lnTo>
                    <a:pt x="0" y="20664"/>
                  </a:lnTo>
                  <a:lnTo>
                    <a:pt x="14153" y="20664"/>
                  </a:lnTo>
                  <a:lnTo>
                    <a:pt x="14741" y="20656"/>
                  </a:lnTo>
                  <a:lnTo>
                    <a:pt x="15312" y="20633"/>
                  </a:lnTo>
                  <a:lnTo>
                    <a:pt x="15866" y="20595"/>
                  </a:lnTo>
                  <a:lnTo>
                    <a:pt x="16403" y="20541"/>
                  </a:lnTo>
                  <a:lnTo>
                    <a:pt x="16922" y="20472"/>
                  </a:lnTo>
                  <a:lnTo>
                    <a:pt x="17425" y="20387"/>
                  </a:lnTo>
                  <a:lnTo>
                    <a:pt x="17910" y="20287"/>
                  </a:lnTo>
                  <a:lnTo>
                    <a:pt x="18378" y="20172"/>
                  </a:lnTo>
                  <a:lnTo>
                    <a:pt x="18829" y="20041"/>
                  </a:lnTo>
                  <a:lnTo>
                    <a:pt x="19262" y="19895"/>
                  </a:lnTo>
                  <a:lnTo>
                    <a:pt x="19689" y="19735"/>
                  </a:lnTo>
                  <a:lnTo>
                    <a:pt x="20100" y="19563"/>
                  </a:lnTo>
                  <a:lnTo>
                    <a:pt x="20495" y="19377"/>
                  </a:lnTo>
                  <a:lnTo>
                    <a:pt x="20876" y="19179"/>
                  </a:lnTo>
                  <a:lnTo>
                    <a:pt x="21241" y="18968"/>
                  </a:lnTo>
                  <a:lnTo>
                    <a:pt x="21590" y="18745"/>
                  </a:lnTo>
                  <a:lnTo>
                    <a:pt x="21924" y="18509"/>
                  </a:lnTo>
                  <a:lnTo>
                    <a:pt x="22243" y="18260"/>
                  </a:lnTo>
                  <a:lnTo>
                    <a:pt x="22546" y="17999"/>
                  </a:lnTo>
                  <a:lnTo>
                    <a:pt x="22834" y="17725"/>
                  </a:lnTo>
                  <a:lnTo>
                    <a:pt x="23116" y="17439"/>
                  </a:lnTo>
                  <a:lnTo>
                    <a:pt x="23383" y="17142"/>
                  </a:lnTo>
                  <a:lnTo>
                    <a:pt x="23633" y="16835"/>
                  </a:lnTo>
                  <a:lnTo>
                    <a:pt x="23869" y="16517"/>
                  </a:lnTo>
                  <a:lnTo>
                    <a:pt x="24089" y="16187"/>
                  </a:lnTo>
                  <a:lnTo>
                    <a:pt x="24294" y="15847"/>
                  </a:lnTo>
                  <a:lnTo>
                    <a:pt x="24484" y="15497"/>
                  </a:lnTo>
                  <a:lnTo>
                    <a:pt x="24658" y="15135"/>
                  </a:lnTo>
                  <a:lnTo>
                    <a:pt x="24816" y="14762"/>
                  </a:lnTo>
                  <a:lnTo>
                    <a:pt x="24960" y="14379"/>
                  </a:lnTo>
                  <a:lnTo>
                    <a:pt x="25089" y="13977"/>
                  </a:lnTo>
                  <a:lnTo>
                    <a:pt x="25204" y="13568"/>
                  </a:lnTo>
                  <a:lnTo>
                    <a:pt x="25306" y="13152"/>
                  </a:lnTo>
                  <a:lnTo>
                    <a:pt x="25394" y="12729"/>
                  </a:lnTo>
                  <a:lnTo>
                    <a:pt x="25468" y="12299"/>
                  </a:lnTo>
                  <a:lnTo>
                    <a:pt x="25529" y="11861"/>
                  </a:lnTo>
                  <a:lnTo>
                    <a:pt x="25577" y="11416"/>
                  </a:lnTo>
                  <a:lnTo>
                    <a:pt x="25611" y="10964"/>
                  </a:lnTo>
                  <a:lnTo>
                    <a:pt x="25631" y="10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028305" y="5253387"/>
              <a:ext cx="64344" cy="65565"/>
            </a:xfrm>
            <a:custGeom>
              <a:avLst/>
              <a:pathLst>
                <a:path w="64344" h="65565">
                  <a:moveTo>
                    <a:pt x="64344" y="32511"/>
                  </a:moveTo>
                  <a:lnTo>
                    <a:pt x="64322" y="33990"/>
                  </a:lnTo>
                  <a:lnTo>
                    <a:pt x="64256" y="35441"/>
                  </a:lnTo>
                  <a:lnTo>
                    <a:pt x="64145" y="36866"/>
                  </a:lnTo>
                  <a:lnTo>
                    <a:pt x="63990" y="38263"/>
                  </a:lnTo>
                  <a:lnTo>
                    <a:pt x="63790" y="39633"/>
                  </a:lnTo>
                  <a:lnTo>
                    <a:pt x="63547" y="40976"/>
                  </a:lnTo>
                  <a:lnTo>
                    <a:pt x="63259" y="42292"/>
                  </a:lnTo>
                  <a:lnTo>
                    <a:pt x="62926" y="43580"/>
                  </a:lnTo>
                  <a:lnTo>
                    <a:pt x="62550" y="44842"/>
                  </a:lnTo>
                  <a:lnTo>
                    <a:pt x="62129" y="46076"/>
                  </a:lnTo>
                  <a:lnTo>
                    <a:pt x="61666" y="47280"/>
                  </a:lnTo>
                  <a:lnTo>
                    <a:pt x="61165" y="48448"/>
                  </a:lnTo>
                  <a:lnTo>
                    <a:pt x="60624" y="49580"/>
                  </a:lnTo>
                  <a:lnTo>
                    <a:pt x="60045" y="50678"/>
                  </a:lnTo>
                  <a:lnTo>
                    <a:pt x="59427" y="51740"/>
                  </a:lnTo>
                  <a:lnTo>
                    <a:pt x="58770" y="52767"/>
                  </a:lnTo>
                  <a:lnTo>
                    <a:pt x="58074" y="53758"/>
                  </a:lnTo>
                  <a:lnTo>
                    <a:pt x="57339" y="54715"/>
                  </a:lnTo>
                  <a:lnTo>
                    <a:pt x="56566" y="55636"/>
                  </a:lnTo>
                  <a:lnTo>
                    <a:pt x="55753" y="56522"/>
                  </a:lnTo>
                  <a:lnTo>
                    <a:pt x="54902" y="57370"/>
                  </a:lnTo>
                  <a:lnTo>
                    <a:pt x="54015" y="58178"/>
                  </a:lnTo>
                  <a:lnTo>
                    <a:pt x="53090" y="58947"/>
                  </a:lnTo>
                  <a:lnTo>
                    <a:pt x="52128" y="59676"/>
                  </a:lnTo>
                  <a:lnTo>
                    <a:pt x="51129" y="60365"/>
                  </a:lnTo>
                  <a:lnTo>
                    <a:pt x="50094" y="61015"/>
                  </a:lnTo>
                  <a:lnTo>
                    <a:pt x="49021" y="61624"/>
                  </a:lnTo>
                  <a:lnTo>
                    <a:pt x="47910" y="62194"/>
                  </a:lnTo>
                  <a:lnTo>
                    <a:pt x="46763" y="62724"/>
                  </a:lnTo>
                  <a:lnTo>
                    <a:pt x="45579" y="63214"/>
                  </a:lnTo>
                  <a:lnTo>
                    <a:pt x="44369" y="63661"/>
                  </a:lnTo>
                  <a:lnTo>
                    <a:pt x="43128" y="64060"/>
                  </a:lnTo>
                  <a:lnTo>
                    <a:pt x="41855" y="64413"/>
                  </a:lnTo>
                  <a:lnTo>
                    <a:pt x="40551" y="64719"/>
                  </a:lnTo>
                  <a:lnTo>
                    <a:pt x="39215" y="64977"/>
                  </a:lnTo>
                  <a:lnTo>
                    <a:pt x="37847" y="65189"/>
                  </a:lnTo>
                  <a:lnTo>
                    <a:pt x="36447" y="65354"/>
                  </a:lnTo>
                  <a:lnTo>
                    <a:pt x="35016" y="65471"/>
                  </a:lnTo>
                  <a:lnTo>
                    <a:pt x="33553" y="65542"/>
                  </a:lnTo>
                  <a:lnTo>
                    <a:pt x="32059" y="65565"/>
                  </a:lnTo>
                  <a:lnTo>
                    <a:pt x="30478" y="65541"/>
                  </a:lnTo>
                  <a:lnTo>
                    <a:pt x="28937" y="65468"/>
                  </a:lnTo>
                  <a:lnTo>
                    <a:pt x="27436" y="65346"/>
                  </a:lnTo>
                  <a:lnTo>
                    <a:pt x="25974" y="65175"/>
                  </a:lnTo>
                  <a:lnTo>
                    <a:pt x="24553" y="64955"/>
                  </a:lnTo>
                  <a:lnTo>
                    <a:pt x="23171" y="64686"/>
                  </a:lnTo>
                  <a:lnTo>
                    <a:pt x="21829" y="64369"/>
                  </a:lnTo>
                  <a:lnTo>
                    <a:pt x="20527" y="64003"/>
                  </a:lnTo>
                  <a:lnTo>
                    <a:pt x="19264" y="63587"/>
                  </a:lnTo>
                  <a:lnTo>
                    <a:pt x="18041" y="63124"/>
                  </a:lnTo>
                  <a:lnTo>
                    <a:pt x="16867" y="62607"/>
                  </a:lnTo>
                  <a:lnTo>
                    <a:pt x="15732" y="62053"/>
                  </a:lnTo>
                  <a:lnTo>
                    <a:pt x="14635" y="61460"/>
                  </a:lnTo>
                  <a:lnTo>
                    <a:pt x="13577" y="60830"/>
                  </a:lnTo>
                  <a:lnTo>
                    <a:pt x="12559" y="60162"/>
                  </a:lnTo>
                  <a:lnTo>
                    <a:pt x="11579" y="59455"/>
                  </a:lnTo>
                  <a:lnTo>
                    <a:pt x="10638" y="58711"/>
                  </a:lnTo>
                  <a:lnTo>
                    <a:pt x="9736" y="57929"/>
                  </a:lnTo>
                  <a:lnTo>
                    <a:pt x="8873" y="57109"/>
                  </a:lnTo>
                  <a:lnTo>
                    <a:pt x="8048" y="56250"/>
                  </a:lnTo>
                  <a:lnTo>
                    <a:pt x="7263" y="55348"/>
                  </a:lnTo>
                  <a:lnTo>
                    <a:pt x="6518" y="54413"/>
                  </a:lnTo>
                  <a:lnTo>
                    <a:pt x="5813" y="53445"/>
                  </a:lnTo>
                  <a:lnTo>
                    <a:pt x="5147" y="52445"/>
                  </a:lnTo>
                  <a:lnTo>
                    <a:pt x="4521" y="51412"/>
                  </a:lnTo>
                  <a:lnTo>
                    <a:pt x="3935" y="50347"/>
                  </a:lnTo>
                  <a:lnTo>
                    <a:pt x="3389" y="49249"/>
                  </a:lnTo>
                  <a:lnTo>
                    <a:pt x="2883" y="48118"/>
                  </a:lnTo>
                  <a:lnTo>
                    <a:pt x="2416" y="46955"/>
                  </a:lnTo>
                  <a:lnTo>
                    <a:pt x="1989" y="45760"/>
                  </a:lnTo>
                  <a:lnTo>
                    <a:pt x="1611" y="44537"/>
                  </a:lnTo>
                  <a:lnTo>
                    <a:pt x="1273" y="43291"/>
                  </a:lnTo>
                  <a:lnTo>
                    <a:pt x="974" y="42023"/>
                  </a:lnTo>
                  <a:lnTo>
                    <a:pt x="716" y="40732"/>
                  </a:lnTo>
                  <a:lnTo>
                    <a:pt x="497" y="39418"/>
                  </a:lnTo>
                  <a:lnTo>
                    <a:pt x="318" y="38082"/>
                  </a:lnTo>
                  <a:lnTo>
                    <a:pt x="179" y="36723"/>
                  </a:lnTo>
                  <a:lnTo>
                    <a:pt x="79" y="35342"/>
                  </a:lnTo>
                  <a:lnTo>
                    <a:pt x="19" y="33938"/>
                  </a:lnTo>
                  <a:lnTo>
                    <a:pt x="0" y="32511"/>
                  </a:lnTo>
                  <a:lnTo>
                    <a:pt x="20" y="31033"/>
                  </a:lnTo>
                  <a:lnTo>
                    <a:pt x="83" y="29585"/>
                  </a:lnTo>
                  <a:lnTo>
                    <a:pt x="187" y="28165"/>
                  </a:lnTo>
                  <a:lnTo>
                    <a:pt x="332" y="26774"/>
                  </a:lnTo>
                  <a:lnTo>
                    <a:pt x="520" y="25412"/>
                  </a:lnTo>
                  <a:lnTo>
                    <a:pt x="748" y="24079"/>
                  </a:lnTo>
                  <a:lnTo>
                    <a:pt x="1019" y="22775"/>
                  </a:lnTo>
                  <a:lnTo>
                    <a:pt x="1331" y="21500"/>
                  </a:lnTo>
                  <a:lnTo>
                    <a:pt x="1684" y="20253"/>
                  </a:lnTo>
                  <a:lnTo>
                    <a:pt x="2080" y="19036"/>
                  </a:lnTo>
                  <a:lnTo>
                    <a:pt x="2524" y="17851"/>
                  </a:lnTo>
                  <a:lnTo>
                    <a:pt x="3007" y="16703"/>
                  </a:lnTo>
                  <a:lnTo>
                    <a:pt x="3530" y="15591"/>
                  </a:lnTo>
                  <a:lnTo>
                    <a:pt x="4091" y="14514"/>
                  </a:lnTo>
                  <a:lnTo>
                    <a:pt x="4691" y="13474"/>
                  </a:lnTo>
                  <a:lnTo>
                    <a:pt x="5330" y="12471"/>
                  </a:lnTo>
                  <a:lnTo>
                    <a:pt x="6008" y="11503"/>
                  </a:lnTo>
                  <a:lnTo>
                    <a:pt x="6724" y="10571"/>
                  </a:lnTo>
                  <a:lnTo>
                    <a:pt x="7480" y="9676"/>
                  </a:lnTo>
                  <a:lnTo>
                    <a:pt x="8274" y="8817"/>
                  </a:lnTo>
                  <a:lnTo>
                    <a:pt x="9116" y="7987"/>
                  </a:lnTo>
                  <a:lnTo>
                    <a:pt x="9994" y="7196"/>
                  </a:lnTo>
                  <a:lnTo>
                    <a:pt x="10910" y="6446"/>
                  </a:lnTo>
                  <a:lnTo>
                    <a:pt x="11863" y="5735"/>
                  </a:lnTo>
                  <a:lnTo>
                    <a:pt x="12853" y="5064"/>
                  </a:lnTo>
                  <a:lnTo>
                    <a:pt x="13880" y="4433"/>
                  </a:lnTo>
                  <a:lnTo>
                    <a:pt x="14944" y="3841"/>
                  </a:lnTo>
                  <a:lnTo>
                    <a:pt x="16045" y="3290"/>
                  </a:lnTo>
                  <a:lnTo>
                    <a:pt x="17183" y="2778"/>
                  </a:lnTo>
                  <a:lnTo>
                    <a:pt x="18358" y="2306"/>
                  </a:lnTo>
                  <a:lnTo>
                    <a:pt x="19578" y="1867"/>
                  </a:lnTo>
                  <a:lnTo>
                    <a:pt x="20834" y="1475"/>
                  </a:lnTo>
                  <a:lnTo>
                    <a:pt x="22125" y="1129"/>
                  </a:lnTo>
                  <a:lnTo>
                    <a:pt x="23451" y="830"/>
                  </a:lnTo>
                  <a:lnTo>
                    <a:pt x="24813" y="576"/>
                  </a:lnTo>
                  <a:lnTo>
                    <a:pt x="26210" y="368"/>
                  </a:lnTo>
                  <a:lnTo>
                    <a:pt x="27642" y="207"/>
                  </a:lnTo>
                  <a:lnTo>
                    <a:pt x="29109" y="92"/>
                  </a:lnTo>
                  <a:lnTo>
                    <a:pt x="30611" y="23"/>
                  </a:lnTo>
                  <a:lnTo>
                    <a:pt x="32149" y="0"/>
                  </a:lnTo>
                  <a:lnTo>
                    <a:pt x="33687" y="23"/>
                  </a:lnTo>
                  <a:lnTo>
                    <a:pt x="35188" y="92"/>
                  </a:lnTo>
                  <a:lnTo>
                    <a:pt x="36653" y="207"/>
                  </a:lnTo>
                  <a:lnTo>
                    <a:pt x="38082" y="368"/>
                  </a:lnTo>
                  <a:lnTo>
                    <a:pt x="39475" y="576"/>
                  </a:lnTo>
                  <a:lnTo>
                    <a:pt x="40831" y="830"/>
                  </a:lnTo>
                  <a:lnTo>
                    <a:pt x="42152" y="1129"/>
                  </a:lnTo>
                  <a:lnTo>
                    <a:pt x="43436" y="1475"/>
                  </a:lnTo>
                  <a:lnTo>
                    <a:pt x="44684" y="1867"/>
                  </a:lnTo>
                  <a:lnTo>
                    <a:pt x="45896" y="2306"/>
                  </a:lnTo>
                  <a:lnTo>
                    <a:pt x="47079" y="2786"/>
                  </a:lnTo>
                  <a:lnTo>
                    <a:pt x="48223" y="3306"/>
                  </a:lnTo>
                  <a:lnTo>
                    <a:pt x="49329" y="3864"/>
                  </a:lnTo>
                  <a:lnTo>
                    <a:pt x="50396" y="4462"/>
                  </a:lnTo>
                  <a:lnTo>
                    <a:pt x="51423" y="5098"/>
                  </a:lnTo>
                  <a:lnTo>
                    <a:pt x="52412" y="5773"/>
                  </a:lnTo>
                  <a:lnTo>
                    <a:pt x="53362" y="6487"/>
                  </a:lnTo>
                  <a:lnTo>
                    <a:pt x="54273" y="7240"/>
                  </a:lnTo>
                  <a:lnTo>
                    <a:pt x="55146" y="8032"/>
                  </a:lnTo>
                  <a:lnTo>
                    <a:pt x="55979" y="8862"/>
                  </a:lnTo>
                  <a:lnTo>
                    <a:pt x="56782" y="9730"/>
                  </a:lnTo>
                  <a:lnTo>
                    <a:pt x="57545" y="10633"/>
                  </a:lnTo>
                  <a:lnTo>
                    <a:pt x="58269" y="11571"/>
                  </a:lnTo>
                  <a:lnTo>
                    <a:pt x="58953" y="12545"/>
                  </a:lnTo>
                  <a:lnTo>
                    <a:pt x="59597" y="13554"/>
                  </a:lnTo>
                  <a:lnTo>
                    <a:pt x="60201" y="14598"/>
                  </a:lnTo>
                  <a:lnTo>
                    <a:pt x="60765" y="15677"/>
                  </a:lnTo>
                  <a:lnTo>
                    <a:pt x="61289" y="16792"/>
                  </a:lnTo>
                  <a:lnTo>
                    <a:pt x="61774" y="17941"/>
                  </a:lnTo>
                  <a:lnTo>
                    <a:pt x="62219" y="19127"/>
                  </a:lnTo>
                  <a:lnTo>
                    <a:pt x="62623" y="20335"/>
                  </a:lnTo>
                  <a:lnTo>
                    <a:pt x="62984" y="21572"/>
                  </a:lnTo>
                  <a:lnTo>
                    <a:pt x="63303" y="22838"/>
                  </a:lnTo>
                  <a:lnTo>
                    <a:pt x="63579" y="24133"/>
                  </a:lnTo>
                  <a:lnTo>
                    <a:pt x="63813" y="25457"/>
                  </a:lnTo>
                  <a:lnTo>
                    <a:pt x="64004" y="26810"/>
                  </a:lnTo>
                  <a:lnTo>
                    <a:pt x="64153" y="28192"/>
                  </a:lnTo>
                  <a:lnTo>
                    <a:pt x="64259" y="29603"/>
                  </a:lnTo>
                  <a:lnTo>
                    <a:pt x="64323" y="31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041734" y="5263877"/>
              <a:ext cx="37304" cy="44584"/>
            </a:xfrm>
            <a:custGeom>
              <a:avLst/>
              <a:pathLst>
                <a:path w="37304" h="44584">
                  <a:moveTo>
                    <a:pt x="37304" y="22021"/>
                  </a:moveTo>
                  <a:lnTo>
                    <a:pt x="37292" y="21027"/>
                  </a:lnTo>
                  <a:lnTo>
                    <a:pt x="37255" y="20053"/>
                  </a:lnTo>
                  <a:lnTo>
                    <a:pt x="37194" y="19099"/>
                  </a:lnTo>
                  <a:lnTo>
                    <a:pt x="37109" y="18164"/>
                  </a:lnTo>
                  <a:lnTo>
                    <a:pt x="36999" y="17250"/>
                  </a:lnTo>
                  <a:lnTo>
                    <a:pt x="36865" y="16356"/>
                  </a:lnTo>
                  <a:lnTo>
                    <a:pt x="36706" y="15481"/>
                  </a:lnTo>
                  <a:lnTo>
                    <a:pt x="36523" y="14627"/>
                  </a:lnTo>
                  <a:lnTo>
                    <a:pt x="36315" y="13792"/>
                  </a:lnTo>
                  <a:lnTo>
                    <a:pt x="36083" y="12977"/>
                  </a:lnTo>
                  <a:lnTo>
                    <a:pt x="35836" y="12175"/>
                  </a:lnTo>
                  <a:lnTo>
                    <a:pt x="35566" y="11396"/>
                  </a:lnTo>
                  <a:lnTo>
                    <a:pt x="35272" y="10641"/>
                  </a:lnTo>
                  <a:lnTo>
                    <a:pt x="34955" y="9909"/>
                  </a:lnTo>
                  <a:lnTo>
                    <a:pt x="34614" y="9201"/>
                  </a:lnTo>
                  <a:lnTo>
                    <a:pt x="34249" y="8517"/>
                  </a:lnTo>
                  <a:lnTo>
                    <a:pt x="33861" y="7856"/>
                  </a:lnTo>
                  <a:lnTo>
                    <a:pt x="33450" y="7218"/>
                  </a:lnTo>
                  <a:lnTo>
                    <a:pt x="33015" y="6604"/>
                  </a:lnTo>
                  <a:lnTo>
                    <a:pt x="32556" y="6013"/>
                  </a:lnTo>
                  <a:lnTo>
                    <a:pt x="32075" y="5448"/>
                  </a:lnTo>
                  <a:lnTo>
                    <a:pt x="31571" y="4910"/>
                  </a:lnTo>
                  <a:lnTo>
                    <a:pt x="31044" y="4399"/>
                  </a:lnTo>
                  <a:lnTo>
                    <a:pt x="30494" y="3915"/>
                  </a:lnTo>
                  <a:lnTo>
                    <a:pt x="29922" y="3459"/>
                  </a:lnTo>
                  <a:lnTo>
                    <a:pt x="29328" y="3029"/>
                  </a:lnTo>
                  <a:lnTo>
                    <a:pt x="28711" y="2627"/>
                  </a:lnTo>
                  <a:lnTo>
                    <a:pt x="28071" y="2251"/>
                  </a:lnTo>
                  <a:lnTo>
                    <a:pt x="27408" y="1903"/>
                  </a:lnTo>
                  <a:lnTo>
                    <a:pt x="26723" y="1582"/>
                  </a:lnTo>
                  <a:lnTo>
                    <a:pt x="26025" y="1281"/>
                  </a:lnTo>
                  <a:lnTo>
                    <a:pt x="25303" y="1012"/>
                  </a:lnTo>
                  <a:lnTo>
                    <a:pt x="24560" y="775"/>
                  </a:lnTo>
                  <a:lnTo>
                    <a:pt x="23793" y="569"/>
                  </a:lnTo>
                  <a:lnTo>
                    <a:pt x="23004" y="395"/>
                  </a:lnTo>
                  <a:lnTo>
                    <a:pt x="22192" y="253"/>
                  </a:lnTo>
                  <a:lnTo>
                    <a:pt x="21358" y="142"/>
                  </a:lnTo>
                  <a:lnTo>
                    <a:pt x="20501" y="63"/>
                  </a:lnTo>
                  <a:lnTo>
                    <a:pt x="19622" y="15"/>
                  </a:lnTo>
                  <a:lnTo>
                    <a:pt x="18720" y="0"/>
                  </a:lnTo>
                  <a:lnTo>
                    <a:pt x="17799" y="15"/>
                  </a:lnTo>
                  <a:lnTo>
                    <a:pt x="16902" y="63"/>
                  </a:lnTo>
                  <a:lnTo>
                    <a:pt x="16027" y="142"/>
                  </a:lnTo>
                  <a:lnTo>
                    <a:pt x="15175" y="253"/>
                  </a:lnTo>
                  <a:lnTo>
                    <a:pt x="14345" y="395"/>
                  </a:lnTo>
                  <a:lnTo>
                    <a:pt x="13538" y="569"/>
                  </a:lnTo>
                  <a:lnTo>
                    <a:pt x="12753" y="775"/>
                  </a:lnTo>
                  <a:lnTo>
                    <a:pt x="11991" y="1012"/>
                  </a:lnTo>
                  <a:lnTo>
                    <a:pt x="11252" y="1281"/>
                  </a:lnTo>
                  <a:lnTo>
                    <a:pt x="10535" y="1582"/>
                  </a:lnTo>
                  <a:lnTo>
                    <a:pt x="9850" y="1903"/>
                  </a:lnTo>
                  <a:lnTo>
                    <a:pt x="9188" y="2251"/>
                  </a:lnTo>
                  <a:lnTo>
                    <a:pt x="8548" y="2627"/>
                  </a:lnTo>
                  <a:lnTo>
                    <a:pt x="7931" y="3029"/>
                  </a:lnTo>
                  <a:lnTo>
                    <a:pt x="7336" y="3459"/>
                  </a:lnTo>
                  <a:lnTo>
                    <a:pt x="6764" y="3915"/>
                  </a:lnTo>
                  <a:lnTo>
                    <a:pt x="6215" y="4399"/>
                  </a:lnTo>
                  <a:lnTo>
                    <a:pt x="5688" y="4910"/>
                  </a:lnTo>
                  <a:lnTo>
                    <a:pt x="5184" y="5448"/>
                  </a:lnTo>
                  <a:lnTo>
                    <a:pt x="4702" y="6013"/>
                  </a:lnTo>
                  <a:lnTo>
                    <a:pt x="4244" y="6604"/>
                  </a:lnTo>
                  <a:lnTo>
                    <a:pt x="3809" y="7218"/>
                  </a:lnTo>
                  <a:lnTo>
                    <a:pt x="3397" y="7856"/>
                  </a:lnTo>
                  <a:lnTo>
                    <a:pt x="3009" y="8517"/>
                  </a:lnTo>
                  <a:lnTo>
                    <a:pt x="2645" y="9201"/>
                  </a:lnTo>
                  <a:lnTo>
                    <a:pt x="2304" y="9909"/>
                  </a:lnTo>
                  <a:lnTo>
                    <a:pt x="1986" y="10641"/>
                  </a:lnTo>
                  <a:lnTo>
                    <a:pt x="1692" y="11396"/>
                  </a:lnTo>
                  <a:lnTo>
                    <a:pt x="1422" y="12175"/>
                  </a:lnTo>
                  <a:lnTo>
                    <a:pt x="1175" y="12977"/>
                  </a:lnTo>
                  <a:lnTo>
                    <a:pt x="952" y="13792"/>
                  </a:lnTo>
                  <a:lnTo>
                    <a:pt x="752" y="14627"/>
                  </a:lnTo>
                  <a:lnTo>
                    <a:pt x="576" y="15481"/>
                  </a:lnTo>
                  <a:lnTo>
                    <a:pt x="423" y="16356"/>
                  </a:lnTo>
                  <a:lnTo>
                    <a:pt x="293" y="17250"/>
                  </a:lnTo>
                  <a:lnTo>
                    <a:pt x="188" y="18164"/>
                  </a:lnTo>
                  <a:lnTo>
                    <a:pt x="105" y="19099"/>
                  </a:lnTo>
                  <a:lnTo>
                    <a:pt x="47" y="20053"/>
                  </a:lnTo>
                  <a:lnTo>
                    <a:pt x="11" y="21027"/>
                  </a:lnTo>
                  <a:lnTo>
                    <a:pt x="0" y="22021"/>
                  </a:lnTo>
                  <a:lnTo>
                    <a:pt x="11" y="23007"/>
                  </a:lnTo>
                  <a:lnTo>
                    <a:pt x="47" y="23978"/>
                  </a:lnTo>
                  <a:lnTo>
                    <a:pt x="105" y="24932"/>
                  </a:lnTo>
                  <a:lnTo>
                    <a:pt x="188" y="25869"/>
                  </a:lnTo>
                  <a:lnTo>
                    <a:pt x="293" y="26791"/>
                  </a:lnTo>
                  <a:lnTo>
                    <a:pt x="423" y="27696"/>
                  </a:lnTo>
                  <a:lnTo>
                    <a:pt x="576" y="28585"/>
                  </a:lnTo>
                  <a:lnTo>
                    <a:pt x="752" y="29458"/>
                  </a:lnTo>
                  <a:lnTo>
                    <a:pt x="952" y="30314"/>
                  </a:lnTo>
                  <a:lnTo>
                    <a:pt x="1175" y="31155"/>
                  </a:lnTo>
                  <a:lnTo>
                    <a:pt x="1431" y="31966"/>
                  </a:lnTo>
                  <a:lnTo>
                    <a:pt x="1709" y="32755"/>
                  </a:lnTo>
                  <a:lnTo>
                    <a:pt x="2009" y="33522"/>
                  </a:lnTo>
                  <a:lnTo>
                    <a:pt x="2333" y="34266"/>
                  </a:lnTo>
                  <a:lnTo>
                    <a:pt x="2679" y="34987"/>
                  </a:lnTo>
                  <a:lnTo>
                    <a:pt x="3047" y="35685"/>
                  </a:lnTo>
                  <a:lnTo>
                    <a:pt x="3438" y="36361"/>
                  </a:lnTo>
                  <a:lnTo>
                    <a:pt x="3852" y="37015"/>
                  </a:lnTo>
                  <a:lnTo>
                    <a:pt x="4288" y="37646"/>
                  </a:lnTo>
                  <a:lnTo>
                    <a:pt x="4747" y="38254"/>
                  </a:lnTo>
                  <a:lnTo>
                    <a:pt x="5229" y="38837"/>
                  </a:lnTo>
                  <a:lnTo>
                    <a:pt x="5733" y="39395"/>
                  </a:lnTo>
                  <a:lnTo>
                    <a:pt x="6260" y="39926"/>
                  </a:lnTo>
                  <a:lnTo>
                    <a:pt x="6809" y="40431"/>
                  </a:lnTo>
                  <a:lnTo>
                    <a:pt x="7381" y="40910"/>
                  </a:lnTo>
                  <a:lnTo>
                    <a:pt x="7976" y="41363"/>
                  </a:lnTo>
                  <a:lnTo>
                    <a:pt x="8593" y="41789"/>
                  </a:lnTo>
                  <a:lnTo>
                    <a:pt x="9233" y="42189"/>
                  </a:lnTo>
                  <a:lnTo>
                    <a:pt x="9895" y="42563"/>
                  </a:lnTo>
                  <a:lnTo>
                    <a:pt x="10580" y="42911"/>
                  </a:lnTo>
                  <a:lnTo>
                    <a:pt x="11288" y="43229"/>
                  </a:lnTo>
                  <a:lnTo>
                    <a:pt x="12017" y="43513"/>
                  </a:lnTo>
                  <a:lnTo>
                    <a:pt x="12767" y="43764"/>
                  </a:lnTo>
                  <a:lnTo>
                    <a:pt x="13540" y="43982"/>
                  </a:lnTo>
                  <a:lnTo>
                    <a:pt x="14334" y="44166"/>
                  </a:lnTo>
                  <a:lnTo>
                    <a:pt x="15149" y="44317"/>
                  </a:lnTo>
                  <a:lnTo>
                    <a:pt x="15987" y="44434"/>
                  </a:lnTo>
                  <a:lnTo>
                    <a:pt x="16846" y="44517"/>
                  </a:lnTo>
                  <a:lnTo>
                    <a:pt x="17727" y="44567"/>
                  </a:lnTo>
                  <a:lnTo>
                    <a:pt x="18629" y="44584"/>
                  </a:lnTo>
                  <a:lnTo>
                    <a:pt x="19592" y="44567"/>
                  </a:lnTo>
                  <a:lnTo>
                    <a:pt x="20528" y="44517"/>
                  </a:lnTo>
                  <a:lnTo>
                    <a:pt x="21437" y="44434"/>
                  </a:lnTo>
                  <a:lnTo>
                    <a:pt x="22319" y="44317"/>
                  </a:lnTo>
                  <a:lnTo>
                    <a:pt x="23174" y="44166"/>
                  </a:lnTo>
                  <a:lnTo>
                    <a:pt x="24001" y="43982"/>
                  </a:lnTo>
                  <a:lnTo>
                    <a:pt x="24801" y="43764"/>
                  </a:lnTo>
                  <a:lnTo>
                    <a:pt x="25575" y="43513"/>
                  </a:lnTo>
                  <a:lnTo>
                    <a:pt x="26321" y="43229"/>
                  </a:lnTo>
                  <a:lnTo>
                    <a:pt x="27040" y="42911"/>
                  </a:lnTo>
                  <a:lnTo>
                    <a:pt x="27732" y="42555"/>
                  </a:lnTo>
                  <a:lnTo>
                    <a:pt x="28400" y="42173"/>
                  </a:lnTo>
                  <a:lnTo>
                    <a:pt x="29042" y="41766"/>
                  </a:lnTo>
                  <a:lnTo>
                    <a:pt x="29659" y="41334"/>
                  </a:lnTo>
                  <a:lnTo>
                    <a:pt x="30250" y="40876"/>
                  </a:lnTo>
                  <a:lnTo>
                    <a:pt x="30816" y="40393"/>
                  </a:lnTo>
                  <a:lnTo>
                    <a:pt x="31357" y="39885"/>
                  </a:lnTo>
                  <a:lnTo>
                    <a:pt x="31873" y="39352"/>
                  </a:lnTo>
                  <a:lnTo>
                    <a:pt x="32363" y="38793"/>
                  </a:lnTo>
                  <a:lnTo>
                    <a:pt x="32828" y="38209"/>
                  </a:lnTo>
                  <a:lnTo>
                    <a:pt x="33277" y="37592"/>
                  </a:lnTo>
                  <a:lnTo>
                    <a:pt x="33701" y="36953"/>
                  </a:lnTo>
                  <a:lnTo>
                    <a:pt x="34101" y="36293"/>
                  </a:lnTo>
                  <a:lnTo>
                    <a:pt x="34477" y="35611"/>
                  </a:lnTo>
                  <a:lnTo>
                    <a:pt x="34828" y="34908"/>
                  </a:lnTo>
                  <a:lnTo>
                    <a:pt x="35155" y="34182"/>
                  </a:lnTo>
                  <a:lnTo>
                    <a:pt x="35458" y="33435"/>
                  </a:lnTo>
                  <a:lnTo>
                    <a:pt x="35736" y="32667"/>
                  </a:lnTo>
                  <a:lnTo>
                    <a:pt x="35990" y="31876"/>
                  </a:lnTo>
                  <a:lnTo>
                    <a:pt x="36219" y="31064"/>
                  </a:lnTo>
                  <a:lnTo>
                    <a:pt x="36425" y="30225"/>
                  </a:lnTo>
                  <a:lnTo>
                    <a:pt x="36610" y="29371"/>
                  </a:lnTo>
                  <a:lnTo>
                    <a:pt x="36772" y="28503"/>
                  </a:lnTo>
                  <a:lnTo>
                    <a:pt x="36913" y="27620"/>
                  </a:lnTo>
                  <a:lnTo>
                    <a:pt x="37033" y="26723"/>
                  </a:lnTo>
                  <a:lnTo>
                    <a:pt x="37131" y="25812"/>
                  </a:lnTo>
                  <a:lnTo>
                    <a:pt x="37206" y="24886"/>
                  </a:lnTo>
                  <a:lnTo>
                    <a:pt x="37261" y="23945"/>
                  </a:lnTo>
                  <a:lnTo>
                    <a:pt x="37293" y="22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102733" y="5254337"/>
              <a:ext cx="47523" cy="63711"/>
            </a:xfrm>
            <a:custGeom>
              <a:avLst/>
              <a:pathLst>
                <a:path w="47523" h="63711">
                  <a:moveTo>
                    <a:pt x="0" y="63711"/>
                  </a:moveTo>
                  <a:lnTo>
                    <a:pt x="0" y="0"/>
                  </a:lnTo>
                  <a:lnTo>
                    <a:pt x="13339" y="0"/>
                  </a:lnTo>
                  <a:lnTo>
                    <a:pt x="13339" y="53402"/>
                  </a:lnTo>
                  <a:lnTo>
                    <a:pt x="47523" y="53402"/>
                  </a:lnTo>
                  <a:lnTo>
                    <a:pt x="47523" y="637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155412" y="5254337"/>
              <a:ext cx="62129" cy="63711"/>
            </a:xfrm>
            <a:custGeom>
              <a:avLst/>
              <a:pathLst>
                <a:path w="62129" h="63711">
                  <a:moveTo>
                    <a:pt x="48925" y="63711"/>
                  </a:moveTo>
                  <a:lnTo>
                    <a:pt x="43273" y="47433"/>
                  </a:lnTo>
                  <a:lnTo>
                    <a:pt x="18991" y="47433"/>
                  </a:lnTo>
                  <a:lnTo>
                    <a:pt x="13339" y="63711"/>
                  </a:lnTo>
                  <a:lnTo>
                    <a:pt x="0" y="63711"/>
                  </a:lnTo>
                  <a:lnTo>
                    <a:pt x="23241" y="0"/>
                  </a:lnTo>
                  <a:lnTo>
                    <a:pt x="38977" y="0"/>
                  </a:lnTo>
                  <a:lnTo>
                    <a:pt x="62129" y="637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177388" y="5264693"/>
              <a:ext cx="18313" cy="27038"/>
            </a:xfrm>
            <a:custGeom>
              <a:avLst/>
              <a:pathLst>
                <a:path w="18313" h="27038">
                  <a:moveTo>
                    <a:pt x="12027" y="8725"/>
                  </a:moveTo>
                  <a:lnTo>
                    <a:pt x="11919" y="8408"/>
                  </a:lnTo>
                  <a:lnTo>
                    <a:pt x="11810" y="8092"/>
                  </a:lnTo>
                  <a:lnTo>
                    <a:pt x="11702" y="7775"/>
                  </a:lnTo>
                  <a:lnTo>
                    <a:pt x="11593" y="7459"/>
                  </a:lnTo>
                  <a:lnTo>
                    <a:pt x="11485" y="7142"/>
                  </a:lnTo>
                  <a:lnTo>
                    <a:pt x="11376" y="6826"/>
                  </a:lnTo>
                  <a:lnTo>
                    <a:pt x="11268" y="6509"/>
                  </a:lnTo>
                  <a:lnTo>
                    <a:pt x="11159" y="6193"/>
                  </a:lnTo>
                  <a:lnTo>
                    <a:pt x="11051" y="5876"/>
                  </a:lnTo>
                  <a:lnTo>
                    <a:pt x="10942" y="5559"/>
                  </a:lnTo>
                  <a:lnTo>
                    <a:pt x="10844" y="5237"/>
                  </a:lnTo>
                  <a:lnTo>
                    <a:pt x="10747" y="4921"/>
                  </a:lnTo>
                  <a:lnTo>
                    <a:pt x="10652" y="4611"/>
                  </a:lnTo>
                  <a:lnTo>
                    <a:pt x="10559" y="4308"/>
                  </a:lnTo>
                  <a:lnTo>
                    <a:pt x="10467" y="4011"/>
                  </a:lnTo>
                  <a:lnTo>
                    <a:pt x="10378" y="3720"/>
                  </a:lnTo>
                  <a:lnTo>
                    <a:pt x="10290" y="3436"/>
                  </a:lnTo>
                  <a:lnTo>
                    <a:pt x="10204" y="3158"/>
                  </a:lnTo>
                  <a:lnTo>
                    <a:pt x="10120" y="2886"/>
                  </a:lnTo>
                  <a:lnTo>
                    <a:pt x="10038" y="2620"/>
                  </a:lnTo>
                  <a:lnTo>
                    <a:pt x="9966" y="2354"/>
                  </a:lnTo>
                  <a:lnTo>
                    <a:pt x="9897" y="2098"/>
                  </a:lnTo>
                  <a:lnTo>
                    <a:pt x="9829" y="1851"/>
                  </a:lnTo>
                  <a:lnTo>
                    <a:pt x="9763" y="1615"/>
                  </a:lnTo>
                  <a:lnTo>
                    <a:pt x="9699" y="1388"/>
                  </a:lnTo>
                  <a:lnTo>
                    <a:pt x="9636" y="1172"/>
                  </a:lnTo>
                  <a:lnTo>
                    <a:pt x="9576" y="965"/>
                  </a:lnTo>
                  <a:lnTo>
                    <a:pt x="9517" y="768"/>
                  </a:lnTo>
                  <a:lnTo>
                    <a:pt x="9460" y="581"/>
                  </a:lnTo>
                  <a:lnTo>
                    <a:pt x="9405" y="405"/>
                  </a:lnTo>
                  <a:lnTo>
                    <a:pt x="9361" y="241"/>
                  </a:lnTo>
                  <a:lnTo>
                    <a:pt x="9322" y="92"/>
                  </a:lnTo>
                  <a:lnTo>
                    <a:pt x="8982" y="0"/>
                  </a:lnTo>
                  <a:lnTo>
                    <a:pt x="8945" y="135"/>
                  </a:lnTo>
                  <a:lnTo>
                    <a:pt x="8906" y="285"/>
                  </a:lnTo>
                  <a:lnTo>
                    <a:pt x="8862" y="450"/>
                  </a:lnTo>
                  <a:lnTo>
                    <a:pt x="8815" y="626"/>
                  </a:lnTo>
                  <a:lnTo>
                    <a:pt x="8765" y="812"/>
                  </a:lnTo>
                  <a:lnTo>
                    <a:pt x="8710" y="1006"/>
                  </a:lnTo>
                  <a:lnTo>
                    <a:pt x="8652" y="1210"/>
                  </a:lnTo>
                  <a:lnTo>
                    <a:pt x="8591" y="1422"/>
                  </a:lnTo>
                  <a:lnTo>
                    <a:pt x="8526" y="1644"/>
                  </a:lnTo>
                  <a:lnTo>
                    <a:pt x="8457" y="1874"/>
                  </a:lnTo>
                  <a:lnTo>
                    <a:pt x="8385" y="2114"/>
                  </a:lnTo>
                  <a:lnTo>
                    <a:pt x="8309" y="2363"/>
                  </a:lnTo>
                  <a:lnTo>
                    <a:pt x="8229" y="2620"/>
                  </a:lnTo>
                  <a:lnTo>
                    <a:pt x="8155" y="2886"/>
                  </a:lnTo>
                  <a:lnTo>
                    <a:pt x="8077" y="3158"/>
                  </a:lnTo>
                  <a:lnTo>
                    <a:pt x="7996" y="3436"/>
                  </a:lnTo>
                  <a:lnTo>
                    <a:pt x="7911" y="3720"/>
                  </a:lnTo>
                  <a:lnTo>
                    <a:pt x="7822" y="4011"/>
                  </a:lnTo>
                  <a:lnTo>
                    <a:pt x="7730" y="4308"/>
                  </a:lnTo>
                  <a:lnTo>
                    <a:pt x="7634" y="4611"/>
                  </a:lnTo>
                  <a:lnTo>
                    <a:pt x="7535" y="4921"/>
                  </a:lnTo>
                  <a:lnTo>
                    <a:pt x="7431" y="5237"/>
                  </a:lnTo>
                  <a:lnTo>
                    <a:pt x="7325" y="5559"/>
                  </a:lnTo>
                  <a:lnTo>
                    <a:pt x="7225" y="5876"/>
                  </a:lnTo>
                  <a:lnTo>
                    <a:pt x="7124" y="6193"/>
                  </a:lnTo>
                  <a:lnTo>
                    <a:pt x="7022" y="6509"/>
                  </a:lnTo>
                  <a:lnTo>
                    <a:pt x="6920" y="6826"/>
                  </a:lnTo>
                  <a:lnTo>
                    <a:pt x="6816" y="7142"/>
                  </a:lnTo>
                  <a:lnTo>
                    <a:pt x="6712" y="7459"/>
                  </a:lnTo>
                  <a:lnTo>
                    <a:pt x="6606" y="7775"/>
                  </a:lnTo>
                  <a:lnTo>
                    <a:pt x="6500" y="8092"/>
                  </a:lnTo>
                  <a:lnTo>
                    <a:pt x="6393" y="8408"/>
                  </a:lnTo>
                  <a:lnTo>
                    <a:pt x="6285" y="8725"/>
                  </a:lnTo>
                  <a:lnTo>
                    <a:pt x="0" y="27038"/>
                  </a:lnTo>
                  <a:lnTo>
                    <a:pt x="18313" y="27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226178" y="5254337"/>
              <a:ext cx="54442" cy="63711"/>
            </a:xfrm>
            <a:custGeom>
              <a:avLst/>
              <a:pathLst>
                <a:path w="54442" h="63711">
                  <a:moveTo>
                    <a:pt x="38796" y="63711"/>
                  </a:moveTo>
                  <a:lnTo>
                    <a:pt x="11033" y="14650"/>
                  </a:lnTo>
                  <a:lnTo>
                    <a:pt x="11077" y="15048"/>
                  </a:lnTo>
                  <a:lnTo>
                    <a:pt x="11121" y="15446"/>
                  </a:lnTo>
                  <a:lnTo>
                    <a:pt x="11164" y="15844"/>
                  </a:lnTo>
                  <a:lnTo>
                    <a:pt x="11206" y="16242"/>
                  </a:lnTo>
                  <a:lnTo>
                    <a:pt x="11247" y="16640"/>
                  </a:lnTo>
                  <a:lnTo>
                    <a:pt x="11288" y="17038"/>
                  </a:lnTo>
                  <a:lnTo>
                    <a:pt x="11327" y="17435"/>
                  </a:lnTo>
                  <a:lnTo>
                    <a:pt x="11365" y="17833"/>
                  </a:lnTo>
                  <a:lnTo>
                    <a:pt x="11403" y="18231"/>
                  </a:lnTo>
                  <a:lnTo>
                    <a:pt x="11440" y="18629"/>
                  </a:lnTo>
                  <a:lnTo>
                    <a:pt x="11475" y="18976"/>
                  </a:lnTo>
                  <a:lnTo>
                    <a:pt x="11508" y="19327"/>
                  </a:lnTo>
                  <a:lnTo>
                    <a:pt x="11540" y="19685"/>
                  </a:lnTo>
                  <a:lnTo>
                    <a:pt x="11570" y="20047"/>
                  </a:lnTo>
                  <a:lnTo>
                    <a:pt x="11598" y="20415"/>
                  </a:lnTo>
                  <a:lnTo>
                    <a:pt x="11624" y="20789"/>
                  </a:lnTo>
                  <a:lnTo>
                    <a:pt x="11649" y="21168"/>
                  </a:lnTo>
                  <a:lnTo>
                    <a:pt x="11671" y="21552"/>
                  </a:lnTo>
                  <a:lnTo>
                    <a:pt x="11692" y="21942"/>
                  </a:lnTo>
                  <a:lnTo>
                    <a:pt x="11711" y="22337"/>
                  </a:lnTo>
                  <a:lnTo>
                    <a:pt x="11737" y="22733"/>
                  </a:lnTo>
                  <a:lnTo>
                    <a:pt x="11760" y="23126"/>
                  </a:lnTo>
                  <a:lnTo>
                    <a:pt x="11780" y="23515"/>
                  </a:lnTo>
                  <a:lnTo>
                    <a:pt x="11798" y="23900"/>
                  </a:lnTo>
                  <a:lnTo>
                    <a:pt x="11813" y="24281"/>
                  </a:lnTo>
                  <a:lnTo>
                    <a:pt x="11825" y="24659"/>
                  </a:lnTo>
                  <a:lnTo>
                    <a:pt x="11834" y="25034"/>
                  </a:lnTo>
                  <a:lnTo>
                    <a:pt x="11841" y="25405"/>
                  </a:lnTo>
                  <a:lnTo>
                    <a:pt x="11845" y="25772"/>
                  </a:lnTo>
                  <a:lnTo>
                    <a:pt x="11847" y="26135"/>
                  </a:lnTo>
                  <a:lnTo>
                    <a:pt x="11847" y="63711"/>
                  </a:lnTo>
                  <a:lnTo>
                    <a:pt x="0" y="63711"/>
                  </a:lnTo>
                  <a:lnTo>
                    <a:pt x="0" y="0"/>
                  </a:lnTo>
                  <a:lnTo>
                    <a:pt x="15238" y="0"/>
                  </a:lnTo>
                  <a:lnTo>
                    <a:pt x="43409" y="49468"/>
                  </a:lnTo>
                  <a:lnTo>
                    <a:pt x="43364" y="49086"/>
                  </a:lnTo>
                  <a:lnTo>
                    <a:pt x="43320" y="48701"/>
                  </a:lnTo>
                  <a:lnTo>
                    <a:pt x="43277" y="48312"/>
                  </a:lnTo>
                  <a:lnTo>
                    <a:pt x="43235" y="47919"/>
                  </a:lnTo>
                  <a:lnTo>
                    <a:pt x="43194" y="47523"/>
                  </a:lnTo>
                  <a:lnTo>
                    <a:pt x="43154" y="47124"/>
                  </a:lnTo>
                  <a:lnTo>
                    <a:pt x="43114" y="46720"/>
                  </a:lnTo>
                  <a:lnTo>
                    <a:pt x="43076" y="46313"/>
                  </a:lnTo>
                  <a:lnTo>
                    <a:pt x="43038" y="45903"/>
                  </a:lnTo>
                  <a:lnTo>
                    <a:pt x="43002" y="45489"/>
                  </a:lnTo>
                  <a:lnTo>
                    <a:pt x="42966" y="45131"/>
                  </a:lnTo>
                  <a:lnTo>
                    <a:pt x="42931" y="44765"/>
                  </a:lnTo>
                  <a:lnTo>
                    <a:pt x="42897" y="44390"/>
                  </a:lnTo>
                  <a:lnTo>
                    <a:pt x="42864" y="44005"/>
                  </a:lnTo>
                  <a:lnTo>
                    <a:pt x="42832" y="43612"/>
                  </a:lnTo>
                  <a:lnTo>
                    <a:pt x="42801" y="43210"/>
                  </a:lnTo>
                  <a:lnTo>
                    <a:pt x="42771" y="42798"/>
                  </a:lnTo>
                  <a:lnTo>
                    <a:pt x="42741" y="42378"/>
                  </a:lnTo>
                  <a:lnTo>
                    <a:pt x="42713" y="41948"/>
                  </a:lnTo>
                  <a:lnTo>
                    <a:pt x="42685" y="41509"/>
                  </a:lnTo>
                  <a:lnTo>
                    <a:pt x="42668" y="41066"/>
                  </a:lnTo>
                  <a:lnTo>
                    <a:pt x="42653" y="40621"/>
                  </a:lnTo>
                  <a:lnTo>
                    <a:pt x="42639" y="40176"/>
                  </a:lnTo>
                  <a:lnTo>
                    <a:pt x="42627" y="39730"/>
                  </a:lnTo>
                  <a:lnTo>
                    <a:pt x="42617" y="39282"/>
                  </a:lnTo>
                  <a:lnTo>
                    <a:pt x="42609" y="38834"/>
                  </a:lnTo>
                  <a:lnTo>
                    <a:pt x="42603" y="38385"/>
                  </a:lnTo>
                  <a:lnTo>
                    <a:pt x="42598" y="37935"/>
                  </a:lnTo>
                  <a:lnTo>
                    <a:pt x="42596" y="37485"/>
                  </a:lnTo>
                  <a:lnTo>
                    <a:pt x="42595" y="37033"/>
                  </a:lnTo>
                  <a:lnTo>
                    <a:pt x="42595" y="0"/>
                  </a:lnTo>
                  <a:lnTo>
                    <a:pt x="54442" y="0"/>
                  </a:lnTo>
                  <a:lnTo>
                    <a:pt x="54442" y="637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293055" y="5254337"/>
              <a:ext cx="56793" cy="63711"/>
            </a:xfrm>
            <a:custGeom>
              <a:avLst/>
              <a:pathLst>
                <a:path w="56793" h="63711">
                  <a:moveTo>
                    <a:pt x="56793" y="31381"/>
                  </a:moveTo>
                  <a:lnTo>
                    <a:pt x="56769" y="32953"/>
                  </a:lnTo>
                  <a:lnTo>
                    <a:pt x="56697" y="34488"/>
                  </a:lnTo>
                  <a:lnTo>
                    <a:pt x="56577" y="35985"/>
                  </a:lnTo>
                  <a:lnTo>
                    <a:pt x="56410" y="37443"/>
                  </a:lnTo>
                  <a:lnTo>
                    <a:pt x="56194" y="38864"/>
                  </a:lnTo>
                  <a:lnTo>
                    <a:pt x="55930" y="40247"/>
                  </a:lnTo>
                  <a:lnTo>
                    <a:pt x="55619" y="41592"/>
                  </a:lnTo>
                  <a:lnTo>
                    <a:pt x="55259" y="42898"/>
                  </a:lnTo>
                  <a:lnTo>
                    <a:pt x="54852" y="44167"/>
                  </a:lnTo>
                  <a:lnTo>
                    <a:pt x="54396" y="45398"/>
                  </a:lnTo>
                  <a:lnTo>
                    <a:pt x="53900" y="46581"/>
                  </a:lnTo>
                  <a:lnTo>
                    <a:pt x="53367" y="47726"/>
                  </a:lnTo>
                  <a:lnTo>
                    <a:pt x="52800" y="48832"/>
                  </a:lnTo>
                  <a:lnTo>
                    <a:pt x="52197" y="49898"/>
                  </a:lnTo>
                  <a:lnTo>
                    <a:pt x="51559" y="50926"/>
                  </a:lnTo>
                  <a:lnTo>
                    <a:pt x="50886" y="51915"/>
                  </a:lnTo>
                  <a:lnTo>
                    <a:pt x="50177" y="52865"/>
                  </a:lnTo>
                  <a:lnTo>
                    <a:pt x="49433" y="53776"/>
                  </a:lnTo>
                  <a:lnTo>
                    <a:pt x="48654" y="54648"/>
                  </a:lnTo>
                  <a:lnTo>
                    <a:pt x="47840" y="55482"/>
                  </a:lnTo>
                  <a:lnTo>
                    <a:pt x="46993" y="56276"/>
                  </a:lnTo>
                  <a:lnTo>
                    <a:pt x="46114" y="57030"/>
                  </a:lnTo>
                  <a:lnTo>
                    <a:pt x="45206" y="57744"/>
                  </a:lnTo>
                  <a:lnTo>
                    <a:pt x="44266" y="58419"/>
                  </a:lnTo>
                  <a:lnTo>
                    <a:pt x="43296" y="59054"/>
                  </a:lnTo>
                  <a:lnTo>
                    <a:pt x="42294" y="59649"/>
                  </a:lnTo>
                  <a:lnTo>
                    <a:pt x="41263" y="60204"/>
                  </a:lnTo>
                  <a:lnTo>
                    <a:pt x="40200" y="60720"/>
                  </a:lnTo>
                  <a:lnTo>
                    <a:pt x="39107" y="61195"/>
                  </a:lnTo>
                  <a:lnTo>
                    <a:pt x="37982" y="61631"/>
                  </a:lnTo>
                  <a:lnTo>
                    <a:pt x="36843" y="62027"/>
                  </a:lnTo>
                  <a:lnTo>
                    <a:pt x="35685" y="62380"/>
                  </a:lnTo>
                  <a:lnTo>
                    <a:pt x="34510" y="62692"/>
                  </a:lnTo>
                  <a:lnTo>
                    <a:pt x="33316" y="62963"/>
                  </a:lnTo>
                  <a:lnTo>
                    <a:pt x="32104" y="63191"/>
                  </a:lnTo>
                  <a:lnTo>
                    <a:pt x="30874" y="63379"/>
                  </a:lnTo>
                  <a:lnTo>
                    <a:pt x="29626" y="63524"/>
                  </a:lnTo>
                  <a:lnTo>
                    <a:pt x="28360" y="63628"/>
                  </a:lnTo>
                  <a:lnTo>
                    <a:pt x="27076" y="63691"/>
                  </a:lnTo>
                  <a:lnTo>
                    <a:pt x="25774" y="63711"/>
                  </a:lnTo>
                  <a:lnTo>
                    <a:pt x="0" y="63711"/>
                  </a:lnTo>
                  <a:lnTo>
                    <a:pt x="0" y="0"/>
                  </a:lnTo>
                  <a:lnTo>
                    <a:pt x="23061" y="0"/>
                  </a:lnTo>
                  <a:lnTo>
                    <a:pt x="24531" y="18"/>
                  </a:lnTo>
                  <a:lnTo>
                    <a:pt x="25978" y="74"/>
                  </a:lnTo>
                  <a:lnTo>
                    <a:pt x="27400" y="166"/>
                  </a:lnTo>
                  <a:lnTo>
                    <a:pt x="28798" y="296"/>
                  </a:lnTo>
                  <a:lnTo>
                    <a:pt x="30171" y="463"/>
                  </a:lnTo>
                  <a:lnTo>
                    <a:pt x="31520" y="667"/>
                  </a:lnTo>
                  <a:lnTo>
                    <a:pt x="32844" y="908"/>
                  </a:lnTo>
                  <a:lnTo>
                    <a:pt x="34144" y="1186"/>
                  </a:lnTo>
                  <a:lnTo>
                    <a:pt x="35420" y="1501"/>
                  </a:lnTo>
                  <a:lnTo>
                    <a:pt x="36671" y="1853"/>
                  </a:lnTo>
                  <a:lnTo>
                    <a:pt x="37893" y="2244"/>
                  </a:lnTo>
                  <a:lnTo>
                    <a:pt x="39080" y="2675"/>
                  </a:lnTo>
                  <a:lnTo>
                    <a:pt x="40233" y="3145"/>
                  </a:lnTo>
                  <a:lnTo>
                    <a:pt x="41352" y="3655"/>
                  </a:lnTo>
                  <a:lnTo>
                    <a:pt x="42436" y="4205"/>
                  </a:lnTo>
                  <a:lnTo>
                    <a:pt x="43486" y="4794"/>
                  </a:lnTo>
                  <a:lnTo>
                    <a:pt x="44502" y="5424"/>
                  </a:lnTo>
                  <a:lnTo>
                    <a:pt x="45483" y="6093"/>
                  </a:lnTo>
                  <a:lnTo>
                    <a:pt x="46430" y="6802"/>
                  </a:lnTo>
                  <a:lnTo>
                    <a:pt x="47343" y="7551"/>
                  </a:lnTo>
                  <a:lnTo>
                    <a:pt x="48218" y="8340"/>
                  </a:lnTo>
                  <a:lnTo>
                    <a:pt x="49054" y="9171"/>
                  </a:lnTo>
                  <a:lnTo>
                    <a:pt x="49849" y="10044"/>
                  </a:lnTo>
                  <a:lnTo>
                    <a:pt x="50605" y="10958"/>
                  </a:lnTo>
                  <a:lnTo>
                    <a:pt x="51322" y="11914"/>
                  </a:lnTo>
                  <a:lnTo>
                    <a:pt x="51998" y="12912"/>
                  </a:lnTo>
                  <a:lnTo>
                    <a:pt x="52635" y="13951"/>
                  </a:lnTo>
                  <a:lnTo>
                    <a:pt x="53232" y="15032"/>
                  </a:lnTo>
                  <a:lnTo>
                    <a:pt x="53789" y="16154"/>
                  </a:lnTo>
                  <a:lnTo>
                    <a:pt x="54306" y="17318"/>
                  </a:lnTo>
                  <a:lnTo>
                    <a:pt x="54779" y="18525"/>
                  </a:lnTo>
                  <a:lnTo>
                    <a:pt x="55201" y="19776"/>
                  </a:lnTo>
                  <a:lnTo>
                    <a:pt x="55574" y="21071"/>
                  </a:lnTo>
                  <a:lnTo>
                    <a:pt x="55898" y="22411"/>
                  </a:lnTo>
                  <a:lnTo>
                    <a:pt x="56171" y="23795"/>
                  </a:lnTo>
                  <a:lnTo>
                    <a:pt x="56395" y="25224"/>
                  </a:lnTo>
                  <a:lnTo>
                    <a:pt x="56569" y="26697"/>
                  </a:lnTo>
                  <a:lnTo>
                    <a:pt x="56694" y="28214"/>
                  </a:lnTo>
                  <a:lnTo>
                    <a:pt x="56768" y="29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306394" y="5264646"/>
              <a:ext cx="30024" cy="43092"/>
            </a:xfrm>
            <a:custGeom>
              <a:avLst/>
              <a:pathLst>
                <a:path w="30024" h="43092">
                  <a:moveTo>
                    <a:pt x="30024" y="21071"/>
                  </a:moveTo>
                  <a:lnTo>
                    <a:pt x="30009" y="19974"/>
                  </a:lnTo>
                  <a:lnTo>
                    <a:pt x="29963" y="18910"/>
                  </a:lnTo>
                  <a:lnTo>
                    <a:pt x="29886" y="17876"/>
                  </a:lnTo>
                  <a:lnTo>
                    <a:pt x="29778" y="16875"/>
                  </a:lnTo>
                  <a:lnTo>
                    <a:pt x="29640" y="15905"/>
                  </a:lnTo>
                  <a:lnTo>
                    <a:pt x="29471" y="14967"/>
                  </a:lnTo>
                  <a:lnTo>
                    <a:pt x="29271" y="14060"/>
                  </a:lnTo>
                  <a:lnTo>
                    <a:pt x="29040" y="13185"/>
                  </a:lnTo>
                  <a:lnTo>
                    <a:pt x="28779" y="12342"/>
                  </a:lnTo>
                  <a:lnTo>
                    <a:pt x="28487" y="11530"/>
                  </a:lnTo>
                  <a:lnTo>
                    <a:pt x="28176" y="10749"/>
                  </a:lnTo>
                  <a:lnTo>
                    <a:pt x="27841" y="9996"/>
                  </a:lnTo>
                  <a:lnTo>
                    <a:pt x="27482" y="9273"/>
                  </a:lnTo>
                  <a:lnTo>
                    <a:pt x="27098" y="8578"/>
                  </a:lnTo>
                  <a:lnTo>
                    <a:pt x="26689" y="7913"/>
                  </a:lnTo>
                  <a:lnTo>
                    <a:pt x="26257" y="7276"/>
                  </a:lnTo>
                  <a:lnTo>
                    <a:pt x="25799" y="6668"/>
                  </a:lnTo>
                  <a:lnTo>
                    <a:pt x="25318" y="6089"/>
                  </a:lnTo>
                  <a:lnTo>
                    <a:pt x="24812" y="5540"/>
                  </a:lnTo>
                  <a:lnTo>
                    <a:pt x="24281" y="5019"/>
                  </a:lnTo>
                  <a:lnTo>
                    <a:pt x="23728" y="4517"/>
                  </a:lnTo>
                  <a:lnTo>
                    <a:pt x="23153" y="4042"/>
                  </a:lnTo>
                  <a:lnTo>
                    <a:pt x="22556" y="3594"/>
                  </a:lnTo>
                  <a:lnTo>
                    <a:pt x="21937" y="3174"/>
                  </a:lnTo>
                  <a:lnTo>
                    <a:pt x="21297" y="2780"/>
                  </a:lnTo>
                  <a:lnTo>
                    <a:pt x="20635" y="2414"/>
                  </a:lnTo>
                  <a:lnTo>
                    <a:pt x="19951" y="2075"/>
                  </a:lnTo>
                  <a:lnTo>
                    <a:pt x="19246" y="1763"/>
                  </a:lnTo>
                  <a:lnTo>
                    <a:pt x="18519" y="1478"/>
                  </a:lnTo>
                  <a:lnTo>
                    <a:pt x="17770" y="1220"/>
                  </a:lnTo>
                  <a:lnTo>
                    <a:pt x="17011" y="988"/>
                  </a:lnTo>
                  <a:lnTo>
                    <a:pt x="16236" y="781"/>
                  </a:lnTo>
                  <a:lnTo>
                    <a:pt x="15445" y="598"/>
                  </a:lnTo>
                  <a:lnTo>
                    <a:pt x="14637" y="439"/>
                  </a:lnTo>
                  <a:lnTo>
                    <a:pt x="13814" y="305"/>
                  </a:lnTo>
                  <a:lnTo>
                    <a:pt x="12973" y="195"/>
                  </a:lnTo>
                  <a:lnTo>
                    <a:pt x="12117" y="109"/>
                  </a:lnTo>
                  <a:lnTo>
                    <a:pt x="11244" y="48"/>
                  </a:lnTo>
                  <a:lnTo>
                    <a:pt x="10355" y="12"/>
                  </a:lnTo>
                  <a:lnTo>
                    <a:pt x="9450" y="0"/>
                  </a:lnTo>
                  <a:lnTo>
                    <a:pt x="0" y="0"/>
                  </a:lnTo>
                  <a:lnTo>
                    <a:pt x="0" y="43092"/>
                  </a:lnTo>
                  <a:lnTo>
                    <a:pt x="11304" y="43092"/>
                  </a:lnTo>
                  <a:lnTo>
                    <a:pt x="12102" y="43078"/>
                  </a:lnTo>
                  <a:lnTo>
                    <a:pt x="12888" y="43036"/>
                  </a:lnTo>
                  <a:lnTo>
                    <a:pt x="13662" y="42966"/>
                  </a:lnTo>
                  <a:lnTo>
                    <a:pt x="14422" y="42868"/>
                  </a:lnTo>
                  <a:lnTo>
                    <a:pt x="15170" y="42742"/>
                  </a:lnTo>
                  <a:lnTo>
                    <a:pt x="15905" y="42587"/>
                  </a:lnTo>
                  <a:lnTo>
                    <a:pt x="16628" y="42405"/>
                  </a:lnTo>
                  <a:lnTo>
                    <a:pt x="17338" y="42195"/>
                  </a:lnTo>
                  <a:lnTo>
                    <a:pt x="18035" y="41957"/>
                  </a:lnTo>
                  <a:lnTo>
                    <a:pt x="18720" y="41690"/>
                  </a:lnTo>
                  <a:lnTo>
                    <a:pt x="19397" y="41396"/>
                  </a:lnTo>
                  <a:lnTo>
                    <a:pt x="20056" y="41075"/>
                  </a:lnTo>
                  <a:lnTo>
                    <a:pt x="20696" y="40727"/>
                  </a:lnTo>
                  <a:lnTo>
                    <a:pt x="21317" y="40352"/>
                  </a:lnTo>
                  <a:lnTo>
                    <a:pt x="21919" y="39949"/>
                  </a:lnTo>
                  <a:lnTo>
                    <a:pt x="22502" y="39520"/>
                  </a:lnTo>
                  <a:lnTo>
                    <a:pt x="23066" y="39063"/>
                  </a:lnTo>
                  <a:lnTo>
                    <a:pt x="23610" y="38579"/>
                  </a:lnTo>
                  <a:lnTo>
                    <a:pt x="24136" y="38068"/>
                  </a:lnTo>
                  <a:lnTo>
                    <a:pt x="24643" y="37530"/>
                  </a:lnTo>
                  <a:lnTo>
                    <a:pt x="25138" y="36956"/>
                  </a:lnTo>
                  <a:lnTo>
                    <a:pt x="25611" y="36356"/>
                  </a:lnTo>
                  <a:lnTo>
                    <a:pt x="26061" y="35730"/>
                  </a:lnTo>
                  <a:lnTo>
                    <a:pt x="26488" y="35078"/>
                  </a:lnTo>
                  <a:lnTo>
                    <a:pt x="26893" y="34399"/>
                  </a:lnTo>
                  <a:lnTo>
                    <a:pt x="27275" y="33694"/>
                  </a:lnTo>
                  <a:lnTo>
                    <a:pt x="27634" y="32963"/>
                  </a:lnTo>
                  <a:lnTo>
                    <a:pt x="27971" y="32205"/>
                  </a:lnTo>
                  <a:lnTo>
                    <a:pt x="28285" y="31422"/>
                  </a:lnTo>
                  <a:lnTo>
                    <a:pt x="28577" y="30612"/>
                  </a:lnTo>
                  <a:lnTo>
                    <a:pt x="28852" y="29776"/>
                  </a:lnTo>
                  <a:lnTo>
                    <a:pt x="29098" y="28914"/>
                  </a:lnTo>
                  <a:lnTo>
                    <a:pt x="29315" y="28025"/>
                  </a:lnTo>
                  <a:lnTo>
                    <a:pt x="29503" y="27110"/>
                  </a:lnTo>
                  <a:lnTo>
                    <a:pt x="29662" y="26169"/>
                  </a:lnTo>
                  <a:lnTo>
                    <a:pt x="29793" y="25202"/>
                  </a:lnTo>
                  <a:lnTo>
                    <a:pt x="29894" y="24209"/>
                  </a:lnTo>
                  <a:lnTo>
                    <a:pt x="29966" y="23189"/>
                  </a:lnTo>
                  <a:lnTo>
                    <a:pt x="30010" y="22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8621607" y="4985374"/>
              <a:ext cx="19819" cy="24094"/>
            </a:xfrm>
            <a:custGeom>
              <a:avLst/>
              <a:pathLst>
                <a:path w="19819" h="24094">
                  <a:moveTo>
                    <a:pt x="19819" y="7626"/>
                  </a:moveTo>
                  <a:lnTo>
                    <a:pt x="19814" y="7936"/>
                  </a:lnTo>
                  <a:lnTo>
                    <a:pt x="19798" y="8245"/>
                  </a:lnTo>
                  <a:lnTo>
                    <a:pt x="19771" y="8551"/>
                  </a:lnTo>
                  <a:lnTo>
                    <a:pt x="19734" y="8855"/>
                  </a:lnTo>
                  <a:lnTo>
                    <a:pt x="19686" y="9157"/>
                  </a:lnTo>
                  <a:lnTo>
                    <a:pt x="19628" y="9457"/>
                  </a:lnTo>
                  <a:lnTo>
                    <a:pt x="19559" y="9755"/>
                  </a:lnTo>
                  <a:lnTo>
                    <a:pt x="19480" y="10050"/>
                  </a:lnTo>
                  <a:lnTo>
                    <a:pt x="19389" y="10344"/>
                  </a:lnTo>
                  <a:lnTo>
                    <a:pt x="19289" y="10636"/>
                  </a:lnTo>
                  <a:lnTo>
                    <a:pt x="19180" y="10920"/>
                  </a:lnTo>
                  <a:lnTo>
                    <a:pt x="19061" y="11198"/>
                  </a:lnTo>
                  <a:lnTo>
                    <a:pt x="18930" y="11469"/>
                  </a:lnTo>
                  <a:lnTo>
                    <a:pt x="18788" y="11733"/>
                  </a:lnTo>
                  <a:lnTo>
                    <a:pt x="18635" y="11991"/>
                  </a:lnTo>
                  <a:lnTo>
                    <a:pt x="18470" y="12243"/>
                  </a:lnTo>
                  <a:lnTo>
                    <a:pt x="18294" y="12488"/>
                  </a:lnTo>
                  <a:lnTo>
                    <a:pt x="18107" y="12726"/>
                  </a:lnTo>
                  <a:lnTo>
                    <a:pt x="17908" y="12958"/>
                  </a:lnTo>
                  <a:lnTo>
                    <a:pt x="17698" y="13184"/>
                  </a:lnTo>
                  <a:lnTo>
                    <a:pt x="17477" y="13402"/>
                  </a:lnTo>
                  <a:lnTo>
                    <a:pt x="17244" y="13611"/>
                  </a:lnTo>
                  <a:lnTo>
                    <a:pt x="17000" y="13811"/>
                  </a:lnTo>
                  <a:lnTo>
                    <a:pt x="16743" y="14002"/>
                  </a:lnTo>
                  <a:lnTo>
                    <a:pt x="16476" y="14184"/>
                  </a:lnTo>
                  <a:lnTo>
                    <a:pt x="16196" y="14358"/>
                  </a:lnTo>
                  <a:lnTo>
                    <a:pt x="15905" y="14522"/>
                  </a:lnTo>
                  <a:lnTo>
                    <a:pt x="15603" y="14678"/>
                  </a:lnTo>
                  <a:lnTo>
                    <a:pt x="15288" y="14824"/>
                  </a:lnTo>
                  <a:lnTo>
                    <a:pt x="14962" y="14962"/>
                  </a:lnTo>
                  <a:lnTo>
                    <a:pt x="14624" y="15086"/>
                  </a:lnTo>
                  <a:lnTo>
                    <a:pt x="14274" y="15196"/>
                  </a:lnTo>
                  <a:lnTo>
                    <a:pt x="13912" y="15294"/>
                  </a:lnTo>
                  <a:lnTo>
                    <a:pt x="13537" y="15378"/>
                  </a:lnTo>
                  <a:lnTo>
                    <a:pt x="13150" y="15450"/>
                  </a:lnTo>
                  <a:lnTo>
                    <a:pt x="12750" y="15508"/>
                  </a:lnTo>
                  <a:lnTo>
                    <a:pt x="12338" y="15554"/>
                  </a:lnTo>
                  <a:lnTo>
                    <a:pt x="11914" y="15586"/>
                  </a:lnTo>
                  <a:lnTo>
                    <a:pt x="11478" y="15606"/>
                  </a:lnTo>
                  <a:lnTo>
                    <a:pt x="11029" y="15612"/>
                  </a:lnTo>
                  <a:lnTo>
                    <a:pt x="5044" y="15612"/>
                  </a:lnTo>
                  <a:lnTo>
                    <a:pt x="5044" y="24094"/>
                  </a:lnTo>
                  <a:lnTo>
                    <a:pt x="0" y="24094"/>
                  </a:lnTo>
                  <a:lnTo>
                    <a:pt x="0" y="0"/>
                  </a:lnTo>
                  <a:lnTo>
                    <a:pt x="10824" y="0"/>
                  </a:lnTo>
                  <a:lnTo>
                    <a:pt x="11280" y="5"/>
                  </a:lnTo>
                  <a:lnTo>
                    <a:pt x="11723" y="22"/>
                  </a:lnTo>
                  <a:lnTo>
                    <a:pt x="12154" y="50"/>
                  </a:lnTo>
                  <a:lnTo>
                    <a:pt x="12572" y="90"/>
                  </a:lnTo>
                  <a:lnTo>
                    <a:pt x="12979" y="141"/>
                  </a:lnTo>
                  <a:lnTo>
                    <a:pt x="13373" y="203"/>
                  </a:lnTo>
                  <a:lnTo>
                    <a:pt x="13754" y="276"/>
                  </a:lnTo>
                  <a:lnTo>
                    <a:pt x="14124" y="361"/>
                  </a:lnTo>
                  <a:lnTo>
                    <a:pt x="14481" y="457"/>
                  </a:lnTo>
                  <a:lnTo>
                    <a:pt x="14826" y="564"/>
                  </a:lnTo>
                  <a:lnTo>
                    <a:pt x="15158" y="678"/>
                  </a:lnTo>
                  <a:lnTo>
                    <a:pt x="15479" y="801"/>
                  </a:lnTo>
                  <a:lnTo>
                    <a:pt x="15789" y="934"/>
                  </a:lnTo>
                  <a:lnTo>
                    <a:pt x="16087" y="1075"/>
                  </a:lnTo>
                  <a:lnTo>
                    <a:pt x="16373" y="1226"/>
                  </a:lnTo>
                  <a:lnTo>
                    <a:pt x="16648" y="1387"/>
                  </a:lnTo>
                  <a:lnTo>
                    <a:pt x="16911" y="1556"/>
                  </a:lnTo>
                  <a:lnTo>
                    <a:pt x="17162" y="1735"/>
                  </a:lnTo>
                  <a:lnTo>
                    <a:pt x="17402" y="1923"/>
                  </a:lnTo>
                  <a:lnTo>
                    <a:pt x="17630" y="2120"/>
                  </a:lnTo>
                  <a:lnTo>
                    <a:pt x="17846" y="2326"/>
                  </a:lnTo>
                  <a:lnTo>
                    <a:pt x="18051" y="2539"/>
                  </a:lnTo>
                  <a:lnTo>
                    <a:pt x="18245" y="2761"/>
                  </a:lnTo>
                  <a:lnTo>
                    <a:pt x="18426" y="2990"/>
                  </a:lnTo>
                  <a:lnTo>
                    <a:pt x="18596" y="3227"/>
                  </a:lnTo>
                  <a:lnTo>
                    <a:pt x="18754" y="3472"/>
                  </a:lnTo>
                  <a:lnTo>
                    <a:pt x="18901" y="3725"/>
                  </a:lnTo>
                  <a:lnTo>
                    <a:pt x="19036" y="3986"/>
                  </a:lnTo>
                  <a:lnTo>
                    <a:pt x="19160" y="4255"/>
                  </a:lnTo>
                  <a:lnTo>
                    <a:pt x="19272" y="4531"/>
                  </a:lnTo>
                  <a:lnTo>
                    <a:pt x="19376" y="4814"/>
                  </a:lnTo>
                  <a:lnTo>
                    <a:pt x="19469" y="5104"/>
                  </a:lnTo>
                  <a:lnTo>
                    <a:pt x="19551" y="5399"/>
                  </a:lnTo>
                  <a:lnTo>
                    <a:pt x="19622" y="5699"/>
                  </a:lnTo>
                  <a:lnTo>
                    <a:pt x="19682" y="6006"/>
                  </a:lnTo>
                  <a:lnTo>
                    <a:pt x="19731" y="6318"/>
                  </a:lnTo>
                  <a:lnTo>
                    <a:pt x="19770" y="6637"/>
                  </a:lnTo>
                  <a:lnTo>
                    <a:pt x="19797" y="6961"/>
                  </a:lnTo>
                  <a:lnTo>
                    <a:pt x="19813" y="729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8626651" y="4989290"/>
              <a:ext cx="9695" cy="7814"/>
            </a:xfrm>
            <a:custGeom>
              <a:avLst/>
              <a:pathLst>
                <a:path w="9695" h="7814">
                  <a:moveTo>
                    <a:pt x="9695" y="3796"/>
                  </a:moveTo>
                  <a:lnTo>
                    <a:pt x="9684" y="3432"/>
                  </a:lnTo>
                  <a:lnTo>
                    <a:pt x="9650" y="3086"/>
                  </a:lnTo>
                  <a:lnTo>
                    <a:pt x="9594" y="2759"/>
                  </a:lnTo>
                  <a:lnTo>
                    <a:pt x="9515" y="2450"/>
                  </a:lnTo>
                  <a:lnTo>
                    <a:pt x="9413" y="2158"/>
                  </a:lnTo>
                  <a:lnTo>
                    <a:pt x="9289" y="1885"/>
                  </a:lnTo>
                  <a:lnTo>
                    <a:pt x="9142" y="1630"/>
                  </a:lnTo>
                  <a:lnTo>
                    <a:pt x="8973" y="1394"/>
                  </a:lnTo>
                  <a:lnTo>
                    <a:pt x="8781" y="1175"/>
                  </a:lnTo>
                  <a:lnTo>
                    <a:pt x="8567" y="974"/>
                  </a:lnTo>
                  <a:lnTo>
                    <a:pt x="8333" y="789"/>
                  </a:lnTo>
                  <a:lnTo>
                    <a:pt x="8077" y="623"/>
                  </a:lnTo>
                  <a:lnTo>
                    <a:pt x="7798" y="477"/>
                  </a:lnTo>
                  <a:lnTo>
                    <a:pt x="7497" y="350"/>
                  </a:lnTo>
                  <a:lnTo>
                    <a:pt x="7173" y="243"/>
                  </a:lnTo>
                  <a:lnTo>
                    <a:pt x="6827" y="155"/>
                  </a:lnTo>
                  <a:lnTo>
                    <a:pt x="6458" y="87"/>
                  </a:lnTo>
                  <a:lnTo>
                    <a:pt x="6066" y="38"/>
                  </a:lnTo>
                  <a:lnTo>
                    <a:pt x="5652" y="9"/>
                  </a:lnTo>
                  <a:lnTo>
                    <a:pt x="5215" y="0"/>
                  </a:lnTo>
                  <a:lnTo>
                    <a:pt x="0" y="0"/>
                  </a:lnTo>
                  <a:lnTo>
                    <a:pt x="0" y="7814"/>
                  </a:lnTo>
                  <a:lnTo>
                    <a:pt x="5352" y="7814"/>
                  </a:lnTo>
                  <a:lnTo>
                    <a:pt x="5574" y="7811"/>
                  </a:lnTo>
                  <a:lnTo>
                    <a:pt x="5790" y="7803"/>
                  </a:lnTo>
                  <a:lnTo>
                    <a:pt x="6000" y="7788"/>
                  </a:lnTo>
                  <a:lnTo>
                    <a:pt x="6203" y="7768"/>
                  </a:lnTo>
                  <a:lnTo>
                    <a:pt x="6399" y="7742"/>
                  </a:lnTo>
                  <a:lnTo>
                    <a:pt x="6589" y="7710"/>
                  </a:lnTo>
                  <a:lnTo>
                    <a:pt x="6773" y="7672"/>
                  </a:lnTo>
                  <a:lnTo>
                    <a:pt x="6950" y="7628"/>
                  </a:lnTo>
                  <a:lnTo>
                    <a:pt x="7120" y="7579"/>
                  </a:lnTo>
                  <a:lnTo>
                    <a:pt x="7284" y="7524"/>
                  </a:lnTo>
                  <a:lnTo>
                    <a:pt x="7446" y="7463"/>
                  </a:lnTo>
                  <a:lnTo>
                    <a:pt x="7601" y="7398"/>
                  </a:lnTo>
                  <a:lnTo>
                    <a:pt x="7751" y="7328"/>
                  </a:lnTo>
                  <a:lnTo>
                    <a:pt x="7894" y="7253"/>
                  </a:lnTo>
                  <a:lnTo>
                    <a:pt x="8032" y="7173"/>
                  </a:lnTo>
                  <a:lnTo>
                    <a:pt x="9110" y="6121"/>
                  </a:lnTo>
                  <a:lnTo>
                    <a:pt x="9187" y="5993"/>
                  </a:lnTo>
                  <a:lnTo>
                    <a:pt x="9259" y="5860"/>
                  </a:lnTo>
                  <a:lnTo>
                    <a:pt x="9325" y="5723"/>
                  </a:lnTo>
                  <a:lnTo>
                    <a:pt x="9385" y="5582"/>
                  </a:lnTo>
                  <a:lnTo>
                    <a:pt x="9439" y="5437"/>
                  </a:lnTo>
                  <a:lnTo>
                    <a:pt x="9488" y="5286"/>
                  </a:lnTo>
                  <a:lnTo>
                    <a:pt x="9531" y="5131"/>
                  </a:lnTo>
                  <a:lnTo>
                    <a:pt x="9570" y="4974"/>
                  </a:lnTo>
                  <a:lnTo>
                    <a:pt x="9603" y="4814"/>
                  </a:lnTo>
                  <a:lnTo>
                    <a:pt x="9631" y="4651"/>
                  </a:lnTo>
                  <a:lnTo>
                    <a:pt x="9654" y="4485"/>
                  </a:lnTo>
                  <a:lnTo>
                    <a:pt x="9672" y="4317"/>
                  </a:lnTo>
                  <a:lnTo>
                    <a:pt x="9685" y="4146"/>
                  </a:lnTo>
                  <a:lnTo>
                    <a:pt x="9693" y="397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8644060" y="4985014"/>
              <a:ext cx="24333" cy="24795"/>
            </a:xfrm>
            <a:custGeom>
              <a:avLst/>
              <a:pathLst>
                <a:path w="24333" h="24795">
                  <a:moveTo>
                    <a:pt x="24333" y="12295"/>
                  </a:moveTo>
                  <a:lnTo>
                    <a:pt x="24325" y="12854"/>
                  </a:lnTo>
                  <a:lnTo>
                    <a:pt x="24300" y="13403"/>
                  </a:lnTo>
                  <a:lnTo>
                    <a:pt x="24258" y="13941"/>
                  </a:lnTo>
                  <a:lnTo>
                    <a:pt x="24199" y="14470"/>
                  </a:lnTo>
                  <a:lnTo>
                    <a:pt x="24124" y="14988"/>
                  </a:lnTo>
                  <a:lnTo>
                    <a:pt x="24032" y="15496"/>
                  </a:lnTo>
                  <a:lnTo>
                    <a:pt x="23923" y="15993"/>
                  </a:lnTo>
                  <a:lnTo>
                    <a:pt x="23797" y="16481"/>
                  </a:lnTo>
                  <a:lnTo>
                    <a:pt x="23655" y="16958"/>
                  </a:lnTo>
                  <a:lnTo>
                    <a:pt x="23495" y="17425"/>
                  </a:lnTo>
                  <a:lnTo>
                    <a:pt x="23320" y="17880"/>
                  </a:lnTo>
                  <a:lnTo>
                    <a:pt x="23131" y="18322"/>
                  </a:lnTo>
                  <a:lnTo>
                    <a:pt x="22926" y="18750"/>
                  </a:lnTo>
                  <a:lnTo>
                    <a:pt x="22707" y="19165"/>
                  </a:lnTo>
                  <a:lnTo>
                    <a:pt x="22474" y="19567"/>
                  </a:lnTo>
                  <a:lnTo>
                    <a:pt x="22225" y="19955"/>
                  </a:lnTo>
                  <a:lnTo>
                    <a:pt x="21962" y="20330"/>
                  </a:lnTo>
                  <a:lnTo>
                    <a:pt x="21684" y="20692"/>
                  </a:lnTo>
                  <a:lnTo>
                    <a:pt x="21392" y="21040"/>
                  </a:lnTo>
                  <a:lnTo>
                    <a:pt x="21084" y="21375"/>
                  </a:lnTo>
                  <a:lnTo>
                    <a:pt x="20763" y="21696"/>
                  </a:lnTo>
                  <a:lnTo>
                    <a:pt x="20427" y="22002"/>
                  </a:lnTo>
                  <a:lnTo>
                    <a:pt x="20077" y="22292"/>
                  </a:lnTo>
                  <a:lnTo>
                    <a:pt x="19713" y="22568"/>
                  </a:lnTo>
                  <a:lnTo>
                    <a:pt x="19336" y="22828"/>
                  </a:lnTo>
                  <a:lnTo>
                    <a:pt x="18944" y="23074"/>
                  </a:lnTo>
                  <a:lnTo>
                    <a:pt x="18538" y="23305"/>
                  </a:lnTo>
                  <a:lnTo>
                    <a:pt x="18118" y="23520"/>
                  </a:lnTo>
                  <a:lnTo>
                    <a:pt x="17685" y="23720"/>
                  </a:lnTo>
                  <a:lnTo>
                    <a:pt x="17237" y="23906"/>
                  </a:lnTo>
                  <a:lnTo>
                    <a:pt x="16779" y="24075"/>
                  </a:lnTo>
                  <a:lnTo>
                    <a:pt x="16310" y="24226"/>
                  </a:lnTo>
                  <a:lnTo>
                    <a:pt x="15828" y="24359"/>
                  </a:lnTo>
                  <a:lnTo>
                    <a:pt x="15335" y="24475"/>
                  </a:lnTo>
                  <a:lnTo>
                    <a:pt x="14830" y="24573"/>
                  </a:lnTo>
                  <a:lnTo>
                    <a:pt x="14313" y="24653"/>
                  </a:lnTo>
                  <a:lnTo>
                    <a:pt x="13783" y="24715"/>
                  </a:lnTo>
                  <a:lnTo>
                    <a:pt x="13242" y="24759"/>
                  </a:lnTo>
                  <a:lnTo>
                    <a:pt x="12689" y="24786"/>
                  </a:lnTo>
                  <a:lnTo>
                    <a:pt x="12124" y="24795"/>
                  </a:lnTo>
                  <a:lnTo>
                    <a:pt x="11526" y="24786"/>
                  </a:lnTo>
                  <a:lnTo>
                    <a:pt x="10943" y="24758"/>
                  </a:lnTo>
                  <a:lnTo>
                    <a:pt x="10375" y="24712"/>
                  </a:lnTo>
                  <a:lnTo>
                    <a:pt x="9823" y="24647"/>
                  </a:lnTo>
                  <a:lnTo>
                    <a:pt x="9285" y="24564"/>
                  </a:lnTo>
                  <a:lnTo>
                    <a:pt x="8762" y="24463"/>
                  </a:lnTo>
                  <a:lnTo>
                    <a:pt x="8255" y="24343"/>
                  </a:lnTo>
                  <a:lnTo>
                    <a:pt x="7762" y="24204"/>
                  </a:lnTo>
                  <a:lnTo>
                    <a:pt x="7285" y="24047"/>
                  </a:lnTo>
                  <a:lnTo>
                    <a:pt x="6823" y="23872"/>
                  </a:lnTo>
                  <a:lnTo>
                    <a:pt x="6378" y="23676"/>
                  </a:lnTo>
                  <a:lnTo>
                    <a:pt x="5949" y="23467"/>
                  </a:lnTo>
                  <a:lnTo>
                    <a:pt x="5534" y="23243"/>
                  </a:lnTo>
                  <a:lnTo>
                    <a:pt x="5134" y="23004"/>
                  </a:lnTo>
                  <a:lnTo>
                    <a:pt x="4749" y="22752"/>
                  </a:lnTo>
                  <a:lnTo>
                    <a:pt x="4379" y="22484"/>
                  </a:lnTo>
                  <a:lnTo>
                    <a:pt x="4023" y="22203"/>
                  </a:lnTo>
                  <a:lnTo>
                    <a:pt x="3682" y="21907"/>
                  </a:lnTo>
                  <a:lnTo>
                    <a:pt x="3355" y="21597"/>
                  </a:lnTo>
                  <a:lnTo>
                    <a:pt x="3043" y="21272"/>
                  </a:lnTo>
                  <a:lnTo>
                    <a:pt x="2747" y="20931"/>
                  </a:lnTo>
                  <a:lnTo>
                    <a:pt x="2465" y="20577"/>
                  </a:lnTo>
                  <a:lnTo>
                    <a:pt x="2198" y="20211"/>
                  </a:lnTo>
                  <a:lnTo>
                    <a:pt x="1946" y="19833"/>
                  </a:lnTo>
                  <a:lnTo>
                    <a:pt x="1710" y="19443"/>
                  </a:lnTo>
                  <a:lnTo>
                    <a:pt x="1488" y="19040"/>
                  </a:lnTo>
                  <a:lnTo>
                    <a:pt x="1281" y="18625"/>
                  </a:lnTo>
                  <a:lnTo>
                    <a:pt x="1090" y="18197"/>
                  </a:lnTo>
                  <a:lnTo>
                    <a:pt x="913" y="17757"/>
                  </a:lnTo>
                  <a:lnTo>
                    <a:pt x="752" y="17305"/>
                  </a:lnTo>
                  <a:lnTo>
                    <a:pt x="609" y="16843"/>
                  </a:lnTo>
                  <a:lnTo>
                    <a:pt x="481" y="16371"/>
                  </a:lnTo>
                  <a:lnTo>
                    <a:pt x="368" y="15892"/>
                  </a:lnTo>
                  <a:lnTo>
                    <a:pt x="270" y="15404"/>
                  </a:lnTo>
                  <a:lnTo>
                    <a:pt x="188" y="14907"/>
                  </a:lnTo>
                  <a:lnTo>
                    <a:pt x="120" y="14401"/>
                  </a:lnTo>
                  <a:lnTo>
                    <a:pt x="67" y="13888"/>
                  </a:lnTo>
                  <a:lnTo>
                    <a:pt x="30" y="13365"/>
                  </a:lnTo>
                  <a:lnTo>
                    <a:pt x="7" y="12834"/>
                  </a:lnTo>
                  <a:lnTo>
                    <a:pt x="0" y="12295"/>
                  </a:lnTo>
                  <a:lnTo>
                    <a:pt x="7" y="11736"/>
                  </a:lnTo>
                  <a:lnTo>
                    <a:pt x="31" y="11188"/>
                  </a:lnTo>
                  <a:lnTo>
                    <a:pt x="70" y="10651"/>
                  </a:lnTo>
                  <a:lnTo>
                    <a:pt x="125" y="10125"/>
                  </a:lnTo>
                  <a:lnTo>
                    <a:pt x="196" y="9610"/>
                  </a:lnTo>
                  <a:lnTo>
                    <a:pt x="283" y="9106"/>
                  </a:lnTo>
                  <a:lnTo>
                    <a:pt x="385" y="8613"/>
                  </a:lnTo>
                  <a:lnTo>
                    <a:pt x="503" y="8130"/>
                  </a:lnTo>
                  <a:lnTo>
                    <a:pt x="637" y="7659"/>
                  </a:lnTo>
                  <a:lnTo>
                    <a:pt x="786" y="7199"/>
                  </a:lnTo>
                  <a:lnTo>
                    <a:pt x="954" y="6751"/>
                  </a:lnTo>
                  <a:lnTo>
                    <a:pt x="1137" y="6316"/>
                  </a:lnTo>
                  <a:lnTo>
                    <a:pt x="1335" y="5896"/>
                  </a:lnTo>
                  <a:lnTo>
                    <a:pt x="1547" y="5489"/>
                  </a:lnTo>
                  <a:lnTo>
                    <a:pt x="1774" y="5095"/>
                  </a:lnTo>
                  <a:lnTo>
                    <a:pt x="2015" y="4716"/>
                  </a:lnTo>
                  <a:lnTo>
                    <a:pt x="2272" y="4350"/>
                  </a:lnTo>
                  <a:lnTo>
                    <a:pt x="2543" y="3998"/>
                  </a:lnTo>
                  <a:lnTo>
                    <a:pt x="2828" y="3659"/>
                  </a:lnTo>
                  <a:lnTo>
                    <a:pt x="3129" y="3334"/>
                  </a:lnTo>
                  <a:lnTo>
                    <a:pt x="3447" y="3020"/>
                  </a:lnTo>
                  <a:lnTo>
                    <a:pt x="3779" y="2721"/>
                  </a:lnTo>
                  <a:lnTo>
                    <a:pt x="4126" y="2437"/>
                  </a:lnTo>
                  <a:lnTo>
                    <a:pt x="4486" y="2169"/>
                  </a:lnTo>
                  <a:lnTo>
                    <a:pt x="4860" y="1915"/>
                  </a:lnTo>
                  <a:lnTo>
                    <a:pt x="5249" y="1676"/>
                  </a:lnTo>
                  <a:lnTo>
                    <a:pt x="5651" y="1452"/>
                  </a:lnTo>
                  <a:lnTo>
                    <a:pt x="6067" y="1244"/>
                  </a:lnTo>
                  <a:lnTo>
                    <a:pt x="6498" y="1050"/>
                  </a:lnTo>
                  <a:lnTo>
                    <a:pt x="6942" y="872"/>
                  </a:lnTo>
                  <a:lnTo>
                    <a:pt x="7404" y="706"/>
                  </a:lnTo>
                  <a:lnTo>
                    <a:pt x="7879" y="558"/>
                  </a:lnTo>
                  <a:lnTo>
                    <a:pt x="8367" y="427"/>
                  </a:lnTo>
                  <a:lnTo>
                    <a:pt x="8868" y="313"/>
                  </a:lnTo>
                  <a:lnTo>
                    <a:pt x="9383" y="218"/>
                  </a:lnTo>
                  <a:lnTo>
                    <a:pt x="9912" y="139"/>
                  </a:lnTo>
                  <a:lnTo>
                    <a:pt x="10453" y="78"/>
                  </a:lnTo>
                  <a:lnTo>
                    <a:pt x="11008" y="34"/>
                  </a:lnTo>
                  <a:lnTo>
                    <a:pt x="11576" y="8"/>
                  </a:lnTo>
                  <a:lnTo>
                    <a:pt x="12158" y="0"/>
                  </a:lnTo>
                  <a:lnTo>
                    <a:pt x="12739" y="8"/>
                  </a:lnTo>
                  <a:lnTo>
                    <a:pt x="13307" y="34"/>
                  </a:lnTo>
                  <a:lnTo>
                    <a:pt x="13861" y="78"/>
                  </a:lnTo>
                  <a:lnTo>
                    <a:pt x="14401" y="139"/>
                  </a:lnTo>
                  <a:lnTo>
                    <a:pt x="14928" y="218"/>
                  </a:lnTo>
                  <a:lnTo>
                    <a:pt x="15441" y="313"/>
                  </a:lnTo>
                  <a:lnTo>
                    <a:pt x="15940" y="427"/>
                  </a:lnTo>
                  <a:lnTo>
                    <a:pt x="16426" y="558"/>
                  </a:lnTo>
                  <a:lnTo>
                    <a:pt x="16898" y="706"/>
                  </a:lnTo>
                  <a:lnTo>
                    <a:pt x="17356" y="872"/>
                  </a:lnTo>
                  <a:lnTo>
                    <a:pt x="17804" y="1053"/>
                  </a:lnTo>
                  <a:lnTo>
                    <a:pt x="18237" y="1250"/>
                  </a:lnTo>
                  <a:lnTo>
                    <a:pt x="18655" y="1461"/>
                  </a:lnTo>
                  <a:lnTo>
                    <a:pt x="19058" y="1687"/>
                  </a:lnTo>
                  <a:lnTo>
                    <a:pt x="19447" y="1928"/>
                  </a:lnTo>
                  <a:lnTo>
                    <a:pt x="19821" y="2183"/>
                  </a:lnTo>
                  <a:lnTo>
                    <a:pt x="20180" y="2453"/>
                  </a:lnTo>
                  <a:lnTo>
                    <a:pt x="20525" y="2738"/>
                  </a:lnTo>
                  <a:lnTo>
                    <a:pt x="20855" y="3037"/>
                  </a:lnTo>
                  <a:lnTo>
                    <a:pt x="21170" y="3351"/>
                  </a:lnTo>
                  <a:lnTo>
                    <a:pt x="21473" y="3679"/>
                  </a:lnTo>
                  <a:lnTo>
                    <a:pt x="21762" y="4021"/>
                  </a:lnTo>
                  <a:lnTo>
                    <a:pt x="22036" y="4376"/>
                  </a:lnTo>
                  <a:lnTo>
                    <a:pt x="22294" y="4744"/>
                  </a:lnTo>
                  <a:lnTo>
                    <a:pt x="22538" y="5125"/>
                  </a:lnTo>
                  <a:lnTo>
                    <a:pt x="22766" y="5520"/>
                  </a:lnTo>
                  <a:lnTo>
                    <a:pt x="22980" y="5928"/>
                  </a:lnTo>
                  <a:lnTo>
                    <a:pt x="23178" y="6350"/>
                  </a:lnTo>
                  <a:lnTo>
                    <a:pt x="23361" y="6785"/>
                  </a:lnTo>
                  <a:lnTo>
                    <a:pt x="23530" y="7233"/>
                  </a:lnTo>
                  <a:lnTo>
                    <a:pt x="23682" y="7690"/>
                  </a:lnTo>
                  <a:lnTo>
                    <a:pt x="23819" y="8158"/>
                  </a:lnTo>
                  <a:lnTo>
                    <a:pt x="23939" y="8637"/>
                  </a:lnTo>
                  <a:lnTo>
                    <a:pt x="24044" y="9126"/>
                  </a:lnTo>
                  <a:lnTo>
                    <a:pt x="24132" y="9627"/>
                  </a:lnTo>
                  <a:lnTo>
                    <a:pt x="24205" y="10139"/>
                  </a:lnTo>
                  <a:lnTo>
                    <a:pt x="24261" y="10661"/>
                  </a:lnTo>
                  <a:lnTo>
                    <a:pt x="24301" y="11195"/>
                  </a:lnTo>
                  <a:lnTo>
                    <a:pt x="24325" y="1173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8649138" y="4988982"/>
              <a:ext cx="14107" cy="16860"/>
            </a:xfrm>
            <a:custGeom>
              <a:avLst/>
              <a:pathLst>
                <a:path w="14107" h="16860">
                  <a:moveTo>
                    <a:pt x="14107" y="8327"/>
                  </a:moveTo>
                  <a:lnTo>
                    <a:pt x="14103" y="7952"/>
                  </a:lnTo>
                  <a:lnTo>
                    <a:pt x="14089" y="7583"/>
                  </a:lnTo>
                  <a:lnTo>
                    <a:pt x="14066" y="7222"/>
                  </a:lnTo>
                  <a:lnTo>
                    <a:pt x="14033" y="6869"/>
                  </a:lnTo>
                  <a:lnTo>
                    <a:pt x="13992" y="6523"/>
                  </a:lnTo>
                  <a:lnTo>
                    <a:pt x="13941" y="6185"/>
                  </a:lnTo>
                  <a:lnTo>
                    <a:pt x="13881" y="5854"/>
                  </a:lnTo>
                  <a:lnTo>
                    <a:pt x="13812" y="5531"/>
                  </a:lnTo>
                  <a:lnTo>
                    <a:pt x="13733" y="5215"/>
                  </a:lnTo>
                  <a:lnTo>
                    <a:pt x="13646" y="4907"/>
                  </a:lnTo>
                  <a:lnTo>
                    <a:pt x="13552" y="4604"/>
                  </a:lnTo>
                  <a:lnTo>
                    <a:pt x="13450" y="4309"/>
                  </a:lnTo>
                  <a:lnTo>
                    <a:pt x="13339" y="4024"/>
                  </a:lnTo>
                  <a:lnTo>
                    <a:pt x="13219" y="3747"/>
                  </a:lnTo>
                  <a:lnTo>
                    <a:pt x="13090" y="3479"/>
                  </a:lnTo>
                  <a:lnTo>
                    <a:pt x="12952" y="3221"/>
                  </a:lnTo>
                  <a:lnTo>
                    <a:pt x="12805" y="2971"/>
                  </a:lnTo>
                  <a:lnTo>
                    <a:pt x="12650" y="2729"/>
                  </a:lnTo>
                  <a:lnTo>
                    <a:pt x="12485" y="2497"/>
                  </a:lnTo>
                  <a:lnTo>
                    <a:pt x="12312" y="2274"/>
                  </a:lnTo>
                  <a:lnTo>
                    <a:pt x="12130" y="2060"/>
                  </a:lnTo>
                  <a:lnTo>
                    <a:pt x="11939" y="1857"/>
                  </a:lnTo>
                  <a:lnTo>
                    <a:pt x="11740" y="1663"/>
                  </a:lnTo>
                  <a:lnTo>
                    <a:pt x="11532" y="1480"/>
                  </a:lnTo>
                  <a:lnTo>
                    <a:pt x="11316" y="1308"/>
                  </a:lnTo>
                  <a:lnTo>
                    <a:pt x="11091" y="1145"/>
                  </a:lnTo>
                  <a:lnTo>
                    <a:pt x="10857" y="993"/>
                  </a:lnTo>
                  <a:lnTo>
                    <a:pt x="10615" y="851"/>
                  </a:lnTo>
                  <a:lnTo>
                    <a:pt x="10365" y="719"/>
                  </a:lnTo>
                  <a:lnTo>
                    <a:pt x="10106" y="598"/>
                  </a:lnTo>
                  <a:lnTo>
                    <a:pt x="9842" y="484"/>
                  </a:lnTo>
                  <a:lnTo>
                    <a:pt x="9569" y="383"/>
                  </a:lnTo>
                  <a:lnTo>
                    <a:pt x="9288" y="293"/>
                  </a:lnTo>
                  <a:lnTo>
                    <a:pt x="8998" y="215"/>
                  </a:lnTo>
                  <a:lnTo>
                    <a:pt x="8699" y="149"/>
                  </a:lnTo>
                  <a:lnTo>
                    <a:pt x="8392" y="95"/>
                  </a:lnTo>
                  <a:lnTo>
                    <a:pt x="8077" y="53"/>
                  </a:lnTo>
                  <a:lnTo>
                    <a:pt x="7753" y="23"/>
                  </a:lnTo>
                  <a:lnTo>
                    <a:pt x="7420" y="5"/>
                  </a:lnTo>
                  <a:lnTo>
                    <a:pt x="7079" y="0"/>
                  </a:lnTo>
                  <a:lnTo>
                    <a:pt x="6731" y="5"/>
                  </a:lnTo>
                  <a:lnTo>
                    <a:pt x="6392" y="23"/>
                  </a:lnTo>
                  <a:lnTo>
                    <a:pt x="6061" y="53"/>
                  </a:lnTo>
                  <a:lnTo>
                    <a:pt x="5738" y="95"/>
                  </a:lnTo>
                  <a:lnTo>
                    <a:pt x="5425" y="149"/>
                  </a:lnTo>
                  <a:lnTo>
                    <a:pt x="5119" y="215"/>
                  </a:lnTo>
                  <a:lnTo>
                    <a:pt x="4823" y="293"/>
                  </a:lnTo>
                  <a:lnTo>
                    <a:pt x="4535" y="383"/>
                  </a:lnTo>
                  <a:lnTo>
                    <a:pt x="4255" y="484"/>
                  </a:lnTo>
                  <a:lnTo>
                    <a:pt x="3984" y="598"/>
                  </a:lnTo>
                  <a:lnTo>
                    <a:pt x="3725" y="719"/>
                  </a:lnTo>
                  <a:lnTo>
                    <a:pt x="3474" y="851"/>
                  </a:lnTo>
                  <a:lnTo>
                    <a:pt x="3232" y="993"/>
                  </a:lnTo>
                  <a:lnTo>
                    <a:pt x="2999" y="1145"/>
                  </a:lnTo>
                  <a:lnTo>
                    <a:pt x="2774" y="1308"/>
                  </a:lnTo>
                  <a:lnTo>
                    <a:pt x="2558" y="1480"/>
                  </a:lnTo>
                  <a:lnTo>
                    <a:pt x="2350" y="1663"/>
                  </a:lnTo>
                  <a:lnTo>
                    <a:pt x="2151" y="1857"/>
                  </a:lnTo>
                  <a:lnTo>
                    <a:pt x="1960" y="2060"/>
                  </a:lnTo>
                  <a:lnTo>
                    <a:pt x="1778" y="2274"/>
                  </a:lnTo>
                  <a:lnTo>
                    <a:pt x="1605" y="2497"/>
                  </a:lnTo>
                  <a:lnTo>
                    <a:pt x="1440" y="2729"/>
                  </a:lnTo>
                  <a:lnTo>
                    <a:pt x="1284" y="2971"/>
                  </a:lnTo>
                  <a:lnTo>
                    <a:pt x="1138" y="3221"/>
                  </a:lnTo>
                  <a:lnTo>
                    <a:pt x="1000" y="3479"/>
                  </a:lnTo>
                  <a:lnTo>
                    <a:pt x="871" y="3747"/>
                  </a:lnTo>
                  <a:lnTo>
                    <a:pt x="751" y="4024"/>
                  </a:lnTo>
                  <a:lnTo>
                    <a:pt x="640" y="4309"/>
                  </a:lnTo>
                  <a:lnTo>
                    <a:pt x="537" y="4604"/>
                  </a:lnTo>
                  <a:lnTo>
                    <a:pt x="444" y="4907"/>
                  </a:lnTo>
                  <a:lnTo>
                    <a:pt x="360" y="5215"/>
                  </a:lnTo>
                  <a:lnTo>
                    <a:pt x="284" y="5531"/>
                  </a:lnTo>
                  <a:lnTo>
                    <a:pt x="217" y="5854"/>
                  </a:lnTo>
                  <a:lnTo>
                    <a:pt x="160" y="6185"/>
                  </a:lnTo>
                  <a:lnTo>
                    <a:pt x="111" y="6523"/>
                  </a:lnTo>
                  <a:lnTo>
                    <a:pt x="71" y="6869"/>
                  </a:lnTo>
                  <a:lnTo>
                    <a:pt x="40" y="7222"/>
                  </a:lnTo>
                  <a:lnTo>
                    <a:pt x="17" y="7583"/>
                  </a:lnTo>
                  <a:lnTo>
                    <a:pt x="4" y="7952"/>
                  </a:lnTo>
                  <a:lnTo>
                    <a:pt x="0" y="8327"/>
                  </a:lnTo>
                  <a:lnTo>
                    <a:pt x="4" y="8701"/>
                  </a:lnTo>
                  <a:lnTo>
                    <a:pt x="17" y="9067"/>
                  </a:lnTo>
                  <a:lnTo>
                    <a:pt x="40" y="9428"/>
                  </a:lnTo>
                  <a:lnTo>
                    <a:pt x="71" y="9783"/>
                  </a:lnTo>
                  <a:lnTo>
                    <a:pt x="111" y="10131"/>
                  </a:lnTo>
                  <a:lnTo>
                    <a:pt x="160" y="10474"/>
                  </a:lnTo>
                  <a:lnTo>
                    <a:pt x="217" y="10810"/>
                  </a:lnTo>
                  <a:lnTo>
                    <a:pt x="284" y="11140"/>
                  </a:lnTo>
                  <a:lnTo>
                    <a:pt x="360" y="11464"/>
                  </a:lnTo>
                  <a:lnTo>
                    <a:pt x="444" y="11782"/>
                  </a:lnTo>
                  <a:lnTo>
                    <a:pt x="541" y="12089"/>
                  </a:lnTo>
                  <a:lnTo>
                    <a:pt x="646" y="12387"/>
                  </a:lnTo>
                  <a:lnTo>
                    <a:pt x="760" y="12677"/>
                  </a:lnTo>
                  <a:lnTo>
                    <a:pt x="882" y="12958"/>
                  </a:lnTo>
                  <a:lnTo>
                    <a:pt x="1013" y="13231"/>
                  </a:lnTo>
                  <a:lnTo>
                    <a:pt x="1152" y="13495"/>
                  </a:lnTo>
                  <a:lnTo>
                    <a:pt x="1300" y="13751"/>
                  </a:lnTo>
                  <a:lnTo>
                    <a:pt x="1456" y="13998"/>
                  </a:lnTo>
                  <a:lnTo>
                    <a:pt x="1621" y="14236"/>
                  </a:lnTo>
                  <a:lnTo>
                    <a:pt x="1795" y="14466"/>
                  </a:lnTo>
                  <a:lnTo>
                    <a:pt x="1977" y="14687"/>
                  </a:lnTo>
                  <a:lnTo>
                    <a:pt x="2168" y="14898"/>
                  </a:lnTo>
                  <a:lnTo>
                    <a:pt x="2367" y="15099"/>
                  </a:lnTo>
                  <a:lnTo>
                    <a:pt x="2575" y="15290"/>
                  </a:lnTo>
                  <a:lnTo>
                    <a:pt x="2791" y="15471"/>
                  </a:lnTo>
                  <a:lnTo>
                    <a:pt x="3016" y="15642"/>
                  </a:lnTo>
                  <a:lnTo>
                    <a:pt x="3249" y="15803"/>
                  </a:lnTo>
                  <a:lnTo>
                    <a:pt x="3491" y="15955"/>
                  </a:lnTo>
                  <a:lnTo>
                    <a:pt x="3742" y="16096"/>
                  </a:lnTo>
                  <a:lnTo>
                    <a:pt x="4001" y="16228"/>
                  </a:lnTo>
                  <a:lnTo>
                    <a:pt x="4268" y="16348"/>
                  </a:lnTo>
                  <a:lnTo>
                    <a:pt x="4544" y="16456"/>
                  </a:lnTo>
                  <a:lnTo>
                    <a:pt x="4828" y="16550"/>
                  </a:lnTo>
                  <a:lnTo>
                    <a:pt x="5120" y="16633"/>
                  </a:lnTo>
                  <a:lnTo>
                    <a:pt x="5420" y="16702"/>
                  </a:lnTo>
                  <a:lnTo>
                    <a:pt x="5729" y="16759"/>
                  </a:lnTo>
                  <a:lnTo>
                    <a:pt x="6046" y="16804"/>
                  </a:lnTo>
                  <a:lnTo>
                    <a:pt x="6370" y="16835"/>
                  </a:lnTo>
                  <a:lnTo>
                    <a:pt x="6704" y="16854"/>
                  </a:lnTo>
                  <a:lnTo>
                    <a:pt x="7045" y="16860"/>
                  </a:lnTo>
                  <a:lnTo>
                    <a:pt x="7409" y="16854"/>
                  </a:lnTo>
                  <a:lnTo>
                    <a:pt x="7763" y="16835"/>
                  </a:lnTo>
                  <a:lnTo>
                    <a:pt x="8107" y="16804"/>
                  </a:lnTo>
                  <a:lnTo>
                    <a:pt x="8440" y="16759"/>
                  </a:lnTo>
                  <a:lnTo>
                    <a:pt x="8763" y="16702"/>
                  </a:lnTo>
                  <a:lnTo>
                    <a:pt x="9076" y="16633"/>
                  </a:lnTo>
                  <a:lnTo>
                    <a:pt x="9379" y="16550"/>
                  </a:lnTo>
                  <a:lnTo>
                    <a:pt x="9671" y="16456"/>
                  </a:lnTo>
                  <a:lnTo>
                    <a:pt x="9954" y="16348"/>
                  </a:lnTo>
                  <a:lnTo>
                    <a:pt x="10226" y="16228"/>
                  </a:lnTo>
                  <a:lnTo>
                    <a:pt x="10487" y="16093"/>
                  </a:lnTo>
                  <a:lnTo>
                    <a:pt x="10740" y="15949"/>
                  </a:lnTo>
                  <a:lnTo>
                    <a:pt x="10983" y="15795"/>
                  </a:lnTo>
                  <a:lnTo>
                    <a:pt x="11216" y="15631"/>
                  </a:lnTo>
                  <a:lnTo>
                    <a:pt x="11440" y="15458"/>
                  </a:lnTo>
                  <a:lnTo>
                    <a:pt x="11654" y="15276"/>
                  </a:lnTo>
                  <a:lnTo>
                    <a:pt x="11858" y="15083"/>
                  </a:lnTo>
                  <a:lnTo>
                    <a:pt x="12053" y="14882"/>
                  </a:lnTo>
                  <a:lnTo>
                    <a:pt x="12239" y="14670"/>
                  </a:lnTo>
                  <a:lnTo>
                    <a:pt x="12414" y="14449"/>
                  </a:lnTo>
                  <a:lnTo>
                    <a:pt x="12584" y="14216"/>
                  </a:lnTo>
                  <a:lnTo>
                    <a:pt x="12745" y="13975"/>
                  </a:lnTo>
                  <a:lnTo>
                    <a:pt x="12896" y="13725"/>
                  </a:lnTo>
                  <a:lnTo>
                    <a:pt x="13038" y="13467"/>
                  </a:lnTo>
                  <a:lnTo>
                    <a:pt x="13171" y="13201"/>
                  </a:lnTo>
                  <a:lnTo>
                    <a:pt x="13295" y="12927"/>
                  </a:lnTo>
                  <a:lnTo>
                    <a:pt x="13409" y="12644"/>
                  </a:lnTo>
                  <a:lnTo>
                    <a:pt x="13514" y="12353"/>
                  </a:lnTo>
                  <a:lnTo>
                    <a:pt x="13610" y="12055"/>
                  </a:lnTo>
                  <a:lnTo>
                    <a:pt x="13697" y="11747"/>
                  </a:lnTo>
                  <a:lnTo>
                    <a:pt x="13775" y="11430"/>
                  </a:lnTo>
                  <a:lnTo>
                    <a:pt x="13845" y="11107"/>
                  </a:lnTo>
                  <a:lnTo>
                    <a:pt x="13906" y="10779"/>
                  </a:lnTo>
                  <a:lnTo>
                    <a:pt x="13960" y="10445"/>
                  </a:lnTo>
                  <a:lnTo>
                    <a:pt x="14005" y="10106"/>
                  </a:lnTo>
                  <a:lnTo>
                    <a:pt x="14042" y="9761"/>
                  </a:lnTo>
                  <a:lnTo>
                    <a:pt x="14070" y="9411"/>
                  </a:lnTo>
                  <a:lnTo>
                    <a:pt x="14091" y="9055"/>
                  </a:lnTo>
                  <a:lnTo>
                    <a:pt x="14103" y="869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672207" y="4985374"/>
              <a:ext cx="22230" cy="24094"/>
            </a:xfrm>
            <a:custGeom>
              <a:avLst/>
              <a:pathLst>
                <a:path w="22230" h="24094">
                  <a:moveTo>
                    <a:pt x="16553" y="24094"/>
                  </a:moveTo>
                  <a:lnTo>
                    <a:pt x="10961" y="14945"/>
                  </a:lnTo>
                  <a:lnTo>
                    <a:pt x="5044" y="14945"/>
                  </a:lnTo>
                  <a:lnTo>
                    <a:pt x="5044" y="24094"/>
                  </a:lnTo>
                  <a:lnTo>
                    <a:pt x="0" y="24094"/>
                  </a:lnTo>
                  <a:lnTo>
                    <a:pt x="0" y="0"/>
                  </a:lnTo>
                  <a:lnTo>
                    <a:pt x="12038" y="0"/>
                  </a:lnTo>
                  <a:lnTo>
                    <a:pt x="12484" y="5"/>
                  </a:lnTo>
                  <a:lnTo>
                    <a:pt x="12918" y="20"/>
                  </a:lnTo>
                  <a:lnTo>
                    <a:pt x="13340" y="46"/>
                  </a:lnTo>
                  <a:lnTo>
                    <a:pt x="13751" y="82"/>
                  </a:lnTo>
                  <a:lnTo>
                    <a:pt x="14150" y="128"/>
                  </a:lnTo>
                  <a:lnTo>
                    <a:pt x="14538" y="184"/>
                  </a:lnTo>
                  <a:lnTo>
                    <a:pt x="14913" y="251"/>
                  </a:lnTo>
                  <a:lnTo>
                    <a:pt x="15278" y="328"/>
                  </a:lnTo>
                  <a:lnTo>
                    <a:pt x="15630" y="415"/>
                  </a:lnTo>
                  <a:lnTo>
                    <a:pt x="15971" y="513"/>
                  </a:lnTo>
                  <a:lnTo>
                    <a:pt x="16304" y="616"/>
                  </a:lnTo>
                  <a:lnTo>
                    <a:pt x="16626" y="729"/>
                  </a:lnTo>
                  <a:lnTo>
                    <a:pt x="16936" y="850"/>
                  </a:lnTo>
                  <a:lnTo>
                    <a:pt x="17235" y="980"/>
                  </a:lnTo>
                  <a:lnTo>
                    <a:pt x="17523" y="1120"/>
                  </a:lnTo>
                  <a:lnTo>
                    <a:pt x="17800" y="1268"/>
                  </a:lnTo>
                  <a:lnTo>
                    <a:pt x="18065" y="1425"/>
                  </a:lnTo>
                  <a:lnTo>
                    <a:pt x="18319" y="1591"/>
                  </a:lnTo>
                  <a:lnTo>
                    <a:pt x="18561" y="1765"/>
                  </a:lnTo>
                  <a:lnTo>
                    <a:pt x="18793" y="1949"/>
                  </a:lnTo>
                  <a:lnTo>
                    <a:pt x="19013" y="2138"/>
                  </a:lnTo>
                  <a:lnTo>
                    <a:pt x="19221" y="2335"/>
                  </a:lnTo>
                  <a:lnTo>
                    <a:pt x="19418" y="2540"/>
                  </a:lnTo>
                  <a:lnTo>
                    <a:pt x="19603" y="2753"/>
                  </a:lnTo>
                  <a:lnTo>
                    <a:pt x="19776" y="2975"/>
                  </a:lnTo>
                  <a:lnTo>
                    <a:pt x="19938" y="3205"/>
                  </a:lnTo>
                  <a:lnTo>
                    <a:pt x="20088" y="3443"/>
                  </a:lnTo>
                  <a:lnTo>
                    <a:pt x="20226" y="3689"/>
                  </a:lnTo>
                  <a:lnTo>
                    <a:pt x="20353" y="3944"/>
                  </a:lnTo>
                  <a:lnTo>
                    <a:pt x="20469" y="4206"/>
                  </a:lnTo>
                  <a:lnTo>
                    <a:pt x="20576" y="4473"/>
                  </a:lnTo>
                  <a:lnTo>
                    <a:pt x="20672" y="4747"/>
                  </a:lnTo>
                  <a:lnTo>
                    <a:pt x="20756" y="5027"/>
                  </a:lnTo>
                  <a:lnTo>
                    <a:pt x="20830" y="5314"/>
                  </a:lnTo>
                  <a:lnTo>
                    <a:pt x="20892" y="5608"/>
                  </a:lnTo>
                  <a:lnTo>
                    <a:pt x="20943" y="5909"/>
                  </a:lnTo>
                  <a:lnTo>
                    <a:pt x="20982" y="6217"/>
                  </a:lnTo>
                  <a:lnTo>
                    <a:pt x="21010" y="6532"/>
                  </a:lnTo>
                  <a:lnTo>
                    <a:pt x="21027" y="6853"/>
                  </a:lnTo>
                  <a:lnTo>
                    <a:pt x="21033" y="7182"/>
                  </a:lnTo>
                  <a:lnTo>
                    <a:pt x="21029" y="7450"/>
                  </a:lnTo>
                  <a:lnTo>
                    <a:pt x="21017" y="7713"/>
                  </a:lnTo>
                  <a:lnTo>
                    <a:pt x="20996" y="7972"/>
                  </a:lnTo>
                  <a:lnTo>
                    <a:pt x="20967" y="8227"/>
                  </a:lnTo>
                  <a:lnTo>
                    <a:pt x="20930" y="8477"/>
                  </a:lnTo>
                  <a:lnTo>
                    <a:pt x="20885" y="8723"/>
                  </a:lnTo>
                  <a:lnTo>
                    <a:pt x="20832" y="8964"/>
                  </a:lnTo>
                  <a:lnTo>
                    <a:pt x="20770" y="9201"/>
                  </a:lnTo>
                  <a:lnTo>
                    <a:pt x="20701" y="9433"/>
                  </a:lnTo>
                  <a:lnTo>
                    <a:pt x="20623" y="9661"/>
                  </a:lnTo>
                  <a:lnTo>
                    <a:pt x="20541" y="9881"/>
                  </a:lnTo>
                  <a:lnTo>
                    <a:pt x="20452" y="10096"/>
                  </a:lnTo>
                  <a:lnTo>
                    <a:pt x="20357" y="10307"/>
                  </a:lnTo>
                  <a:lnTo>
                    <a:pt x="20256" y="10512"/>
                  </a:lnTo>
                  <a:lnTo>
                    <a:pt x="20148" y="10713"/>
                  </a:lnTo>
                  <a:lnTo>
                    <a:pt x="20034" y="10909"/>
                  </a:lnTo>
                  <a:lnTo>
                    <a:pt x="19913" y="11100"/>
                  </a:lnTo>
                  <a:lnTo>
                    <a:pt x="19785" y="11286"/>
                  </a:lnTo>
                  <a:lnTo>
                    <a:pt x="19651" y="11468"/>
                  </a:lnTo>
                  <a:lnTo>
                    <a:pt x="19511" y="11645"/>
                  </a:lnTo>
                  <a:lnTo>
                    <a:pt x="19368" y="11817"/>
                  </a:lnTo>
                  <a:lnTo>
                    <a:pt x="19220" y="11983"/>
                  </a:lnTo>
                  <a:lnTo>
                    <a:pt x="19066" y="12143"/>
                  </a:lnTo>
                  <a:lnTo>
                    <a:pt x="18906" y="12299"/>
                  </a:lnTo>
                  <a:lnTo>
                    <a:pt x="18741" y="12449"/>
                  </a:lnTo>
                  <a:lnTo>
                    <a:pt x="18571" y="12593"/>
                  </a:lnTo>
                  <a:lnTo>
                    <a:pt x="18395" y="12732"/>
                  </a:lnTo>
                  <a:lnTo>
                    <a:pt x="18214" y="12865"/>
                  </a:lnTo>
                  <a:lnTo>
                    <a:pt x="18027" y="12993"/>
                  </a:lnTo>
                  <a:lnTo>
                    <a:pt x="17835" y="13115"/>
                  </a:lnTo>
                  <a:lnTo>
                    <a:pt x="17639" y="13229"/>
                  </a:lnTo>
                  <a:lnTo>
                    <a:pt x="17438" y="13336"/>
                  </a:lnTo>
                  <a:lnTo>
                    <a:pt x="17235" y="13437"/>
                  </a:lnTo>
                  <a:lnTo>
                    <a:pt x="17028" y="13531"/>
                  </a:lnTo>
                  <a:lnTo>
                    <a:pt x="16818" y="13620"/>
                  </a:lnTo>
                  <a:lnTo>
                    <a:pt x="16604" y="13702"/>
                  </a:lnTo>
                  <a:lnTo>
                    <a:pt x="16387" y="13779"/>
                  </a:lnTo>
                  <a:lnTo>
                    <a:pt x="16166" y="13849"/>
                  </a:lnTo>
                  <a:lnTo>
                    <a:pt x="15942" y="13913"/>
                  </a:lnTo>
                  <a:lnTo>
                    <a:pt x="15715" y="13970"/>
                  </a:lnTo>
                  <a:lnTo>
                    <a:pt x="22230" y="2409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677251" y="4989290"/>
              <a:ext cx="10910" cy="7113"/>
            </a:xfrm>
            <a:custGeom>
              <a:avLst/>
              <a:pathLst>
                <a:path w="10910" h="7113">
                  <a:moveTo>
                    <a:pt x="10910" y="3471"/>
                  </a:moveTo>
                  <a:lnTo>
                    <a:pt x="10898" y="3128"/>
                  </a:lnTo>
                  <a:lnTo>
                    <a:pt x="10863" y="2803"/>
                  </a:lnTo>
                  <a:lnTo>
                    <a:pt x="10805" y="2496"/>
                  </a:lnTo>
                  <a:lnTo>
                    <a:pt x="10723" y="2207"/>
                  </a:lnTo>
                  <a:lnTo>
                    <a:pt x="10619" y="1936"/>
                  </a:lnTo>
                  <a:lnTo>
                    <a:pt x="10491" y="1684"/>
                  </a:lnTo>
                  <a:lnTo>
                    <a:pt x="10340" y="1449"/>
                  </a:lnTo>
                  <a:lnTo>
                    <a:pt x="10165" y="1233"/>
                  </a:lnTo>
                  <a:lnTo>
                    <a:pt x="9968" y="1035"/>
                  </a:lnTo>
                  <a:lnTo>
                    <a:pt x="9747" y="855"/>
                  </a:lnTo>
                  <a:lnTo>
                    <a:pt x="9508" y="692"/>
                  </a:lnTo>
                  <a:lnTo>
                    <a:pt x="9249" y="547"/>
                  </a:lnTo>
                  <a:lnTo>
                    <a:pt x="8970" y="418"/>
                  </a:lnTo>
                  <a:lnTo>
                    <a:pt x="8671" y="307"/>
                  </a:lnTo>
                  <a:lnTo>
                    <a:pt x="8353" y="213"/>
                  </a:lnTo>
                  <a:lnTo>
                    <a:pt x="8015" y="136"/>
                  </a:lnTo>
                  <a:lnTo>
                    <a:pt x="7657" y="76"/>
                  </a:lnTo>
                  <a:lnTo>
                    <a:pt x="7279" y="34"/>
                  </a:lnTo>
                  <a:lnTo>
                    <a:pt x="6881" y="8"/>
                  </a:lnTo>
                  <a:lnTo>
                    <a:pt x="6463" y="0"/>
                  </a:lnTo>
                  <a:lnTo>
                    <a:pt x="0" y="0"/>
                  </a:lnTo>
                  <a:lnTo>
                    <a:pt x="0" y="7113"/>
                  </a:lnTo>
                  <a:lnTo>
                    <a:pt x="6600" y="7113"/>
                  </a:lnTo>
                  <a:lnTo>
                    <a:pt x="6823" y="7111"/>
                  </a:lnTo>
                  <a:lnTo>
                    <a:pt x="7039" y="7103"/>
                  </a:lnTo>
                  <a:lnTo>
                    <a:pt x="7248" y="7090"/>
                  </a:lnTo>
                  <a:lnTo>
                    <a:pt x="7451" y="7072"/>
                  </a:lnTo>
                  <a:lnTo>
                    <a:pt x="7648" y="7049"/>
                  </a:lnTo>
                  <a:lnTo>
                    <a:pt x="7838" y="7021"/>
                  </a:lnTo>
                  <a:lnTo>
                    <a:pt x="8021" y="6988"/>
                  </a:lnTo>
                  <a:lnTo>
                    <a:pt x="8198" y="6949"/>
                  </a:lnTo>
                  <a:lnTo>
                    <a:pt x="8369" y="6905"/>
                  </a:lnTo>
                  <a:lnTo>
                    <a:pt x="8533" y="6857"/>
                  </a:lnTo>
                  <a:lnTo>
                    <a:pt x="8694" y="6800"/>
                  </a:lnTo>
                  <a:lnTo>
                    <a:pt x="8849" y="6739"/>
                  </a:lnTo>
                  <a:lnTo>
                    <a:pt x="8997" y="6674"/>
                  </a:lnTo>
                  <a:lnTo>
                    <a:pt x="9140" y="6605"/>
                  </a:lnTo>
                  <a:lnTo>
                    <a:pt x="9276" y="6532"/>
                  </a:lnTo>
                  <a:lnTo>
                    <a:pt x="10539" y="5201"/>
                  </a:lnTo>
                  <a:lnTo>
                    <a:pt x="10599" y="5073"/>
                  </a:lnTo>
                  <a:lnTo>
                    <a:pt x="10653" y="4942"/>
                  </a:lnTo>
                  <a:lnTo>
                    <a:pt x="10702" y="4807"/>
                  </a:lnTo>
                  <a:lnTo>
                    <a:pt x="10745" y="4669"/>
                  </a:lnTo>
                  <a:lnTo>
                    <a:pt x="10784" y="4529"/>
                  </a:lnTo>
                  <a:lnTo>
                    <a:pt x="10817" y="4386"/>
                  </a:lnTo>
                  <a:lnTo>
                    <a:pt x="10845" y="4240"/>
                  </a:lnTo>
                  <a:lnTo>
                    <a:pt x="10868" y="4092"/>
                  </a:lnTo>
                  <a:lnTo>
                    <a:pt x="10886" y="3941"/>
                  </a:lnTo>
                  <a:lnTo>
                    <a:pt x="10899" y="3787"/>
                  </a:lnTo>
                  <a:lnTo>
                    <a:pt x="10907" y="36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695549" y="4985374"/>
              <a:ext cx="20623" cy="24094"/>
            </a:xfrm>
            <a:custGeom>
              <a:avLst/>
              <a:pathLst>
                <a:path w="20623" h="24094">
                  <a:moveTo>
                    <a:pt x="12825" y="3898"/>
                  </a:moveTo>
                  <a:lnTo>
                    <a:pt x="12825" y="24094"/>
                  </a:lnTo>
                  <a:lnTo>
                    <a:pt x="7780" y="24094"/>
                  </a:lnTo>
                  <a:lnTo>
                    <a:pt x="7780" y="3898"/>
                  </a:lnTo>
                  <a:lnTo>
                    <a:pt x="0" y="3898"/>
                  </a:lnTo>
                  <a:lnTo>
                    <a:pt x="0" y="0"/>
                  </a:lnTo>
                  <a:lnTo>
                    <a:pt x="20623" y="0"/>
                  </a:lnTo>
                  <a:lnTo>
                    <a:pt x="20623" y="38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718651" y="4985374"/>
              <a:ext cx="21050" cy="24436"/>
            </a:xfrm>
            <a:custGeom>
              <a:avLst/>
              <a:pathLst>
                <a:path w="21050" h="24436">
                  <a:moveTo>
                    <a:pt x="10260" y="24436"/>
                  </a:moveTo>
                  <a:lnTo>
                    <a:pt x="9812" y="24431"/>
                  </a:lnTo>
                  <a:lnTo>
                    <a:pt x="9372" y="24415"/>
                  </a:lnTo>
                  <a:lnTo>
                    <a:pt x="8939" y="24388"/>
                  </a:lnTo>
                  <a:lnTo>
                    <a:pt x="8514" y="24351"/>
                  </a:lnTo>
                  <a:lnTo>
                    <a:pt x="8097" y="24303"/>
                  </a:lnTo>
                  <a:lnTo>
                    <a:pt x="7686" y="24245"/>
                  </a:lnTo>
                  <a:lnTo>
                    <a:pt x="7284" y="24176"/>
                  </a:lnTo>
                  <a:lnTo>
                    <a:pt x="6889" y="24097"/>
                  </a:lnTo>
                  <a:lnTo>
                    <a:pt x="6501" y="24007"/>
                  </a:lnTo>
                  <a:lnTo>
                    <a:pt x="6121" y="23906"/>
                  </a:lnTo>
                  <a:lnTo>
                    <a:pt x="5750" y="23791"/>
                  </a:lnTo>
                  <a:lnTo>
                    <a:pt x="5390" y="23664"/>
                  </a:lnTo>
                  <a:lnTo>
                    <a:pt x="5039" y="23525"/>
                  </a:lnTo>
                  <a:lnTo>
                    <a:pt x="4699" y="23375"/>
                  </a:lnTo>
                  <a:lnTo>
                    <a:pt x="4369" y="23213"/>
                  </a:lnTo>
                  <a:lnTo>
                    <a:pt x="4049" y="23040"/>
                  </a:lnTo>
                  <a:lnTo>
                    <a:pt x="3739" y="22855"/>
                  </a:lnTo>
                  <a:lnTo>
                    <a:pt x="3440" y="22658"/>
                  </a:lnTo>
                  <a:lnTo>
                    <a:pt x="3151" y="22450"/>
                  </a:lnTo>
                  <a:lnTo>
                    <a:pt x="2872" y="22230"/>
                  </a:lnTo>
                  <a:lnTo>
                    <a:pt x="2608" y="21995"/>
                  </a:lnTo>
                  <a:lnTo>
                    <a:pt x="2355" y="21746"/>
                  </a:lnTo>
                  <a:lnTo>
                    <a:pt x="2114" y="21486"/>
                  </a:lnTo>
                  <a:lnTo>
                    <a:pt x="1885" y="21212"/>
                  </a:lnTo>
                  <a:lnTo>
                    <a:pt x="1667" y="20926"/>
                  </a:lnTo>
                  <a:lnTo>
                    <a:pt x="1461" y="20627"/>
                  </a:lnTo>
                  <a:lnTo>
                    <a:pt x="1266" y="20316"/>
                  </a:lnTo>
                  <a:lnTo>
                    <a:pt x="1083" y="19992"/>
                  </a:lnTo>
                  <a:lnTo>
                    <a:pt x="912" y="19655"/>
                  </a:lnTo>
                  <a:lnTo>
                    <a:pt x="752" y="19306"/>
                  </a:lnTo>
                  <a:lnTo>
                    <a:pt x="609" y="18943"/>
                  </a:lnTo>
                  <a:lnTo>
                    <a:pt x="481" y="18567"/>
                  </a:lnTo>
                  <a:lnTo>
                    <a:pt x="368" y="18177"/>
                  </a:lnTo>
                  <a:lnTo>
                    <a:pt x="270" y="17774"/>
                  </a:lnTo>
                  <a:lnTo>
                    <a:pt x="188" y="17356"/>
                  </a:lnTo>
                  <a:lnTo>
                    <a:pt x="120" y="16925"/>
                  </a:lnTo>
                  <a:lnTo>
                    <a:pt x="67" y="16481"/>
                  </a:lnTo>
                  <a:lnTo>
                    <a:pt x="30" y="16023"/>
                  </a:lnTo>
                  <a:lnTo>
                    <a:pt x="7" y="15551"/>
                  </a:lnTo>
                  <a:lnTo>
                    <a:pt x="0" y="15065"/>
                  </a:lnTo>
                  <a:lnTo>
                    <a:pt x="0" y="0"/>
                  </a:lnTo>
                  <a:lnTo>
                    <a:pt x="5044" y="0"/>
                  </a:lnTo>
                  <a:lnTo>
                    <a:pt x="5044" y="14672"/>
                  </a:lnTo>
                  <a:lnTo>
                    <a:pt x="5048" y="14972"/>
                  </a:lnTo>
                  <a:lnTo>
                    <a:pt x="5059" y="15264"/>
                  </a:lnTo>
                  <a:lnTo>
                    <a:pt x="5078" y="15548"/>
                  </a:lnTo>
                  <a:lnTo>
                    <a:pt x="5104" y="15823"/>
                  </a:lnTo>
                  <a:lnTo>
                    <a:pt x="5138" y="16091"/>
                  </a:lnTo>
                  <a:lnTo>
                    <a:pt x="5180" y="16350"/>
                  </a:lnTo>
                  <a:lnTo>
                    <a:pt x="5228" y="16601"/>
                  </a:lnTo>
                  <a:lnTo>
                    <a:pt x="5285" y="16844"/>
                  </a:lnTo>
                  <a:lnTo>
                    <a:pt x="5349" y="17079"/>
                  </a:lnTo>
                  <a:lnTo>
                    <a:pt x="5420" y="17305"/>
                  </a:lnTo>
                  <a:lnTo>
                    <a:pt x="5499" y="17520"/>
                  </a:lnTo>
                  <a:lnTo>
                    <a:pt x="5584" y="17728"/>
                  </a:lnTo>
                  <a:lnTo>
                    <a:pt x="5675" y="17928"/>
                  </a:lnTo>
                  <a:lnTo>
                    <a:pt x="5773" y="18120"/>
                  </a:lnTo>
                  <a:lnTo>
                    <a:pt x="5878" y="18305"/>
                  </a:lnTo>
                  <a:lnTo>
                    <a:pt x="5989" y="18483"/>
                  </a:lnTo>
                  <a:lnTo>
                    <a:pt x="6106" y="18653"/>
                  </a:lnTo>
                  <a:lnTo>
                    <a:pt x="6230" y="18815"/>
                  </a:lnTo>
                  <a:lnTo>
                    <a:pt x="6361" y="18970"/>
                  </a:lnTo>
                  <a:lnTo>
                    <a:pt x="6498" y="19118"/>
                  </a:lnTo>
                  <a:lnTo>
                    <a:pt x="6641" y="19254"/>
                  </a:lnTo>
                  <a:lnTo>
                    <a:pt x="6790" y="19384"/>
                  </a:lnTo>
                  <a:lnTo>
                    <a:pt x="6944" y="19506"/>
                  </a:lnTo>
                  <a:lnTo>
                    <a:pt x="7105" y="19621"/>
                  </a:lnTo>
                  <a:lnTo>
                    <a:pt x="7271" y="19729"/>
                  </a:lnTo>
                  <a:lnTo>
                    <a:pt x="7444" y="19830"/>
                  </a:lnTo>
                  <a:lnTo>
                    <a:pt x="7622" y="19923"/>
                  </a:lnTo>
                  <a:lnTo>
                    <a:pt x="7805" y="20010"/>
                  </a:lnTo>
                  <a:lnTo>
                    <a:pt x="7995" y="20089"/>
                  </a:lnTo>
                  <a:lnTo>
                    <a:pt x="8191" y="20161"/>
                  </a:lnTo>
                  <a:lnTo>
                    <a:pt x="8391" y="20223"/>
                  </a:lnTo>
                  <a:lnTo>
                    <a:pt x="8596" y="20278"/>
                  </a:lnTo>
                  <a:lnTo>
                    <a:pt x="8806" y="20327"/>
                  </a:lnTo>
                  <a:lnTo>
                    <a:pt x="9020" y="20369"/>
                  </a:lnTo>
                  <a:lnTo>
                    <a:pt x="9238" y="20405"/>
                  </a:lnTo>
                  <a:lnTo>
                    <a:pt x="9461" y="20434"/>
                  </a:lnTo>
                  <a:lnTo>
                    <a:pt x="9688" y="20456"/>
                  </a:lnTo>
                  <a:lnTo>
                    <a:pt x="9920" y="20473"/>
                  </a:lnTo>
                  <a:lnTo>
                    <a:pt x="10156" y="20482"/>
                  </a:lnTo>
                  <a:lnTo>
                    <a:pt x="10397" y="20486"/>
                  </a:lnTo>
                  <a:lnTo>
                    <a:pt x="10641" y="20482"/>
                  </a:lnTo>
                  <a:lnTo>
                    <a:pt x="10881" y="20472"/>
                  </a:lnTo>
                  <a:lnTo>
                    <a:pt x="11117" y="20455"/>
                  </a:lnTo>
                  <a:lnTo>
                    <a:pt x="11349" y="20431"/>
                  </a:lnTo>
                  <a:lnTo>
                    <a:pt x="11576" y="20400"/>
                  </a:lnTo>
                  <a:lnTo>
                    <a:pt x="11800" y="20363"/>
                  </a:lnTo>
                  <a:lnTo>
                    <a:pt x="12020" y="20318"/>
                  </a:lnTo>
                  <a:lnTo>
                    <a:pt x="12235" y="20267"/>
                  </a:lnTo>
                  <a:lnTo>
                    <a:pt x="12447" y="20209"/>
                  </a:lnTo>
                  <a:lnTo>
                    <a:pt x="12654" y="20144"/>
                  </a:lnTo>
                  <a:lnTo>
                    <a:pt x="12859" y="20068"/>
                  </a:lnTo>
                  <a:lnTo>
                    <a:pt x="13059" y="19985"/>
                  </a:lnTo>
                  <a:lnTo>
                    <a:pt x="13252" y="19894"/>
                  </a:lnTo>
                  <a:lnTo>
                    <a:pt x="13439" y="19796"/>
                  </a:lnTo>
                  <a:lnTo>
                    <a:pt x="13620" y="19691"/>
                  </a:lnTo>
                  <a:lnTo>
                    <a:pt x="13795" y="19577"/>
                  </a:lnTo>
                  <a:lnTo>
                    <a:pt x="13963" y="19457"/>
                  </a:lnTo>
                  <a:lnTo>
                    <a:pt x="14126" y="19328"/>
                  </a:lnTo>
                  <a:lnTo>
                    <a:pt x="14282" y="19193"/>
                  </a:lnTo>
                  <a:lnTo>
                    <a:pt x="14432" y="19049"/>
                  </a:lnTo>
                  <a:lnTo>
                    <a:pt x="14579" y="18898"/>
                  </a:lnTo>
                  <a:lnTo>
                    <a:pt x="14719" y="18739"/>
                  </a:lnTo>
                  <a:lnTo>
                    <a:pt x="14853" y="18573"/>
                  </a:lnTo>
                  <a:lnTo>
                    <a:pt x="14979" y="18398"/>
                  </a:lnTo>
                  <a:lnTo>
                    <a:pt x="15099" y="18216"/>
                  </a:lnTo>
                  <a:lnTo>
                    <a:pt x="15212" y="18025"/>
                  </a:lnTo>
                  <a:lnTo>
                    <a:pt x="15318" y="17827"/>
                  </a:lnTo>
                  <a:lnTo>
                    <a:pt x="15417" y="17621"/>
                  </a:lnTo>
                  <a:lnTo>
                    <a:pt x="15510" y="17407"/>
                  </a:lnTo>
                  <a:lnTo>
                    <a:pt x="15595" y="17185"/>
                  </a:lnTo>
                  <a:lnTo>
                    <a:pt x="15673" y="16955"/>
                  </a:lnTo>
                  <a:lnTo>
                    <a:pt x="15743" y="16717"/>
                  </a:lnTo>
                  <a:lnTo>
                    <a:pt x="15804" y="16470"/>
                  </a:lnTo>
                  <a:lnTo>
                    <a:pt x="15858" y="16214"/>
                  </a:lnTo>
                  <a:lnTo>
                    <a:pt x="15903" y="15950"/>
                  </a:lnTo>
                  <a:lnTo>
                    <a:pt x="15940" y="15677"/>
                  </a:lnTo>
                  <a:lnTo>
                    <a:pt x="15969" y="15396"/>
                  </a:lnTo>
                  <a:lnTo>
                    <a:pt x="15989" y="15106"/>
                  </a:lnTo>
                  <a:lnTo>
                    <a:pt x="16001" y="14808"/>
                  </a:lnTo>
                  <a:lnTo>
                    <a:pt x="16005" y="14501"/>
                  </a:lnTo>
                  <a:lnTo>
                    <a:pt x="16005" y="0"/>
                  </a:lnTo>
                  <a:lnTo>
                    <a:pt x="21050" y="0"/>
                  </a:lnTo>
                  <a:lnTo>
                    <a:pt x="21050" y="14808"/>
                  </a:lnTo>
                  <a:lnTo>
                    <a:pt x="21042" y="15298"/>
                  </a:lnTo>
                  <a:lnTo>
                    <a:pt x="21018" y="15774"/>
                  </a:lnTo>
                  <a:lnTo>
                    <a:pt x="20978" y="16236"/>
                  </a:lnTo>
                  <a:lnTo>
                    <a:pt x="20921" y="16685"/>
                  </a:lnTo>
                  <a:lnTo>
                    <a:pt x="20849" y="17121"/>
                  </a:lnTo>
                  <a:lnTo>
                    <a:pt x="20761" y="17544"/>
                  </a:lnTo>
                  <a:lnTo>
                    <a:pt x="20656" y="17953"/>
                  </a:lnTo>
                  <a:lnTo>
                    <a:pt x="20536" y="18349"/>
                  </a:lnTo>
                  <a:lnTo>
                    <a:pt x="20399" y="18731"/>
                  </a:lnTo>
                  <a:lnTo>
                    <a:pt x="20246" y="19101"/>
                  </a:lnTo>
                  <a:lnTo>
                    <a:pt x="20079" y="19457"/>
                  </a:lnTo>
                  <a:lnTo>
                    <a:pt x="19900" y="19801"/>
                  </a:lnTo>
                  <a:lnTo>
                    <a:pt x="19707" y="20133"/>
                  </a:lnTo>
                  <a:lnTo>
                    <a:pt x="19502" y="20452"/>
                  </a:lnTo>
                  <a:lnTo>
                    <a:pt x="19284" y="20759"/>
                  </a:lnTo>
                  <a:lnTo>
                    <a:pt x="19054" y="21054"/>
                  </a:lnTo>
                  <a:lnTo>
                    <a:pt x="18811" y="21337"/>
                  </a:lnTo>
                  <a:lnTo>
                    <a:pt x="18555" y="21607"/>
                  </a:lnTo>
                  <a:lnTo>
                    <a:pt x="18287" y="21865"/>
                  </a:lnTo>
                  <a:lnTo>
                    <a:pt x="18006" y="22110"/>
                  </a:lnTo>
                  <a:lnTo>
                    <a:pt x="17713" y="22340"/>
                  </a:lnTo>
                  <a:lnTo>
                    <a:pt x="17410" y="22558"/>
                  </a:lnTo>
                  <a:lnTo>
                    <a:pt x="17095" y="22764"/>
                  </a:lnTo>
                  <a:lnTo>
                    <a:pt x="16769" y="22958"/>
                  </a:lnTo>
                  <a:lnTo>
                    <a:pt x="16433" y="23141"/>
                  </a:lnTo>
                  <a:lnTo>
                    <a:pt x="16085" y="23311"/>
                  </a:lnTo>
                  <a:lnTo>
                    <a:pt x="15727" y="23469"/>
                  </a:lnTo>
                  <a:lnTo>
                    <a:pt x="15358" y="23615"/>
                  </a:lnTo>
                  <a:lnTo>
                    <a:pt x="14977" y="23749"/>
                  </a:lnTo>
                  <a:lnTo>
                    <a:pt x="14586" y="23872"/>
                  </a:lnTo>
                  <a:lnTo>
                    <a:pt x="14189" y="23979"/>
                  </a:lnTo>
                  <a:lnTo>
                    <a:pt x="13784" y="24075"/>
                  </a:lnTo>
                  <a:lnTo>
                    <a:pt x="13371" y="24159"/>
                  </a:lnTo>
                  <a:lnTo>
                    <a:pt x="12950" y="24233"/>
                  </a:lnTo>
                  <a:lnTo>
                    <a:pt x="12521" y="24295"/>
                  </a:lnTo>
                  <a:lnTo>
                    <a:pt x="12085" y="24346"/>
                  </a:lnTo>
                  <a:lnTo>
                    <a:pt x="11640" y="24385"/>
                  </a:lnTo>
                  <a:lnTo>
                    <a:pt x="11188" y="24413"/>
                  </a:lnTo>
                  <a:lnTo>
                    <a:pt x="10728" y="2443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743276" y="4985014"/>
              <a:ext cx="23632" cy="24795"/>
            </a:xfrm>
            <a:custGeom>
              <a:avLst/>
              <a:pathLst>
                <a:path w="23632" h="24795">
                  <a:moveTo>
                    <a:pt x="12346" y="20845"/>
                  </a:moveTo>
                  <a:lnTo>
                    <a:pt x="12564" y="20843"/>
                  </a:lnTo>
                  <a:lnTo>
                    <a:pt x="12780" y="20838"/>
                  </a:lnTo>
                  <a:lnTo>
                    <a:pt x="12995" y="20829"/>
                  </a:lnTo>
                  <a:lnTo>
                    <a:pt x="13208" y="20817"/>
                  </a:lnTo>
                  <a:lnTo>
                    <a:pt x="13419" y="20802"/>
                  </a:lnTo>
                  <a:lnTo>
                    <a:pt x="13628" y="20783"/>
                  </a:lnTo>
                  <a:lnTo>
                    <a:pt x="13836" y="20761"/>
                  </a:lnTo>
                  <a:lnTo>
                    <a:pt x="14042" y="20735"/>
                  </a:lnTo>
                  <a:lnTo>
                    <a:pt x="14247" y="20706"/>
                  </a:lnTo>
                  <a:lnTo>
                    <a:pt x="14449" y="20674"/>
                  </a:lnTo>
                  <a:lnTo>
                    <a:pt x="14650" y="20639"/>
                  </a:lnTo>
                  <a:lnTo>
                    <a:pt x="14847" y="20601"/>
                  </a:lnTo>
                  <a:lnTo>
                    <a:pt x="15041" y="20562"/>
                  </a:lnTo>
                  <a:lnTo>
                    <a:pt x="15232" y="20521"/>
                  </a:lnTo>
                  <a:lnTo>
                    <a:pt x="15420" y="20477"/>
                  </a:lnTo>
                  <a:lnTo>
                    <a:pt x="15605" y="20432"/>
                  </a:lnTo>
                  <a:lnTo>
                    <a:pt x="15786" y="20384"/>
                  </a:lnTo>
                  <a:lnTo>
                    <a:pt x="15965" y="20335"/>
                  </a:lnTo>
                  <a:lnTo>
                    <a:pt x="16141" y="20283"/>
                  </a:lnTo>
                  <a:lnTo>
                    <a:pt x="16313" y="20229"/>
                  </a:lnTo>
                  <a:lnTo>
                    <a:pt x="16486" y="20170"/>
                  </a:lnTo>
                  <a:lnTo>
                    <a:pt x="16655" y="20110"/>
                  </a:lnTo>
                  <a:lnTo>
                    <a:pt x="16820" y="20049"/>
                  </a:lnTo>
                  <a:lnTo>
                    <a:pt x="16981" y="19986"/>
                  </a:lnTo>
                  <a:lnTo>
                    <a:pt x="17138" y="19921"/>
                  </a:lnTo>
                  <a:lnTo>
                    <a:pt x="17292" y="19856"/>
                  </a:lnTo>
                  <a:lnTo>
                    <a:pt x="17442" y="19789"/>
                  </a:lnTo>
                  <a:lnTo>
                    <a:pt x="17588" y="19720"/>
                  </a:lnTo>
                  <a:lnTo>
                    <a:pt x="17731" y="19651"/>
                  </a:lnTo>
                  <a:lnTo>
                    <a:pt x="17869" y="19579"/>
                  </a:lnTo>
                  <a:lnTo>
                    <a:pt x="18007" y="19504"/>
                  </a:lnTo>
                  <a:lnTo>
                    <a:pt x="18140" y="19428"/>
                  </a:lnTo>
                  <a:lnTo>
                    <a:pt x="19015" y="18810"/>
                  </a:lnTo>
                  <a:lnTo>
                    <a:pt x="19015" y="15475"/>
                  </a:lnTo>
                  <a:lnTo>
                    <a:pt x="13133" y="15475"/>
                  </a:lnTo>
                  <a:lnTo>
                    <a:pt x="13133" y="11747"/>
                  </a:lnTo>
                  <a:lnTo>
                    <a:pt x="23632" y="11747"/>
                  </a:lnTo>
                  <a:lnTo>
                    <a:pt x="23632" y="20605"/>
                  </a:lnTo>
                  <a:lnTo>
                    <a:pt x="23465" y="20772"/>
                  </a:lnTo>
                  <a:lnTo>
                    <a:pt x="23290" y="20938"/>
                  </a:lnTo>
                  <a:lnTo>
                    <a:pt x="23109" y="21102"/>
                  </a:lnTo>
                  <a:lnTo>
                    <a:pt x="22921" y="21265"/>
                  </a:lnTo>
                  <a:lnTo>
                    <a:pt x="22726" y="21426"/>
                  </a:lnTo>
                  <a:lnTo>
                    <a:pt x="22524" y="21586"/>
                  </a:lnTo>
                  <a:lnTo>
                    <a:pt x="22315" y="21745"/>
                  </a:lnTo>
                  <a:lnTo>
                    <a:pt x="22100" y="21902"/>
                  </a:lnTo>
                  <a:lnTo>
                    <a:pt x="21878" y="22058"/>
                  </a:lnTo>
                  <a:lnTo>
                    <a:pt x="21649" y="22213"/>
                  </a:lnTo>
                  <a:lnTo>
                    <a:pt x="21413" y="22362"/>
                  </a:lnTo>
                  <a:lnTo>
                    <a:pt x="21172" y="22507"/>
                  </a:lnTo>
                  <a:lnTo>
                    <a:pt x="20925" y="22649"/>
                  </a:lnTo>
                  <a:lnTo>
                    <a:pt x="20672" y="22787"/>
                  </a:lnTo>
                  <a:lnTo>
                    <a:pt x="20413" y="22923"/>
                  </a:lnTo>
                  <a:lnTo>
                    <a:pt x="20149" y="23054"/>
                  </a:lnTo>
                  <a:lnTo>
                    <a:pt x="19878" y="23182"/>
                  </a:lnTo>
                  <a:lnTo>
                    <a:pt x="19602" y="23307"/>
                  </a:lnTo>
                  <a:lnTo>
                    <a:pt x="19320" y="23429"/>
                  </a:lnTo>
                  <a:lnTo>
                    <a:pt x="19032" y="23547"/>
                  </a:lnTo>
                  <a:lnTo>
                    <a:pt x="18739" y="23657"/>
                  </a:lnTo>
                  <a:lnTo>
                    <a:pt x="18440" y="23764"/>
                  </a:lnTo>
                  <a:lnTo>
                    <a:pt x="18135" y="23865"/>
                  </a:lnTo>
                  <a:lnTo>
                    <a:pt x="17826" y="23963"/>
                  </a:lnTo>
                  <a:lnTo>
                    <a:pt x="17510" y="24055"/>
                  </a:lnTo>
                  <a:lnTo>
                    <a:pt x="17189" y="24144"/>
                  </a:lnTo>
                  <a:lnTo>
                    <a:pt x="16863" y="24228"/>
                  </a:lnTo>
                  <a:lnTo>
                    <a:pt x="16531" y="24307"/>
                  </a:lnTo>
                  <a:lnTo>
                    <a:pt x="16194" y="24382"/>
                  </a:lnTo>
                  <a:lnTo>
                    <a:pt x="15852" y="24453"/>
                  </a:lnTo>
                  <a:lnTo>
                    <a:pt x="15507" y="24518"/>
                  </a:lnTo>
                  <a:lnTo>
                    <a:pt x="15159" y="24576"/>
                  </a:lnTo>
                  <a:lnTo>
                    <a:pt x="14806" y="24627"/>
                  </a:lnTo>
                  <a:lnTo>
                    <a:pt x="14448" y="24672"/>
                  </a:lnTo>
                  <a:lnTo>
                    <a:pt x="14086" y="24710"/>
                  </a:lnTo>
                  <a:lnTo>
                    <a:pt x="13719" y="24740"/>
                  </a:lnTo>
                  <a:lnTo>
                    <a:pt x="13349" y="24764"/>
                  </a:lnTo>
                  <a:lnTo>
                    <a:pt x="12973" y="24781"/>
                  </a:lnTo>
                  <a:lnTo>
                    <a:pt x="12593" y="24792"/>
                  </a:lnTo>
                  <a:lnTo>
                    <a:pt x="12209" y="24795"/>
                  </a:lnTo>
                  <a:lnTo>
                    <a:pt x="11578" y="24786"/>
                  </a:lnTo>
                  <a:lnTo>
                    <a:pt x="10966" y="24758"/>
                  </a:lnTo>
                  <a:lnTo>
                    <a:pt x="10371" y="24712"/>
                  </a:lnTo>
                  <a:lnTo>
                    <a:pt x="9793" y="24647"/>
                  </a:lnTo>
                  <a:lnTo>
                    <a:pt x="9234" y="24564"/>
                  </a:lnTo>
                  <a:lnTo>
                    <a:pt x="8692" y="24463"/>
                  </a:lnTo>
                  <a:lnTo>
                    <a:pt x="8168" y="24343"/>
                  </a:lnTo>
                  <a:lnTo>
                    <a:pt x="7662" y="24204"/>
                  </a:lnTo>
                  <a:lnTo>
                    <a:pt x="7173" y="24047"/>
                  </a:lnTo>
                  <a:lnTo>
                    <a:pt x="6703" y="23872"/>
                  </a:lnTo>
                  <a:lnTo>
                    <a:pt x="6249" y="23676"/>
                  </a:lnTo>
                  <a:lnTo>
                    <a:pt x="5812" y="23467"/>
                  </a:lnTo>
                  <a:lnTo>
                    <a:pt x="5392" y="23243"/>
                  </a:lnTo>
                  <a:lnTo>
                    <a:pt x="4987" y="23004"/>
                  </a:lnTo>
                  <a:lnTo>
                    <a:pt x="4599" y="22752"/>
                  </a:lnTo>
                  <a:lnTo>
                    <a:pt x="4228" y="22484"/>
                  </a:lnTo>
                  <a:lnTo>
                    <a:pt x="3873" y="22203"/>
                  </a:lnTo>
                  <a:lnTo>
                    <a:pt x="3534" y="21907"/>
                  </a:lnTo>
                  <a:lnTo>
                    <a:pt x="3212" y="21597"/>
                  </a:lnTo>
                  <a:lnTo>
                    <a:pt x="2907" y="21272"/>
                  </a:lnTo>
                  <a:lnTo>
                    <a:pt x="2617" y="20931"/>
                  </a:lnTo>
                  <a:lnTo>
                    <a:pt x="2342" y="20577"/>
                  </a:lnTo>
                  <a:lnTo>
                    <a:pt x="2083" y="20211"/>
                  </a:lnTo>
                  <a:lnTo>
                    <a:pt x="1839" y="19833"/>
                  </a:lnTo>
                  <a:lnTo>
                    <a:pt x="1611" y="19443"/>
                  </a:lnTo>
                  <a:lnTo>
                    <a:pt x="1398" y="19040"/>
                  </a:lnTo>
                  <a:lnTo>
                    <a:pt x="1201" y="18625"/>
                  </a:lnTo>
                  <a:lnTo>
                    <a:pt x="1019" y="18197"/>
                  </a:lnTo>
                  <a:lnTo>
                    <a:pt x="852" y="17757"/>
                  </a:lnTo>
                  <a:lnTo>
                    <a:pt x="701" y="17305"/>
                  </a:lnTo>
                  <a:lnTo>
                    <a:pt x="567" y="16843"/>
                  </a:lnTo>
                  <a:lnTo>
                    <a:pt x="448" y="16371"/>
                  </a:lnTo>
                  <a:lnTo>
                    <a:pt x="343" y="15892"/>
                  </a:lnTo>
                  <a:lnTo>
                    <a:pt x="252" y="15404"/>
                  </a:lnTo>
                  <a:lnTo>
                    <a:pt x="175" y="14907"/>
                  </a:lnTo>
                  <a:lnTo>
                    <a:pt x="112" y="14401"/>
                  </a:lnTo>
                  <a:lnTo>
                    <a:pt x="63" y="13888"/>
                  </a:lnTo>
                  <a:lnTo>
                    <a:pt x="28" y="13365"/>
                  </a:lnTo>
                  <a:lnTo>
                    <a:pt x="7" y="12834"/>
                  </a:lnTo>
                  <a:lnTo>
                    <a:pt x="0" y="12295"/>
                  </a:lnTo>
                  <a:lnTo>
                    <a:pt x="7" y="11736"/>
                  </a:lnTo>
                  <a:lnTo>
                    <a:pt x="30" y="11188"/>
                  </a:lnTo>
                  <a:lnTo>
                    <a:pt x="67" y="10651"/>
                  </a:lnTo>
                  <a:lnTo>
                    <a:pt x="120" y="10125"/>
                  </a:lnTo>
                  <a:lnTo>
                    <a:pt x="188" y="9610"/>
                  </a:lnTo>
                  <a:lnTo>
                    <a:pt x="270" y="9106"/>
                  </a:lnTo>
                  <a:lnTo>
                    <a:pt x="368" y="8613"/>
                  </a:lnTo>
                  <a:lnTo>
                    <a:pt x="481" y="8130"/>
                  </a:lnTo>
                  <a:lnTo>
                    <a:pt x="609" y="7659"/>
                  </a:lnTo>
                  <a:lnTo>
                    <a:pt x="752" y="7199"/>
                  </a:lnTo>
                  <a:lnTo>
                    <a:pt x="910" y="6751"/>
                  </a:lnTo>
                  <a:lnTo>
                    <a:pt x="1084" y="6316"/>
                  </a:lnTo>
                  <a:lnTo>
                    <a:pt x="1273" y="5896"/>
                  </a:lnTo>
                  <a:lnTo>
                    <a:pt x="1477" y="5489"/>
                  </a:lnTo>
                  <a:lnTo>
                    <a:pt x="1697" y="5095"/>
                  </a:lnTo>
                  <a:lnTo>
                    <a:pt x="1932" y="4716"/>
                  </a:lnTo>
                  <a:lnTo>
                    <a:pt x="2182" y="4350"/>
                  </a:lnTo>
                  <a:lnTo>
                    <a:pt x="2448" y="3998"/>
                  </a:lnTo>
                  <a:lnTo>
                    <a:pt x="2730" y="3659"/>
                  </a:lnTo>
                  <a:lnTo>
                    <a:pt x="3026" y="3334"/>
                  </a:lnTo>
                  <a:lnTo>
                    <a:pt x="3342" y="3020"/>
                  </a:lnTo>
                  <a:lnTo>
                    <a:pt x="3673" y="2721"/>
                  </a:lnTo>
                  <a:lnTo>
                    <a:pt x="4019" y="2437"/>
                  </a:lnTo>
                  <a:lnTo>
                    <a:pt x="4381" y="2169"/>
                  </a:lnTo>
                  <a:lnTo>
                    <a:pt x="4758" y="1915"/>
                  </a:lnTo>
                  <a:lnTo>
                    <a:pt x="5150" y="1676"/>
                  </a:lnTo>
                  <a:lnTo>
                    <a:pt x="5558" y="1452"/>
                  </a:lnTo>
                  <a:lnTo>
                    <a:pt x="5981" y="1244"/>
                  </a:lnTo>
                  <a:lnTo>
                    <a:pt x="6420" y="1050"/>
                  </a:lnTo>
                  <a:lnTo>
                    <a:pt x="6874" y="872"/>
                  </a:lnTo>
                  <a:lnTo>
                    <a:pt x="7347" y="706"/>
                  </a:lnTo>
                  <a:lnTo>
                    <a:pt x="7836" y="558"/>
                  </a:lnTo>
                  <a:lnTo>
                    <a:pt x="8342" y="427"/>
                  </a:lnTo>
                  <a:lnTo>
                    <a:pt x="8863" y="313"/>
                  </a:lnTo>
                  <a:lnTo>
                    <a:pt x="9400" y="218"/>
                  </a:lnTo>
                  <a:lnTo>
                    <a:pt x="9954" y="139"/>
                  </a:lnTo>
                  <a:lnTo>
                    <a:pt x="10524" y="78"/>
                  </a:lnTo>
                  <a:lnTo>
                    <a:pt x="11109" y="34"/>
                  </a:lnTo>
                  <a:lnTo>
                    <a:pt x="11711" y="8"/>
                  </a:lnTo>
                  <a:lnTo>
                    <a:pt x="12329" y="0"/>
                  </a:lnTo>
                  <a:lnTo>
                    <a:pt x="12779" y="4"/>
                  </a:lnTo>
                  <a:lnTo>
                    <a:pt x="13218" y="17"/>
                  </a:lnTo>
                  <a:lnTo>
                    <a:pt x="13647" y="40"/>
                  </a:lnTo>
                  <a:lnTo>
                    <a:pt x="14066" y="71"/>
                  </a:lnTo>
                  <a:lnTo>
                    <a:pt x="14475" y="111"/>
                  </a:lnTo>
                  <a:lnTo>
                    <a:pt x="14873" y="160"/>
                  </a:lnTo>
                  <a:lnTo>
                    <a:pt x="15262" y="217"/>
                  </a:lnTo>
                  <a:lnTo>
                    <a:pt x="15639" y="284"/>
                  </a:lnTo>
                  <a:lnTo>
                    <a:pt x="16007" y="360"/>
                  </a:lnTo>
                  <a:lnTo>
                    <a:pt x="16365" y="444"/>
                  </a:lnTo>
                  <a:lnTo>
                    <a:pt x="16716" y="537"/>
                  </a:lnTo>
                  <a:lnTo>
                    <a:pt x="17057" y="637"/>
                  </a:lnTo>
                  <a:lnTo>
                    <a:pt x="17390" y="745"/>
                  </a:lnTo>
                  <a:lnTo>
                    <a:pt x="17713" y="860"/>
                  </a:lnTo>
                  <a:lnTo>
                    <a:pt x="18028" y="983"/>
                  </a:lnTo>
                  <a:lnTo>
                    <a:pt x="18332" y="1113"/>
                  </a:lnTo>
                  <a:lnTo>
                    <a:pt x="18628" y="1251"/>
                  </a:lnTo>
                  <a:lnTo>
                    <a:pt x="18915" y="1396"/>
                  </a:lnTo>
                  <a:lnTo>
                    <a:pt x="19192" y="1549"/>
                  </a:lnTo>
                  <a:lnTo>
                    <a:pt x="19460" y="1710"/>
                  </a:lnTo>
                  <a:lnTo>
                    <a:pt x="19722" y="1877"/>
                  </a:lnTo>
                  <a:lnTo>
                    <a:pt x="19975" y="2052"/>
                  </a:lnTo>
                  <a:lnTo>
                    <a:pt x="20220" y="2233"/>
                  </a:lnTo>
                  <a:lnTo>
                    <a:pt x="20456" y="2421"/>
                  </a:lnTo>
                  <a:lnTo>
                    <a:pt x="20682" y="2616"/>
                  </a:lnTo>
                  <a:lnTo>
                    <a:pt x="20900" y="2818"/>
                  </a:lnTo>
                  <a:lnTo>
                    <a:pt x="21109" y="3026"/>
                  </a:lnTo>
                  <a:lnTo>
                    <a:pt x="21309" y="3242"/>
                  </a:lnTo>
                  <a:lnTo>
                    <a:pt x="21500" y="3464"/>
                  </a:lnTo>
                  <a:lnTo>
                    <a:pt x="21683" y="3693"/>
                  </a:lnTo>
                  <a:lnTo>
                    <a:pt x="21860" y="3925"/>
                  </a:lnTo>
                  <a:lnTo>
                    <a:pt x="22030" y="4163"/>
                  </a:lnTo>
                  <a:lnTo>
                    <a:pt x="22193" y="4407"/>
                  </a:lnTo>
                  <a:lnTo>
                    <a:pt x="22348" y="4656"/>
                  </a:lnTo>
                  <a:lnTo>
                    <a:pt x="22495" y="4912"/>
                  </a:lnTo>
                  <a:lnTo>
                    <a:pt x="22635" y="5173"/>
                  </a:lnTo>
                  <a:lnTo>
                    <a:pt x="22767" y="5440"/>
                  </a:lnTo>
                  <a:lnTo>
                    <a:pt x="22892" y="5712"/>
                  </a:lnTo>
                  <a:lnTo>
                    <a:pt x="23009" y="5991"/>
                  </a:lnTo>
                  <a:lnTo>
                    <a:pt x="23119" y="6275"/>
                  </a:lnTo>
                  <a:lnTo>
                    <a:pt x="18468" y="7678"/>
                  </a:lnTo>
                  <a:lnTo>
                    <a:pt x="18404" y="7528"/>
                  </a:lnTo>
                  <a:lnTo>
                    <a:pt x="18337" y="7380"/>
                  </a:lnTo>
                  <a:lnTo>
                    <a:pt x="18265" y="7234"/>
                  </a:lnTo>
                  <a:lnTo>
                    <a:pt x="18189" y="7089"/>
                  </a:lnTo>
                  <a:lnTo>
                    <a:pt x="18109" y="6947"/>
                  </a:lnTo>
                  <a:lnTo>
                    <a:pt x="18025" y="6805"/>
                  </a:lnTo>
                  <a:lnTo>
                    <a:pt x="17936" y="6666"/>
                  </a:lnTo>
                  <a:lnTo>
                    <a:pt x="17844" y="6528"/>
                  </a:lnTo>
                  <a:lnTo>
                    <a:pt x="17748" y="6392"/>
                  </a:lnTo>
                  <a:lnTo>
                    <a:pt x="17647" y="6258"/>
                  </a:lnTo>
                  <a:lnTo>
                    <a:pt x="17542" y="6123"/>
                  </a:lnTo>
                  <a:lnTo>
                    <a:pt x="17432" y="5992"/>
                  </a:lnTo>
                  <a:lnTo>
                    <a:pt x="17070" y="5621"/>
                  </a:lnTo>
                  <a:lnTo>
                    <a:pt x="16939" y="5505"/>
                  </a:lnTo>
                  <a:lnTo>
                    <a:pt x="16803" y="5393"/>
                  </a:lnTo>
                  <a:lnTo>
                    <a:pt x="16662" y="5284"/>
                  </a:lnTo>
                  <a:lnTo>
                    <a:pt x="16516" y="5179"/>
                  </a:lnTo>
                  <a:lnTo>
                    <a:pt x="16365" y="5078"/>
                  </a:lnTo>
                  <a:lnTo>
                    <a:pt x="16212" y="4978"/>
                  </a:lnTo>
                  <a:lnTo>
                    <a:pt x="16053" y="4882"/>
                  </a:lnTo>
                  <a:lnTo>
                    <a:pt x="15890" y="4791"/>
                  </a:lnTo>
                  <a:lnTo>
                    <a:pt x="15722" y="4703"/>
                  </a:lnTo>
                  <a:lnTo>
                    <a:pt x="15548" y="4621"/>
                  </a:lnTo>
                  <a:lnTo>
                    <a:pt x="15369" y="4543"/>
                  </a:lnTo>
                  <a:lnTo>
                    <a:pt x="15185" y="4469"/>
                  </a:lnTo>
                  <a:lnTo>
                    <a:pt x="14997" y="4400"/>
                  </a:lnTo>
                  <a:lnTo>
                    <a:pt x="14802" y="4335"/>
                  </a:lnTo>
                  <a:lnTo>
                    <a:pt x="14603" y="4275"/>
                  </a:lnTo>
                  <a:lnTo>
                    <a:pt x="14402" y="4216"/>
                  </a:lnTo>
                  <a:lnTo>
                    <a:pt x="14195" y="4164"/>
                  </a:lnTo>
                  <a:lnTo>
                    <a:pt x="13982" y="4118"/>
                  </a:lnTo>
                  <a:lnTo>
                    <a:pt x="13763" y="4078"/>
                  </a:lnTo>
                  <a:lnTo>
                    <a:pt x="13539" y="4044"/>
                  </a:lnTo>
                  <a:lnTo>
                    <a:pt x="13308" y="4016"/>
                  </a:lnTo>
                  <a:lnTo>
                    <a:pt x="13072" y="3994"/>
                  </a:lnTo>
                  <a:lnTo>
                    <a:pt x="12830" y="3979"/>
                  </a:lnTo>
                  <a:lnTo>
                    <a:pt x="12582" y="3970"/>
                  </a:lnTo>
                  <a:lnTo>
                    <a:pt x="12329" y="3967"/>
                  </a:lnTo>
                  <a:lnTo>
                    <a:pt x="11958" y="3973"/>
                  </a:lnTo>
                  <a:lnTo>
                    <a:pt x="11597" y="3991"/>
                  </a:lnTo>
                  <a:lnTo>
                    <a:pt x="11246" y="4021"/>
                  </a:lnTo>
                  <a:lnTo>
                    <a:pt x="10906" y="4063"/>
                  </a:lnTo>
                  <a:lnTo>
                    <a:pt x="10576" y="4116"/>
                  </a:lnTo>
                  <a:lnTo>
                    <a:pt x="10256" y="4182"/>
                  </a:lnTo>
                  <a:lnTo>
                    <a:pt x="9947" y="4260"/>
                  </a:lnTo>
                  <a:lnTo>
                    <a:pt x="9648" y="4350"/>
                  </a:lnTo>
                  <a:lnTo>
                    <a:pt x="9359" y="4452"/>
                  </a:lnTo>
                  <a:lnTo>
                    <a:pt x="9080" y="4565"/>
                  </a:lnTo>
                  <a:lnTo>
                    <a:pt x="8811" y="4687"/>
                  </a:lnTo>
                  <a:lnTo>
                    <a:pt x="8552" y="4818"/>
                  </a:lnTo>
                  <a:lnTo>
                    <a:pt x="8302" y="4960"/>
                  </a:lnTo>
                  <a:lnTo>
                    <a:pt x="8062" y="5113"/>
                  </a:lnTo>
                  <a:lnTo>
                    <a:pt x="7831" y="5275"/>
                  </a:lnTo>
                  <a:lnTo>
                    <a:pt x="7611" y="5448"/>
                  </a:lnTo>
                  <a:lnTo>
                    <a:pt x="7399" y="5631"/>
                  </a:lnTo>
                  <a:lnTo>
                    <a:pt x="7197" y="5824"/>
                  </a:lnTo>
                  <a:lnTo>
                    <a:pt x="7005" y="6027"/>
                  </a:lnTo>
                  <a:lnTo>
                    <a:pt x="6823" y="6241"/>
                  </a:lnTo>
                  <a:lnTo>
                    <a:pt x="6649" y="6464"/>
                  </a:lnTo>
                  <a:lnTo>
                    <a:pt x="6485" y="6697"/>
                  </a:lnTo>
                  <a:lnTo>
                    <a:pt x="6331" y="6938"/>
                  </a:lnTo>
                  <a:lnTo>
                    <a:pt x="6185" y="7188"/>
                  </a:lnTo>
                  <a:lnTo>
                    <a:pt x="6049" y="7447"/>
                  </a:lnTo>
                  <a:lnTo>
                    <a:pt x="5922" y="7715"/>
                  </a:lnTo>
                  <a:lnTo>
                    <a:pt x="5804" y="7991"/>
                  </a:lnTo>
                  <a:lnTo>
                    <a:pt x="5695" y="8277"/>
                  </a:lnTo>
                  <a:lnTo>
                    <a:pt x="5596" y="8571"/>
                  </a:lnTo>
                  <a:lnTo>
                    <a:pt x="5506" y="8875"/>
                  </a:lnTo>
                  <a:lnTo>
                    <a:pt x="5425" y="9183"/>
                  </a:lnTo>
                  <a:lnTo>
                    <a:pt x="5352" y="9498"/>
                  </a:lnTo>
                  <a:lnTo>
                    <a:pt x="5288" y="9822"/>
                  </a:lnTo>
                  <a:lnTo>
                    <a:pt x="5232" y="10152"/>
                  </a:lnTo>
                  <a:lnTo>
                    <a:pt x="5185" y="10491"/>
                  </a:lnTo>
                  <a:lnTo>
                    <a:pt x="5147" y="10836"/>
                  </a:lnTo>
                  <a:lnTo>
                    <a:pt x="5117" y="11190"/>
                  </a:lnTo>
                  <a:lnTo>
                    <a:pt x="5095" y="11550"/>
                  </a:lnTo>
                  <a:lnTo>
                    <a:pt x="5083" y="11919"/>
                  </a:lnTo>
                  <a:lnTo>
                    <a:pt x="5078" y="12295"/>
                  </a:lnTo>
                  <a:lnTo>
                    <a:pt x="5083" y="12668"/>
                  </a:lnTo>
                  <a:lnTo>
                    <a:pt x="5095" y="13035"/>
                  </a:lnTo>
                  <a:lnTo>
                    <a:pt x="5117" y="13396"/>
                  </a:lnTo>
                  <a:lnTo>
                    <a:pt x="5147" y="13750"/>
                  </a:lnTo>
                  <a:lnTo>
                    <a:pt x="5185" y="14099"/>
                  </a:lnTo>
                  <a:lnTo>
                    <a:pt x="5232" y="14441"/>
                  </a:lnTo>
                  <a:lnTo>
                    <a:pt x="5288" y="14777"/>
                  </a:lnTo>
                  <a:lnTo>
                    <a:pt x="5352" y="15107"/>
                  </a:lnTo>
                  <a:lnTo>
                    <a:pt x="5425" y="15431"/>
                  </a:lnTo>
                  <a:lnTo>
                    <a:pt x="5506" y="15749"/>
                  </a:lnTo>
                  <a:lnTo>
                    <a:pt x="5599" y="16059"/>
                  </a:lnTo>
                  <a:lnTo>
                    <a:pt x="5701" y="16360"/>
                  </a:lnTo>
                  <a:lnTo>
                    <a:pt x="5813" y="16653"/>
                  </a:lnTo>
                  <a:lnTo>
                    <a:pt x="5933" y="16936"/>
                  </a:lnTo>
                  <a:lnTo>
                    <a:pt x="6062" y="17211"/>
                  </a:lnTo>
                  <a:lnTo>
                    <a:pt x="6199" y="17477"/>
                  </a:lnTo>
                  <a:lnTo>
                    <a:pt x="6346" y="17734"/>
                  </a:lnTo>
                  <a:lnTo>
                    <a:pt x="6502" y="17982"/>
                  </a:lnTo>
                  <a:lnTo>
                    <a:pt x="6666" y="18221"/>
                  </a:lnTo>
                  <a:lnTo>
                    <a:pt x="6840" y="18451"/>
                  </a:lnTo>
                  <a:lnTo>
                    <a:pt x="7026" y="18672"/>
                  </a:lnTo>
                  <a:lnTo>
                    <a:pt x="7221" y="18882"/>
                  </a:lnTo>
                  <a:lnTo>
                    <a:pt x="7425" y="19083"/>
                  </a:lnTo>
                  <a:lnTo>
                    <a:pt x="7639" y="19274"/>
                  </a:lnTo>
                  <a:lnTo>
                    <a:pt x="7861" y="19455"/>
                  </a:lnTo>
                  <a:lnTo>
                    <a:pt x="8093" y="19627"/>
                  </a:lnTo>
                  <a:lnTo>
                    <a:pt x="8335" y="19788"/>
                  </a:lnTo>
                  <a:lnTo>
                    <a:pt x="8585" y="19939"/>
                  </a:lnTo>
                  <a:lnTo>
                    <a:pt x="8845" y="20081"/>
                  </a:lnTo>
                  <a:lnTo>
                    <a:pt x="9114" y="20212"/>
                  </a:lnTo>
                  <a:lnTo>
                    <a:pt x="9393" y="20332"/>
                  </a:lnTo>
                  <a:lnTo>
                    <a:pt x="9681" y="20440"/>
                  </a:lnTo>
                  <a:lnTo>
                    <a:pt x="9979" y="20535"/>
                  </a:lnTo>
                  <a:lnTo>
                    <a:pt x="10288" y="20617"/>
                  </a:lnTo>
                  <a:lnTo>
                    <a:pt x="10606" y="20687"/>
                  </a:lnTo>
                  <a:lnTo>
                    <a:pt x="10934" y="20744"/>
                  </a:lnTo>
                  <a:lnTo>
                    <a:pt x="11272" y="20788"/>
                  </a:lnTo>
                  <a:lnTo>
                    <a:pt x="11620" y="20820"/>
                  </a:lnTo>
                  <a:lnTo>
                    <a:pt x="11978" y="2083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769952" y="4985374"/>
              <a:ext cx="23495" cy="24094"/>
            </a:xfrm>
            <a:custGeom>
              <a:avLst/>
              <a:pathLst>
                <a:path w="23495" h="24094">
                  <a:moveTo>
                    <a:pt x="18502" y="24094"/>
                  </a:moveTo>
                  <a:lnTo>
                    <a:pt x="16365" y="17938"/>
                  </a:lnTo>
                  <a:lnTo>
                    <a:pt x="7182" y="17938"/>
                  </a:lnTo>
                  <a:lnTo>
                    <a:pt x="5044" y="24094"/>
                  </a:lnTo>
                  <a:lnTo>
                    <a:pt x="0" y="24094"/>
                  </a:lnTo>
                  <a:lnTo>
                    <a:pt x="8789" y="0"/>
                  </a:lnTo>
                  <a:lnTo>
                    <a:pt x="14740" y="0"/>
                  </a:lnTo>
                  <a:lnTo>
                    <a:pt x="23495" y="2409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778263" y="4992590"/>
              <a:ext cx="6925" cy="6925"/>
            </a:xfrm>
            <a:custGeom>
              <a:avLst/>
              <a:pathLst>
                <a:path w="6925" h="6925">
                  <a:moveTo>
                    <a:pt x="2376" y="0"/>
                  </a:moveTo>
                  <a:lnTo>
                    <a:pt x="0" y="6925"/>
                  </a:lnTo>
                  <a:lnTo>
                    <a:pt x="6925" y="692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796715" y="4985374"/>
              <a:ext cx="17972" cy="24094"/>
            </a:xfrm>
            <a:custGeom>
              <a:avLst/>
              <a:pathLst>
                <a:path w="17972" h="24094">
                  <a:moveTo>
                    <a:pt x="0" y="24094"/>
                  </a:moveTo>
                  <a:lnTo>
                    <a:pt x="0" y="0"/>
                  </a:lnTo>
                  <a:lnTo>
                    <a:pt x="5044" y="0"/>
                  </a:lnTo>
                  <a:lnTo>
                    <a:pt x="5044" y="20195"/>
                  </a:lnTo>
                  <a:lnTo>
                    <a:pt x="17972" y="20195"/>
                  </a:lnTo>
                  <a:lnTo>
                    <a:pt x="17972" y="2409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708503" y="5512257"/>
              <a:ext cx="22122" cy="28496"/>
            </a:xfrm>
            <a:custGeom>
              <a:avLst/>
              <a:pathLst>
                <a:path w="22122" h="28496">
                  <a:moveTo>
                    <a:pt x="22122" y="11178"/>
                  </a:moveTo>
                  <a:lnTo>
                    <a:pt x="22117" y="11613"/>
                  </a:lnTo>
                  <a:lnTo>
                    <a:pt x="22100" y="12041"/>
                  </a:lnTo>
                  <a:lnTo>
                    <a:pt x="22072" y="12462"/>
                  </a:lnTo>
                  <a:lnTo>
                    <a:pt x="22033" y="12876"/>
                  </a:lnTo>
                  <a:lnTo>
                    <a:pt x="21982" y="13284"/>
                  </a:lnTo>
                  <a:lnTo>
                    <a:pt x="21921" y="13685"/>
                  </a:lnTo>
                  <a:lnTo>
                    <a:pt x="21848" y="14079"/>
                  </a:lnTo>
                  <a:lnTo>
                    <a:pt x="21764" y="14466"/>
                  </a:lnTo>
                  <a:lnTo>
                    <a:pt x="21669" y="14846"/>
                  </a:lnTo>
                  <a:lnTo>
                    <a:pt x="21563" y="15220"/>
                  </a:lnTo>
                  <a:lnTo>
                    <a:pt x="21449" y="15583"/>
                  </a:lnTo>
                  <a:lnTo>
                    <a:pt x="21324" y="15937"/>
                  </a:lnTo>
                  <a:lnTo>
                    <a:pt x="21190" y="16284"/>
                  </a:lnTo>
                  <a:lnTo>
                    <a:pt x="21045" y="16623"/>
                  </a:lnTo>
                  <a:lnTo>
                    <a:pt x="20890" y="16953"/>
                  </a:lnTo>
                  <a:lnTo>
                    <a:pt x="20725" y="17276"/>
                  </a:lnTo>
                  <a:lnTo>
                    <a:pt x="20549" y="17590"/>
                  </a:lnTo>
                  <a:lnTo>
                    <a:pt x="20364" y="17896"/>
                  </a:lnTo>
                  <a:lnTo>
                    <a:pt x="20168" y="18194"/>
                  </a:lnTo>
                  <a:lnTo>
                    <a:pt x="19961" y="18484"/>
                  </a:lnTo>
                  <a:lnTo>
                    <a:pt x="19748" y="18763"/>
                  </a:lnTo>
                  <a:lnTo>
                    <a:pt x="19526" y="19032"/>
                  </a:lnTo>
                  <a:lnTo>
                    <a:pt x="19294" y="19291"/>
                  </a:lnTo>
                  <a:lnTo>
                    <a:pt x="19053" y="19542"/>
                  </a:lnTo>
                  <a:lnTo>
                    <a:pt x="18803" y="19783"/>
                  </a:lnTo>
                  <a:lnTo>
                    <a:pt x="18544" y="20014"/>
                  </a:lnTo>
                  <a:lnTo>
                    <a:pt x="18275" y="20237"/>
                  </a:lnTo>
                  <a:lnTo>
                    <a:pt x="17996" y="20450"/>
                  </a:lnTo>
                  <a:lnTo>
                    <a:pt x="17709" y="20653"/>
                  </a:lnTo>
                  <a:lnTo>
                    <a:pt x="17412" y="20848"/>
                  </a:lnTo>
                  <a:lnTo>
                    <a:pt x="17106" y="21029"/>
                  </a:lnTo>
                  <a:lnTo>
                    <a:pt x="16792" y="21199"/>
                  </a:lnTo>
                  <a:lnTo>
                    <a:pt x="16469" y="21358"/>
                  </a:lnTo>
                  <a:lnTo>
                    <a:pt x="16138" y="21507"/>
                  </a:lnTo>
                  <a:lnTo>
                    <a:pt x="15799" y="21644"/>
                  </a:lnTo>
                  <a:lnTo>
                    <a:pt x="15451" y="21771"/>
                  </a:lnTo>
                  <a:lnTo>
                    <a:pt x="15095" y="21887"/>
                  </a:lnTo>
                  <a:lnTo>
                    <a:pt x="14730" y="21992"/>
                  </a:lnTo>
                  <a:lnTo>
                    <a:pt x="14357" y="22086"/>
                  </a:lnTo>
                  <a:lnTo>
                    <a:pt x="13976" y="22169"/>
                  </a:lnTo>
                  <a:lnTo>
                    <a:pt x="14039" y="22346"/>
                  </a:lnTo>
                  <a:lnTo>
                    <a:pt x="14105" y="22516"/>
                  </a:lnTo>
                  <a:lnTo>
                    <a:pt x="14172" y="22679"/>
                  </a:lnTo>
                  <a:lnTo>
                    <a:pt x="14242" y="22836"/>
                  </a:lnTo>
                  <a:lnTo>
                    <a:pt x="14314" y="22985"/>
                  </a:lnTo>
                  <a:lnTo>
                    <a:pt x="14388" y="23128"/>
                  </a:lnTo>
                  <a:lnTo>
                    <a:pt x="14465" y="23264"/>
                  </a:lnTo>
                  <a:lnTo>
                    <a:pt x="16931" y="24975"/>
                  </a:lnTo>
                  <a:lnTo>
                    <a:pt x="17058" y="24997"/>
                  </a:lnTo>
                  <a:lnTo>
                    <a:pt x="17187" y="25015"/>
                  </a:lnTo>
                  <a:lnTo>
                    <a:pt x="17318" y="25031"/>
                  </a:lnTo>
                  <a:lnTo>
                    <a:pt x="17451" y="25045"/>
                  </a:lnTo>
                  <a:lnTo>
                    <a:pt x="17585" y="25056"/>
                  </a:lnTo>
                  <a:lnTo>
                    <a:pt x="17722" y="25065"/>
                  </a:lnTo>
                  <a:lnTo>
                    <a:pt x="17860" y="25071"/>
                  </a:lnTo>
                  <a:lnTo>
                    <a:pt x="18000" y="25075"/>
                  </a:lnTo>
                  <a:lnTo>
                    <a:pt x="19992" y="24921"/>
                  </a:lnTo>
                  <a:lnTo>
                    <a:pt x="19961" y="28061"/>
                  </a:lnTo>
                  <a:lnTo>
                    <a:pt x="19793" y="28098"/>
                  </a:lnTo>
                  <a:lnTo>
                    <a:pt x="19622" y="28133"/>
                  </a:lnTo>
                  <a:lnTo>
                    <a:pt x="19451" y="28168"/>
                  </a:lnTo>
                  <a:lnTo>
                    <a:pt x="19277" y="28200"/>
                  </a:lnTo>
                  <a:lnTo>
                    <a:pt x="19102" y="28232"/>
                  </a:lnTo>
                  <a:lnTo>
                    <a:pt x="18926" y="28263"/>
                  </a:lnTo>
                  <a:lnTo>
                    <a:pt x="18748" y="28292"/>
                  </a:lnTo>
                  <a:lnTo>
                    <a:pt x="18568" y="28320"/>
                  </a:lnTo>
                  <a:lnTo>
                    <a:pt x="18387" y="28347"/>
                  </a:lnTo>
                  <a:lnTo>
                    <a:pt x="18205" y="28372"/>
                  </a:lnTo>
                  <a:lnTo>
                    <a:pt x="18019" y="28396"/>
                  </a:lnTo>
                  <a:lnTo>
                    <a:pt x="17831" y="28417"/>
                  </a:lnTo>
                  <a:lnTo>
                    <a:pt x="17639" y="28436"/>
                  </a:lnTo>
                  <a:lnTo>
                    <a:pt x="17443" y="28452"/>
                  </a:lnTo>
                  <a:lnTo>
                    <a:pt x="17245" y="28465"/>
                  </a:lnTo>
                  <a:lnTo>
                    <a:pt x="17042" y="28477"/>
                  </a:lnTo>
                  <a:lnTo>
                    <a:pt x="16837" y="28485"/>
                  </a:lnTo>
                  <a:lnTo>
                    <a:pt x="16628" y="28491"/>
                  </a:lnTo>
                  <a:lnTo>
                    <a:pt x="16415" y="28495"/>
                  </a:lnTo>
                  <a:lnTo>
                    <a:pt x="16199" y="28496"/>
                  </a:lnTo>
                  <a:lnTo>
                    <a:pt x="15907" y="28492"/>
                  </a:lnTo>
                  <a:lnTo>
                    <a:pt x="15623" y="28478"/>
                  </a:lnTo>
                  <a:lnTo>
                    <a:pt x="15347" y="28456"/>
                  </a:lnTo>
                  <a:lnTo>
                    <a:pt x="15077" y="28424"/>
                  </a:lnTo>
                  <a:lnTo>
                    <a:pt x="14815" y="28384"/>
                  </a:lnTo>
                  <a:lnTo>
                    <a:pt x="14561" y="28334"/>
                  </a:lnTo>
                  <a:lnTo>
                    <a:pt x="14314" y="28276"/>
                  </a:lnTo>
                  <a:lnTo>
                    <a:pt x="14075" y="28208"/>
                  </a:lnTo>
                  <a:lnTo>
                    <a:pt x="13843" y="28131"/>
                  </a:lnTo>
                  <a:lnTo>
                    <a:pt x="13618" y="28046"/>
                  </a:lnTo>
                  <a:lnTo>
                    <a:pt x="13400" y="27955"/>
                  </a:lnTo>
                  <a:lnTo>
                    <a:pt x="13188" y="27857"/>
                  </a:lnTo>
                  <a:lnTo>
                    <a:pt x="12981" y="27751"/>
                  </a:lnTo>
                  <a:lnTo>
                    <a:pt x="12780" y="27638"/>
                  </a:lnTo>
                  <a:lnTo>
                    <a:pt x="12584" y="27517"/>
                  </a:lnTo>
                  <a:lnTo>
                    <a:pt x="12395" y="27389"/>
                  </a:lnTo>
                  <a:lnTo>
                    <a:pt x="12210" y="27253"/>
                  </a:lnTo>
                  <a:lnTo>
                    <a:pt x="12031" y="27110"/>
                  </a:lnTo>
                  <a:lnTo>
                    <a:pt x="11858" y="26960"/>
                  </a:lnTo>
                  <a:lnTo>
                    <a:pt x="11691" y="26802"/>
                  </a:lnTo>
                  <a:lnTo>
                    <a:pt x="11531" y="26640"/>
                  </a:lnTo>
                  <a:lnTo>
                    <a:pt x="11377" y="26471"/>
                  </a:lnTo>
                  <a:lnTo>
                    <a:pt x="11226" y="26295"/>
                  </a:lnTo>
                  <a:lnTo>
                    <a:pt x="11081" y="26113"/>
                  </a:lnTo>
                  <a:lnTo>
                    <a:pt x="10940" y="25924"/>
                  </a:lnTo>
                  <a:lnTo>
                    <a:pt x="10804" y="25727"/>
                  </a:lnTo>
                  <a:lnTo>
                    <a:pt x="10673" y="25524"/>
                  </a:lnTo>
                  <a:lnTo>
                    <a:pt x="10546" y="25314"/>
                  </a:lnTo>
                  <a:lnTo>
                    <a:pt x="10424" y="25098"/>
                  </a:lnTo>
                  <a:lnTo>
                    <a:pt x="10307" y="24874"/>
                  </a:lnTo>
                  <a:lnTo>
                    <a:pt x="10196" y="24648"/>
                  </a:lnTo>
                  <a:lnTo>
                    <a:pt x="10089" y="24416"/>
                  </a:lnTo>
                  <a:lnTo>
                    <a:pt x="9984" y="24180"/>
                  </a:lnTo>
                  <a:lnTo>
                    <a:pt x="9882" y="23939"/>
                  </a:lnTo>
                  <a:lnTo>
                    <a:pt x="9782" y="23693"/>
                  </a:lnTo>
                  <a:lnTo>
                    <a:pt x="9686" y="23441"/>
                  </a:lnTo>
                  <a:lnTo>
                    <a:pt x="9592" y="23185"/>
                  </a:lnTo>
                  <a:lnTo>
                    <a:pt x="9501" y="22924"/>
                  </a:lnTo>
                  <a:lnTo>
                    <a:pt x="9413" y="22658"/>
                  </a:lnTo>
                  <a:lnTo>
                    <a:pt x="9327" y="22387"/>
                  </a:lnTo>
                  <a:lnTo>
                    <a:pt x="8867" y="22336"/>
                  </a:lnTo>
                  <a:lnTo>
                    <a:pt x="8418" y="22272"/>
                  </a:lnTo>
                  <a:lnTo>
                    <a:pt x="7980" y="22193"/>
                  </a:lnTo>
                  <a:lnTo>
                    <a:pt x="7554" y="22101"/>
                  </a:lnTo>
                  <a:lnTo>
                    <a:pt x="7139" y="21994"/>
                  </a:lnTo>
                  <a:lnTo>
                    <a:pt x="6736" y="21874"/>
                  </a:lnTo>
                  <a:lnTo>
                    <a:pt x="6345" y="21739"/>
                  </a:lnTo>
                  <a:lnTo>
                    <a:pt x="5964" y="21591"/>
                  </a:lnTo>
                  <a:lnTo>
                    <a:pt x="5596" y="21428"/>
                  </a:lnTo>
                  <a:lnTo>
                    <a:pt x="5239" y="21252"/>
                  </a:lnTo>
                  <a:lnTo>
                    <a:pt x="4896" y="21063"/>
                  </a:lnTo>
                  <a:lnTo>
                    <a:pt x="4565" y="20862"/>
                  </a:lnTo>
                  <a:lnTo>
                    <a:pt x="4246" y="20651"/>
                  </a:lnTo>
                  <a:lnTo>
                    <a:pt x="3938" y="20428"/>
                  </a:lnTo>
                  <a:lnTo>
                    <a:pt x="3641" y="20195"/>
                  </a:lnTo>
                  <a:lnTo>
                    <a:pt x="3356" y="19950"/>
                  </a:lnTo>
                  <a:lnTo>
                    <a:pt x="3083" y="19693"/>
                  </a:lnTo>
                  <a:lnTo>
                    <a:pt x="2821" y="19426"/>
                  </a:lnTo>
                  <a:lnTo>
                    <a:pt x="2570" y="19147"/>
                  </a:lnTo>
                  <a:lnTo>
                    <a:pt x="2331" y="18858"/>
                  </a:lnTo>
                  <a:lnTo>
                    <a:pt x="2104" y="18557"/>
                  </a:lnTo>
                  <a:lnTo>
                    <a:pt x="1888" y="18248"/>
                  </a:lnTo>
                  <a:lnTo>
                    <a:pt x="1684" y="17928"/>
                  </a:lnTo>
                  <a:lnTo>
                    <a:pt x="1491" y="17599"/>
                  </a:lnTo>
                  <a:lnTo>
                    <a:pt x="1309" y="17260"/>
                  </a:lnTo>
                  <a:lnTo>
                    <a:pt x="1139" y="16912"/>
                  </a:lnTo>
                  <a:lnTo>
                    <a:pt x="981" y="16554"/>
                  </a:lnTo>
                  <a:lnTo>
                    <a:pt x="834" y="16186"/>
                  </a:lnTo>
                  <a:lnTo>
                    <a:pt x="699" y="15809"/>
                  </a:lnTo>
                  <a:lnTo>
                    <a:pt x="575" y="15422"/>
                  </a:lnTo>
                  <a:lnTo>
                    <a:pt x="465" y="15027"/>
                  </a:lnTo>
                  <a:lnTo>
                    <a:pt x="368" y="14625"/>
                  </a:lnTo>
                  <a:lnTo>
                    <a:pt x="281" y="14217"/>
                  </a:lnTo>
                  <a:lnTo>
                    <a:pt x="207" y="13802"/>
                  </a:lnTo>
                  <a:lnTo>
                    <a:pt x="143" y="13381"/>
                  </a:lnTo>
                  <a:lnTo>
                    <a:pt x="92" y="12954"/>
                  </a:lnTo>
                  <a:lnTo>
                    <a:pt x="51" y="12519"/>
                  </a:lnTo>
                  <a:lnTo>
                    <a:pt x="23" y="12079"/>
                  </a:lnTo>
                  <a:lnTo>
                    <a:pt x="5" y="11631"/>
                  </a:lnTo>
                  <a:lnTo>
                    <a:pt x="0" y="11178"/>
                  </a:lnTo>
                  <a:lnTo>
                    <a:pt x="7" y="10669"/>
                  </a:lnTo>
                  <a:lnTo>
                    <a:pt x="28" y="10171"/>
                  </a:lnTo>
                  <a:lnTo>
                    <a:pt x="64" y="9683"/>
                  </a:lnTo>
                  <a:lnTo>
                    <a:pt x="114" y="9205"/>
                  </a:lnTo>
                  <a:lnTo>
                    <a:pt x="178" y="8737"/>
                  </a:lnTo>
                  <a:lnTo>
                    <a:pt x="257" y="8278"/>
                  </a:lnTo>
                  <a:lnTo>
                    <a:pt x="350" y="7830"/>
                  </a:lnTo>
                  <a:lnTo>
                    <a:pt x="457" y="7392"/>
                  </a:lnTo>
                  <a:lnTo>
                    <a:pt x="579" y="6963"/>
                  </a:lnTo>
                  <a:lnTo>
                    <a:pt x="715" y="6545"/>
                  </a:lnTo>
                  <a:lnTo>
                    <a:pt x="867" y="6137"/>
                  </a:lnTo>
                  <a:lnTo>
                    <a:pt x="1034" y="5742"/>
                  </a:lnTo>
                  <a:lnTo>
                    <a:pt x="1213" y="5360"/>
                  </a:lnTo>
                  <a:lnTo>
                    <a:pt x="1406" y="4990"/>
                  </a:lnTo>
                  <a:lnTo>
                    <a:pt x="1612" y="4632"/>
                  </a:lnTo>
                  <a:lnTo>
                    <a:pt x="1832" y="4287"/>
                  </a:lnTo>
                  <a:lnTo>
                    <a:pt x="2065" y="3955"/>
                  </a:lnTo>
                  <a:lnTo>
                    <a:pt x="2312" y="3634"/>
                  </a:lnTo>
                  <a:lnTo>
                    <a:pt x="2571" y="3326"/>
                  </a:lnTo>
                  <a:lnTo>
                    <a:pt x="2845" y="3031"/>
                  </a:lnTo>
                  <a:lnTo>
                    <a:pt x="3134" y="2746"/>
                  </a:lnTo>
                  <a:lnTo>
                    <a:pt x="3436" y="2474"/>
                  </a:lnTo>
                  <a:lnTo>
                    <a:pt x="3751" y="2216"/>
                  </a:lnTo>
                  <a:lnTo>
                    <a:pt x="4078" y="1971"/>
                  </a:lnTo>
                  <a:lnTo>
                    <a:pt x="4419" y="1741"/>
                  </a:lnTo>
                  <a:lnTo>
                    <a:pt x="4772" y="1524"/>
                  </a:lnTo>
                  <a:lnTo>
                    <a:pt x="5138" y="1320"/>
                  </a:lnTo>
                  <a:lnTo>
                    <a:pt x="5516" y="1131"/>
                  </a:lnTo>
                  <a:lnTo>
                    <a:pt x="5907" y="955"/>
                  </a:lnTo>
                  <a:lnTo>
                    <a:pt x="6311" y="792"/>
                  </a:lnTo>
                  <a:lnTo>
                    <a:pt x="6731" y="642"/>
                  </a:lnTo>
                  <a:lnTo>
                    <a:pt x="7163" y="507"/>
                  </a:lnTo>
                  <a:lnTo>
                    <a:pt x="7607" y="388"/>
                  </a:lnTo>
                  <a:lnTo>
                    <a:pt x="8063" y="285"/>
                  </a:lnTo>
                  <a:lnTo>
                    <a:pt x="8531" y="198"/>
                  </a:lnTo>
                  <a:lnTo>
                    <a:pt x="9011" y="126"/>
                  </a:lnTo>
                  <a:lnTo>
                    <a:pt x="9503" y="71"/>
                  </a:lnTo>
                  <a:lnTo>
                    <a:pt x="10008" y="31"/>
                  </a:lnTo>
                  <a:lnTo>
                    <a:pt x="10524" y="7"/>
                  </a:lnTo>
                  <a:lnTo>
                    <a:pt x="11053" y="0"/>
                  </a:lnTo>
                  <a:lnTo>
                    <a:pt x="11582" y="7"/>
                  </a:lnTo>
                  <a:lnTo>
                    <a:pt x="12098" y="31"/>
                  </a:lnTo>
                  <a:lnTo>
                    <a:pt x="12602" y="71"/>
                  </a:lnTo>
                  <a:lnTo>
                    <a:pt x="13093" y="126"/>
                  </a:lnTo>
                  <a:lnTo>
                    <a:pt x="13572" y="198"/>
                  </a:lnTo>
                  <a:lnTo>
                    <a:pt x="14038" y="285"/>
                  </a:lnTo>
                  <a:lnTo>
                    <a:pt x="14492" y="388"/>
                  </a:lnTo>
                  <a:lnTo>
                    <a:pt x="14934" y="507"/>
                  </a:lnTo>
                  <a:lnTo>
                    <a:pt x="15363" y="642"/>
                  </a:lnTo>
                  <a:lnTo>
                    <a:pt x="15779" y="792"/>
                  </a:lnTo>
                  <a:lnTo>
                    <a:pt x="16186" y="958"/>
                  </a:lnTo>
                  <a:lnTo>
                    <a:pt x="16580" y="1136"/>
                  </a:lnTo>
                  <a:lnTo>
                    <a:pt x="16960" y="1328"/>
                  </a:lnTo>
                  <a:lnTo>
                    <a:pt x="17327" y="1534"/>
                  </a:lnTo>
                  <a:lnTo>
                    <a:pt x="17680" y="1752"/>
                  </a:lnTo>
                  <a:lnTo>
                    <a:pt x="18020" y="1984"/>
                  </a:lnTo>
                  <a:lnTo>
                    <a:pt x="18347" y="2230"/>
                  </a:lnTo>
                  <a:lnTo>
                    <a:pt x="18660" y="2489"/>
                  </a:lnTo>
                  <a:lnTo>
                    <a:pt x="18960" y="2761"/>
                  </a:lnTo>
                  <a:lnTo>
                    <a:pt x="19246" y="3047"/>
                  </a:lnTo>
                  <a:lnTo>
                    <a:pt x="19522" y="3345"/>
                  </a:lnTo>
                  <a:lnTo>
                    <a:pt x="19785" y="3655"/>
                  </a:lnTo>
                  <a:lnTo>
                    <a:pt x="20034" y="3978"/>
                  </a:lnTo>
                  <a:lnTo>
                    <a:pt x="20269" y="4313"/>
                  </a:lnTo>
                  <a:lnTo>
                    <a:pt x="20490" y="4660"/>
                  </a:lnTo>
                  <a:lnTo>
                    <a:pt x="20698" y="5019"/>
                  </a:lnTo>
                  <a:lnTo>
                    <a:pt x="20892" y="5390"/>
                  </a:lnTo>
                  <a:lnTo>
                    <a:pt x="21072" y="5773"/>
                  </a:lnTo>
                  <a:lnTo>
                    <a:pt x="21239" y="6168"/>
                  </a:lnTo>
                  <a:lnTo>
                    <a:pt x="21392" y="6576"/>
                  </a:lnTo>
                  <a:lnTo>
                    <a:pt x="21530" y="6991"/>
                  </a:lnTo>
                  <a:lnTo>
                    <a:pt x="21655" y="7416"/>
                  </a:lnTo>
                  <a:lnTo>
                    <a:pt x="21764" y="7852"/>
                  </a:lnTo>
                  <a:lnTo>
                    <a:pt x="21859" y="8297"/>
                  </a:lnTo>
                  <a:lnTo>
                    <a:pt x="21940" y="8752"/>
                  </a:lnTo>
                  <a:lnTo>
                    <a:pt x="22005" y="9217"/>
                  </a:lnTo>
                  <a:lnTo>
                    <a:pt x="22057" y="9693"/>
                  </a:lnTo>
                  <a:lnTo>
                    <a:pt x="22093" y="10178"/>
                  </a:lnTo>
                  <a:lnTo>
                    <a:pt x="22115" y="106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713121" y="5515864"/>
              <a:ext cx="12825" cy="15344"/>
            </a:xfrm>
            <a:custGeom>
              <a:avLst/>
              <a:pathLst>
                <a:path w="12825" h="15344">
                  <a:moveTo>
                    <a:pt x="12825" y="7571"/>
                  </a:moveTo>
                  <a:lnTo>
                    <a:pt x="12821" y="7229"/>
                  </a:lnTo>
                  <a:lnTo>
                    <a:pt x="12809" y="6894"/>
                  </a:lnTo>
                  <a:lnTo>
                    <a:pt x="12788" y="6566"/>
                  </a:lnTo>
                  <a:lnTo>
                    <a:pt x="12758" y="6245"/>
                  </a:lnTo>
                  <a:lnTo>
                    <a:pt x="12721" y="5931"/>
                  </a:lnTo>
                  <a:lnTo>
                    <a:pt x="12674" y="5623"/>
                  </a:lnTo>
                  <a:lnTo>
                    <a:pt x="12620" y="5322"/>
                  </a:lnTo>
                  <a:lnTo>
                    <a:pt x="12557" y="5029"/>
                  </a:lnTo>
                  <a:lnTo>
                    <a:pt x="12485" y="4742"/>
                  </a:lnTo>
                  <a:lnTo>
                    <a:pt x="12406" y="4461"/>
                  </a:lnTo>
                  <a:lnTo>
                    <a:pt x="12321" y="4186"/>
                  </a:lnTo>
                  <a:lnTo>
                    <a:pt x="12228" y="3918"/>
                  </a:lnTo>
                  <a:lnTo>
                    <a:pt x="12127" y="3658"/>
                  </a:lnTo>
                  <a:lnTo>
                    <a:pt x="12018" y="3407"/>
                  </a:lnTo>
                  <a:lnTo>
                    <a:pt x="11900" y="3163"/>
                  </a:lnTo>
                  <a:lnTo>
                    <a:pt x="11775" y="2928"/>
                  </a:lnTo>
                  <a:lnTo>
                    <a:pt x="11642" y="2701"/>
                  </a:lnTo>
                  <a:lnTo>
                    <a:pt x="11500" y="2481"/>
                  </a:lnTo>
                  <a:lnTo>
                    <a:pt x="11351" y="2270"/>
                  </a:lnTo>
                  <a:lnTo>
                    <a:pt x="11193" y="2067"/>
                  </a:lnTo>
                  <a:lnTo>
                    <a:pt x="11028" y="1873"/>
                  </a:lnTo>
                  <a:lnTo>
                    <a:pt x="10854" y="1688"/>
                  </a:lnTo>
                  <a:lnTo>
                    <a:pt x="10673" y="1512"/>
                  </a:lnTo>
                  <a:lnTo>
                    <a:pt x="10484" y="1346"/>
                  </a:lnTo>
                  <a:lnTo>
                    <a:pt x="10287" y="1189"/>
                  </a:lnTo>
                  <a:lnTo>
                    <a:pt x="10083" y="1041"/>
                  </a:lnTo>
                  <a:lnTo>
                    <a:pt x="9871" y="903"/>
                  </a:lnTo>
                  <a:lnTo>
                    <a:pt x="9651" y="774"/>
                  </a:lnTo>
                  <a:lnTo>
                    <a:pt x="9423" y="654"/>
                  </a:lnTo>
                  <a:lnTo>
                    <a:pt x="9188" y="544"/>
                  </a:lnTo>
                  <a:lnTo>
                    <a:pt x="8947" y="440"/>
                  </a:lnTo>
                  <a:lnTo>
                    <a:pt x="8699" y="348"/>
                  </a:lnTo>
                  <a:lnTo>
                    <a:pt x="8444" y="266"/>
                  </a:lnTo>
                  <a:lnTo>
                    <a:pt x="8180" y="195"/>
                  </a:lnTo>
                  <a:lnTo>
                    <a:pt x="7909" y="136"/>
                  </a:lnTo>
                  <a:lnTo>
                    <a:pt x="7630" y="87"/>
                  </a:lnTo>
                  <a:lnTo>
                    <a:pt x="7343" y="48"/>
                  </a:lnTo>
                  <a:lnTo>
                    <a:pt x="7048" y="21"/>
                  </a:lnTo>
                  <a:lnTo>
                    <a:pt x="6746" y="5"/>
                  </a:lnTo>
                  <a:lnTo>
                    <a:pt x="6436" y="0"/>
                  </a:lnTo>
                  <a:lnTo>
                    <a:pt x="6119" y="5"/>
                  </a:lnTo>
                  <a:lnTo>
                    <a:pt x="5811" y="21"/>
                  </a:lnTo>
                  <a:lnTo>
                    <a:pt x="5510" y="48"/>
                  </a:lnTo>
                  <a:lnTo>
                    <a:pt x="5217" y="87"/>
                  </a:lnTo>
                  <a:lnTo>
                    <a:pt x="4932" y="136"/>
                  </a:lnTo>
                  <a:lnTo>
                    <a:pt x="4654" y="195"/>
                  </a:lnTo>
                  <a:lnTo>
                    <a:pt x="4384" y="266"/>
                  </a:lnTo>
                  <a:lnTo>
                    <a:pt x="4122" y="348"/>
                  </a:lnTo>
                  <a:lnTo>
                    <a:pt x="3868" y="440"/>
                  </a:lnTo>
                  <a:lnTo>
                    <a:pt x="3622" y="544"/>
                  </a:lnTo>
                  <a:lnTo>
                    <a:pt x="3386" y="654"/>
                  </a:lnTo>
                  <a:lnTo>
                    <a:pt x="3159" y="774"/>
                  </a:lnTo>
                  <a:lnTo>
                    <a:pt x="2939" y="903"/>
                  </a:lnTo>
                  <a:lnTo>
                    <a:pt x="2726" y="1041"/>
                  </a:lnTo>
                  <a:lnTo>
                    <a:pt x="2522" y="1189"/>
                  </a:lnTo>
                  <a:lnTo>
                    <a:pt x="2325" y="1346"/>
                  </a:lnTo>
                  <a:lnTo>
                    <a:pt x="2136" y="1512"/>
                  </a:lnTo>
                  <a:lnTo>
                    <a:pt x="1955" y="1688"/>
                  </a:lnTo>
                  <a:lnTo>
                    <a:pt x="1782" y="1873"/>
                  </a:lnTo>
                  <a:lnTo>
                    <a:pt x="1616" y="2067"/>
                  </a:lnTo>
                  <a:lnTo>
                    <a:pt x="1459" y="2270"/>
                  </a:lnTo>
                  <a:lnTo>
                    <a:pt x="1309" y="2481"/>
                  </a:lnTo>
                  <a:lnTo>
                    <a:pt x="1168" y="2701"/>
                  </a:lnTo>
                  <a:lnTo>
                    <a:pt x="1034" y="2928"/>
                  </a:lnTo>
                  <a:lnTo>
                    <a:pt x="909" y="3163"/>
                  </a:lnTo>
                  <a:lnTo>
                    <a:pt x="792" y="3407"/>
                  </a:lnTo>
                  <a:lnTo>
                    <a:pt x="683" y="3658"/>
                  </a:lnTo>
                  <a:lnTo>
                    <a:pt x="582" y="3918"/>
                  </a:lnTo>
                  <a:lnTo>
                    <a:pt x="489" y="4186"/>
                  </a:lnTo>
                  <a:lnTo>
                    <a:pt x="404" y="4461"/>
                  </a:lnTo>
                  <a:lnTo>
                    <a:pt x="327" y="4742"/>
                  </a:lnTo>
                  <a:lnTo>
                    <a:pt x="258" y="5029"/>
                  </a:lnTo>
                  <a:lnTo>
                    <a:pt x="198" y="5322"/>
                  </a:lnTo>
                  <a:lnTo>
                    <a:pt x="145" y="5623"/>
                  </a:lnTo>
                  <a:lnTo>
                    <a:pt x="101" y="5931"/>
                  </a:lnTo>
                  <a:lnTo>
                    <a:pt x="64" y="6245"/>
                  </a:lnTo>
                  <a:lnTo>
                    <a:pt x="36" y="6566"/>
                  </a:lnTo>
                  <a:lnTo>
                    <a:pt x="16" y="6894"/>
                  </a:lnTo>
                  <a:lnTo>
                    <a:pt x="4" y="7229"/>
                  </a:lnTo>
                  <a:lnTo>
                    <a:pt x="0" y="7571"/>
                  </a:lnTo>
                  <a:lnTo>
                    <a:pt x="4" y="7910"/>
                  </a:lnTo>
                  <a:lnTo>
                    <a:pt x="16" y="8244"/>
                  </a:lnTo>
                  <a:lnTo>
                    <a:pt x="36" y="8572"/>
                  </a:lnTo>
                  <a:lnTo>
                    <a:pt x="64" y="8894"/>
                  </a:lnTo>
                  <a:lnTo>
                    <a:pt x="101" y="9211"/>
                  </a:lnTo>
                  <a:lnTo>
                    <a:pt x="145" y="9522"/>
                  </a:lnTo>
                  <a:lnTo>
                    <a:pt x="198" y="9828"/>
                  </a:lnTo>
                  <a:lnTo>
                    <a:pt x="258" y="10128"/>
                  </a:lnTo>
                  <a:lnTo>
                    <a:pt x="327" y="10422"/>
                  </a:lnTo>
                  <a:lnTo>
                    <a:pt x="404" y="10711"/>
                  </a:lnTo>
                  <a:lnTo>
                    <a:pt x="492" y="10993"/>
                  </a:lnTo>
                  <a:lnTo>
                    <a:pt x="587" y="11267"/>
                  </a:lnTo>
                  <a:lnTo>
                    <a:pt x="691" y="11533"/>
                  </a:lnTo>
                  <a:lnTo>
                    <a:pt x="802" y="11791"/>
                  </a:lnTo>
                  <a:lnTo>
                    <a:pt x="921" y="12040"/>
                  </a:lnTo>
                  <a:lnTo>
                    <a:pt x="1047" y="12282"/>
                  </a:lnTo>
                  <a:lnTo>
                    <a:pt x="1182" y="12515"/>
                  </a:lnTo>
                  <a:lnTo>
                    <a:pt x="1324" y="12741"/>
                  </a:lnTo>
                  <a:lnTo>
                    <a:pt x="1474" y="12958"/>
                  </a:lnTo>
                  <a:lnTo>
                    <a:pt x="1632" y="13167"/>
                  </a:lnTo>
                  <a:lnTo>
                    <a:pt x="1797" y="13368"/>
                  </a:lnTo>
                  <a:lnTo>
                    <a:pt x="1971" y="13560"/>
                  </a:lnTo>
                  <a:lnTo>
                    <a:pt x="2152" y="13743"/>
                  </a:lnTo>
                  <a:lnTo>
                    <a:pt x="2341" y="13916"/>
                  </a:lnTo>
                  <a:lnTo>
                    <a:pt x="2537" y="14081"/>
                  </a:lnTo>
                  <a:lnTo>
                    <a:pt x="2742" y="14236"/>
                  </a:lnTo>
                  <a:lnTo>
                    <a:pt x="2954" y="14383"/>
                  </a:lnTo>
                  <a:lnTo>
                    <a:pt x="3174" y="14521"/>
                  </a:lnTo>
                  <a:lnTo>
                    <a:pt x="3402" y="14649"/>
                  </a:lnTo>
                  <a:lnTo>
                    <a:pt x="3637" y="14769"/>
                  </a:lnTo>
                  <a:lnTo>
                    <a:pt x="3881" y="14878"/>
                  </a:lnTo>
                  <a:lnTo>
                    <a:pt x="4131" y="14976"/>
                  </a:lnTo>
                  <a:lnTo>
                    <a:pt x="4389" y="15062"/>
                  </a:lnTo>
                  <a:lnTo>
                    <a:pt x="4655" y="15137"/>
                  </a:lnTo>
                  <a:lnTo>
                    <a:pt x="4928" y="15200"/>
                  </a:lnTo>
                  <a:lnTo>
                    <a:pt x="5208" y="15252"/>
                  </a:lnTo>
                  <a:lnTo>
                    <a:pt x="5496" y="15292"/>
                  </a:lnTo>
                  <a:lnTo>
                    <a:pt x="5792" y="15321"/>
                  </a:lnTo>
                  <a:lnTo>
                    <a:pt x="6094" y="15338"/>
                  </a:lnTo>
                  <a:lnTo>
                    <a:pt x="6405" y="15344"/>
                  </a:lnTo>
                  <a:lnTo>
                    <a:pt x="6736" y="15338"/>
                  </a:lnTo>
                  <a:lnTo>
                    <a:pt x="7058" y="15321"/>
                  </a:lnTo>
                  <a:lnTo>
                    <a:pt x="7370" y="15292"/>
                  </a:lnTo>
                  <a:lnTo>
                    <a:pt x="7673" y="15252"/>
                  </a:lnTo>
                  <a:lnTo>
                    <a:pt x="7967" y="15200"/>
                  </a:lnTo>
                  <a:lnTo>
                    <a:pt x="8252" y="15137"/>
                  </a:lnTo>
                  <a:lnTo>
                    <a:pt x="8527" y="15062"/>
                  </a:lnTo>
                  <a:lnTo>
                    <a:pt x="8793" y="14976"/>
                  </a:lnTo>
                  <a:lnTo>
                    <a:pt x="9049" y="14878"/>
                  </a:lnTo>
                  <a:lnTo>
                    <a:pt x="9296" y="14769"/>
                  </a:lnTo>
                  <a:lnTo>
                    <a:pt x="9535" y="14646"/>
                  </a:lnTo>
                  <a:lnTo>
                    <a:pt x="9764" y="14515"/>
                  </a:lnTo>
                  <a:lnTo>
                    <a:pt x="9985" y="14375"/>
                  </a:lnTo>
                  <a:lnTo>
                    <a:pt x="10197" y="14227"/>
                  </a:lnTo>
                  <a:lnTo>
                    <a:pt x="10400" y="14069"/>
                  </a:lnTo>
                  <a:lnTo>
                    <a:pt x="10595" y="13903"/>
                  </a:lnTo>
                  <a:lnTo>
                    <a:pt x="10781" y="13728"/>
                  </a:lnTo>
                  <a:lnTo>
                    <a:pt x="10958" y="13545"/>
                  </a:lnTo>
                  <a:lnTo>
                    <a:pt x="11127" y="13353"/>
                  </a:lnTo>
                  <a:lnTo>
                    <a:pt x="11286" y="13152"/>
                  </a:lnTo>
                  <a:lnTo>
                    <a:pt x="11441" y="12940"/>
                  </a:lnTo>
                  <a:lnTo>
                    <a:pt x="11587" y="12720"/>
                  </a:lnTo>
                  <a:lnTo>
                    <a:pt x="11724" y="12492"/>
                  </a:lnTo>
                  <a:lnTo>
                    <a:pt x="11853" y="12256"/>
                  </a:lnTo>
                  <a:lnTo>
                    <a:pt x="11974" y="12013"/>
                  </a:lnTo>
                  <a:lnTo>
                    <a:pt x="12087" y="11762"/>
                  </a:lnTo>
                  <a:lnTo>
                    <a:pt x="12191" y="11503"/>
                  </a:lnTo>
                  <a:lnTo>
                    <a:pt x="12286" y="11237"/>
                  </a:lnTo>
                  <a:lnTo>
                    <a:pt x="12374" y="10962"/>
                  </a:lnTo>
                  <a:lnTo>
                    <a:pt x="12452" y="10680"/>
                  </a:lnTo>
                  <a:lnTo>
                    <a:pt x="12523" y="10391"/>
                  </a:lnTo>
                  <a:lnTo>
                    <a:pt x="12587" y="10098"/>
                  </a:lnTo>
                  <a:lnTo>
                    <a:pt x="12643" y="9799"/>
                  </a:lnTo>
                  <a:lnTo>
                    <a:pt x="12691" y="9496"/>
                  </a:lnTo>
                  <a:lnTo>
                    <a:pt x="12732" y="9188"/>
                  </a:lnTo>
                  <a:lnTo>
                    <a:pt x="12766" y="8874"/>
                  </a:lnTo>
                  <a:lnTo>
                    <a:pt x="12792" y="8556"/>
                  </a:lnTo>
                  <a:lnTo>
                    <a:pt x="12811" y="8232"/>
                  </a:lnTo>
                  <a:lnTo>
                    <a:pt x="12822" y="790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732756" y="5512584"/>
              <a:ext cx="21361" cy="21905"/>
            </a:xfrm>
            <a:custGeom>
              <a:avLst/>
              <a:pathLst>
                <a:path w="21361" h="21905">
                  <a:moveTo>
                    <a:pt x="16821" y="21905"/>
                  </a:moveTo>
                  <a:lnTo>
                    <a:pt x="14878" y="16308"/>
                  </a:lnTo>
                  <a:lnTo>
                    <a:pt x="6529" y="16308"/>
                  </a:lnTo>
                  <a:lnTo>
                    <a:pt x="4586" y="21905"/>
                  </a:lnTo>
                  <a:lnTo>
                    <a:pt x="0" y="21905"/>
                  </a:lnTo>
                  <a:lnTo>
                    <a:pt x="7990" y="0"/>
                  </a:lnTo>
                  <a:lnTo>
                    <a:pt x="13401" y="0"/>
                  </a:lnTo>
                  <a:lnTo>
                    <a:pt x="21361" y="2190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740312" y="5519144"/>
              <a:ext cx="6296" cy="6296"/>
            </a:xfrm>
            <a:custGeom>
              <a:avLst/>
              <a:pathLst>
                <a:path w="6296" h="6296">
                  <a:moveTo>
                    <a:pt x="2160" y="0"/>
                  </a:moveTo>
                  <a:lnTo>
                    <a:pt x="0" y="6296"/>
                  </a:lnTo>
                  <a:lnTo>
                    <a:pt x="6296" y="62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755314" y="5512584"/>
              <a:ext cx="18749" cy="21905"/>
            </a:xfrm>
            <a:custGeom>
              <a:avLst/>
              <a:pathLst>
                <a:path w="18749" h="21905">
                  <a:moveTo>
                    <a:pt x="11659" y="3544"/>
                  </a:moveTo>
                  <a:lnTo>
                    <a:pt x="11659" y="21905"/>
                  </a:lnTo>
                  <a:lnTo>
                    <a:pt x="7073" y="21905"/>
                  </a:lnTo>
                  <a:lnTo>
                    <a:pt x="7073" y="3544"/>
                  </a:lnTo>
                  <a:lnTo>
                    <a:pt x="0" y="3544"/>
                  </a:lnTo>
                  <a:lnTo>
                    <a:pt x="0" y="0"/>
                  </a:lnTo>
                  <a:lnTo>
                    <a:pt x="18749" y="0"/>
                  </a:lnTo>
                  <a:lnTo>
                    <a:pt x="18749" y="354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775198" y="5512584"/>
              <a:ext cx="21361" cy="21905"/>
            </a:xfrm>
            <a:custGeom>
              <a:avLst/>
              <a:pathLst>
                <a:path w="21361" h="21905">
                  <a:moveTo>
                    <a:pt x="16821" y="21905"/>
                  </a:moveTo>
                  <a:lnTo>
                    <a:pt x="14878" y="16308"/>
                  </a:lnTo>
                  <a:lnTo>
                    <a:pt x="6529" y="16308"/>
                  </a:lnTo>
                  <a:lnTo>
                    <a:pt x="4586" y="21905"/>
                  </a:lnTo>
                  <a:lnTo>
                    <a:pt x="0" y="21905"/>
                  </a:lnTo>
                  <a:lnTo>
                    <a:pt x="7990" y="0"/>
                  </a:lnTo>
                  <a:lnTo>
                    <a:pt x="13401" y="0"/>
                  </a:lnTo>
                  <a:lnTo>
                    <a:pt x="21361" y="2190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782754" y="5519144"/>
              <a:ext cx="6296" cy="6296"/>
            </a:xfrm>
            <a:custGeom>
              <a:avLst/>
              <a:pathLst>
                <a:path w="6296" h="6296">
                  <a:moveTo>
                    <a:pt x="2160" y="0"/>
                  </a:moveTo>
                  <a:lnTo>
                    <a:pt x="0" y="6296"/>
                  </a:lnTo>
                  <a:lnTo>
                    <a:pt x="6296" y="629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799529" y="5512584"/>
              <a:ext cx="20210" cy="21905"/>
            </a:xfrm>
            <a:custGeom>
              <a:avLst/>
              <a:pathLst>
                <a:path w="20210" h="21905">
                  <a:moveTo>
                    <a:pt x="15049" y="21905"/>
                  </a:moveTo>
                  <a:lnTo>
                    <a:pt x="9965" y="13587"/>
                  </a:lnTo>
                  <a:lnTo>
                    <a:pt x="4586" y="13587"/>
                  </a:lnTo>
                  <a:lnTo>
                    <a:pt x="4586" y="21905"/>
                  </a:lnTo>
                  <a:lnTo>
                    <a:pt x="0" y="21905"/>
                  </a:lnTo>
                  <a:lnTo>
                    <a:pt x="0" y="0"/>
                  </a:lnTo>
                  <a:lnTo>
                    <a:pt x="10944" y="0"/>
                  </a:lnTo>
                  <a:lnTo>
                    <a:pt x="11349" y="4"/>
                  </a:lnTo>
                  <a:lnTo>
                    <a:pt x="11744" y="18"/>
                  </a:lnTo>
                  <a:lnTo>
                    <a:pt x="12128" y="41"/>
                  </a:lnTo>
                  <a:lnTo>
                    <a:pt x="12501" y="74"/>
                  </a:lnTo>
                  <a:lnTo>
                    <a:pt x="12864" y="116"/>
                  </a:lnTo>
                  <a:lnTo>
                    <a:pt x="13217" y="167"/>
                  </a:lnTo>
                  <a:lnTo>
                    <a:pt x="13558" y="228"/>
                  </a:lnTo>
                  <a:lnTo>
                    <a:pt x="13889" y="298"/>
                  </a:lnTo>
                  <a:lnTo>
                    <a:pt x="14210" y="377"/>
                  </a:lnTo>
                  <a:lnTo>
                    <a:pt x="14520" y="466"/>
                  </a:lnTo>
                  <a:lnTo>
                    <a:pt x="14823" y="560"/>
                  </a:lnTo>
                  <a:lnTo>
                    <a:pt x="15115" y="662"/>
                  </a:lnTo>
                  <a:lnTo>
                    <a:pt x="15397" y="773"/>
                  </a:lnTo>
                  <a:lnTo>
                    <a:pt x="15669" y="891"/>
                  </a:lnTo>
                  <a:lnTo>
                    <a:pt x="15931" y="1018"/>
                  </a:lnTo>
                  <a:lnTo>
                    <a:pt x="16182" y="1152"/>
                  </a:lnTo>
                  <a:lnTo>
                    <a:pt x="16423" y="1295"/>
                  </a:lnTo>
                  <a:lnTo>
                    <a:pt x="16654" y="1446"/>
                  </a:lnTo>
                  <a:lnTo>
                    <a:pt x="16875" y="1605"/>
                  </a:lnTo>
                  <a:lnTo>
                    <a:pt x="17085" y="1772"/>
                  </a:lnTo>
                  <a:lnTo>
                    <a:pt x="17285" y="1943"/>
                  </a:lnTo>
                  <a:lnTo>
                    <a:pt x="17475" y="2123"/>
                  </a:lnTo>
                  <a:lnTo>
                    <a:pt x="17653" y="2309"/>
                  </a:lnTo>
                  <a:lnTo>
                    <a:pt x="17822" y="2503"/>
                  </a:lnTo>
                  <a:lnTo>
                    <a:pt x="17979" y="2705"/>
                  </a:lnTo>
                  <a:lnTo>
                    <a:pt x="18126" y="2914"/>
                  </a:lnTo>
                  <a:lnTo>
                    <a:pt x="18263" y="3130"/>
                  </a:lnTo>
                  <a:lnTo>
                    <a:pt x="18389" y="3354"/>
                  </a:lnTo>
                  <a:lnTo>
                    <a:pt x="18504" y="3585"/>
                  </a:lnTo>
                  <a:lnTo>
                    <a:pt x="18609" y="3824"/>
                  </a:lnTo>
                  <a:lnTo>
                    <a:pt x="18706" y="4066"/>
                  </a:lnTo>
                  <a:lnTo>
                    <a:pt x="18794" y="4315"/>
                  </a:lnTo>
                  <a:lnTo>
                    <a:pt x="18870" y="4570"/>
                  </a:lnTo>
                  <a:lnTo>
                    <a:pt x="18937" y="4831"/>
                  </a:lnTo>
                  <a:lnTo>
                    <a:pt x="18994" y="5099"/>
                  </a:lnTo>
                  <a:lnTo>
                    <a:pt x="19040" y="5372"/>
                  </a:lnTo>
                  <a:lnTo>
                    <a:pt x="19076" y="5652"/>
                  </a:lnTo>
                  <a:lnTo>
                    <a:pt x="19101" y="5938"/>
                  </a:lnTo>
                  <a:lnTo>
                    <a:pt x="19117" y="6231"/>
                  </a:lnTo>
                  <a:lnTo>
                    <a:pt x="19122" y="6529"/>
                  </a:lnTo>
                  <a:lnTo>
                    <a:pt x="19118" y="6773"/>
                  </a:lnTo>
                  <a:lnTo>
                    <a:pt x="19107" y="7012"/>
                  </a:lnTo>
                  <a:lnTo>
                    <a:pt x="19088" y="7248"/>
                  </a:lnTo>
                  <a:lnTo>
                    <a:pt x="19062" y="7479"/>
                  </a:lnTo>
                  <a:lnTo>
                    <a:pt x="19029" y="7707"/>
                  </a:lnTo>
                  <a:lnTo>
                    <a:pt x="18988" y="7930"/>
                  </a:lnTo>
                  <a:lnTo>
                    <a:pt x="18939" y="8150"/>
                  </a:lnTo>
                  <a:lnTo>
                    <a:pt x="18883" y="8365"/>
                  </a:lnTo>
                  <a:lnTo>
                    <a:pt x="18820" y="8576"/>
                  </a:lnTo>
                  <a:lnTo>
                    <a:pt x="18749" y="8783"/>
                  </a:lnTo>
                  <a:lnTo>
                    <a:pt x="18674" y="8983"/>
                  </a:lnTo>
                  <a:lnTo>
                    <a:pt x="18594" y="9179"/>
                  </a:lnTo>
                  <a:lnTo>
                    <a:pt x="18508" y="9370"/>
                  </a:lnTo>
                  <a:lnTo>
                    <a:pt x="18415" y="9557"/>
                  </a:lnTo>
                  <a:lnTo>
                    <a:pt x="18317" y="9739"/>
                  </a:lnTo>
                  <a:lnTo>
                    <a:pt x="18213" y="9918"/>
                  </a:lnTo>
                  <a:lnTo>
                    <a:pt x="18103" y="10091"/>
                  </a:lnTo>
                  <a:lnTo>
                    <a:pt x="17988" y="10261"/>
                  </a:lnTo>
                  <a:lnTo>
                    <a:pt x="17866" y="10426"/>
                  </a:lnTo>
                  <a:lnTo>
                    <a:pt x="17738" y="10587"/>
                  </a:lnTo>
                  <a:lnTo>
                    <a:pt x="17608" y="10743"/>
                  </a:lnTo>
                  <a:lnTo>
                    <a:pt x="17473" y="10894"/>
                  </a:lnTo>
                  <a:lnTo>
                    <a:pt x="17333" y="11040"/>
                  </a:lnTo>
                  <a:lnTo>
                    <a:pt x="17188" y="11181"/>
                  </a:lnTo>
                  <a:lnTo>
                    <a:pt x="17039" y="11317"/>
                  </a:lnTo>
                  <a:lnTo>
                    <a:pt x="16884" y="11449"/>
                  </a:lnTo>
                  <a:lnTo>
                    <a:pt x="16724" y="11575"/>
                  </a:lnTo>
                  <a:lnTo>
                    <a:pt x="16559" y="11696"/>
                  </a:lnTo>
                  <a:lnTo>
                    <a:pt x="16389" y="11812"/>
                  </a:lnTo>
                  <a:lnTo>
                    <a:pt x="16215" y="11924"/>
                  </a:lnTo>
                  <a:lnTo>
                    <a:pt x="16036" y="12027"/>
                  </a:lnTo>
                  <a:lnTo>
                    <a:pt x="15854" y="12124"/>
                  </a:lnTo>
                  <a:lnTo>
                    <a:pt x="15669" y="12216"/>
                  </a:lnTo>
                  <a:lnTo>
                    <a:pt x="15481" y="12302"/>
                  </a:lnTo>
                  <a:lnTo>
                    <a:pt x="15290" y="12382"/>
                  </a:lnTo>
                  <a:lnTo>
                    <a:pt x="15095" y="12457"/>
                  </a:lnTo>
                  <a:lnTo>
                    <a:pt x="14898" y="12527"/>
                  </a:lnTo>
                  <a:lnTo>
                    <a:pt x="14697" y="12590"/>
                  </a:lnTo>
                  <a:lnTo>
                    <a:pt x="14494" y="12649"/>
                  </a:lnTo>
                  <a:lnTo>
                    <a:pt x="14287" y="12701"/>
                  </a:lnTo>
                  <a:lnTo>
                    <a:pt x="20210" y="2190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804115" y="5516144"/>
              <a:ext cx="9918" cy="6467"/>
            </a:xfrm>
            <a:custGeom>
              <a:avLst/>
              <a:pathLst>
                <a:path w="9918" h="6467">
                  <a:moveTo>
                    <a:pt x="9918" y="3155"/>
                  </a:moveTo>
                  <a:lnTo>
                    <a:pt x="9908" y="2843"/>
                  </a:lnTo>
                  <a:lnTo>
                    <a:pt x="9876" y="2548"/>
                  </a:lnTo>
                  <a:lnTo>
                    <a:pt x="9823" y="2269"/>
                  </a:lnTo>
                  <a:lnTo>
                    <a:pt x="9749" y="2006"/>
                  </a:lnTo>
                  <a:lnTo>
                    <a:pt x="9654" y="1760"/>
                  </a:lnTo>
                  <a:lnTo>
                    <a:pt x="9538" y="1531"/>
                  </a:lnTo>
                  <a:lnTo>
                    <a:pt x="9400" y="1317"/>
                  </a:lnTo>
                  <a:lnTo>
                    <a:pt x="9242" y="1121"/>
                  </a:lnTo>
                  <a:lnTo>
                    <a:pt x="9062" y="941"/>
                  </a:lnTo>
                  <a:lnTo>
                    <a:pt x="8861" y="777"/>
                  </a:lnTo>
                  <a:lnTo>
                    <a:pt x="8644" y="629"/>
                  </a:lnTo>
                  <a:lnTo>
                    <a:pt x="8408" y="497"/>
                  </a:lnTo>
                  <a:lnTo>
                    <a:pt x="8155" y="380"/>
                  </a:lnTo>
                  <a:lnTo>
                    <a:pt x="7884" y="279"/>
                  </a:lnTo>
                  <a:lnTo>
                    <a:pt x="7594" y="194"/>
                  </a:lnTo>
                  <a:lnTo>
                    <a:pt x="7287" y="124"/>
                  </a:lnTo>
                  <a:lnTo>
                    <a:pt x="6961" y="69"/>
                  </a:lnTo>
                  <a:lnTo>
                    <a:pt x="6617" y="31"/>
                  </a:lnTo>
                  <a:lnTo>
                    <a:pt x="6256" y="7"/>
                  </a:lnTo>
                  <a:lnTo>
                    <a:pt x="5876" y="0"/>
                  </a:lnTo>
                  <a:lnTo>
                    <a:pt x="0" y="0"/>
                  </a:lnTo>
                  <a:lnTo>
                    <a:pt x="0" y="6467"/>
                  </a:lnTo>
                  <a:lnTo>
                    <a:pt x="6000" y="6467"/>
                  </a:lnTo>
                  <a:lnTo>
                    <a:pt x="6203" y="6465"/>
                  </a:lnTo>
                  <a:lnTo>
                    <a:pt x="6399" y="6458"/>
                  </a:lnTo>
                  <a:lnTo>
                    <a:pt x="6590" y="6446"/>
                  </a:lnTo>
                  <a:lnTo>
                    <a:pt x="6774" y="6430"/>
                  </a:lnTo>
                  <a:lnTo>
                    <a:pt x="6953" y="6409"/>
                  </a:lnTo>
                  <a:lnTo>
                    <a:pt x="7125" y="6383"/>
                  </a:lnTo>
                  <a:lnTo>
                    <a:pt x="7292" y="6353"/>
                  </a:lnTo>
                  <a:lnTo>
                    <a:pt x="7453" y="6318"/>
                  </a:lnTo>
                  <a:lnTo>
                    <a:pt x="7608" y="6278"/>
                  </a:lnTo>
                  <a:lnTo>
                    <a:pt x="7757" y="6234"/>
                  </a:lnTo>
                  <a:lnTo>
                    <a:pt x="7904" y="6182"/>
                  </a:lnTo>
                  <a:lnTo>
                    <a:pt x="8045" y="6127"/>
                  </a:lnTo>
                  <a:lnTo>
                    <a:pt x="8180" y="6068"/>
                  </a:lnTo>
                  <a:lnTo>
                    <a:pt x="9769" y="4245"/>
                  </a:lnTo>
                  <a:lnTo>
                    <a:pt x="9804" y="4117"/>
                  </a:lnTo>
                  <a:lnTo>
                    <a:pt x="9834" y="3988"/>
                  </a:lnTo>
                  <a:lnTo>
                    <a:pt x="9860" y="3855"/>
                  </a:lnTo>
                  <a:lnTo>
                    <a:pt x="9881" y="3720"/>
                  </a:lnTo>
                  <a:lnTo>
                    <a:pt x="9897" y="3583"/>
                  </a:lnTo>
                  <a:lnTo>
                    <a:pt x="9909" y="3443"/>
                  </a:lnTo>
                  <a:lnTo>
                    <a:pt x="9916" y="33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967332" y="5214017"/>
              <a:ext cx="26716" cy="28956"/>
            </a:xfrm>
            <a:custGeom>
              <a:avLst/>
              <a:pathLst>
                <a:path w="26716" h="28956">
                  <a:moveTo>
                    <a:pt x="19893" y="28956"/>
                  </a:moveTo>
                  <a:lnTo>
                    <a:pt x="13173" y="17961"/>
                  </a:lnTo>
                  <a:lnTo>
                    <a:pt x="6062" y="17961"/>
                  </a:lnTo>
                  <a:lnTo>
                    <a:pt x="6062" y="28956"/>
                  </a:lnTo>
                  <a:lnTo>
                    <a:pt x="0" y="28956"/>
                  </a:lnTo>
                  <a:lnTo>
                    <a:pt x="0" y="0"/>
                  </a:lnTo>
                  <a:lnTo>
                    <a:pt x="14467" y="0"/>
                  </a:lnTo>
                  <a:lnTo>
                    <a:pt x="15003" y="6"/>
                  </a:lnTo>
                  <a:lnTo>
                    <a:pt x="15524" y="24"/>
                  </a:lnTo>
                  <a:lnTo>
                    <a:pt x="16032" y="55"/>
                  </a:lnTo>
                  <a:lnTo>
                    <a:pt x="16526" y="98"/>
                  </a:lnTo>
                  <a:lnTo>
                    <a:pt x="17005" y="154"/>
                  </a:lnTo>
                  <a:lnTo>
                    <a:pt x="17471" y="221"/>
                  </a:lnTo>
                  <a:lnTo>
                    <a:pt x="17923" y="302"/>
                  </a:lnTo>
                  <a:lnTo>
                    <a:pt x="18361" y="394"/>
                  </a:lnTo>
                  <a:lnTo>
                    <a:pt x="18784" y="499"/>
                  </a:lnTo>
                  <a:lnTo>
                    <a:pt x="19194" y="616"/>
                  </a:lnTo>
                  <a:lnTo>
                    <a:pt x="19594" y="741"/>
                  </a:lnTo>
                  <a:lnTo>
                    <a:pt x="19981" y="876"/>
                  </a:lnTo>
                  <a:lnTo>
                    <a:pt x="20354" y="1022"/>
                  </a:lnTo>
                  <a:lnTo>
                    <a:pt x="20713" y="1178"/>
                  </a:lnTo>
                  <a:lnTo>
                    <a:pt x="21059" y="1346"/>
                  </a:lnTo>
                  <a:lnTo>
                    <a:pt x="21391" y="1524"/>
                  </a:lnTo>
                  <a:lnTo>
                    <a:pt x="21710" y="1712"/>
                  </a:lnTo>
                  <a:lnTo>
                    <a:pt x="22015" y="1912"/>
                  </a:lnTo>
                  <a:lnTo>
                    <a:pt x="22307" y="2122"/>
                  </a:lnTo>
                  <a:lnTo>
                    <a:pt x="22585" y="2342"/>
                  </a:lnTo>
                  <a:lnTo>
                    <a:pt x="22849" y="2569"/>
                  </a:lnTo>
                  <a:lnTo>
                    <a:pt x="23100" y="2806"/>
                  </a:lnTo>
                  <a:lnTo>
                    <a:pt x="23336" y="3053"/>
                  </a:lnTo>
                  <a:lnTo>
                    <a:pt x="23558" y="3309"/>
                  </a:lnTo>
                  <a:lnTo>
                    <a:pt x="23767" y="3575"/>
                  </a:lnTo>
                  <a:lnTo>
                    <a:pt x="23961" y="3852"/>
                  </a:lnTo>
                  <a:lnTo>
                    <a:pt x="24141" y="4138"/>
                  </a:lnTo>
                  <a:lnTo>
                    <a:pt x="24308" y="4434"/>
                  </a:lnTo>
                  <a:lnTo>
                    <a:pt x="24460" y="4739"/>
                  </a:lnTo>
                  <a:lnTo>
                    <a:pt x="24599" y="5055"/>
                  </a:lnTo>
                  <a:lnTo>
                    <a:pt x="24728" y="5376"/>
                  </a:lnTo>
                  <a:lnTo>
                    <a:pt x="24843" y="5704"/>
                  </a:lnTo>
                  <a:lnTo>
                    <a:pt x="24945" y="6041"/>
                  </a:lnTo>
                  <a:lnTo>
                    <a:pt x="25033" y="6387"/>
                  </a:lnTo>
                  <a:lnTo>
                    <a:pt x="25108" y="6740"/>
                  </a:lnTo>
                  <a:lnTo>
                    <a:pt x="25169" y="7102"/>
                  </a:lnTo>
                  <a:lnTo>
                    <a:pt x="25216" y="7472"/>
                  </a:lnTo>
                  <a:lnTo>
                    <a:pt x="25250" y="7850"/>
                  </a:lnTo>
                  <a:lnTo>
                    <a:pt x="25270" y="8236"/>
                  </a:lnTo>
                  <a:lnTo>
                    <a:pt x="25277" y="8631"/>
                  </a:lnTo>
                  <a:lnTo>
                    <a:pt x="25272" y="8953"/>
                  </a:lnTo>
                  <a:lnTo>
                    <a:pt x="25257" y="9270"/>
                  </a:lnTo>
                  <a:lnTo>
                    <a:pt x="25233" y="9581"/>
                  </a:lnTo>
                  <a:lnTo>
                    <a:pt x="25198" y="9887"/>
                  </a:lnTo>
                  <a:lnTo>
                    <a:pt x="25154" y="10188"/>
                  </a:lnTo>
                  <a:lnTo>
                    <a:pt x="25100" y="10483"/>
                  </a:lnTo>
                  <a:lnTo>
                    <a:pt x="25035" y="10773"/>
                  </a:lnTo>
                  <a:lnTo>
                    <a:pt x="24961" y="11058"/>
                  </a:lnTo>
                  <a:lnTo>
                    <a:pt x="24878" y="11337"/>
                  </a:lnTo>
                  <a:lnTo>
                    <a:pt x="24784" y="11611"/>
                  </a:lnTo>
                  <a:lnTo>
                    <a:pt x="24685" y="11875"/>
                  </a:lnTo>
                  <a:lnTo>
                    <a:pt x="24579" y="12134"/>
                  </a:lnTo>
                  <a:lnTo>
                    <a:pt x="24465" y="12386"/>
                  </a:lnTo>
                  <a:lnTo>
                    <a:pt x="24343" y="12633"/>
                  </a:lnTo>
                  <a:lnTo>
                    <a:pt x="24214" y="12875"/>
                  </a:lnTo>
                  <a:lnTo>
                    <a:pt x="24076" y="13110"/>
                  </a:lnTo>
                  <a:lnTo>
                    <a:pt x="23931" y="13340"/>
                  </a:lnTo>
                  <a:lnTo>
                    <a:pt x="23778" y="13564"/>
                  </a:lnTo>
                  <a:lnTo>
                    <a:pt x="23617" y="13782"/>
                  </a:lnTo>
                  <a:lnTo>
                    <a:pt x="23448" y="13995"/>
                  </a:lnTo>
                  <a:lnTo>
                    <a:pt x="23276" y="14201"/>
                  </a:lnTo>
                  <a:lnTo>
                    <a:pt x="23098" y="14401"/>
                  </a:lnTo>
                  <a:lnTo>
                    <a:pt x="22913" y="14594"/>
                  </a:lnTo>
                  <a:lnTo>
                    <a:pt x="22721" y="14781"/>
                  </a:lnTo>
                  <a:lnTo>
                    <a:pt x="22523" y="14961"/>
                  </a:lnTo>
                  <a:lnTo>
                    <a:pt x="22319" y="15134"/>
                  </a:lnTo>
                  <a:lnTo>
                    <a:pt x="22107" y="15301"/>
                  </a:lnTo>
                  <a:lnTo>
                    <a:pt x="21890" y="15461"/>
                  </a:lnTo>
                  <a:lnTo>
                    <a:pt x="21665" y="15615"/>
                  </a:lnTo>
                  <a:lnTo>
                    <a:pt x="21434" y="15762"/>
                  </a:lnTo>
                  <a:lnTo>
                    <a:pt x="21198" y="15898"/>
                  </a:lnTo>
                  <a:lnTo>
                    <a:pt x="20957" y="16027"/>
                  </a:lnTo>
                  <a:lnTo>
                    <a:pt x="20713" y="16148"/>
                  </a:lnTo>
                  <a:lnTo>
                    <a:pt x="20464" y="16262"/>
                  </a:lnTo>
                  <a:lnTo>
                    <a:pt x="20211" y="16368"/>
                  </a:lnTo>
                  <a:lnTo>
                    <a:pt x="19954" y="16467"/>
                  </a:lnTo>
                  <a:lnTo>
                    <a:pt x="19693" y="16559"/>
                  </a:lnTo>
                  <a:lnTo>
                    <a:pt x="19428" y="16643"/>
                  </a:lnTo>
                  <a:lnTo>
                    <a:pt x="19159" y="16720"/>
                  </a:lnTo>
                  <a:lnTo>
                    <a:pt x="18886" y="16790"/>
                  </a:lnTo>
                  <a:lnTo>
                    <a:pt x="26716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973395" y="5218724"/>
              <a:ext cx="13111" cy="8549"/>
            </a:xfrm>
            <a:custGeom>
              <a:avLst/>
              <a:pathLst>
                <a:path w="13111" h="8549">
                  <a:moveTo>
                    <a:pt x="13111" y="4171"/>
                  </a:moveTo>
                  <a:lnTo>
                    <a:pt x="13097" y="3759"/>
                  </a:lnTo>
                  <a:lnTo>
                    <a:pt x="13055" y="3368"/>
                  </a:lnTo>
                  <a:lnTo>
                    <a:pt x="12985" y="2999"/>
                  </a:lnTo>
                  <a:lnTo>
                    <a:pt x="12887" y="2652"/>
                  </a:lnTo>
                  <a:lnTo>
                    <a:pt x="12762" y="2327"/>
                  </a:lnTo>
                  <a:lnTo>
                    <a:pt x="12608" y="2023"/>
                  </a:lnTo>
                  <a:lnTo>
                    <a:pt x="12426" y="1742"/>
                  </a:lnTo>
                  <a:lnTo>
                    <a:pt x="12217" y="1482"/>
                  </a:lnTo>
                  <a:lnTo>
                    <a:pt x="11979" y="1243"/>
                  </a:lnTo>
                  <a:lnTo>
                    <a:pt x="11714" y="1027"/>
                  </a:lnTo>
                  <a:lnTo>
                    <a:pt x="11426" y="832"/>
                  </a:lnTo>
                  <a:lnTo>
                    <a:pt x="11115" y="657"/>
                  </a:lnTo>
                  <a:lnTo>
                    <a:pt x="10780" y="503"/>
                  </a:lnTo>
                  <a:lnTo>
                    <a:pt x="10421" y="369"/>
                  </a:lnTo>
                  <a:lnTo>
                    <a:pt x="10039" y="256"/>
                  </a:lnTo>
                  <a:lnTo>
                    <a:pt x="9632" y="164"/>
                  </a:lnTo>
                  <a:lnTo>
                    <a:pt x="9202" y="92"/>
                  </a:lnTo>
                  <a:lnTo>
                    <a:pt x="8748" y="41"/>
                  </a:lnTo>
                  <a:lnTo>
                    <a:pt x="8270" y="10"/>
                  </a:lnTo>
                  <a:lnTo>
                    <a:pt x="7768" y="0"/>
                  </a:lnTo>
                  <a:lnTo>
                    <a:pt x="0" y="0"/>
                  </a:lnTo>
                  <a:lnTo>
                    <a:pt x="0" y="8549"/>
                  </a:lnTo>
                  <a:lnTo>
                    <a:pt x="7932" y="8549"/>
                  </a:lnTo>
                  <a:lnTo>
                    <a:pt x="8200" y="8546"/>
                  </a:lnTo>
                  <a:lnTo>
                    <a:pt x="8459" y="8536"/>
                  </a:lnTo>
                  <a:lnTo>
                    <a:pt x="8711" y="8521"/>
                  </a:lnTo>
                  <a:lnTo>
                    <a:pt x="8955" y="8499"/>
                  </a:lnTo>
                  <a:lnTo>
                    <a:pt x="9191" y="8472"/>
                  </a:lnTo>
                  <a:lnTo>
                    <a:pt x="9419" y="8438"/>
                  </a:lnTo>
                  <a:lnTo>
                    <a:pt x="9640" y="8398"/>
                  </a:lnTo>
                  <a:lnTo>
                    <a:pt x="9852" y="8351"/>
                  </a:lnTo>
                  <a:lnTo>
                    <a:pt x="10057" y="8299"/>
                  </a:lnTo>
                  <a:lnTo>
                    <a:pt x="10254" y="8240"/>
                  </a:lnTo>
                  <a:lnTo>
                    <a:pt x="10448" y="8172"/>
                  </a:lnTo>
                  <a:lnTo>
                    <a:pt x="10634" y="8099"/>
                  </a:lnTo>
                  <a:lnTo>
                    <a:pt x="10813" y="8021"/>
                  </a:lnTo>
                  <a:lnTo>
                    <a:pt x="10984" y="7938"/>
                  </a:lnTo>
                  <a:lnTo>
                    <a:pt x="11148" y="7850"/>
                  </a:lnTo>
                  <a:lnTo>
                    <a:pt x="11305" y="7757"/>
                  </a:lnTo>
                  <a:lnTo>
                    <a:pt x="11454" y="7659"/>
                  </a:lnTo>
                  <a:lnTo>
                    <a:pt x="11596" y="7556"/>
                  </a:lnTo>
                  <a:lnTo>
                    <a:pt x="11730" y="7449"/>
                  </a:lnTo>
                  <a:lnTo>
                    <a:pt x="12099" y="7090"/>
                  </a:lnTo>
                  <a:lnTo>
                    <a:pt x="12210" y="6960"/>
                  </a:lnTo>
                  <a:lnTo>
                    <a:pt x="12314" y="6827"/>
                  </a:lnTo>
                  <a:lnTo>
                    <a:pt x="12412" y="6689"/>
                  </a:lnTo>
                  <a:lnTo>
                    <a:pt x="12503" y="6547"/>
                  </a:lnTo>
                  <a:lnTo>
                    <a:pt x="12588" y="6401"/>
                  </a:lnTo>
                  <a:lnTo>
                    <a:pt x="12666" y="6251"/>
                  </a:lnTo>
                  <a:lnTo>
                    <a:pt x="12738" y="6097"/>
                  </a:lnTo>
                  <a:lnTo>
                    <a:pt x="12803" y="5939"/>
                  </a:lnTo>
                  <a:lnTo>
                    <a:pt x="12861" y="5777"/>
                  </a:lnTo>
                  <a:lnTo>
                    <a:pt x="12914" y="5612"/>
                  </a:lnTo>
                  <a:lnTo>
                    <a:pt x="12960" y="5443"/>
                  </a:lnTo>
                  <a:lnTo>
                    <a:pt x="13000" y="5271"/>
                  </a:lnTo>
                  <a:lnTo>
                    <a:pt x="13034" y="5096"/>
                  </a:lnTo>
                  <a:lnTo>
                    <a:pt x="13062" y="4918"/>
                  </a:lnTo>
                  <a:lnTo>
                    <a:pt x="13083" y="4736"/>
                  </a:lnTo>
                  <a:lnTo>
                    <a:pt x="13099" y="4551"/>
                  </a:lnTo>
                  <a:lnTo>
                    <a:pt x="13108" y="43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996638" y="5213586"/>
              <a:ext cx="29243" cy="29798"/>
            </a:xfrm>
            <a:custGeom>
              <a:avLst/>
              <a:pathLst>
                <a:path w="29243" h="29798">
                  <a:moveTo>
                    <a:pt x="29243" y="14776"/>
                  </a:moveTo>
                  <a:lnTo>
                    <a:pt x="29233" y="15448"/>
                  </a:lnTo>
                  <a:lnTo>
                    <a:pt x="29203" y="16107"/>
                  </a:lnTo>
                  <a:lnTo>
                    <a:pt x="29153" y="16755"/>
                  </a:lnTo>
                  <a:lnTo>
                    <a:pt x="29082" y="17390"/>
                  </a:lnTo>
                  <a:lnTo>
                    <a:pt x="28992" y="18012"/>
                  </a:lnTo>
                  <a:lnTo>
                    <a:pt x="28881" y="18623"/>
                  </a:lnTo>
                  <a:lnTo>
                    <a:pt x="28750" y="19221"/>
                  </a:lnTo>
                  <a:lnTo>
                    <a:pt x="28599" y="19806"/>
                  </a:lnTo>
                  <a:lnTo>
                    <a:pt x="28428" y="20380"/>
                  </a:lnTo>
                  <a:lnTo>
                    <a:pt x="28236" y="20941"/>
                  </a:lnTo>
                  <a:lnTo>
                    <a:pt x="28026" y="21488"/>
                  </a:lnTo>
                  <a:lnTo>
                    <a:pt x="27798" y="22019"/>
                  </a:lnTo>
                  <a:lnTo>
                    <a:pt x="27553" y="22533"/>
                  </a:lnTo>
                  <a:lnTo>
                    <a:pt x="27289" y="23032"/>
                  </a:lnTo>
                  <a:lnTo>
                    <a:pt x="27009" y="23515"/>
                  </a:lnTo>
                  <a:lnTo>
                    <a:pt x="26710" y="23982"/>
                  </a:lnTo>
                  <a:lnTo>
                    <a:pt x="26394" y="24432"/>
                  </a:lnTo>
                  <a:lnTo>
                    <a:pt x="26060" y="24867"/>
                  </a:lnTo>
                  <a:lnTo>
                    <a:pt x="25708" y="25286"/>
                  </a:lnTo>
                  <a:lnTo>
                    <a:pt x="25339" y="25688"/>
                  </a:lnTo>
                  <a:lnTo>
                    <a:pt x="24952" y="26074"/>
                  </a:lnTo>
                  <a:lnTo>
                    <a:pt x="24549" y="26441"/>
                  </a:lnTo>
                  <a:lnTo>
                    <a:pt x="24129" y="26790"/>
                  </a:lnTo>
                  <a:lnTo>
                    <a:pt x="23691" y="27122"/>
                  </a:lnTo>
                  <a:lnTo>
                    <a:pt x="23237" y="27435"/>
                  </a:lnTo>
                  <a:lnTo>
                    <a:pt x="22767" y="27730"/>
                  </a:lnTo>
                  <a:lnTo>
                    <a:pt x="22279" y="28007"/>
                  </a:lnTo>
                  <a:lnTo>
                    <a:pt x="21774" y="28266"/>
                  </a:lnTo>
                  <a:lnTo>
                    <a:pt x="21253" y="28507"/>
                  </a:lnTo>
                  <a:lnTo>
                    <a:pt x="20715" y="28730"/>
                  </a:lnTo>
                  <a:lnTo>
                    <a:pt x="20165" y="28933"/>
                  </a:lnTo>
                  <a:lnTo>
                    <a:pt x="19601" y="29114"/>
                  </a:lnTo>
                  <a:lnTo>
                    <a:pt x="19022" y="29275"/>
                  </a:lnTo>
                  <a:lnTo>
                    <a:pt x="18430" y="29414"/>
                  </a:lnTo>
                  <a:lnTo>
                    <a:pt x="17822" y="29531"/>
                  </a:lnTo>
                  <a:lnTo>
                    <a:pt x="17201" y="29627"/>
                  </a:lnTo>
                  <a:lnTo>
                    <a:pt x="16565" y="29702"/>
                  </a:lnTo>
                  <a:lnTo>
                    <a:pt x="15914" y="29756"/>
                  </a:lnTo>
                  <a:lnTo>
                    <a:pt x="15249" y="29788"/>
                  </a:lnTo>
                  <a:lnTo>
                    <a:pt x="14570" y="29798"/>
                  </a:lnTo>
                  <a:lnTo>
                    <a:pt x="13852" y="29787"/>
                  </a:lnTo>
                  <a:lnTo>
                    <a:pt x="13151" y="29754"/>
                  </a:lnTo>
                  <a:lnTo>
                    <a:pt x="12469" y="29698"/>
                  </a:lnTo>
                  <a:lnTo>
                    <a:pt x="11805" y="29621"/>
                  </a:lnTo>
                  <a:lnTo>
                    <a:pt x="11159" y="29521"/>
                  </a:lnTo>
                  <a:lnTo>
                    <a:pt x="10531" y="29399"/>
                  </a:lnTo>
                  <a:lnTo>
                    <a:pt x="9921" y="29255"/>
                  </a:lnTo>
                  <a:lnTo>
                    <a:pt x="9329" y="29088"/>
                  </a:lnTo>
                  <a:lnTo>
                    <a:pt x="8755" y="28899"/>
                  </a:lnTo>
                  <a:lnTo>
                    <a:pt x="8199" y="28689"/>
                  </a:lnTo>
                  <a:lnTo>
                    <a:pt x="7666" y="28454"/>
                  </a:lnTo>
                  <a:lnTo>
                    <a:pt x="7150" y="28202"/>
                  </a:lnTo>
                  <a:lnTo>
                    <a:pt x="6651" y="27933"/>
                  </a:lnTo>
                  <a:lnTo>
                    <a:pt x="6171" y="27646"/>
                  </a:lnTo>
                  <a:lnTo>
                    <a:pt x="5708" y="27342"/>
                  </a:lnTo>
                  <a:lnTo>
                    <a:pt x="5262" y="27021"/>
                  </a:lnTo>
                  <a:lnTo>
                    <a:pt x="4835" y="26683"/>
                  </a:lnTo>
                  <a:lnTo>
                    <a:pt x="4425" y="26328"/>
                  </a:lnTo>
                  <a:lnTo>
                    <a:pt x="4032" y="25955"/>
                  </a:lnTo>
                  <a:lnTo>
                    <a:pt x="3658" y="25565"/>
                  </a:lnTo>
                  <a:lnTo>
                    <a:pt x="3301" y="25155"/>
                  </a:lnTo>
                  <a:lnTo>
                    <a:pt x="2962" y="24730"/>
                  </a:lnTo>
                  <a:lnTo>
                    <a:pt x="2642" y="24290"/>
                  </a:lnTo>
                  <a:lnTo>
                    <a:pt x="2339" y="23835"/>
                  </a:lnTo>
                  <a:lnTo>
                    <a:pt x="2055" y="23366"/>
                  </a:lnTo>
                  <a:lnTo>
                    <a:pt x="1788" y="22882"/>
                  </a:lnTo>
                  <a:lnTo>
                    <a:pt x="1540" y="22383"/>
                  </a:lnTo>
                  <a:lnTo>
                    <a:pt x="1310" y="21869"/>
                  </a:lnTo>
                  <a:lnTo>
                    <a:pt x="1098" y="21340"/>
                  </a:lnTo>
                  <a:lnTo>
                    <a:pt x="904" y="20797"/>
                  </a:lnTo>
                  <a:lnTo>
                    <a:pt x="732" y="20241"/>
                  </a:lnTo>
                  <a:lnTo>
                    <a:pt x="578" y="19675"/>
                  </a:lnTo>
                  <a:lnTo>
                    <a:pt x="443" y="19098"/>
                  </a:lnTo>
                  <a:lnTo>
                    <a:pt x="325" y="18512"/>
                  </a:lnTo>
                  <a:lnTo>
                    <a:pt x="226" y="17915"/>
                  </a:lnTo>
                  <a:lnTo>
                    <a:pt x="144" y="17307"/>
                  </a:lnTo>
                  <a:lnTo>
                    <a:pt x="81" y="16690"/>
                  </a:lnTo>
                  <a:lnTo>
                    <a:pt x="36" y="16062"/>
                  </a:lnTo>
                  <a:lnTo>
                    <a:pt x="9" y="15424"/>
                  </a:lnTo>
                  <a:lnTo>
                    <a:pt x="0" y="14776"/>
                  </a:lnTo>
                  <a:lnTo>
                    <a:pt x="9" y="14104"/>
                  </a:lnTo>
                  <a:lnTo>
                    <a:pt x="37" y="13446"/>
                  </a:lnTo>
                  <a:lnTo>
                    <a:pt x="85" y="12800"/>
                  </a:lnTo>
                  <a:lnTo>
                    <a:pt x="151" y="12168"/>
                  </a:lnTo>
                  <a:lnTo>
                    <a:pt x="236" y="11549"/>
                  </a:lnTo>
                  <a:lnTo>
                    <a:pt x="340" y="10943"/>
                  </a:lnTo>
                  <a:lnTo>
                    <a:pt x="463" y="10351"/>
                  </a:lnTo>
                  <a:lnTo>
                    <a:pt x="605" y="9771"/>
                  </a:lnTo>
                  <a:lnTo>
                    <a:pt x="765" y="9205"/>
                  </a:lnTo>
                  <a:lnTo>
                    <a:pt x="945" y="8651"/>
                  </a:lnTo>
                  <a:lnTo>
                    <a:pt x="1147" y="8113"/>
                  </a:lnTo>
                  <a:lnTo>
                    <a:pt x="1367" y="7591"/>
                  </a:lnTo>
                  <a:lnTo>
                    <a:pt x="1604" y="7085"/>
                  </a:lnTo>
                  <a:lnTo>
                    <a:pt x="1859" y="6596"/>
                  </a:lnTo>
                  <a:lnTo>
                    <a:pt x="2132" y="6124"/>
                  </a:lnTo>
                  <a:lnTo>
                    <a:pt x="2422" y="5667"/>
                  </a:lnTo>
                  <a:lnTo>
                    <a:pt x="2730" y="5228"/>
                  </a:lnTo>
                  <a:lnTo>
                    <a:pt x="3056" y="4804"/>
                  </a:lnTo>
                  <a:lnTo>
                    <a:pt x="3399" y="4397"/>
                  </a:lnTo>
                  <a:lnTo>
                    <a:pt x="3760" y="4007"/>
                  </a:lnTo>
                  <a:lnTo>
                    <a:pt x="4143" y="3630"/>
                  </a:lnTo>
                  <a:lnTo>
                    <a:pt x="4542" y="3270"/>
                  </a:lnTo>
                  <a:lnTo>
                    <a:pt x="4958" y="2929"/>
                  </a:lnTo>
                  <a:lnTo>
                    <a:pt x="5391" y="2606"/>
                  </a:lnTo>
                  <a:lnTo>
                    <a:pt x="5841" y="2301"/>
                  </a:lnTo>
                  <a:lnTo>
                    <a:pt x="6308" y="2014"/>
                  </a:lnTo>
                  <a:lnTo>
                    <a:pt x="6791" y="1746"/>
                  </a:lnTo>
                  <a:lnTo>
                    <a:pt x="7292" y="1495"/>
                  </a:lnTo>
                  <a:lnTo>
                    <a:pt x="7809" y="1262"/>
                  </a:lnTo>
                  <a:lnTo>
                    <a:pt x="8343" y="1048"/>
                  </a:lnTo>
                  <a:lnTo>
                    <a:pt x="8898" y="848"/>
                  </a:lnTo>
                  <a:lnTo>
                    <a:pt x="9469" y="670"/>
                  </a:lnTo>
                  <a:lnTo>
                    <a:pt x="10055" y="513"/>
                  </a:lnTo>
                  <a:lnTo>
                    <a:pt x="10658" y="377"/>
                  </a:lnTo>
                  <a:lnTo>
                    <a:pt x="11277" y="262"/>
                  </a:lnTo>
                  <a:lnTo>
                    <a:pt x="11912" y="167"/>
                  </a:lnTo>
                  <a:lnTo>
                    <a:pt x="12562" y="94"/>
                  </a:lnTo>
                  <a:lnTo>
                    <a:pt x="13229" y="41"/>
                  </a:lnTo>
                  <a:lnTo>
                    <a:pt x="13912" y="10"/>
                  </a:lnTo>
                  <a:lnTo>
                    <a:pt x="14611" y="0"/>
                  </a:lnTo>
                  <a:lnTo>
                    <a:pt x="15310" y="10"/>
                  </a:lnTo>
                  <a:lnTo>
                    <a:pt x="15992" y="41"/>
                  </a:lnTo>
                  <a:lnTo>
                    <a:pt x="16658" y="94"/>
                  </a:lnTo>
                  <a:lnTo>
                    <a:pt x="17307" y="167"/>
                  </a:lnTo>
                  <a:lnTo>
                    <a:pt x="17940" y="262"/>
                  </a:lnTo>
                  <a:lnTo>
                    <a:pt x="18557" y="377"/>
                  </a:lnTo>
                  <a:lnTo>
                    <a:pt x="19157" y="513"/>
                  </a:lnTo>
                  <a:lnTo>
                    <a:pt x="19741" y="670"/>
                  </a:lnTo>
                  <a:lnTo>
                    <a:pt x="20308" y="848"/>
                  </a:lnTo>
                  <a:lnTo>
                    <a:pt x="20859" y="1048"/>
                  </a:lnTo>
                  <a:lnTo>
                    <a:pt x="21396" y="1266"/>
                  </a:lnTo>
                  <a:lnTo>
                    <a:pt x="21917" y="1502"/>
                  </a:lnTo>
                  <a:lnTo>
                    <a:pt x="22419" y="1756"/>
                  </a:lnTo>
                  <a:lnTo>
                    <a:pt x="22904" y="2027"/>
                  </a:lnTo>
                  <a:lnTo>
                    <a:pt x="23371" y="2317"/>
                  </a:lnTo>
                  <a:lnTo>
                    <a:pt x="23820" y="2623"/>
                  </a:lnTo>
                  <a:lnTo>
                    <a:pt x="24252" y="2948"/>
                  </a:lnTo>
                  <a:lnTo>
                    <a:pt x="24666" y="3290"/>
                  </a:lnTo>
                  <a:lnTo>
                    <a:pt x="25063" y="3650"/>
                  </a:lnTo>
                  <a:lnTo>
                    <a:pt x="25442" y="4027"/>
                  </a:lnTo>
                  <a:lnTo>
                    <a:pt x="25807" y="4422"/>
                  </a:lnTo>
                  <a:lnTo>
                    <a:pt x="26153" y="4832"/>
                  </a:lnTo>
                  <a:lnTo>
                    <a:pt x="26482" y="5259"/>
                  </a:lnTo>
                  <a:lnTo>
                    <a:pt x="26793" y="5701"/>
                  </a:lnTo>
                  <a:lnTo>
                    <a:pt x="27086" y="6160"/>
                  </a:lnTo>
                  <a:lnTo>
                    <a:pt x="27360" y="6634"/>
                  </a:lnTo>
                  <a:lnTo>
                    <a:pt x="27617" y="7125"/>
                  </a:lnTo>
                  <a:lnTo>
                    <a:pt x="27855" y="7631"/>
                  </a:lnTo>
                  <a:lnTo>
                    <a:pt x="28075" y="8154"/>
                  </a:lnTo>
                  <a:lnTo>
                    <a:pt x="28278" y="8693"/>
                  </a:lnTo>
                  <a:lnTo>
                    <a:pt x="28461" y="9242"/>
                  </a:lnTo>
                  <a:lnTo>
                    <a:pt x="28625" y="9804"/>
                  </a:lnTo>
                  <a:lnTo>
                    <a:pt x="28770" y="10379"/>
                  </a:lnTo>
                  <a:lnTo>
                    <a:pt x="28896" y="10968"/>
                  </a:lnTo>
                  <a:lnTo>
                    <a:pt x="29002" y="11570"/>
                  </a:lnTo>
                  <a:lnTo>
                    <a:pt x="29089" y="12185"/>
                  </a:lnTo>
                  <a:lnTo>
                    <a:pt x="29157" y="12813"/>
                  </a:lnTo>
                  <a:lnTo>
                    <a:pt x="29205" y="13454"/>
                  </a:lnTo>
                  <a:lnTo>
                    <a:pt x="29234" y="1410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02742" y="5218354"/>
              <a:ext cx="16954" cy="20263"/>
            </a:xfrm>
            <a:custGeom>
              <a:avLst/>
              <a:pathLst>
                <a:path w="16954" h="20263">
                  <a:moveTo>
                    <a:pt x="16954" y="10008"/>
                  </a:moveTo>
                  <a:lnTo>
                    <a:pt x="16948" y="9556"/>
                  </a:lnTo>
                  <a:lnTo>
                    <a:pt x="16932" y="9113"/>
                  </a:lnTo>
                  <a:lnTo>
                    <a:pt x="16904" y="8680"/>
                  </a:lnTo>
                  <a:lnTo>
                    <a:pt x="16865" y="8255"/>
                  </a:lnTo>
                  <a:lnTo>
                    <a:pt x="16815" y="7840"/>
                  </a:lnTo>
                  <a:lnTo>
                    <a:pt x="16754" y="7433"/>
                  </a:lnTo>
                  <a:lnTo>
                    <a:pt x="16682" y="7036"/>
                  </a:lnTo>
                  <a:lnTo>
                    <a:pt x="16599" y="6647"/>
                  </a:lnTo>
                  <a:lnTo>
                    <a:pt x="16505" y="6268"/>
                  </a:lnTo>
                  <a:lnTo>
                    <a:pt x="16399" y="5898"/>
                  </a:lnTo>
                  <a:lnTo>
                    <a:pt x="16287" y="5533"/>
                  </a:lnTo>
                  <a:lnTo>
                    <a:pt x="16164" y="5179"/>
                  </a:lnTo>
                  <a:lnTo>
                    <a:pt x="16030" y="4836"/>
                  </a:lnTo>
                  <a:lnTo>
                    <a:pt x="15886" y="4503"/>
                  </a:lnTo>
                  <a:lnTo>
                    <a:pt x="15731" y="4182"/>
                  </a:lnTo>
                  <a:lnTo>
                    <a:pt x="15566" y="3870"/>
                  </a:lnTo>
                  <a:lnTo>
                    <a:pt x="15389" y="3570"/>
                  </a:lnTo>
                  <a:lnTo>
                    <a:pt x="15202" y="3280"/>
                  </a:lnTo>
                  <a:lnTo>
                    <a:pt x="15005" y="3001"/>
                  </a:lnTo>
                  <a:lnTo>
                    <a:pt x="14796" y="2733"/>
                  </a:lnTo>
                  <a:lnTo>
                    <a:pt x="14577" y="2476"/>
                  </a:lnTo>
                  <a:lnTo>
                    <a:pt x="14348" y="2231"/>
                  </a:lnTo>
                  <a:lnTo>
                    <a:pt x="14109" y="1999"/>
                  </a:lnTo>
                  <a:lnTo>
                    <a:pt x="13859" y="1779"/>
                  </a:lnTo>
                  <a:lnTo>
                    <a:pt x="13599" y="1572"/>
                  </a:lnTo>
                  <a:lnTo>
                    <a:pt x="13329" y="1376"/>
                  </a:lnTo>
                  <a:lnTo>
                    <a:pt x="13048" y="1194"/>
                  </a:lnTo>
                  <a:lnTo>
                    <a:pt x="12758" y="1023"/>
                  </a:lnTo>
                  <a:lnTo>
                    <a:pt x="12456" y="865"/>
                  </a:lnTo>
                  <a:lnTo>
                    <a:pt x="12145" y="719"/>
                  </a:lnTo>
                  <a:lnTo>
                    <a:pt x="11828" y="582"/>
                  </a:lnTo>
                  <a:lnTo>
                    <a:pt x="11500" y="460"/>
                  </a:lnTo>
                  <a:lnTo>
                    <a:pt x="11162" y="352"/>
                  </a:lnTo>
                  <a:lnTo>
                    <a:pt x="10813" y="258"/>
                  </a:lnTo>
                  <a:lnTo>
                    <a:pt x="10455" y="179"/>
                  </a:lnTo>
                  <a:lnTo>
                    <a:pt x="10086" y="115"/>
                  </a:lnTo>
                  <a:lnTo>
                    <a:pt x="9707" y="64"/>
                  </a:lnTo>
                  <a:lnTo>
                    <a:pt x="9317" y="28"/>
                  </a:lnTo>
                  <a:lnTo>
                    <a:pt x="8918" y="7"/>
                  </a:lnTo>
                  <a:lnTo>
                    <a:pt x="8508" y="0"/>
                  </a:lnTo>
                  <a:lnTo>
                    <a:pt x="8089" y="7"/>
                  </a:lnTo>
                  <a:lnTo>
                    <a:pt x="7681" y="28"/>
                  </a:lnTo>
                  <a:lnTo>
                    <a:pt x="7284" y="64"/>
                  </a:lnTo>
                  <a:lnTo>
                    <a:pt x="6896" y="115"/>
                  </a:lnTo>
                  <a:lnTo>
                    <a:pt x="6519" y="179"/>
                  </a:lnTo>
                  <a:lnTo>
                    <a:pt x="6152" y="258"/>
                  </a:lnTo>
                  <a:lnTo>
                    <a:pt x="5796" y="352"/>
                  </a:lnTo>
                  <a:lnTo>
                    <a:pt x="5450" y="460"/>
                  </a:lnTo>
                  <a:lnTo>
                    <a:pt x="5114" y="582"/>
                  </a:lnTo>
                  <a:lnTo>
                    <a:pt x="4788" y="719"/>
                  </a:lnTo>
                  <a:lnTo>
                    <a:pt x="4477" y="865"/>
                  </a:lnTo>
                  <a:lnTo>
                    <a:pt x="4175" y="1023"/>
                  </a:lnTo>
                  <a:lnTo>
                    <a:pt x="3885" y="1194"/>
                  </a:lnTo>
                  <a:lnTo>
                    <a:pt x="3604" y="1376"/>
                  </a:lnTo>
                  <a:lnTo>
                    <a:pt x="3334" y="1572"/>
                  </a:lnTo>
                  <a:lnTo>
                    <a:pt x="3074" y="1779"/>
                  </a:lnTo>
                  <a:lnTo>
                    <a:pt x="2824" y="1999"/>
                  </a:lnTo>
                  <a:lnTo>
                    <a:pt x="2585" y="2231"/>
                  </a:lnTo>
                  <a:lnTo>
                    <a:pt x="2356" y="2476"/>
                  </a:lnTo>
                  <a:lnTo>
                    <a:pt x="2137" y="2733"/>
                  </a:lnTo>
                  <a:lnTo>
                    <a:pt x="1928" y="3001"/>
                  </a:lnTo>
                  <a:lnTo>
                    <a:pt x="1731" y="3280"/>
                  </a:lnTo>
                  <a:lnTo>
                    <a:pt x="1544" y="3570"/>
                  </a:lnTo>
                  <a:lnTo>
                    <a:pt x="1367" y="3870"/>
                  </a:lnTo>
                  <a:lnTo>
                    <a:pt x="1202" y="4182"/>
                  </a:lnTo>
                  <a:lnTo>
                    <a:pt x="1047" y="4503"/>
                  </a:lnTo>
                  <a:lnTo>
                    <a:pt x="903" y="4836"/>
                  </a:lnTo>
                  <a:lnTo>
                    <a:pt x="769" y="5179"/>
                  </a:lnTo>
                  <a:lnTo>
                    <a:pt x="646" y="5533"/>
                  </a:lnTo>
                  <a:lnTo>
                    <a:pt x="534" y="5898"/>
                  </a:lnTo>
                  <a:lnTo>
                    <a:pt x="432" y="6268"/>
                  </a:lnTo>
                  <a:lnTo>
                    <a:pt x="341" y="6647"/>
                  </a:lnTo>
                  <a:lnTo>
                    <a:pt x="261" y="7036"/>
                  </a:lnTo>
                  <a:lnTo>
                    <a:pt x="192" y="7433"/>
                  </a:lnTo>
                  <a:lnTo>
                    <a:pt x="133" y="7840"/>
                  </a:lnTo>
                  <a:lnTo>
                    <a:pt x="85" y="8255"/>
                  </a:lnTo>
                  <a:lnTo>
                    <a:pt x="48" y="8680"/>
                  </a:lnTo>
                  <a:lnTo>
                    <a:pt x="21" y="9113"/>
                  </a:lnTo>
                  <a:lnTo>
                    <a:pt x="5" y="9556"/>
                  </a:lnTo>
                  <a:lnTo>
                    <a:pt x="0" y="10008"/>
                  </a:lnTo>
                  <a:lnTo>
                    <a:pt x="5" y="10456"/>
                  </a:lnTo>
                  <a:lnTo>
                    <a:pt x="21" y="10897"/>
                  </a:lnTo>
                  <a:lnTo>
                    <a:pt x="48" y="11331"/>
                  </a:lnTo>
                  <a:lnTo>
                    <a:pt x="85" y="11757"/>
                  </a:lnTo>
                  <a:lnTo>
                    <a:pt x="133" y="12176"/>
                  </a:lnTo>
                  <a:lnTo>
                    <a:pt x="192" y="12587"/>
                  </a:lnTo>
                  <a:lnTo>
                    <a:pt x="261" y="12991"/>
                  </a:lnTo>
                  <a:lnTo>
                    <a:pt x="341" y="13388"/>
                  </a:lnTo>
                  <a:lnTo>
                    <a:pt x="432" y="13777"/>
                  </a:lnTo>
                  <a:lnTo>
                    <a:pt x="534" y="14159"/>
                  </a:lnTo>
                  <a:lnTo>
                    <a:pt x="650" y="14528"/>
                  </a:lnTo>
                  <a:lnTo>
                    <a:pt x="776" y="14887"/>
                  </a:lnTo>
                  <a:lnTo>
                    <a:pt x="913" y="15235"/>
                  </a:lnTo>
                  <a:lnTo>
                    <a:pt x="1060" y="15573"/>
                  </a:lnTo>
                  <a:lnTo>
                    <a:pt x="1217" y="15901"/>
                  </a:lnTo>
                  <a:lnTo>
                    <a:pt x="1385" y="16218"/>
                  </a:lnTo>
                  <a:lnTo>
                    <a:pt x="1562" y="16526"/>
                  </a:lnTo>
                  <a:lnTo>
                    <a:pt x="1750" y="16822"/>
                  </a:lnTo>
                  <a:lnTo>
                    <a:pt x="1949" y="17109"/>
                  </a:lnTo>
                  <a:lnTo>
                    <a:pt x="2157" y="17386"/>
                  </a:lnTo>
                  <a:lnTo>
                    <a:pt x="2376" y="17651"/>
                  </a:lnTo>
                  <a:lnTo>
                    <a:pt x="2605" y="17904"/>
                  </a:lnTo>
                  <a:lnTo>
                    <a:pt x="2845" y="18146"/>
                  </a:lnTo>
                  <a:lnTo>
                    <a:pt x="3094" y="18375"/>
                  </a:lnTo>
                  <a:lnTo>
                    <a:pt x="3354" y="18593"/>
                  </a:lnTo>
                  <a:lnTo>
                    <a:pt x="3625" y="18799"/>
                  </a:lnTo>
                  <a:lnTo>
                    <a:pt x="3905" y="18992"/>
                  </a:lnTo>
                  <a:lnTo>
                    <a:pt x="4196" y="19174"/>
                  </a:lnTo>
                  <a:lnTo>
                    <a:pt x="4497" y="19344"/>
                  </a:lnTo>
                  <a:lnTo>
                    <a:pt x="4808" y="19502"/>
                  </a:lnTo>
                  <a:lnTo>
                    <a:pt x="5130" y="19647"/>
                  </a:lnTo>
                  <a:lnTo>
                    <a:pt x="5461" y="19776"/>
                  </a:lnTo>
                  <a:lnTo>
                    <a:pt x="5802" y="19890"/>
                  </a:lnTo>
                  <a:lnTo>
                    <a:pt x="6153" y="19989"/>
                  </a:lnTo>
                  <a:lnTo>
                    <a:pt x="6514" y="20073"/>
                  </a:lnTo>
                  <a:lnTo>
                    <a:pt x="6885" y="20141"/>
                  </a:lnTo>
                  <a:lnTo>
                    <a:pt x="7265" y="20194"/>
                  </a:lnTo>
                  <a:lnTo>
                    <a:pt x="7656" y="20232"/>
                  </a:lnTo>
                  <a:lnTo>
                    <a:pt x="8056" y="20255"/>
                  </a:lnTo>
                  <a:lnTo>
                    <a:pt x="8466" y="20263"/>
                  </a:lnTo>
                  <a:lnTo>
                    <a:pt x="8904" y="20255"/>
                  </a:lnTo>
                  <a:lnTo>
                    <a:pt x="9330" y="20232"/>
                  </a:lnTo>
                  <a:lnTo>
                    <a:pt x="9743" y="20194"/>
                  </a:lnTo>
                  <a:lnTo>
                    <a:pt x="10143" y="20141"/>
                  </a:lnTo>
                  <a:lnTo>
                    <a:pt x="10532" y="20073"/>
                  </a:lnTo>
                  <a:lnTo>
                    <a:pt x="10908" y="19989"/>
                  </a:lnTo>
                  <a:lnTo>
                    <a:pt x="11272" y="19890"/>
                  </a:lnTo>
                  <a:lnTo>
                    <a:pt x="11623" y="19776"/>
                  </a:lnTo>
                  <a:lnTo>
                    <a:pt x="11962" y="19647"/>
                  </a:lnTo>
                  <a:lnTo>
                    <a:pt x="12289" y="19502"/>
                  </a:lnTo>
                  <a:lnTo>
                    <a:pt x="12604" y="19340"/>
                  </a:lnTo>
                  <a:lnTo>
                    <a:pt x="12907" y="19167"/>
                  </a:lnTo>
                  <a:lnTo>
                    <a:pt x="13199" y="18982"/>
                  </a:lnTo>
                  <a:lnTo>
                    <a:pt x="13479" y="18785"/>
                  </a:lnTo>
                  <a:lnTo>
                    <a:pt x="13748" y="18578"/>
                  </a:lnTo>
                  <a:lnTo>
                    <a:pt x="14005" y="18358"/>
                  </a:lnTo>
                  <a:lnTo>
                    <a:pt x="14251" y="18127"/>
                  </a:lnTo>
                  <a:lnTo>
                    <a:pt x="14485" y="17885"/>
                  </a:lnTo>
                  <a:lnTo>
                    <a:pt x="14708" y="17631"/>
                  </a:lnTo>
                  <a:lnTo>
                    <a:pt x="14919" y="17365"/>
                  </a:lnTo>
                  <a:lnTo>
                    <a:pt x="15124" y="17085"/>
                  </a:lnTo>
                  <a:lnTo>
                    <a:pt x="15317" y="16795"/>
                  </a:lnTo>
                  <a:lnTo>
                    <a:pt x="15498" y="16494"/>
                  </a:lnTo>
                  <a:lnTo>
                    <a:pt x="15669" y="16185"/>
                  </a:lnTo>
                  <a:lnTo>
                    <a:pt x="15829" y="15865"/>
                  </a:lnTo>
                  <a:lnTo>
                    <a:pt x="15977" y="15535"/>
                  </a:lnTo>
                  <a:lnTo>
                    <a:pt x="16115" y="15196"/>
                  </a:lnTo>
                  <a:lnTo>
                    <a:pt x="16241" y="14846"/>
                  </a:lnTo>
                  <a:lnTo>
                    <a:pt x="16357" y="14487"/>
                  </a:lnTo>
                  <a:lnTo>
                    <a:pt x="16461" y="14118"/>
                  </a:lnTo>
                  <a:lnTo>
                    <a:pt x="16554" y="13737"/>
                  </a:lnTo>
                  <a:lnTo>
                    <a:pt x="16638" y="13349"/>
                  </a:lnTo>
                  <a:lnTo>
                    <a:pt x="16712" y="12954"/>
                  </a:lnTo>
                  <a:lnTo>
                    <a:pt x="16776" y="12553"/>
                  </a:lnTo>
                  <a:lnTo>
                    <a:pt x="16831" y="12145"/>
                  </a:lnTo>
                  <a:lnTo>
                    <a:pt x="16875" y="11731"/>
                  </a:lnTo>
                  <a:lnTo>
                    <a:pt x="16910" y="11310"/>
                  </a:lnTo>
                  <a:lnTo>
                    <a:pt x="16934" y="10882"/>
                  </a:lnTo>
                  <a:lnTo>
                    <a:pt x="16949" y="104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030465" y="5214017"/>
              <a:ext cx="29428" cy="28956"/>
            </a:xfrm>
            <a:custGeom>
              <a:avLst/>
              <a:pathLst>
                <a:path w="29428" h="28956">
                  <a:moveTo>
                    <a:pt x="24044" y="28956"/>
                  </a:moveTo>
                  <a:lnTo>
                    <a:pt x="24044" y="11405"/>
                  </a:lnTo>
                  <a:lnTo>
                    <a:pt x="24044" y="11195"/>
                  </a:lnTo>
                  <a:lnTo>
                    <a:pt x="24045" y="10984"/>
                  </a:lnTo>
                  <a:lnTo>
                    <a:pt x="24046" y="10771"/>
                  </a:lnTo>
                  <a:lnTo>
                    <a:pt x="24047" y="10557"/>
                  </a:lnTo>
                  <a:lnTo>
                    <a:pt x="24049" y="10342"/>
                  </a:lnTo>
                  <a:lnTo>
                    <a:pt x="24051" y="10125"/>
                  </a:lnTo>
                  <a:lnTo>
                    <a:pt x="24054" y="9908"/>
                  </a:lnTo>
                  <a:lnTo>
                    <a:pt x="24057" y="9689"/>
                  </a:lnTo>
                  <a:lnTo>
                    <a:pt x="24061" y="9469"/>
                  </a:lnTo>
                  <a:lnTo>
                    <a:pt x="24065" y="9247"/>
                  </a:lnTo>
                  <a:lnTo>
                    <a:pt x="24073" y="9027"/>
                  </a:lnTo>
                  <a:lnTo>
                    <a:pt x="24081" y="8811"/>
                  </a:lnTo>
                  <a:lnTo>
                    <a:pt x="24089" y="8598"/>
                  </a:lnTo>
                  <a:lnTo>
                    <a:pt x="24097" y="8389"/>
                  </a:lnTo>
                  <a:lnTo>
                    <a:pt x="24106" y="8184"/>
                  </a:lnTo>
                  <a:lnTo>
                    <a:pt x="24114" y="7982"/>
                  </a:lnTo>
                  <a:lnTo>
                    <a:pt x="24122" y="7784"/>
                  </a:lnTo>
                  <a:lnTo>
                    <a:pt x="24130" y="7590"/>
                  </a:lnTo>
                  <a:lnTo>
                    <a:pt x="24139" y="7400"/>
                  </a:lnTo>
                  <a:lnTo>
                    <a:pt x="24147" y="7213"/>
                  </a:lnTo>
                  <a:lnTo>
                    <a:pt x="24159" y="6996"/>
                  </a:lnTo>
                  <a:lnTo>
                    <a:pt x="24171" y="6780"/>
                  </a:lnTo>
                  <a:lnTo>
                    <a:pt x="24182" y="6565"/>
                  </a:lnTo>
                  <a:lnTo>
                    <a:pt x="24193" y="6351"/>
                  </a:lnTo>
                  <a:lnTo>
                    <a:pt x="24203" y="6139"/>
                  </a:lnTo>
                  <a:lnTo>
                    <a:pt x="24213" y="5928"/>
                  </a:lnTo>
                  <a:lnTo>
                    <a:pt x="24223" y="5718"/>
                  </a:lnTo>
                  <a:lnTo>
                    <a:pt x="24232" y="5510"/>
                  </a:lnTo>
                  <a:lnTo>
                    <a:pt x="24241" y="5302"/>
                  </a:lnTo>
                  <a:lnTo>
                    <a:pt x="24250" y="5096"/>
                  </a:lnTo>
                  <a:lnTo>
                    <a:pt x="24164" y="5419"/>
                  </a:lnTo>
                  <a:lnTo>
                    <a:pt x="24079" y="5739"/>
                  </a:lnTo>
                  <a:lnTo>
                    <a:pt x="23994" y="6055"/>
                  </a:lnTo>
                  <a:lnTo>
                    <a:pt x="23911" y="6369"/>
                  </a:lnTo>
                  <a:lnTo>
                    <a:pt x="23828" y="6679"/>
                  </a:lnTo>
                  <a:lnTo>
                    <a:pt x="23746" y="6985"/>
                  </a:lnTo>
                  <a:lnTo>
                    <a:pt x="23666" y="7288"/>
                  </a:lnTo>
                  <a:lnTo>
                    <a:pt x="23585" y="7589"/>
                  </a:lnTo>
                  <a:lnTo>
                    <a:pt x="23506" y="7885"/>
                  </a:lnTo>
                  <a:lnTo>
                    <a:pt x="23293" y="8679"/>
                  </a:lnTo>
                  <a:lnTo>
                    <a:pt x="23258" y="8806"/>
                  </a:lnTo>
                  <a:lnTo>
                    <a:pt x="23223" y="8933"/>
                  </a:lnTo>
                  <a:lnTo>
                    <a:pt x="23187" y="9062"/>
                  </a:lnTo>
                  <a:lnTo>
                    <a:pt x="23151" y="9192"/>
                  </a:lnTo>
                  <a:lnTo>
                    <a:pt x="23115" y="9322"/>
                  </a:lnTo>
                  <a:lnTo>
                    <a:pt x="23078" y="9453"/>
                  </a:lnTo>
                  <a:lnTo>
                    <a:pt x="23041" y="9584"/>
                  </a:lnTo>
                  <a:lnTo>
                    <a:pt x="23004" y="9714"/>
                  </a:lnTo>
                  <a:lnTo>
                    <a:pt x="22967" y="9844"/>
                  </a:lnTo>
                  <a:lnTo>
                    <a:pt x="22930" y="9972"/>
                  </a:lnTo>
                  <a:lnTo>
                    <a:pt x="22893" y="10100"/>
                  </a:lnTo>
                  <a:lnTo>
                    <a:pt x="22092" y="12803"/>
                  </a:lnTo>
                  <a:lnTo>
                    <a:pt x="16872" y="28956"/>
                  </a:lnTo>
                  <a:lnTo>
                    <a:pt x="12556" y="28956"/>
                  </a:lnTo>
                  <a:lnTo>
                    <a:pt x="6585" y="10227"/>
                  </a:lnTo>
                  <a:lnTo>
                    <a:pt x="6550" y="10100"/>
                  </a:lnTo>
                  <a:lnTo>
                    <a:pt x="6515" y="9972"/>
                  </a:lnTo>
                  <a:lnTo>
                    <a:pt x="6479" y="9844"/>
                  </a:lnTo>
                  <a:lnTo>
                    <a:pt x="6443" y="9714"/>
                  </a:lnTo>
                  <a:lnTo>
                    <a:pt x="6407" y="9584"/>
                  </a:lnTo>
                  <a:lnTo>
                    <a:pt x="6370" y="9453"/>
                  </a:lnTo>
                  <a:lnTo>
                    <a:pt x="6333" y="9322"/>
                  </a:lnTo>
                  <a:lnTo>
                    <a:pt x="6296" y="9192"/>
                  </a:lnTo>
                  <a:lnTo>
                    <a:pt x="6259" y="9062"/>
                  </a:lnTo>
                  <a:lnTo>
                    <a:pt x="6222" y="8933"/>
                  </a:lnTo>
                  <a:lnTo>
                    <a:pt x="6185" y="8806"/>
                  </a:lnTo>
                  <a:lnTo>
                    <a:pt x="6000" y="8179"/>
                  </a:lnTo>
                  <a:lnTo>
                    <a:pt x="5918" y="7885"/>
                  </a:lnTo>
                  <a:lnTo>
                    <a:pt x="5834" y="7589"/>
                  </a:lnTo>
                  <a:lnTo>
                    <a:pt x="5750" y="7288"/>
                  </a:lnTo>
                  <a:lnTo>
                    <a:pt x="5665" y="6985"/>
                  </a:lnTo>
                  <a:lnTo>
                    <a:pt x="5579" y="6679"/>
                  </a:lnTo>
                  <a:lnTo>
                    <a:pt x="5492" y="6369"/>
                  </a:lnTo>
                  <a:lnTo>
                    <a:pt x="5405" y="6055"/>
                  </a:lnTo>
                  <a:lnTo>
                    <a:pt x="5316" y="5739"/>
                  </a:lnTo>
                  <a:lnTo>
                    <a:pt x="5227" y="5419"/>
                  </a:lnTo>
                  <a:lnTo>
                    <a:pt x="5137" y="5096"/>
                  </a:lnTo>
                  <a:lnTo>
                    <a:pt x="5150" y="5334"/>
                  </a:lnTo>
                  <a:lnTo>
                    <a:pt x="5162" y="5571"/>
                  </a:lnTo>
                  <a:lnTo>
                    <a:pt x="5174" y="5808"/>
                  </a:lnTo>
                  <a:lnTo>
                    <a:pt x="5187" y="6043"/>
                  </a:lnTo>
                  <a:lnTo>
                    <a:pt x="5199" y="6278"/>
                  </a:lnTo>
                  <a:lnTo>
                    <a:pt x="5211" y="6512"/>
                  </a:lnTo>
                  <a:lnTo>
                    <a:pt x="5224" y="6745"/>
                  </a:lnTo>
                  <a:lnTo>
                    <a:pt x="5236" y="6977"/>
                  </a:lnTo>
                  <a:lnTo>
                    <a:pt x="5248" y="7208"/>
                  </a:lnTo>
                  <a:lnTo>
                    <a:pt x="5261" y="7439"/>
                  </a:lnTo>
                  <a:lnTo>
                    <a:pt x="5269" y="7637"/>
                  </a:lnTo>
                  <a:lnTo>
                    <a:pt x="5277" y="7838"/>
                  </a:lnTo>
                  <a:lnTo>
                    <a:pt x="5285" y="8040"/>
                  </a:lnTo>
                  <a:lnTo>
                    <a:pt x="5293" y="8245"/>
                  </a:lnTo>
                  <a:lnTo>
                    <a:pt x="5302" y="8451"/>
                  </a:lnTo>
                  <a:lnTo>
                    <a:pt x="5310" y="8660"/>
                  </a:lnTo>
                  <a:lnTo>
                    <a:pt x="5318" y="8870"/>
                  </a:lnTo>
                  <a:lnTo>
                    <a:pt x="5326" y="9083"/>
                  </a:lnTo>
                  <a:lnTo>
                    <a:pt x="5335" y="9298"/>
                  </a:lnTo>
                  <a:lnTo>
                    <a:pt x="5343" y="9515"/>
                  </a:lnTo>
                  <a:lnTo>
                    <a:pt x="5351" y="9730"/>
                  </a:lnTo>
                  <a:lnTo>
                    <a:pt x="5358" y="9939"/>
                  </a:lnTo>
                  <a:lnTo>
                    <a:pt x="5364" y="10142"/>
                  </a:lnTo>
                  <a:lnTo>
                    <a:pt x="5369" y="10340"/>
                  </a:lnTo>
                  <a:lnTo>
                    <a:pt x="5374" y="10532"/>
                  </a:lnTo>
                  <a:lnTo>
                    <a:pt x="5377" y="10718"/>
                  </a:lnTo>
                  <a:lnTo>
                    <a:pt x="5380" y="10898"/>
                  </a:lnTo>
                  <a:lnTo>
                    <a:pt x="5382" y="11073"/>
                  </a:lnTo>
                  <a:lnTo>
                    <a:pt x="5383" y="11242"/>
                  </a:lnTo>
                  <a:lnTo>
                    <a:pt x="5384" y="11405"/>
                  </a:lnTo>
                  <a:lnTo>
                    <a:pt x="5384" y="28956"/>
                  </a:lnTo>
                  <a:lnTo>
                    <a:pt x="0" y="28956"/>
                  </a:lnTo>
                  <a:lnTo>
                    <a:pt x="0" y="0"/>
                  </a:lnTo>
                  <a:lnTo>
                    <a:pt x="8117" y="0"/>
                  </a:lnTo>
                  <a:lnTo>
                    <a:pt x="13296" y="16194"/>
                  </a:lnTo>
                  <a:lnTo>
                    <a:pt x="13337" y="16324"/>
                  </a:lnTo>
                  <a:lnTo>
                    <a:pt x="13379" y="16460"/>
                  </a:lnTo>
                  <a:lnTo>
                    <a:pt x="13421" y="16602"/>
                  </a:lnTo>
                  <a:lnTo>
                    <a:pt x="13464" y="16749"/>
                  </a:lnTo>
                  <a:lnTo>
                    <a:pt x="13507" y="16903"/>
                  </a:lnTo>
                  <a:lnTo>
                    <a:pt x="13550" y="17062"/>
                  </a:lnTo>
                  <a:lnTo>
                    <a:pt x="13594" y="17227"/>
                  </a:lnTo>
                  <a:lnTo>
                    <a:pt x="13638" y="17397"/>
                  </a:lnTo>
                  <a:lnTo>
                    <a:pt x="13682" y="17573"/>
                  </a:lnTo>
                  <a:lnTo>
                    <a:pt x="13728" y="17755"/>
                  </a:lnTo>
                  <a:lnTo>
                    <a:pt x="13777" y="17940"/>
                  </a:lnTo>
                  <a:lnTo>
                    <a:pt x="13825" y="18123"/>
                  </a:lnTo>
                  <a:lnTo>
                    <a:pt x="13874" y="18305"/>
                  </a:lnTo>
                  <a:lnTo>
                    <a:pt x="13922" y="18485"/>
                  </a:lnTo>
                  <a:lnTo>
                    <a:pt x="13969" y="18665"/>
                  </a:lnTo>
                  <a:lnTo>
                    <a:pt x="14016" y="18843"/>
                  </a:lnTo>
                  <a:lnTo>
                    <a:pt x="14063" y="19020"/>
                  </a:lnTo>
                  <a:lnTo>
                    <a:pt x="14109" y="19196"/>
                  </a:lnTo>
                  <a:lnTo>
                    <a:pt x="14155" y="19370"/>
                  </a:lnTo>
                  <a:lnTo>
                    <a:pt x="14200" y="19543"/>
                  </a:lnTo>
                  <a:lnTo>
                    <a:pt x="14250" y="19746"/>
                  </a:lnTo>
                  <a:lnTo>
                    <a:pt x="14300" y="19949"/>
                  </a:lnTo>
                  <a:lnTo>
                    <a:pt x="14352" y="20155"/>
                  </a:lnTo>
                  <a:lnTo>
                    <a:pt x="14404" y="20362"/>
                  </a:lnTo>
                  <a:lnTo>
                    <a:pt x="14457" y="20571"/>
                  </a:lnTo>
                  <a:lnTo>
                    <a:pt x="14511" y="20781"/>
                  </a:lnTo>
                  <a:lnTo>
                    <a:pt x="14566" y="20993"/>
                  </a:lnTo>
                  <a:lnTo>
                    <a:pt x="14621" y="21207"/>
                  </a:lnTo>
                  <a:lnTo>
                    <a:pt x="14677" y="21423"/>
                  </a:lnTo>
                  <a:lnTo>
                    <a:pt x="14734" y="21640"/>
                  </a:lnTo>
                  <a:lnTo>
                    <a:pt x="14792" y="21427"/>
                  </a:lnTo>
                  <a:lnTo>
                    <a:pt x="14849" y="21215"/>
                  </a:lnTo>
                  <a:lnTo>
                    <a:pt x="14905" y="21006"/>
                  </a:lnTo>
                  <a:lnTo>
                    <a:pt x="14961" y="20798"/>
                  </a:lnTo>
                  <a:lnTo>
                    <a:pt x="15017" y="20592"/>
                  </a:lnTo>
                  <a:lnTo>
                    <a:pt x="15072" y="20387"/>
                  </a:lnTo>
                  <a:lnTo>
                    <a:pt x="15127" y="20184"/>
                  </a:lnTo>
                  <a:lnTo>
                    <a:pt x="15182" y="19982"/>
                  </a:lnTo>
                  <a:lnTo>
                    <a:pt x="15236" y="19783"/>
                  </a:lnTo>
                  <a:lnTo>
                    <a:pt x="16255" y="16296"/>
                  </a:lnTo>
                  <a:lnTo>
                    <a:pt x="21352" y="0"/>
                  </a:lnTo>
                  <a:lnTo>
                    <a:pt x="29428" y="0"/>
                  </a:lnTo>
                  <a:lnTo>
                    <a:pt x="29428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063757" y="5214017"/>
              <a:ext cx="28236" cy="28956"/>
            </a:xfrm>
            <a:custGeom>
              <a:avLst/>
              <a:pathLst>
                <a:path w="28236" h="28956">
                  <a:moveTo>
                    <a:pt x="22236" y="28956"/>
                  </a:moveTo>
                  <a:lnTo>
                    <a:pt x="19667" y="21557"/>
                  </a:lnTo>
                  <a:lnTo>
                    <a:pt x="8631" y="21557"/>
                  </a:lnTo>
                  <a:lnTo>
                    <a:pt x="6062" y="28956"/>
                  </a:lnTo>
                  <a:lnTo>
                    <a:pt x="0" y="28956"/>
                  </a:lnTo>
                  <a:lnTo>
                    <a:pt x="10563" y="0"/>
                  </a:lnTo>
                  <a:lnTo>
                    <a:pt x="17714" y="0"/>
                  </a:lnTo>
                  <a:lnTo>
                    <a:pt x="28236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073745" y="5220286"/>
              <a:ext cx="8323" cy="10726"/>
            </a:xfrm>
            <a:custGeom>
              <a:avLst/>
              <a:pathLst>
                <a:path w="8323" h="10726">
                  <a:moveTo>
                    <a:pt x="5466" y="2403"/>
                  </a:moveTo>
                  <a:lnTo>
                    <a:pt x="5417" y="2259"/>
                  </a:lnTo>
                  <a:lnTo>
                    <a:pt x="5367" y="2116"/>
                  </a:lnTo>
                  <a:lnTo>
                    <a:pt x="5318" y="1972"/>
                  </a:lnTo>
                  <a:lnTo>
                    <a:pt x="5269" y="1828"/>
                  </a:lnTo>
                  <a:lnTo>
                    <a:pt x="5219" y="1684"/>
                  </a:lnTo>
                  <a:lnTo>
                    <a:pt x="5170" y="1540"/>
                  </a:lnTo>
                  <a:lnTo>
                    <a:pt x="5121" y="1396"/>
                  </a:lnTo>
                  <a:lnTo>
                    <a:pt x="5071" y="1252"/>
                  </a:lnTo>
                  <a:lnTo>
                    <a:pt x="5022" y="1109"/>
                  </a:lnTo>
                  <a:lnTo>
                    <a:pt x="4973" y="965"/>
                  </a:lnTo>
                  <a:lnTo>
                    <a:pt x="4928" y="818"/>
                  </a:lnTo>
                  <a:lnTo>
                    <a:pt x="4884" y="675"/>
                  </a:lnTo>
                  <a:lnTo>
                    <a:pt x="4841" y="534"/>
                  </a:lnTo>
                  <a:lnTo>
                    <a:pt x="4799" y="396"/>
                  </a:lnTo>
                  <a:lnTo>
                    <a:pt x="4757" y="261"/>
                  </a:lnTo>
                  <a:lnTo>
                    <a:pt x="4716" y="129"/>
                  </a:lnTo>
                  <a:lnTo>
                    <a:pt x="3634" y="0"/>
                  </a:lnTo>
                  <a:lnTo>
                    <a:pt x="3595" y="129"/>
                  </a:lnTo>
                  <a:lnTo>
                    <a:pt x="3555" y="261"/>
                  </a:lnTo>
                  <a:lnTo>
                    <a:pt x="3513" y="396"/>
                  </a:lnTo>
                  <a:lnTo>
                    <a:pt x="3469" y="534"/>
                  </a:lnTo>
                  <a:lnTo>
                    <a:pt x="3424" y="675"/>
                  </a:lnTo>
                  <a:lnTo>
                    <a:pt x="3377" y="818"/>
                  </a:lnTo>
                  <a:lnTo>
                    <a:pt x="3329" y="965"/>
                  </a:lnTo>
                  <a:lnTo>
                    <a:pt x="3283" y="1109"/>
                  </a:lnTo>
                  <a:lnTo>
                    <a:pt x="3238" y="1252"/>
                  </a:lnTo>
                  <a:lnTo>
                    <a:pt x="3191" y="1396"/>
                  </a:lnTo>
                  <a:lnTo>
                    <a:pt x="3145" y="1540"/>
                  </a:lnTo>
                  <a:lnTo>
                    <a:pt x="3098" y="1684"/>
                  </a:lnTo>
                  <a:lnTo>
                    <a:pt x="3050" y="1828"/>
                  </a:lnTo>
                  <a:lnTo>
                    <a:pt x="3002" y="1972"/>
                  </a:lnTo>
                  <a:lnTo>
                    <a:pt x="2954" y="2116"/>
                  </a:lnTo>
                  <a:lnTo>
                    <a:pt x="2905" y="2259"/>
                  </a:lnTo>
                  <a:lnTo>
                    <a:pt x="2856" y="2403"/>
                  </a:lnTo>
                  <a:lnTo>
                    <a:pt x="0" y="10726"/>
                  </a:lnTo>
                  <a:lnTo>
                    <a:pt x="8323" y="107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095919" y="5214017"/>
              <a:ext cx="24743" cy="28956"/>
            </a:xfrm>
            <a:custGeom>
              <a:avLst/>
              <a:pathLst>
                <a:path w="24743" h="28956">
                  <a:moveTo>
                    <a:pt x="17632" y="28956"/>
                  </a:moveTo>
                  <a:lnTo>
                    <a:pt x="5014" y="6658"/>
                  </a:lnTo>
                  <a:lnTo>
                    <a:pt x="5034" y="6839"/>
                  </a:lnTo>
                  <a:lnTo>
                    <a:pt x="5054" y="7020"/>
                  </a:lnTo>
                  <a:lnTo>
                    <a:pt x="5074" y="7201"/>
                  </a:lnTo>
                  <a:lnTo>
                    <a:pt x="5093" y="7381"/>
                  </a:lnTo>
                  <a:lnTo>
                    <a:pt x="5112" y="7562"/>
                  </a:lnTo>
                  <a:lnTo>
                    <a:pt x="5130" y="7743"/>
                  </a:lnTo>
                  <a:lnTo>
                    <a:pt x="5148" y="7924"/>
                  </a:lnTo>
                  <a:lnTo>
                    <a:pt x="5165" y="8105"/>
                  </a:lnTo>
                  <a:lnTo>
                    <a:pt x="5182" y="8286"/>
                  </a:lnTo>
                  <a:lnTo>
                    <a:pt x="5199" y="8466"/>
                  </a:lnTo>
                  <a:lnTo>
                    <a:pt x="5215" y="8624"/>
                  </a:lnTo>
                  <a:lnTo>
                    <a:pt x="5230" y="8784"/>
                  </a:lnTo>
                  <a:lnTo>
                    <a:pt x="5245" y="8946"/>
                  </a:lnTo>
                  <a:lnTo>
                    <a:pt x="5258" y="9111"/>
                  </a:lnTo>
                  <a:lnTo>
                    <a:pt x="5271" y="9278"/>
                  </a:lnTo>
                  <a:lnTo>
                    <a:pt x="5283" y="9448"/>
                  </a:lnTo>
                  <a:lnTo>
                    <a:pt x="5294" y="9620"/>
                  </a:lnTo>
                  <a:lnTo>
                    <a:pt x="5304" y="9795"/>
                  </a:lnTo>
                  <a:lnTo>
                    <a:pt x="5314" y="9972"/>
                  </a:lnTo>
                  <a:lnTo>
                    <a:pt x="5322" y="10152"/>
                  </a:lnTo>
                  <a:lnTo>
                    <a:pt x="5334" y="10332"/>
                  </a:lnTo>
                  <a:lnTo>
                    <a:pt x="5344" y="10510"/>
                  </a:lnTo>
                  <a:lnTo>
                    <a:pt x="5354" y="10687"/>
                  </a:lnTo>
                  <a:lnTo>
                    <a:pt x="5362" y="10862"/>
                  </a:lnTo>
                  <a:lnTo>
                    <a:pt x="5368" y="11035"/>
                  </a:lnTo>
                  <a:lnTo>
                    <a:pt x="5374" y="11207"/>
                  </a:lnTo>
                  <a:lnTo>
                    <a:pt x="5378" y="11377"/>
                  </a:lnTo>
                  <a:lnTo>
                    <a:pt x="5381" y="11546"/>
                  </a:lnTo>
                  <a:lnTo>
                    <a:pt x="5383" y="11713"/>
                  </a:lnTo>
                  <a:lnTo>
                    <a:pt x="5384" y="11878"/>
                  </a:lnTo>
                  <a:lnTo>
                    <a:pt x="5384" y="28956"/>
                  </a:lnTo>
                  <a:lnTo>
                    <a:pt x="0" y="28956"/>
                  </a:lnTo>
                  <a:lnTo>
                    <a:pt x="0" y="0"/>
                  </a:lnTo>
                  <a:lnTo>
                    <a:pt x="6925" y="0"/>
                  </a:lnTo>
                  <a:lnTo>
                    <a:pt x="19728" y="22482"/>
                  </a:lnTo>
                  <a:lnTo>
                    <a:pt x="19708" y="22309"/>
                  </a:lnTo>
                  <a:lnTo>
                    <a:pt x="19688" y="22134"/>
                  </a:lnTo>
                  <a:lnTo>
                    <a:pt x="19669" y="21957"/>
                  </a:lnTo>
                  <a:lnTo>
                    <a:pt x="19649" y="21779"/>
                  </a:lnTo>
                  <a:lnTo>
                    <a:pt x="19631" y="21599"/>
                  </a:lnTo>
                  <a:lnTo>
                    <a:pt x="19612" y="21417"/>
                  </a:lnTo>
                  <a:lnTo>
                    <a:pt x="19595" y="21234"/>
                  </a:lnTo>
                  <a:lnTo>
                    <a:pt x="19577" y="21049"/>
                  </a:lnTo>
                  <a:lnTo>
                    <a:pt x="19560" y="20862"/>
                  </a:lnTo>
                  <a:lnTo>
                    <a:pt x="19543" y="20674"/>
                  </a:lnTo>
                  <a:lnTo>
                    <a:pt x="19527" y="20511"/>
                  </a:lnTo>
                  <a:lnTo>
                    <a:pt x="19511" y="20345"/>
                  </a:lnTo>
                  <a:lnTo>
                    <a:pt x="19496" y="20174"/>
                  </a:lnTo>
                  <a:lnTo>
                    <a:pt x="19481" y="20000"/>
                  </a:lnTo>
                  <a:lnTo>
                    <a:pt x="19466" y="19821"/>
                  </a:lnTo>
                  <a:lnTo>
                    <a:pt x="19452" y="19638"/>
                  </a:lnTo>
                  <a:lnTo>
                    <a:pt x="19438" y="19451"/>
                  </a:lnTo>
                  <a:lnTo>
                    <a:pt x="19425" y="19260"/>
                  </a:lnTo>
                  <a:lnTo>
                    <a:pt x="19412" y="19065"/>
                  </a:lnTo>
                  <a:lnTo>
                    <a:pt x="19400" y="18865"/>
                  </a:lnTo>
                  <a:lnTo>
                    <a:pt x="19392" y="18664"/>
                  </a:lnTo>
                  <a:lnTo>
                    <a:pt x="19385" y="18462"/>
                  </a:lnTo>
                  <a:lnTo>
                    <a:pt x="19379" y="18259"/>
                  </a:lnTo>
                  <a:lnTo>
                    <a:pt x="19373" y="18056"/>
                  </a:lnTo>
                  <a:lnTo>
                    <a:pt x="19369" y="17853"/>
                  </a:lnTo>
                  <a:lnTo>
                    <a:pt x="19365" y="17649"/>
                  </a:lnTo>
                  <a:lnTo>
                    <a:pt x="19362" y="17445"/>
                  </a:lnTo>
                  <a:lnTo>
                    <a:pt x="19360" y="17241"/>
                  </a:lnTo>
                  <a:lnTo>
                    <a:pt x="19359" y="17036"/>
                  </a:lnTo>
                  <a:lnTo>
                    <a:pt x="19358" y="16831"/>
                  </a:lnTo>
                  <a:lnTo>
                    <a:pt x="19358" y="0"/>
                  </a:lnTo>
                  <a:lnTo>
                    <a:pt x="24743" y="0"/>
                  </a:lnTo>
                  <a:lnTo>
                    <a:pt x="24743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126314" y="5214017"/>
              <a:ext cx="6062" cy="28956"/>
            </a:xfrm>
            <a:custGeom>
              <a:avLst/>
              <a:pathLst>
                <a:path w="6062" h="28956">
                  <a:moveTo>
                    <a:pt x="0" y="28956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6062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136240" y="5214017"/>
              <a:ext cx="28236" cy="28956"/>
            </a:xfrm>
            <a:custGeom>
              <a:avLst/>
              <a:pathLst>
                <a:path w="28236" h="28956">
                  <a:moveTo>
                    <a:pt x="22236" y="28956"/>
                  </a:moveTo>
                  <a:lnTo>
                    <a:pt x="19667" y="21557"/>
                  </a:lnTo>
                  <a:lnTo>
                    <a:pt x="8631" y="21557"/>
                  </a:lnTo>
                  <a:lnTo>
                    <a:pt x="6062" y="28956"/>
                  </a:lnTo>
                  <a:lnTo>
                    <a:pt x="0" y="28956"/>
                  </a:lnTo>
                  <a:lnTo>
                    <a:pt x="10563" y="0"/>
                  </a:lnTo>
                  <a:lnTo>
                    <a:pt x="17714" y="0"/>
                  </a:lnTo>
                  <a:lnTo>
                    <a:pt x="28236" y="2895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146228" y="5220286"/>
              <a:ext cx="8323" cy="10726"/>
            </a:xfrm>
            <a:custGeom>
              <a:avLst/>
              <a:pathLst>
                <a:path w="8323" h="10726">
                  <a:moveTo>
                    <a:pt x="5466" y="2403"/>
                  </a:moveTo>
                  <a:lnTo>
                    <a:pt x="5417" y="2259"/>
                  </a:lnTo>
                  <a:lnTo>
                    <a:pt x="5367" y="2116"/>
                  </a:lnTo>
                  <a:lnTo>
                    <a:pt x="5318" y="1972"/>
                  </a:lnTo>
                  <a:lnTo>
                    <a:pt x="5269" y="1828"/>
                  </a:lnTo>
                  <a:lnTo>
                    <a:pt x="5219" y="1684"/>
                  </a:lnTo>
                  <a:lnTo>
                    <a:pt x="5170" y="1540"/>
                  </a:lnTo>
                  <a:lnTo>
                    <a:pt x="5121" y="1396"/>
                  </a:lnTo>
                  <a:lnTo>
                    <a:pt x="5071" y="1252"/>
                  </a:lnTo>
                  <a:lnTo>
                    <a:pt x="5022" y="1109"/>
                  </a:lnTo>
                  <a:lnTo>
                    <a:pt x="4973" y="965"/>
                  </a:lnTo>
                  <a:lnTo>
                    <a:pt x="4928" y="818"/>
                  </a:lnTo>
                  <a:lnTo>
                    <a:pt x="4884" y="675"/>
                  </a:lnTo>
                  <a:lnTo>
                    <a:pt x="4841" y="534"/>
                  </a:lnTo>
                  <a:lnTo>
                    <a:pt x="4799" y="396"/>
                  </a:lnTo>
                  <a:lnTo>
                    <a:pt x="4757" y="261"/>
                  </a:lnTo>
                  <a:lnTo>
                    <a:pt x="4716" y="129"/>
                  </a:lnTo>
                  <a:lnTo>
                    <a:pt x="3634" y="0"/>
                  </a:lnTo>
                  <a:lnTo>
                    <a:pt x="3595" y="129"/>
                  </a:lnTo>
                  <a:lnTo>
                    <a:pt x="3555" y="261"/>
                  </a:lnTo>
                  <a:lnTo>
                    <a:pt x="3513" y="396"/>
                  </a:lnTo>
                  <a:lnTo>
                    <a:pt x="3469" y="534"/>
                  </a:lnTo>
                  <a:lnTo>
                    <a:pt x="3424" y="675"/>
                  </a:lnTo>
                  <a:lnTo>
                    <a:pt x="3377" y="818"/>
                  </a:lnTo>
                  <a:lnTo>
                    <a:pt x="3329" y="965"/>
                  </a:lnTo>
                  <a:lnTo>
                    <a:pt x="3283" y="1109"/>
                  </a:lnTo>
                  <a:lnTo>
                    <a:pt x="3238" y="1252"/>
                  </a:lnTo>
                  <a:lnTo>
                    <a:pt x="3191" y="1396"/>
                  </a:lnTo>
                  <a:lnTo>
                    <a:pt x="3145" y="1540"/>
                  </a:lnTo>
                  <a:lnTo>
                    <a:pt x="3098" y="1684"/>
                  </a:lnTo>
                  <a:lnTo>
                    <a:pt x="3050" y="1828"/>
                  </a:lnTo>
                  <a:lnTo>
                    <a:pt x="3002" y="1972"/>
                  </a:lnTo>
                  <a:lnTo>
                    <a:pt x="2954" y="2116"/>
                  </a:lnTo>
                  <a:lnTo>
                    <a:pt x="2905" y="2259"/>
                  </a:lnTo>
                  <a:lnTo>
                    <a:pt x="2856" y="2403"/>
                  </a:lnTo>
                  <a:lnTo>
                    <a:pt x="0" y="10726"/>
                  </a:lnTo>
                  <a:lnTo>
                    <a:pt x="8323" y="107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802498" y="4292811"/>
              <a:ext cx="54856" cy="59456"/>
            </a:xfrm>
            <a:custGeom>
              <a:avLst/>
              <a:pathLst>
                <a:path w="54856" h="59456">
                  <a:moveTo>
                    <a:pt x="40847" y="59456"/>
                  </a:moveTo>
                  <a:lnTo>
                    <a:pt x="27048" y="36880"/>
                  </a:lnTo>
                  <a:lnTo>
                    <a:pt x="12448" y="36880"/>
                  </a:lnTo>
                  <a:lnTo>
                    <a:pt x="12448" y="59456"/>
                  </a:lnTo>
                  <a:lnTo>
                    <a:pt x="0" y="59456"/>
                  </a:lnTo>
                  <a:lnTo>
                    <a:pt x="0" y="0"/>
                  </a:lnTo>
                  <a:lnTo>
                    <a:pt x="29707" y="0"/>
                  </a:lnTo>
                  <a:lnTo>
                    <a:pt x="30806" y="12"/>
                  </a:lnTo>
                  <a:lnTo>
                    <a:pt x="31877" y="50"/>
                  </a:lnTo>
                  <a:lnTo>
                    <a:pt x="32920" y="113"/>
                  </a:lnTo>
                  <a:lnTo>
                    <a:pt x="33933" y="202"/>
                  </a:lnTo>
                  <a:lnTo>
                    <a:pt x="34918" y="316"/>
                  </a:lnTo>
                  <a:lnTo>
                    <a:pt x="35874" y="455"/>
                  </a:lnTo>
                  <a:lnTo>
                    <a:pt x="36802" y="620"/>
                  </a:lnTo>
                  <a:lnTo>
                    <a:pt x="37701" y="810"/>
                  </a:lnTo>
                  <a:lnTo>
                    <a:pt x="38571" y="1025"/>
                  </a:lnTo>
                  <a:lnTo>
                    <a:pt x="39412" y="1265"/>
                  </a:lnTo>
                  <a:lnTo>
                    <a:pt x="40234" y="1521"/>
                  </a:lnTo>
                  <a:lnTo>
                    <a:pt x="41027" y="1799"/>
                  </a:lnTo>
                  <a:lnTo>
                    <a:pt x="41793" y="2098"/>
                  </a:lnTo>
                  <a:lnTo>
                    <a:pt x="42531" y="2420"/>
                  </a:lnTo>
                  <a:lnTo>
                    <a:pt x="43241" y="2763"/>
                  </a:lnTo>
                  <a:lnTo>
                    <a:pt x="43924" y="3129"/>
                  </a:lnTo>
                  <a:lnTo>
                    <a:pt x="44578" y="3516"/>
                  </a:lnTo>
                  <a:lnTo>
                    <a:pt x="45205" y="3926"/>
                  </a:lnTo>
                  <a:lnTo>
                    <a:pt x="45804" y="4357"/>
                  </a:lnTo>
                  <a:lnTo>
                    <a:pt x="46375" y="4810"/>
                  </a:lnTo>
                  <a:lnTo>
                    <a:pt x="46917" y="5276"/>
                  </a:lnTo>
                  <a:lnTo>
                    <a:pt x="47431" y="5762"/>
                  </a:lnTo>
                  <a:lnTo>
                    <a:pt x="47917" y="6268"/>
                  </a:lnTo>
                  <a:lnTo>
                    <a:pt x="48373" y="6795"/>
                  </a:lnTo>
                  <a:lnTo>
                    <a:pt x="48801" y="7342"/>
                  </a:lnTo>
                  <a:lnTo>
                    <a:pt x="49200" y="7909"/>
                  </a:lnTo>
                  <a:lnTo>
                    <a:pt x="49571" y="8496"/>
                  </a:lnTo>
                  <a:lnTo>
                    <a:pt x="49912" y="9104"/>
                  </a:lnTo>
                  <a:lnTo>
                    <a:pt x="50226" y="9732"/>
                  </a:lnTo>
                  <a:lnTo>
                    <a:pt x="50510" y="10380"/>
                  </a:lnTo>
                  <a:lnTo>
                    <a:pt x="50775" y="11038"/>
                  </a:lnTo>
                  <a:lnTo>
                    <a:pt x="51011" y="11714"/>
                  </a:lnTo>
                  <a:lnTo>
                    <a:pt x="51220" y="12406"/>
                  </a:lnTo>
                  <a:lnTo>
                    <a:pt x="51401" y="13115"/>
                  </a:lnTo>
                  <a:lnTo>
                    <a:pt x="51554" y="13840"/>
                  </a:lnTo>
                  <a:lnTo>
                    <a:pt x="51680" y="14583"/>
                  </a:lnTo>
                  <a:lnTo>
                    <a:pt x="51777" y="15343"/>
                  </a:lnTo>
                  <a:lnTo>
                    <a:pt x="51847" y="16119"/>
                  </a:lnTo>
                  <a:lnTo>
                    <a:pt x="51889" y="16912"/>
                  </a:lnTo>
                  <a:lnTo>
                    <a:pt x="51903" y="17722"/>
                  </a:lnTo>
                  <a:lnTo>
                    <a:pt x="51892" y="18384"/>
                  </a:lnTo>
                  <a:lnTo>
                    <a:pt x="51862" y="19034"/>
                  </a:lnTo>
                  <a:lnTo>
                    <a:pt x="51811" y="19673"/>
                  </a:lnTo>
                  <a:lnTo>
                    <a:pt x="51740" y="20302"/>
                  </a:lnTo>
                  <a:lnTo>
                    <a:pt x="51649" y="20919"/>
                  </a:lnTo>
                  <a:lnTo>
                    <a:pt x="51538" y="21525"/>
                  </a:lnTo>
                  <a:lnTo>
                    <a:pt x="51406" y="22121"/>
                  </a:lnTo>
                  <a:lnTo>
                    <a:pt x="51254" y="22705"/>
                  </a:lnTo>
                  <a:lnTo>
                    <a:pt x="51082" y="23279"/>
                  </a:lnTo>
                  <a:lnTo>
                    <a:pt x="50890" y="23841"/>
                  </a:lnTo>
                  <a:lnTo>
                    <a:pt x="50688" y="24384"/>
                  </a:lnTo>
                  <a:lnTo>
                    <a:pt x="50470" y="24915"/>
                  </a:lnTo>
                  <a:lnTo>
                    <a:pt x="50235" y="25434"/>
                  </a:lnTo>
                  <a:lnTo>
                    <a:pt x="49985" y="25941"/>
                  </a:lnTo>
                  <a:lnTo>
                    <a:pt x="49719" y="26436"/>
                  </a:lnTo>
                  <a:lnTo>
                    <a:pt x="49437" y="26920"/>
                  </a:lnTo>
                  <a:lnTo>
                    <a:pt x="49138" y="27392"/>
                  </a:lnTo>
                  <a:lnTo>
                    <a:pt x="48824" y="27852"/>
                  </a:lnTo>
                  <a:lnTo>
                    <a:pt x="48493" y="28300"/>
                  </a:lnTo>
                  <a:lnTo>
                    <a:pt x="48147" y="28736"/>
                  </a:lnTo>
                  <a:lnTo>
                    <a:pt x="47794" y="29160"/>
                  </a:lnTo>
                  <a:lnTo>
                    <a:pt x="47428" y="29570"/>
                  </a:lnTo>
                  <a:lnTo>
                    <a:pt x="47048" y="29967"/>
                  </a:lnTo>
                  <a:lnTo>
                    <a:pt x="46655" y="30350"/>
                  </a:lnTo>
                  <a:lnTo>
                    <a:pt x="46248" y="30719"/>
                  </a:lnTo>
                  <a:lnTo>
                    <a:pt x="45828" y="31075"/>
                  </a:lnTo>
                  <a:lnTo>
                    <a:pt x="45394" y="31418"/>
                  </a:lnTo>
                  <a:lnTo>
                    <a:pt x="44947" y="31747"/>
                  </a:lnTo>
                  <a:lnTo>
                    <a:pt x="44486" y="32063"/>
                  </a:lnTo>
                  <a:lnTo>
                    <a:pt x="44012" y="32365"/>
                  </a:lnTo>
                  <a:lnTo>
                    <a:pt x="43526" y="32644"/>
                  </a:lnTo>
                  <a:lnTo>
                    <a:pt x="43033" y="32909"/>
                  </a:lnTo>
                  <a:lnTo>
                    <a:pt x="42530" y="33158"/>
                  </a:lnTo>
                  <a:lnTo>
                    <a:pt x="42020" y="33391"/>
                  </a:lnTo>
                  <a:lnTo>
                    <a:pt x="41501" y="33610"/>
                  </a:lnTo>
                  <a:lnTo>
                    <a:pt x="40973" y="33813"/>
                  </a:lnTo>
                  <a:lnTo>
                    <a:pt x="40437" y="34001"/>
                  </a:lnTo>
                  <a:lnTo>
                    <a:pt x="39893" y="34174"/>
                  </a:lnTo>
                  <a:lnTo>
                    <a:pt x="39340" y="34332"/>
                  </a:lnTo>
                  <a:lnTo>
                    <a:pt x="38779" y="34475"/>
                  </a:lnTo>
                  <a:lnTo>
                    <a:pt x="54856" y="594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814946" y="4302474"/>
              <a:ext cx="26922" cy="17554"/>
            </a:xfrm>
            <a:custGeom>
              <a:avLst/>
              <a:pathLst>
                <a:path w="26922" h="17554">
                  <a:moveTo>
                    <a:pt x="26922" y="8566"/>
                  </a:moveTo>
                  <a:lnTo>
                    <a:pt x="26893" y="7719"/>
                  </a:lnTo>
                  <a:lnTo>
                    <a:pt x="26807" y="6917"/>
                  </a:lnTo>
                  <a:lnTo>
                    <a:pt x="26663" y="6159"/>
                  </a:lnTo>
                  <a:lnTo>
                    <a:pt x="26462" y="5446"/>
                  </a:lnTo>
                  <a:lnTo>
                    <a:pt x="26204" y="4778"/>
                  </a:lnTo>
                  <a:lnTo>
                    <a:pt x="25889" y="4155"/>
                  </a:lnTo>
                  <a:lnTo>
                    <a:pt x="25516" y="3577"/>
                  </a:lnTo>
                  <a:lnTo>
                    <a:pt x="25085" y="3043"/>
                  </a:lnTo>
                  <a:lnTo>
                    <a:pt x="24597" y="2554"/>
                  </a:lnTo>
                  <a:lnTo>
                    <a:pt x="24052" y="2109"/>
                  </a:lnTo>
                  <a:lnTo>
                    <a:pt x="23462" y="1709"/>
                  </a:lnTo>
                  <a:lnTo>
                    <a:pt x="22823" y="1350"/>
                  </a:lnTo>
                  <a:lnTo>
                    <a:pt x="22136" y="1033"/>
                  </a:lnTo>
                  <a:lnTo>
                    <a:pt x="21399" y="759"/>
                  </a:lnTo>
                  <a:lnTo>
                    <a:pt x="20613" y="527"/>
                  </a:lnTo>
                  <a:lnTo>
                    <a:pt x="19778" y="337"/>
                  </a:lnTo>
                  <a:lnTo>
                    <a:pt x="18895" y="189"/>
                  </a:lnTo>
                  <a:lnTo>
                    <a:pt x="17962" y="84"/>
                  </a:lnTo>
                  <a:lnTo>
                    <a:pt x="16981" y="21"/>
                  </a:lnTo>
                  <a:lnTo>
                    <a:pt x="15950" y="0"/>
                  </a:lnTo>
                  <a:lnTo>
                    <a:pt x="0" y="0"/>
                  </a:lnTo>
                  <a:lnTo>
                    <a:pt x="0" y="17554"/>
                  </a:lnTo>
                  <a:lnTo>
                    <a:pt x="16288" y="17554"/>
                  </a:lnTo>
                  <a:lnTo>
                    <a:pt x="16837" y="17547"/>
                  </a:lnTo>
                  <a:lnTo>
                    <a:pt x="17370" y="17528"/>
                  </a:lnTo>
                  <a:lnTo>
                    <a:pt x="17887" y="17497"/>
                  </a:lnTo>
                  <a:lnTo>
                    <a:pt x="18388" y="17452"/>
                  </a:lnTo>
                  <a:lnTo>
                    <a:pt x="18872" y="17395"/>
                  </a:lnTo>
                  <a:lnTo>
                    <a:pt x="19341" y="17326"/>
                  </a:lnTo>
                  <a:lnTo>
                    <a:pt x="19794" y="17244"/>
                  </a:lnTo>
                  <a:lnTo>
                    <a:pt x="20231" y="17149"/>
                  </a:lnTo>
                  <a:lnTo>
                    <a:pt x="20651" y="17041"/>
                  </a:lnTo>
                  <a:lnTo>
                    <a:pt x="21056" y="16921"/>
                  </a:lnTo>
                  <a:lnTo>
                    <a:pt x="21454" y="16781"/>
                  </a:lnTo>
                  <a:lnTo>
                    <a:pt x="21836" y="16630"/>
                  </a:lnTo>
                  <a:lnTo>
                    <a:pt x="22203" y="16470"/>
                  </a:lnTo>
                  <a:lnTo>
                    <a:pt x="22555" y="16300"/>
                  </a:lnTo>
                  <a:lnTo>
                    <a:pt x="22892" y="16119"/>
                  </a:lnTo>
                  <a:lnTo>
                    <a:pt x="23213" y="15928"/>
                  </a:lnTo>
                  <a:lnTo>
                    <a:pt x="23520" y="15727"/>
                  </a:lnTo>
                  <a:lnTo>
                    <a:pt x="23811" y="15516"/>
                  </a:lnTo>
                  <a:lnTo>
                    <a:pt x="24087" y="15295"/>
                  </a:lnTo>
                  <a:lnTo>
                    <a:pt x="24348" y="15064"/>
                  </a:lnTo>
                  <a:lnTo>
                    <a:pt x="24602" y="14815"/>
                  </a:lnTo>
                  <a:lnTo>
                    <a:pt x="24844" y="14558"/>
                  </a:lnTo>
                  <a:lnTo>
                    <a:pt x="25072" y="14292"/>
                  </a:lnTo>
                  <a:lnTo>
                    <a:pt x="25286" y="14018"/>
                  </a:lnTo>
                  <a:lnTo>
                    <a:pt x="25487" y="13735"/>
                  </a:lnTo>
                  <a:lnTo>
                    <a:pt x="25674" y="13444"/>
                  </a:lnTo>
                  <a:lnTo>
                    <a:pt x="25848" y="13144"/>
                  </a:lnTo>
                  <a:lnTo>
                    <a:pt x="26008" y="12836"/>
                  </a:lnTo>
                  <a:lnTo>
                    <a:pt x="26155" y="12520"/>
                  </a:lnTo>
                  <a:lnTo>
                    <a:pt x="26289" y="12195"/>
                  </a:lnTo>
                  <a:lnTo>
                    <a:pt x="26409" y="11862"/>
                  </a:lnTo>
                  <a:lnTo>
                    <a:pt x="26516" y="11523"/>
                  </a:lnTo>
                  <a:lnTo>
                    <a:pt x="26611" y="11177"/>
                  </a:lnTo>
                  <a:lnTo>
                    <a:pt x="26694" y="10824"/>
                  </a:lnTo>
                  <a:lnTo>
                    <a:pt x="26763" y="10465"/>
                  </a:lnTo>
                  <a:lnTo>
                    <a:pt x="26820" y="10098"/>
                  </a:lnTo>
                  <a:lnTo>
                    <a:pt x="26865" y="9725"/>
                  </a:lnTo>
                  <a:lnTo>
                    <a:pt x="26896" y="9345"/>
                  </a:lnTo>
                  <a:lnTo>
                    <a:pt x="26915" y="8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864317" y="4292811"/>
              <a:ext cx="51945" cy="60300"/>
            </a:xfrm>
            <a:custGeom>
              <a:avLst/>
              <a:pathLst>
                <a:path w="51945" h="60300">
                  <a:moveTo>
                    <a:pt x="25318" y="60300"/>
                  </a:moveTo>
                  <a:lnTo>
                    <a:pt x="24213" y="60287"/>
                  </a:lnTo>
                  <a:lnTo>
                    <a:pt x="23127" y="60248"/>
                  </a:lnTo>
                  <a:lnTo>
                    <a:pt x="22060" y="60182"/>
                  </a:lnTo>
                  <a:lnTo>
                    <a:pt x="21011" y="60091"/>
                  </a:lnTo>
                  <a:lnTo>
                    <a:pt x="19980" y="59973"/>
                  </a:lnTo>
                  <a:lnTo>
                    <a:pt x="18968" y="59829"/>
                  </a:lnTo>
                  <a:lnTo>
                    <a:pt x="17975" y="59659"/>
                  </a:lnTo>
                  <a:lnTo>
                    <a:pt x="17000" y="59463"/>
                  </a:lnTo>
                  <a:lnTo>
                    <a:pt x="16044" y="59240"/>
                  </a:lnTo>
                  <a:lnTo>
                    <a:pt x="15106" y="58992"/>
                  </a:lnTo>
                  <a:lnTo>
                    <a:pt x="14191" y="58707"/>
                  </a:lnTo>
                  <a:lnTo>
                    <a:pt x="13300" y="58394"/>
                  </a:lnTo>
                  <a:lnTo>
                    <a:pt x="12435" y="58052"/>
                  </a:lnTo>
                  <a:lnTo>
                    <a:pt x="11595" y="57682"/>
                  </a:lnTo>
                  <a:lnTo>
                    <a:pt x="10781" y="57283"/>
                  </a:lnTo>
                  <a:lnTo>
                    <a:pt x="9992" y="56855"/>
                  </a:lnTo>
                  <a:lnTo>
                    <a:pt x="9228" y="56398"/>
                  </a:lnTo>
                  <a:lnTo>
                    <a:pt x="8490" y="55913"/>
                  </a:lnTo>
                  <a:lnTo>
                    <a:pt x="7777" y="55399"/>
                  </a:lnTo>
                  <a:lnTo>
                    <a:pt x="7089" y="54856"/>
                  </a:lnTo>
                  <a:lnTo>
                    <a:pt x="6436" y="54275"/>
                  </a:lnTo>
                  <a:lnTo>
                    <a:pt x="5813" y="53663"/>
                  </a:lnTo>
                  <a:lnTo>
                    <a:pt x="5218" y="53020"/>
                  </a:lnTo>
                  <a:lnTo>
                    <a:pt x="4651" y="52345"/>
                  </a:lnTo>
                  <a:lnTo>
                    <a:pt x="4114" y="51639"/>
                  </a:lnTo>
                  <a:lnTo>
                    <a:pt x="3605" y="50902"/>
                  </a:lnTo>
                  <a:lnTo>
                    <a:pt x="3125" y="50133"/>
                  </a:lnTo>
                  <a:lnTo>
                    <a:pt x="2673" y="49334"/>
                  </a:lnTo>
                  <a:lnTo>
                    <a:pt x="2250" y="48503"/>
                  </a:lnTo>
                  <a:lnTo>
                    <a:pt x="1856" y="47641"/>
                  </a:lnTo>
                  <a:lnTo>
                    <a:pt x="1503" y="46746"/>
                  </a:lnTo>
                  <a:lnTo>
                    <a:pt x="1188" y="45818"/>
                  </a:lnTo>
                  <a:lnTo>
                    <a:pt x="909" y="44856"/>
                  </a:lnTo>
                  <a:lnTo>
                    <a:pt x="668" y="43860"/>
                  </a:lnTo>
                  <a:lnTo>
                    <a:pt x="464" y="42830"/>
                  </a:lnTo>
                  <a:lnTo>
                    <a:pt x="297" y="41767"/>
                  </a:lnTo>
                  <a:lnTo>
                    <a:pt x="167" y="40670"/>
                  </a:lnTo>
                  <a:lnTo>
                    <a:pt x="74" y="39539"/>
                  </a:lnTo>
                  <a:lnTo>
                    <a:pt x="18" y="38374"/>
                  </a:lnTo>
                  <a:lnTo>
                    <a:pt x="0" y="37176"/>
                  </a:lnTo>
                  <a:lnTo>
                    <a:pt x="0" y="0"/>
                  </a:lnTo>
                  <a:lnTo>
                    <a:pt x="12448" y="0"/>
                  </a:lnTo>
                  <a:lnTo>
                    <a:pt x="12448" y="36205"/>
                  </a:lnTo>
                  <a:lnTo>
                    <a:pt x="12457" y="36946"/>
                  </a:lnTo>
                  <a:lnTo>
                    <a:pt x="12485" y="37667"/>
                  </a:lnTo>
                  <a:lnTo>
                    <a:pt x="12531" y="38367"/>
                  </a:lnTo>
                  <a:lnTo>
                    <a:pt x="12596" y="39047"/>
                  </a:lnTo>
                  <a:lnTo>
                    <a:pt x="12680" y="39707"/>
                  </a:lnTo>
                  <a:lnTo>
                    <a:pt x="12782" y="40347"/>
                  </a:lnTo>
                  <a:lnTo>
                    <a:pt x="12903" y="40967"/>
                  </a:lnTo>
                  <a:lnTo>
                    <a:pt x="13042" y="41566"/>
                  </a:lnTo>
                  <a:lnTo>
                    <a:pt x="13200" y="42145"/>
                  </a:lnTo>
                  <a:lnTo>
                    <a:pt x="13376" y="42703"/>
                  </a:lnTo>
                  <a:lnTo>
                    <a:pt x="13570" y="43234"/>
                  </a:lnTo>
                  <a:lnTo>
                    <a:pt x="13780" y="43747"/>
                  </a:lnTo>
                  <a:lnTo>
                    <a:pt x="14005" y="44240"/>
                  </a:lnTo>
                  <a:lnTo>
                    <a:pt x="14247" y="44715"/>
                  </a:lnTo>
                  <a:lnTo>
                    <a:pt x="14505" y="45172"/>
                  </a:lnTo>
                  <a:lnTo>
                    <a:pt x="14779" y="45610"/>
                  </a:lnTo>
                  <a:lnTo>
                    <a:pt x="15069" y="46029"/>
                  </a:lnTo>
                  <a:lnTo>
                    <a:pt x="15375" y="46430"/>
                  </a:lnTo>
                  <a:lnTo>
                    <a:pt x="15697" y="46813"/>
                  </a:lnTo>
                  <a:lnTo>
                    <a:pt x="16035" y="47176"/>
                  </a:lnTo>
                  <a:lnTo>
                    <a:pt x="16388" y="47514"/>
                  </a:lnTo>
                  <a:lnTo>
                    <a:pt x="16755" y="47833"/>
                  </a:lnTo>
                  <a:lnTo>
                    <a:pt x="17137" y="48135"/>
                  </a:lnTo>
                  <a:lnTo>
                    <a:pt x="17533" y="48419"/>
                  </a:lnTo>
                  <a:lnTo>
                    <a:pt x="17944" y="48685"/>
                  </a:lnTo>
                  <a:lnTo>
                    <a:pt x="18369" y="48934"/>
                  </a:lnTo>
                  <a:lnTo>
                    <a:pt x="18808" y="49164"/>
                  </a:lnTo>
                  <a:lnTo>
                    <a:pt x="19262" y="49377"/>
                  </a:lnTo>
                  <a:lnTo>
                    <a:pt x="19730" y="49573"/>
                  </a:lnTo>
                  <a:lnTo>
                    <a:pt x="20212" y="49750"/>
                  </a:lnTo>
                  <a:lnTo>
                    <a:pt x="20707" y="49903"/>
                  </a:lnTo>
                  <a:lnTo>
                    <a:pt x="21213" y="50039"/>
                  </a:lnTo>
                  <a:lnTo>
                    <a:pt x="21730" y="50159"/>
                  </a:lnTo>
                  <a:lnTo>
                    <a:pt x="22258" y="50264"/>
                  </a:lnTo>
                  <a:lnTo>
                    <a:pt x="22797" y="50352"/>
                  </a:lnTo>
                  <a:lnTo>
                    <a:pt x="23347" y="50424"/>
                  </a:lnTo>
                  <a:lnTo>
                    <a:pt x="23907" y="50480"/>
                  </a:lnTo>
                  <a:lnTo>
                    <a:pt x="24479" y="50520"/>
                  </a:lnTo>
                  <a:lnTo>
                    <a:pt x="25062" y="50544"/>
                  </a:lnTo>
                  <a:lnTo>
                    <a:pt x="25656" y="50552"/>
                  </a:lnTo>
                  <a:lnTo>
                    <a:pt x="26258" y="50544"/>
                  </a:lnTo>
                  <a:lnTo>
                    <a:pt x="26851" y="50518"/>
                  </a:lnTo>
                  <a:lnTo>
                    <a:pt x="27433" y="50476"/>
                  </a:lnTo>
                  <a:lnTo>
                    <a:pt x="28005" y="50417"/>
                  </a:lnTo>
                  <a:lnTo>
                    <a:pt x="28567" y="50341"/>
                  </a:lnTo>
                  <a:lnTo>
                    <a:pt x="29119" y="50248"/>
                  </a:lnTo>
                  <a:lnTo>
                    <a:pt x="29661" y="50139"/>
                  </a:lnTo>
                  <a:lnTo>
                    <a:pt x="30193" y="50012"/>
                  </a:lnTo>
                  <a:lnTo>
                    <a:pt x="30714" y="49869"/>
                  </a:lnTo>
                  <a:lnTo>
                    <a:pt x="31226" y="49708"/>
                  </a:lnTo>
                  <a:lnTo>
                    <a:pt x="31733" y="49522"/>
                  </a:lnTo>
                  <a:lnTo>
                    <a:pt x="32225" y="49317"/>
                  </a:lnTo>
                  <a:lnTo>
                    <a:pt x="32702" y="49093"/>
                  </a:lnTo>
                  <a:lnTo>
                    <a:pt x="33163" y="48851"/>
                  </a:lnTo>
                  <a:lnTo>
                    <a:pt x="33610" y="48590"/>
                  </a:lnTo>
                  <a:lnTo>
                    <a:pt x="34041" y="48311"/>
                  </a:lnTo>
                  <a:lnTo>
                    <a:pt x="34457" y="48013"/>
                  </a:lnTo>
                  <a:lnTo>
                    <a:pt x="34858" y="47696"/>
                  </a:lnTo>
                  <a:lnTo>
                    <a:pt x="35244" y="47361"/>
                  </a:lnTo>
                  <a:lnTo>
                    <a:pt x="35614" y="47008"/>
                  </a:lnTo>
                  <a:lnTo>
                    <a:pt x="35977" y="46635"/>
                  </a:lnTo>
                  <a:lnTo>
                    <a:pt x="36323" y="46243"/>
                  </a:lnTo>
                  <a:lnTo>
                    <a:pt x="36652" y="45832"/>
                  </a:lnTo>
                  <a:lnTo>
                    <a:pt x="36965" y="45401"/>
                  </a:lnTo>
                  <a:lnTo>
                    <a:pt x="37260" y="44950"/>
                  </a:lnTo>
                  <a:lnTo>
                    <a:pt x="37538" y="44481"/>
                  </a:lnTo>
                  <a:lnTo>
                    <a:pt x="37800" y="43992"/>
                  </a:lnTo>
                  <a:lnTo>
                    <a:pt x="38045" y="43483"/>
                  </a:lnTo>
                  <a:lnTo>
                    <a:pt x="38273" y="42955"/>
                  </a:lnTo>
                  <a:lnTo>
                    <a:pt x="38484" y="42408"/>
                  </a:lnTo>
                  <a:lnTo>
                    <a:pt x="38676" y="41841"/>
                  </a:lnTo>
                  <a:lnTo>
                    <a:pt x="38848" y="41252"/>
                  </a:lnTo>
                  <a:lnTo>
                    <a:pt x="39000" y="40642"/>
                  </a:lnTo>
                  <a:lnTo>
                    <a:pt x="39132" y="40011"/>
                  </a:lnTo>
                  <a:lnTo>
                    <a:pt x="39243" y="39359"/>
                  </a:lnTo>
                  <a:lnTo>
                    <a:pt x="39334" y="38686"/>
                  </a:lnTo>
                  <a:lnTo>
                    <a:pt x="39405" y="37992"/>
                  </a:lnTo>
                  <a:lnTo>
                    <a:pt x="39456" y="37277"/>
                  </a:lnTo>
                  <a:lnTo>
                    <a:pt x="39486" y="36541"/>
                  </a:lnTo>
                  <a:lnTo>
                    <a:pt x="39496" y="35783"/>
                  </a:lnTo>
                  <a:lnTo>
                    <a:pt x="39496" y="0"/>
                  </a:lnTo>
                  <a:lnTo>
                    <a:pt x="51945" y="0"/>
                  </a:lnTo>
                  <a:lnTo>
                    <a:pt x="51945" y="36543"/>
                  </a:lnTo>
                  <a:lnTo>
                    <a:pt x="51925" y="37750"/>
                  </a:lnTo>
                  <a:lnTo>
                    <a:pt x="51865" y="38924"/>
                  </a:lnTo>
                  <a:lnTo>
                    <a:pt x="51766" y="40066"/>
                  </a:lnTo>
                  <a:lnTo>
                    <a:pt x="51627" y="41174"/>
                  </a:lnTo>
                  <a:lnTo>
                    <a:pt x="51449" y="42250"/>
                  </a:lnTo>
                  <a:lnTo>
                    <a:pt x="51231" y="43293"/>
                  </a:lnTo>
                  <a:lnTo>
                    <a:pt x="50973" y="44302"/>
                  </a:lnTo>
                  <a:lnTo>
                    <a:pt x="50675" y="45279"/>
                  </a:lnTo>
                  <a:lnTo>
                    <a:pt x="50338" y="46223"/>
                  </a:lnTo>
                  <a:lnTo>
                    <a:pt x="49961" y="47134"/>
                  </a:lnTo>
                  <a:lnTo>
                    <a:pt x="49549" y="48014"/>
                  </a:lnTo>
                  <a:lnTo>
                    <a:pt x="49106" y="48863"/>
                  </a:lnTo>
                  <a:lnTo>
                    <a:pt x="48631" y="49681"/>
                  </a:lnTo>
                  <a:lnTo>
                    <a:pt x="48125" y="50470"/>
                  </a:lnTo>
                  <a:lnTo>
                    <a:pt x="47588" y="51227"/>
                  </a:lnTo>
                  <a:lnTo>
                    <a:pt x="47019" y="51955"/>
                  </a:lnTo>
                  <a:lnTo>
                    <a:pt x="46420" y="52652"/>
                  </a:lnTo>
                  <a:lnTo>
                    <a:pt x="45789" y="53319"/>
                  </a:lnTo>
                  <a:lnTo>
                    <a:pt x="45127" y="53955"/>
                  </a:lnTo>
                  <a:lnTo>
                    <a:pt x="44434" y="54561"/>
                  </a:lnTo>
                  <a:lnTo>
                    <a:pt x="43711" y="55129"/>
                  </a:lnTo>
                  <a:lnTo>
                    <a:pt x="42962" y="55667"/>
                  </a:lnTo>
                  <a:lnTo>
                    <a:pt x="42185" y="56175"/>
                  </a:lnTo>
                  <a:lnTo>
                    <a:pt x="41382" y="56654"/>
                  </a:lnTo>
                  <a:lnTo>
                    <a:pt x="40551" y="57103"/>
                  </a:lnTo>
                  <a:lnTo>
                    <a:pt x="39694" y="57523"/>
                  </a:lnTo>
                  <a:lnTo>
                    <a:pt x="38809" y="57914"/>
                  </a:lnTo>
                  <a:lnTo>
                    <a:pt x="37898" y="58274"/>
                  </a:lnTo>
                  <a:lnTo>
                    <a:pt x="36960" y="58606"/>
                  </a:lnTo>
                  <a:lnTo>
                    <a:pt x="35994" y="58907"/>
                  </a:lnTo>
                  <a:lnTo>
                    <a:pt x="35014" y="59172"/>
                  </a:lnTo>
                  <a:lnTo>
                    <a:pt x="34014" y="59409"/>
                  </a:lnTo>
                  <a:lnTo>
                    <a:pt x="32995" y="59618"/>
                  </a:lnTo>
                  <a:lnTo>
                    <a:pt x="31957" y="59799"/>
                  </a:lnTo>
                  <a:lnTo>
                    <a:pt x="30899" y="59952"/>
                  </a:lnTo>
                  <a:lnTo>
                    <a:pt x="29821" y="60077"/>
                  </a:lnTo>
                  <a:lnTo>
                    <a:pt x="28725" y="60175"/>
                  </a:lnTo>
                  <a:lnTo>
                    <a:pt x="27609" y="60244"/>
                  </a:lnTo>
                  <a:lnTo>
                    <a:pt x="26473" y="60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924027" y="4291925"/>
              <a:ext cx="51776" cy="61186"/>
            </a:xfrm>
            <a:custGeom>
              <a:avLst/>
              <a:pathLst>
                <a:path w="51776" h="61186">
                  <a:moveTo>
                    <a:pt x="51776" y="43210"/>
                  </a:moveTo>
                  <a:lnTo>
                    <a:pt x="51761" y="44013"/>
                  </a:lnTo>
                  <a:lnTo>
                    <a:pt x="51717" y="44802"/>
                  </a:lnTo>
                  <a:lnTo>
                    <a:pt x="51643" y="45576"/>
                  </a:lnTo>
                  <a:lnTo>
                    <a:pt x="51540" y="46336"/>
                  </a:lnTo>
                  <a:lnTo>
                    <a:pt x="51407" y="47081"/>
                  </a:lnTo>
                  <a:lnTo>
                    <a:pt x="51244" y="47813"/>
                  </a:lnTo>
                  <a:lnTo>
                    <a:pt x="51052" y="48530"/>
                  </a:lnTo>
                  <a:lnTo>
                    <a:pt x="50831" y="49232"/>
                  </a:lnTo>
                  <a:lnTo>
                    <a:pt x="50580" y="49921"/>
                  </a:lnTo>
                  <a:lnTo>
                    <a:pt x="50299" y="50594"/>
                  </a:lnTo>
                  <a:lnTo>
                    <a:pt x="49987" y="51243"/>
                  </a:lnTo>
                  <a:lnTo>
                    <a:pt x="49642" y="51874"/>
                  </a:lnTo>
                  <a:lnTo>
                    <a:pt x="49265" y="52486"/>
                  </a:lnTo>
                  <a:lnTo>
                    <a:pt x="48854" y="53079"/>
                  </a:lnTo>
                  <a:lnTo>
                    <a:pt x="48411" y="53654"/>
                  </a:lnTo>
                  <a:lnTo>
                    <a:pt x="47934" y="54210"/>
                  </a:lnTo>
                  <a:lnTo>
                    <a:pt x="47425" y="54747"/>
                  </a:lnTo>
                  <a:lnTo>
                    <a:pt x="46883" y="55267"/>
                  </a:lnTo>
                  <a:lnTo>
                    <a:pt x="46308" y="55767"/>
                  </a:lnTo>
                  <a:lnTo>
                    <a:pt x="45699" y="56249"/>
                  </a:lnTo>
                  <a:lnTo>
                    <a:pt x="45066" y="56711"/>
                  </a:lnTo>
                  <a:lnTo>
                    <a:pt x="44396" y="57152"/>
                  </a:lnTo>
                  <a:lnTo>
                    <a:pt x="43692" y="57572"/>
                  </a:lnTo>
                  <a:lnTo>
                    <a:pt x="42952" y="57971"/>
                  </a:lnTo>
                  <a:lnTo>
                    <a:pt x="42176" y="58348"/>
                  </a:lnTo>
                  <a:lnTo>
                    <a:pt x="41365" y="58705"/>
                  </a:lnTo>
                  <a:lnTo>
                    <a:pt x="40518" y="59040"/>
                  </a:lnTo>
                  <a:lnTo>
                    <a:pt x="39637" y="59355"/>
                  </a:lnTo>
                  <a:lnTo>
                    <a:pt x="38719" y="59648"/>
                  </a:lnTo>
                  <a:lnTo>
                    <a:pt x="37766" y="59920"/>
                  </a:lnTo>
                  <a:lnTo>
                    <a:pt x="36786" y="60161"/>
                  </a:lnTo>
                  <a:lnTo>
                    <a:pt x="35768" y="60376"/>
                  </a:lnTo>
                  <a:lnTo>
                    <a:pt x="34713" y="60566"/>
                  </a:lnTo>
                  <a:lnTo>
                    <a:pt x="33621" y="60730"/>
                  </a:lnTo>
                  <a:lnTo>
                    <a:pt x="32492" y="60870"/>
                  </a:lnTo>
                  <a:lnTo>
                    <a:pt x="31325" y="60983"/>
                  </a:lnTo>
                  <a:lnTo>
                    <a:pt x="30122" y="61072"/>
                  </a:lnTo>
                  <a:lnTo>
                    <a:pt x="28881" y="61135"/>
                  </a:lnTo>
                  <a:lnTo>
                    <a:pt x="27603" y="61173"/>
                  </a:lnTo>
                  <a:lnTo>
                    <a:pt x="26289" y="61186"/>
                  </a:lnTo>
                  <a:lnTo>
                    <a:pt x="25121" y="61175"/>
                  </a:lnTo>
                  <a:lnTo>
                    <a:pt x="23981" y="61144"/>
                  </a:lnTo>
                  <a:lnTo>
                    <a:pt x="22869" y="61091"/>
                  </a:lnTo>
                  <a:lnTo>
                    <a:pt x="21785" y="61017"/>
                  </a:lnTo>
                  <a:lnTo>
                    <a:pt x="20729" y="60922"/>
                  </a:lnTo>
                  <a:lnTo>
                    <a:pt x="19701" y="60806"/>
                  </a:lnTo>
                  <a:lnTo>
                    <a:pt x="18700" y="60669"/>
                  </a:lnTo>
                  <a:lnTo>
                    <a:pt x="17728" y="60511"/>
                  </a:lnTo>
                  <a:lnTo>
                    <a:pt x="16783" y="60332"/>
                  </a:lnTo>
                  <a:lnTo>
                    <a:pt x="15866" y="60131"/>
                  </a:lnTo>
                  <a:lnTo>
                    <a:pt x="14975" y="59910"/>
                  </a:lnTo>
                  <a:lnTo>
                    <a:pt x="14110" y="59669"/>
                  </a:lnTo>
                  <a:lnTo>
                    <a:pt x="13271" y="59407"/>
                  </a:lnTo>
                  <a:lnTo>
                    <a:pt x="12456" y="59125"/>
                  </a:lnTo>
                  <a:lnTo>
                    <a:pt x="11667" y="58823"/>
                  </a:lnTo>
                  <a:lnTo>
                    <a:pt x="10903" y="58501"/>
                  </a:lnTo>
                  <a:lnTo>
                    <a:pt x="10165" y="58158"/>
                  </a:lnTo>
                  <a:lnTo>
                    <a:pt x="9452" y="57795"/>
                  </a:lnTo>
                  <a:lnTo>
                    <a:pt x="8764" y="57412"/>
                  </a:lnTo>
                  <a:lnTo>
                    <a:pt x="8101" y="57008"/>
                  </a:lnTo>
                  <a:lnTo>
                    <a:pt x="7472" y="56585"/>
                  </a:lnTo>
                  <a:lnTo>
                    <a:pt x="6866" y="56143"/>
                  </a:lnTo>
                  <a:lnTo>
                    <a:pt x="6284" y="55680"/>
                  </a:lnTo>
                  <a:lnTo>
                    <a:pt x="5725" y="55199"/>
                  </a:lnTo>
                  <a:lnTo>
                    <a:pt x="5190" y="54698"/>
                  </a:lnTo>
                  <a:lnTo>
                    <a:pt x="4678" y="54178"/>
                  </a:lnTo>
                  <a:lnTo>
                    <a:pt x="4191" y="53638"/>
                  </a:lnTo>
                  <a:lnTo>
                    <a:pt x="3726" y="53079"/>
                  </a:lnTo>
                  <a:lnTo>
                    <a:pt x="3286" y="52500"/>
                  </a:lnTo>
                  <a:lnTo>
                    <a:pt x="2869" y="51903"/>
                  </a:lnTo>
                  <a:lnTo>
                    <a:pt x="2483" y="51278"/>
                  </a:lnTo>
                  <a:lnTo>
                    <a:pt x="2120" y="50635"/>
                  </a:lnTo>
                  <a:lnTo>
                    <a:pt x="1778" y="49975"/>
                  </a:lnTo>
                  <a:lnTo>
                    <a:pt x="1458" y="49296"/>
                  </a:lnTo>
                  <a:lnTo>
                    <a:pt x="1160" y="48601"/>
                  </a:lnTo>
                  <a:lnTo>
                    <a:pt x="884" y="47887"/>
                  </a:lnTo>
                  <a:lnTo>
                    <a:pt x="630" y="47156"/>
                  </a:lnTo>
                  <a:lnTo>
                    <a:pt x="398" y="46407"/>
                  </a:lnTo>
                  <a:lnTo>
                    <a:pt x="188" y="45640"/>
                  </a:lnTo>
                  <a:lnTo>
                    <a:pt x="0" y="44856"/>
                  </a:lnTo>
                  <a:lnTo>
                    <a:pt x="12026" y="42872"/>
                  </a:lnTo>
                  <a:lnTo>
                    <a:pt x="12132" y="43266"/>
                  </a:lnTo>
                  <a:lnTo>
                    <a:pt x="12247" y="43652"/>
                  </a:lnTo>
                  <a:lnTo>
                    <a:pt x="12371" y="44032"/>
                  </a:lnTo>
                  <a:lnTo>
                    <a:pt x="12505" y="44405"/>
                  </a:lnTo>
                  <a:lnTo>
                    <a:pt x="12648" y="44771"/>
                  </a:lnTo>
                  <a:lnTo>
                    <a:pt x="12801" y="45131"/>
                  </a:lnTo>
                  <a:lnTo>
                    <a:pt x="12962" y="45483"/>
                  </a:lnTo>
                  <a:lnTo>
                    <a:pt x="13133" y="45829"/>
                  </a:lnTo>
                  <a:lnTo>
                    <a:pt x="13313" y="46169"/>
                  </a:lnTo>
                  <a:lnTo>
                    <a:pt x="13503" y="46501"/>
                  </a:lnTo>
                  <a:lnTo>
                    <a:pt x="13704" y="46826"/>
                  </a:lnTo>
                  <a:lnTo>
                    <a:pt x="13920" y="47143"/>
                  </a:lnTo>
                  <a:lnTo>
                    <a:pt x="14150" y="47451"/>
                  </a:lnTo>
                  <a:lnTo>
                    <a:pt x="14394" y="47750"/>
                  </a:lnTo>
                  <a:lnTo>
                    <a:pt x="14653" y="48041"/>
                  </a:lnTo>
                  <a:lnTo>
                    <a:pt x="14926" y="48324"/>
                  </a:lnTo>
                  <a:lnTo>
                    <a:pt x="15213" y="48598"/>
                  </a:lnTo>
                  <a:lnTo>
                    <a:pt x="15515" y="48864"/>
                  </a:lnTo>
                  <a:lnTo>
                    <a:pt x="15831" y="49122"/>
                  </a:lnTo>
                  <a:lnTo>
                    <a:pt x="16161" y="49371"/>
                  </a:lnTo>
                  <a:lnTo>
                    <a:pt x="16515" y="49602"/>
                  </a:lnTo>
                  <a:lnTo>
                    <a:pt x="16885" y="49823"/>
                  </a:lnTo>
                  <a:lnTo>
                    <a:pt x="17271" y="50034"/>
                  </a:lnTo>
                  <a:lnTo>
                    <a:pt x="17674" y="50235"/>
                  </a:lnTo>
                  <a:lnTo>
                    <a:pt x="18092" y="50426"/>
                  </a:lnTo>
                  <a:lnTo>
                    <a:pt x="18526" y="50606"/>
                  </a:lnTo>
                  <a:lnTo>
                    <a:pt x="18976" y="50777"/>
                  </a:lnTo>
                  <a:lnTo>
                    <a:pt x="19442" y="50937"/>
                  </a:lnTo>
                  <a:lnTo>
                    <a:pt x="19925" y="51087"/>
                  </a:lnTo>
                  <a:lnTo>
                    <a:pt x="20423" y="51227"/>
                  </a:lnTo>
                  <a:lnTo>
                    <a:pt x="20948" y="51348"/>
                  </a:lnTo>
                  <a:lnTo>
                    <a:pt x="21495" y="51455"/>
                  </a:lnTo>
                  <a:lnTo>
                    <a:pt x="22063" y="51550"/>
                  </a:lnTo>
                  <a:lnTo>
                    <a:pt x="22651" y="51632"/>
                  </a:lnTo>
                  <a:lnTo>
                    <a:pt x="23261" y="51702"/>
                  </a:lnTo>
                  <a:lnTo>
                    <a:pt x="23892" y="51759"/>
                  </a:lnTo>
                  <a:lnTo>
                    <a:pt x="24544" y="51803"/>
                  </a:lnTo>
                  <a:lnTo>
                    <a:pt x="25217" y="51835"/>
                  </a:lnTo>
                  <a:lnTo>
                    <a:pt x="25911" y="51854"/>
                  </a:lnTo>
                  <a:lnTo>
                    <a:pt x="26626" y="51860"/>
                  </a:lnTo>
                  <a:lnTo>
                    <a:pt x="27862" y="51841"/>
                  </a:lnTo>
                  <a:lnTo>
                    <a:pt x="29038" y="51784"/>
                  </a:lnTo>
                  <a:lnTo>
                    <a:pt x="30154" y="51689"/>
                  </a:lnTo>
                  <a:lnTo>
                    <a:pt x="31211" y="51557"/>
                  </a:lnTo>
                  <a:lnTo>
                    <a:pt x="32207" y="51386"/>
                  </a:lnTo>
                  <a:lnTo>
                    <a:pt x="33143" y="51177"/>
                  </a:lnTo>
                  <a:lnTo>
                    <a:pt x="34020" y="50930"/>
                  </a:lnTo>
                  <a:lnTo>
                    <a:pt x="34836" y="50645"/>
                  </a:lnTo>
                  <a:lnTo>
                    <a:pt x="35593" y="50322"/>
                  </a:lnTo>
                  <a:lnTo>
                    <a:pt x="36289" y="49961"/>
                  </a:lnTo>
                  <a:lnTo>
                    <a:pt x="36931" y="49552"/>
                  </a:lnTo>
                  <a:lnTo>
                    <a:pt x="37505" y="49099"/>
                  </a:lnTo>
                  <a:lnTo>
                    <a:pt x="38011" y="48603"/>
                  </a:lnTo>
                  <a:lnTo>
                    <a:pt x="38450" y="48064"/>
                  </a:lnTo>
                  <a:lnTo>
                    <a:pt x="38821" y="47482"/>
                  </a:lnTo>
                  <a:lnTo>
                    <a:pt x="39125" y="46857"/>
                  </a:lnTo>
                  <a:lnTo>
                    <a:pt x="39361" y="46189"/>
                  </a:lnTo>
                  <a:lnTo>
                    <a:pt x="39530" y="45478"/>
                  </a:lnTo>
                  <a:lnTo>
                    <a:pt x="39631" y="44724"/>
                  </a:lnTo>
                  <a:lnTo>
                    <a:pt x="39665" y="43927"/>
                  </a:lnTo>
                  <a:lnTo>
                    <a:pt x="39652" y="43447"/>
                  </a:lnTo>
                  <a:lnTo>
                    <a:pt x="39611" y="42984"/>
                  </a:lnTo>
                  <a:lnTo>
                    <a:pt x="39544" y="42538"/>
                  </a:lnTo>
                  <a:lnTo>
                    <a:pt x="39449" y="42111"/>
                  </a:lnTo>
                  <a:lnTo>
                    <a:pt x="39328" y="41701"/>
                  </a:lnTo>
                  <a:lnTo>
                    <a:pt x="39179" y="41309"/>
                  </a:lnTo>
                  <a:lnTo>
                    <a:pt x="39004" y="40935"/>
                  </a:lnTo>
                  <a:lnTo>
                    <a:pt x="38801" y="40578"/>
                  </a:lnTo>
                  <a:lnTo>
                    <a:pt x="38571" y="40240"/>
                  </a:lnTo>
                  <a:lnTo>
                    <a:pt x="38315" y="39918"/>
                  </a:lnTo>
                  <a:lnTo>
                    <a:pt x="38036" y="39612"/>
                  </a:lnTo>
                  <a:lnTo>
                    <a:pt x="37739" y="39316"/>
                  </a:lnTo>
                  <a:lnTo>
                    <a:pt x="37425" y="39031"/>
                  </a:lnTo>
                  <a:lnTo>
                    <a:pt x="37093" y="38757"/>
                  </a:lnTo>
                  <a:lnTo>
                    <a:pt x="36743" y="38494"/>
                  </a:lnTo>
                  <a:lnTo>
                    <a:pt x="36376" y="38242"/>
                  </a:lnTo>
                  <a:lnTo>
                    <a:pt x="35990" y="38001"/>
                  </a:lnTo>
                  <a:lnTo>
                    <a:pt x="35587" y="37771"/>
                  </a:lnTo>
                  <a:lnTo>
                    <a:pt x="35167" y="37552"/>
                  </a:lnTo>
                  <a:lnTo>
                    <a:pt x="34728" y="37344"/>
                  </a:lnTo>
                  <a:lnTo>
                    <a:pt x="34274" y="37145"/>
                  </a:lnTo>
                  <a:lnTo>
                    <a:pt x="33807" y="36953"/>
                  </a:lnTo>
                  <a:lnTo>
                    <a:pt x="33325" y="36767"/>
                  </a:lnTo>
                  <a:lnTo>
                    <a:pt x="32831" y="36588"/>
                  </a:lnTo>
                  <a:lnTo>
                    <a:pt x="32323" y="36416"/>
                  </a:lnTo>
                  <a:lnTo>
                    <a:pt x="31801" y="36251"/>
                  </a:lnTo>
                  <a:lnTo>
                    <a:pt x="31266" y="36092"/>
                  </a:lnTo>
                  <a:lnTo>
                    <a:pt x="30718" y="35940"/>
                  </a:lnTo>
                  <a:lnTo>
                    <a:pt x="30156" y="35795"/>
                  </a:lnTo>
                  <a:lnTo>
                    <a:pt x="29580" y="35656"/>
                  </a:lnTo>
                  <a:lnTo>
                    <a:pt x="28995" y="35522"/>
                  </a:lnTo>
                  <a:lnTo>
                    <a:pt x="28405" y="35388"/>
                  </a:lnTo>
                  <a:lnTo>
                    <a:pt x="27810" y="35255"/>
                  </a:lnTo>
                  <a:lnTo>
                    <a:pt x="27210" y="35123"/>
                  </a:lnTo>
                  <a:lnTo>
                    <a:pt x="26605" y="34992"/>
                  </a:lnTo>
                  <a:lnTo>
                    <a:pt x="25995" y="34861"/>
                  </a:lnTo>
                  <a:lnTo>
                    <a:pt x="25380" y="34732"/>
                  </a:lnTo>
                  <a:lnTo>
                    <a:pt x="24759" y="34603"/>
                  </a:lnTo>
                  <a:lnTo>
                    <a:pt x="24134" y="34475"/>
                  </a:lnTo>
                  <a:lnTo>
                    <a:pt x="23504" y="34348"/>
                  </a:lnTo>
                  <a:lnTo>
                    <a:pt x="22997" y="34230"/>
                  </a:lnTo>
                  <a:lnTo>
                    <a:pt x="22491" y="34110"/>
                  </a:lnTo>
                  <a:lnTo>
                    <a:pt x="21984" y="33990"/>
                  </a:lnTo>
                  <a:lnTo>
                    <a:pt x="21478" y="33869"/>
                  </a:lnTo>
                  <a:lnTo>
                    <a:pt x="20972" y="33747"/>
                  </a:lnTo>
                  <a:lnTo>
                    <a:pt x="20465" y="33624"/>
                  </a:lnTo>
                  <a:lnTo>
                    <a:pt x="19959" y="33501"/>
                  </a:lnTo>
                  <a:lnTo>
                    <a:pt x="19453" y="33376"/>
                  </a:lnTo>
                  <a:lnTo>
                    <a:pt x="18946" y="33251"/>
                  </a:lnTo>
                  <a:lnTo>
                    <a:pt x="18440" y="33125"/>
                  </a:lnTo>
                  <a:lnTo>
                    <a:pt x="17936" y="32995"/>
                  </a:lnTo>
                  <a:lnTo>
                    <a:pt x="17436" y="32861"/>
                  </a:lnTo>
                  <a:lnTo>
                    <a:pt x="16940" y="32722"/>
                  </a:lnTo>
                  <a:lnTo>
                    <a:pt x="16448" y="32578"/>
                  </a:lnTo>
                  <a:lnTo>
                    <a:pt x="15961" y="32428"/>
                  </a:lnTo>
                  <a:lnTo>
                    <a:pt x="15478" y="32274"/>
                  </a:lnTo>
                  <a:lnTo>
                    <a:pt x="14999" y="32114"/>
                  </a:lnTo>
                  <a:lnTo>
                    <a:pt x="14524" y="31950"/>
                  </a:lnTo>
                  <a:lnTo>
                    <a:pt x="14053" y="31780"/>
                  </a:lnTo>
                  <a:lnTo>
                    <a:pt x="13587" y="31605"/>
                  </a:lnTo>
                  <a:lnTo>
                    <a:pt x="13134" y="31425"/>
                  </a:lnTo>
                  <a:lnTo>
                    <a:pt x="12687" y="31238"/>
                  </a:lnTo>
                  <a:lnTo>
                    <a:pt x="12247" y="31043"/>
                  </a:lnTo>
                  <a:lnTo>
                    <a:pt x="11811" y="30843"/>
                  </a:lnTo>
                  <a:lnTo>
                    <a:pt x="11382" y="30635"/>
                  </a:lnTo>
                  <a:lnTo>
                    <a:pt x="10959" y="30421"/>
                  </a:lnTo>
                  <a:lnTo>
                    <a:pt x="10542" y="30199"/>
                  </a:lnTo>
                  <a:lnTo>
                    <a:pt x="10130" y="29972"/>
                  </a:lnTo>
                  <a:lnTo>
                    <a:pt x="9725" y="29737"/>
                  </a:lnTo>
                  <a:lnTo>
                    <a:pt x="9325" y="29496"/>
                  </a:lnTo>
                  <a:lnTo>
                    <a:pt x="8934" y="29245"/>
                  </a:lnTo>
                  <a:lnTo>
                    <a:pt x="8552" y="28984"/>
                  </a:lnTo>
                  <a:lnTo>
                    <a:pt x="8181" y="28712"/>
                  </a:lnTo>
                  <a:lnTo>
                    <a:pt x="7820" y="28429"/>
                  </a:lnTo>
                  <a:lnTo>
                    <a:pt x="7468" y="28135"/>
                  </a:lnTo>
                  <a:lnTo>
                    <a:pt x="7128" y="27830"/>
                  </a:lnTo>
                  <a:lnTo>
                    <a:pt x="6797" y="27514"/>
                  </a:lnTo>
                  <a:lnTo>
                    <a:pt x="6476" y="27187"/>
                  </a:lnTo>
                  <a:lnTo>
                    <a:pt x="6165" y="26849"/>
                  </a:lnTo>
                  <a:lnTo>
                    <a:pt x="5865" y="26500"/>
                  </a:lnTo>
                  <a:lnTo>
                    <a:pt x="5584" y="26131"/>
                  </a:lnTo>
                  <a:lnTo>
                    <a:pt x="5315" y="25750"/>
                  </a:lnTo>
                  <a:lnTo>
                    <a:pt x="5057" y="25358"/>
                  </a:lnTo>
                  <a:lnTo>
                    <a:pt x="4812" y="24953"/>
                  </a:lnTo>
                  <a:lnTo>
                    <a:pt x="4578" y="24537"/>
                  </a:lnTo>
                  <a:lnTo>
                    <a:pt x="4356" y="24110"/>
                  </a:lnTo>
                  <a:lnTo>
                    <a:pt x="4146" y="23670"/>
                  </a:lnTo>
                  <a:lnTo>
                    <a:pt x="3948" y="23218"/>
                  </a:lnTo>
                  <a:lnTo>
                    <a:pt x="3761" y="22755"/>
                  </a:lnTo>
                  <a:lnTo>
                    <a:pt x="3586" y="22280"/>
                  </a:lnTo>
                  <a:lnTo>
                    <a:pt x="3434" y="21790"/>
                  </a:lnTo>
                  <a:lnTo>
                    <a:pt x="3298" y="21284"/>
                  </a:lnTo>
                  <a:lnTo>
                    <a:pt x="3177" y="20761"/>
                  </a:lnTo>
                  <a:lnTo>
                    <a:pt x="3073" y="20221"/>
                  </a:lnTo>
                  <a:lnTo>
                    <a:pt x="2985" y="19664"/>
                  </a:lnTo>
                  <a:lnTo>
                    <a:pt x="2913" y="19090"/>
                  </a:lnTo>
                  <a:lnTo>
                    <a:pt x="2857" y="18499"/>
                  </a:lnTo>
                  <a:lnTo>
                    <a:pt x="2817" y="17891"/>
                  </a:lnTo>
                  <a:lnTo>
                    <a:pt x="2793" y="17267"/>
                  </a:lnTo>
                  <a:lnTo>
                    <a:pt x="2785" y="16625"/>
                  </a:lnTo>
                  <a:lnTo>
                    <a:pt x="2802" y="15752"/>
                  </a:lnTo>
                  <a:lnTo>
                    <a:pt x="2855" y="14904"/>
                  </a:lnTo>
                  <a:lnTo>
                    <a:pt x="2944" y="14081"/>
                  </a:lnTo>
                  <a:lnTo>
                    <a:pt x="3068" y="13283"/>
                  </a:lnTo>
                  <a:lnTo>
                    <a:pt x="3228" y="12511"/>
                  </a:lnTo>
                  <a:lnTo>
                    <a:pt x="3423" y="11764"/>
                  </a:lnTo>
                  <a:lnTo>
                    <a:pt x="3653" y="11043"/>
                  </a:lnTo>
                  <a:lnTo>
                    <a:pt x="3919" y="10346"/>
                  </a:lnTo>
                  <a:lnTo>
                    <a:pt x="4220" y="9675"/>
                  </a:lnTo>
                  <a:lnTo>
                    <a:pt x="4557" y="9030"/>
                  </a:lnTo>
                  <a:lnTo>
                    <a:pt x="4925" y="8409"/>
                  </a:lnTo>
                  <a:lnTo>
                    <a:pt x="5320" y="7811"/>
                  </a:lnTo>
                  <a:lnTo>
                    <a:pt x="5742" y="7237"/>
                  </a:lnTo>
                  <a:lnTo>
                    <a:pt x="6191" y="6687"/>
                  </a:lnTo>
                  <a:lnTo>
                    <a:pt x="6667" y="6160"/>
                  </a:lnTo>
                  <a:lnTo>
                    <a:pt x="7170" y="5657"/>
                  </a:lnTo>
                  <a:lnTo>
                    <a:pt x="7700" y="5178"/>
                  </a:lnTo>
                  <a:lnTo>
                    <a:pt x="8257" y="4722"/>
                  </a:lnTo>
                  <a:lnTo>
                    <a:pt x="8841" y="4290"/>
                  </a:lnTo>
                  <a:lnTo>
                    <a:pt x="9452" y="3882"/>
                  </a:lnTo>
                  <a:lnTo>
                    <a:pt x="10097" y="3488"/>
                  </a:lnTo>
                  <a:lnTo>
                    <a:pt x="10765" y="3115"/>
                  </a:lnTo>
                  <a:lnTo>
                    <a:pt x="11457" y="2765"/>
                  </a:lnTo>
                  <a:lnTo>
                    <a:pt x="12173" y="2437"/>
                  </a:lnTo>
                  <a:lnTo>
                    <a:pt x="12912" y="2130"/>
                  </a:lnTo>
                  <a:lnTo>
                    <a:pt x="13675" y="1846"/>
                  </a:lnTo>
                  <a:lnTo>
                    <a:pt x="14461" y="1584"/>
                  </a:lnTo>
                  <a:lnTo>
                    <a:pt x="15272" y="1343"/>
                  </a:lnTo>
                  <a:lnTo>
                    <a:pt x="16105" y="1124"/>
                  </a:lnTo>
                  <a:lnTo>
                    <a:pt x="16963" y="928"/>
                  </a:lnTo>
                  <a:lnTo>
                    <a:pt x="17840" y="751"/>
                  </a:lnTo>
                  <a:lnTo>
                    <a:pt x="18734" y="594"/>
                  </a:lnTo>
                  <a:lnTo>
                    <a:pt x="19643" y="454"/>
                  </a:lnTo>
                  <a:lnTo>
                    <a:pt x="20568" y="334"/>
                  </a:lnTo>
                  <a:lnTo>
                    <a:pt x="21510" y="232"/>
                  </a:lnTo>
                  <a:lnTo>
                    <a:pt x="22467" y="148"/>
                  </a:lnTo>
                  <a:lnTo>
                    <a:pt x="23441" y="83"/>
                  </a:lnTo>
                  <a:lnTo>
                    <a:pt x="24430" y="37"/>
                  </a:lnTo>
                  <a:lnTo>
                    <a:pt x="25436" y="9"/>
                  </a:lnTo>
                  <a:lnTo>
                    <a:pt x="26457" y="0"/>
                  </a:lnTo>
                  <a:lnTo>
                    <a:pt x="27605" y="9"/>
                  </a:lnTo>
                  <a:lnTo>
                    <a:pt x="28719" y="37"/>
                  </a:lnTo>
                  <a:lnTo>
                    <a:pt x="29799" y="83"/>
                  </a:lnTo>
                  <a:lnTo>
                    <a:pt x="30846" y="148"/>
                  </a:lnTo>
                  <a:lnTo>
                    <a:pt x="31859" y="232"/>
                  </a:lnTo>
                  <a:lnTo>
                    <a:pt x="32838" y="334"/>
                  </a:lnTo>
                  <a:lnTo>
                    <a:pt x="33783" y="454"/>
                  </a:lnTo>
                  <a:lnTo>
                    <a:pt x="34694" y="594"/>
                  </a:lnTo>
                  <a:lnTo>
                    <a:pt x="35572" y="751"/>
                  </a:lnTo>
                  <a:lnTo>
                    <a:pt x="36416" y="928"/>
                  </a:lnTo>
                  <a:lnTo>
                    <a:pt x="37238" y="1115"/>
                  </a:lnTo>
                  <a:lnTo>
                    <a:pt x="38031" y="1321"/>
                  </a:lnTo>
                  <a:lnTo>
                    <a:pt x="38797" y="1547"/>
                  </a:lnTo>
                  <a:lnTo>
                    <a:pt x="39535" y="1792"/>
                  </a:lnTo>
                  <a:lnTo>
                    <a:pt x="40245" y="2057"/>
                  </a:lnTo>
                  <a:lnTo>
                    <a:pt x="40928" y="2341"/>
                  </a:lnTo>
                  <a:lnTo>
                    <a:pt x="41582" y="2644"/>
                  </a:lnTo>
                  <a:lnTo>
                    <a:pt x="42209" y="2967"/>
                  </a:lnTo>
                  <a:lnTo>
                    <a:pt x="42808" y="3309"/>
                  </a:lnTo>
                  <a:lnTo>
                    <a:pt x="43379" y="3671"/>
                  </a:lnTo>
                  <a:lnTo>
                    <a:pt x="43932" y="4052"/>
                  </a:lnTo>
                  <a:lnTo>
                    <a:pt x="44461" y="4452"/>
                  </a:lnTo>
                  <a:lnTo>
                    <a:pt x="44965" y="4872"/>
                  </a:lnTo>
                  <a:lnTo>
                    <a:pt x="45445" y="5311"/>
                  </a:lnTo>
                  <a:lnTo>
                    <a:pt x="45900" y="5770"/>
                  </a:lnTo>
                  <a:lnTo>
                    <a:pt x="46331" y="6248"/>
                  </a:lnTo>
                  <a:lnTo>
                    <a:pt x="46737" y="6746"/>
                  </a:lnTo>
                  <a:lnTo>
                    <a:pt x="47119" y="7263"/>
                  </a:lnTo>
                  <a:lnTo>
                    <a:pt x="47476" y="7799"/>
                  </a:lnTo>
                  <a:lnTo>
                    <a:pt x="47809" y="8355"/>
                  </a:lnTo>
                  <a:lnTo>
                    <a:pt x="48130" y="8921"/>
                  </a:lnTo>
                  <a:lnTo>
                    <a:pt x="48432" y="9507"/>
                  </a:lnTo>
                  <a:lnTo>
                    <a:pt x="48717" y="10113"/>
                  </a:lnTo>
                  <a:lnTo>
                    <a:pt x="48984" y="10738"/>
                  </a:lnTo>
                  <a:lnTo>
                    <a:pt x="49234" y="11382"/>
                  </a:lnTo>
                  <a:lnTo>
                    <a:pt x="49465" y="12046"/>
                  </a:lnTo>
                  <a:lnTo>
                    <a:pt x="49679" y="12729"/>
                  </a:lnTo>
                  <a:lnTo>
                    <a:pt x="49875" y="13432"/>
                  </a:lnTo>
                  <a:lnTo>
                    <a:pt x="50054" y="14154"/>
                  </a:lnTo>
                  <a:lnTo>
                    <a:pt x="50215" y="14895"/>
                  </a:lnTo>
                  <a:lnTo>
                    <a:pt x="38146" y="16541"/>
                  </a:lnTo>
                  <a:lnTo>
                    <a:pt x="37941" y="15792"/>
                  </a:lnTo>
                  <a:lnTo>
                    <a:pt x="37697" y="15081"/>
                  </a:lnTo>
                  <a:lnTo>
                    <a:pt x="37414" y="14408"/>
                  </a:lnTo>
                  <a:lnTo>
                    <a:pt x="37093" y="13773"/>
                  </a:lnTo>
                  <a:lnTo>
                    <a:pt x="36733" y="13176"/>
                  </a:lnTo>
                  <a:lnTo>
                    <a:pt x="36333" y="12617"/>
                  </a:lnTo>
                  <a:lnTo>
                    <a:pt x="35895" y="12095"/>
                  </a:lnTo>
                  <a:lnTo>
                    <a:pt x="35418" y="11612"/>
                  </a:lnTo>
                  <a:lnTo>
                    <a:pt x="34903" y="11167"/>
                  </a:lnTo>
                  <a:lnTo>
                    <a:pt x="34348" y="10760"/>
                  </a:lnTo>
                  <a:lnTo>
                    <a:pt x="33758" y="10391"/>
                  </a:lnTo>
                  <a:lnTo>
                    <a:pt x="33118" y="10061"/>
                  </a:lnTo>
                  <a:lnTo>
                    <a:pt x="32428" y="9770"/>
                  </a:lnTo>
                  <a:lnTo>
                    <a:pt x="31688" y="9518"/>
                  </a:lnTo>
                  <a:lnTo>
                    <a:pt x="30899" y="9304"/>
                  </a:lnTo>
                  <a:lnTo>
                    <a:pt x="30059" y="9129"/>
                  </a:lnTo>
                  <a:lnTo>
                    <a:pt x="29170" y="8993"/>
                  </a:lnTo>
                  <a:lnTo>
                    <a:pt x="28231" y="8896"/>
                  </a:lnTo>
                  <a:lnTo>
                    <a:pt x="27243" y="8838"/>
                  </a:lnTo>
                  <a:lnTo>
                    <a:pt x="26204" y="8819"/>
                  </a:lnTo>
                  <a:lnTo>
                    <a:pt x="25557" y="8825"/>
                  </a:lnTo>
                  <a:lnTo>
                    <a:pt x="24932" y="8842"/>
                  </a:lnTo>
                  <a:lnTo>
                    <a:pt x="24328" y="8872"/>
                  </a:lnTo>
                  <a:lnTo>
                    <a:pt x="23747" y="8913"/>
                  </a:lnTo>
                  <a:lnTo>
                    <a:pt x="23187" y="8966"/>
                  </a:lnTo>
                  <a:lnTo>
                    <a:pt x="22649" y="9031"/>
                  </a:lnTo>
                  <a:lnTo>
                    <a:pt x="22134" y="9108"/>
                  </a:lnTo>
                  <a:lnTo>
                    <a:pt x="21640" y="9197"/>
                  </a:lnTo>
                  <a:lnTo>
                    <a:pt x="21168" y="9297"/>
                  </a:lnTo>
                  <a:lnTo>
                    <a:pt x="20719" y="9410"/>
                  </a:lnTo>
                  <a:lnTo>
                    <a:pt x="20297" y="9523"/>
                  </a:lnTo>
                  <a:lnTo>
                    <a:pt x="19891" y="9646"/>
                  </a:lnTo>
                  <a:lnTo>
                    <a:pt x="19503" y="9777"/>
                  </a:lnTo>
                  <a:lnTo>
                    <a:pt x="19132" y="9916"/>
                  </a:lnTo>
                  <a:lnTo>
                    <a:pt x="18777" y="10064"/>
                  </a:lnTo>
                  <a:lnTo>
                    <a:pt x="18440" y="10220"/>
                  </a:lnTo>
                  <a:lnTo>
                    <a:pt x="18119" y="10384"/>
                  </a:lnTo>
                  <a:lnTo>
                    <a:pt x="17815" y="10557"/>
                  </a:lnTo>
                  <a:lnTo>
                    <a:pt x="17528" y="10739"/>
                  </a:lnTo>
                  <a:lnTo>
                    <a:pt x="17258" y="10929"/>
                  </a:lnTo>
                  <a:lnTo>
                    <a:pt x="17012" y="11126"/>
                  </a:lnTo>
                  <a:lnTo>
                    <a:pt x="16781" y="11330"/>
                  </a:lnTo>
                  <a:lnTo>
                    <a:pt x="16563" y="11541"/>
                  </a:lnTo>
                  <a:lnTo>
                    <a:pt x="16360" y="11759"/>
                  </a:lnTo>
                  <a:lnTo>
                    <a:pt x="16172" y="11984"/>
                  </a:lnTo>
                  <a:lnTo>
                    <a:pt x="15997" y="12215"/>
                  </a:lnTo>
                  <a:lnTo>
                    <a:pt x="15838" y="12453"/>
                  </a:lnTo>
                  <a:lnTo>
                    <a:pt x="15692" y="12698"/>
                  </a:lnTo>
                  <a:lnTo>
                    <a:pt x="15561" y="12949"/>
                  </a:lnTo>
                  <a:lnTo>
                    <a:pt x="15444" y="13207"/>
                  </a:lnTo>
                  <a:lnTo>
                    <a:pt x="15340" y="13462"/>
                  </a:lnTo>
                  <a:lnTo>
                    <a:pt x="15246" y="13720"/>
                  </a:lnTo>
                  <a:lnTo>
                    <a:pt x="15164" y="13982"/>
                  </a:lnTo>
                  <a:lnTo>
                    <a:pt x="15093" y="14247"/>
                  </a:lnTo>
                  <a:lnTo>
                    <a:pt x="15032" y="14515"/>
                  </a:lnTo>
                  <a:lnTo>
                    <a:pt x="14983" y="14787"/>
                  </a:lnTo>
                  <a:lnTo>
                    <a:pt x="14945" y="15062"/>
                  </a:lnTo>
                  <a:lnTo>
                    <a:pt x="14917" y="15341"/>
                  </a:lnTo>
                  <a:lnTo>
                    <a:pt x="14901" y="15623"/>
                  </a:lnTo>
                  <a:lnTo>
                    <a:pt x="14895" y="15908"/>
                  </a:lnTo>
                  <a:lnTo>
                    <a:pt x="14906" y="16339"/>
                  </a:lnTo>
                  <a:lnTo>
                    <a:pt x="14937" y="16755"/>
                  </a:lnTo>
                  <a:lnTo>
                    <a:pt x="14990" y="17156"/>
                  </a:lnTo>
                  <a:lnTo>
                    <a:pt x="15064" y="17542"/>
                  </a:lnTo>
                  <a:lnTo>
                    <a:pt x="15159" y="17912"/>
                  </a:lnTo>
                  <a:lnTo>
                    <a:pt x="15275" y="18268"/>
                  </a:lnTo>
                  <a:lnTo>
                    <a:pt x="15412" y="18608"/>
                  </a:lnTo>
                  <a:lnTo>
                    <a:pt x="15570" y="18933"/>
                  </a:lnTo>
                  <a:lnTo>
                    <a:pt x="15750" y="19242"/>
                  </a:lnTo>
                  <a:lnTo>
                    <a:pt x="15950" y="19537"/>
                  </a:lnTo>
                  <a:lnTo>
                    <a:pt x="16170" y="19811"/>
                  </a:lnTo>
                  <a:lnTo>
                    <a:pt x="16406" y="20077"/>
                  </a:lnTo>
                  <a:lnTo>
                    <a:pt x="16659" y="20335"/>
                  </a:lnTo>
                  <a:lnTo>
                    <a:pt x="16929" y="20583"/>
                  </a:lnTo>
                  <a:lnTo>
                    <a:pt x="17216" y="20824"/>
                  </a:lnTo>
                  <a:lnTo>
                    <a:pt x="17520" y="21056"/>
                  </a:lnTo>
                  <a:lnTo>
                    <a:pt x="17841" y="21280"/>
                  </a:lnTo>
                  <a:lnTo>
                    <a:pt x="18178" y="21495"/>
                  </a:lnTo>
                  <a:lnTo>
                    <a:pt x="18533" y="21702"/>
                  </a:lnTo>
                  <a:lnTo>
                    <a:pt x="18904" y="21900"/>
                  </a:lnTo>
                  <a:lnTo>
                    <a:pt x="19291" y="22083"/>
                  </a:lnTo>
                  <a:lnTo>
                    <a:pt x="19692" y="22261"/>
                  </a:lnTo>
                  <a:lnTo>
                    <a:pt x="20108" y="22434"/>
                  </a:lnTo>
                  <a:lnTo>
                    <a:pt x="20538" y="22602"/>
                  </a:lnTo>
                  <a:lnTo>
                    <a:pt x="20982" y="22765"/>
                  </a:lnTo>
                  <a:lnTo>
                    <a:pt x="21441" y="22923"/>
                  </a:lnTo>
                  <a:lnTo>
                    <a:pt x="21914" y="23076"/>
                  </a:lnTo>
                  <a:lnTo>
                    <a:pt x="22401" y="23223"/>
                  </a:lnTo>
                  <a:lnTo>
                    <a:pt x="22903" y="23366"/>
                  </a:lnTo>
                  <a:lnTo>
                    <a:pt x="23419" y="23504"/>
                  </a:lnTo>
                  <a:lnTo>
                    <a:pt x="23956" y="23631"/>
                  </a:lnTo>
                  <a:lnTo>
                    <a:pt x="24503" y="23758"/>
                  </a:lnTo>
                  <a:lnTo>
                    <a:pt x="25060" y="23887"/>
                  </a:lnTo>
                  <a:lnTo>
                    <a:pt x="25627" y="24017"/>
                  </a:lnTo>
                  <a:lnTo>
                    <a:pt x="26204" y="24147"/>
                  </a:lnTo>
                  <a:lnTo>
                    <a:pt x="26792" y="24278"/>
                  </a:lnTo>
                  <a:lnTo>
                    <a:pt x="27389" y="24410"/>
                  </a:lnTo>
                  <a:lnTo>
                    <a:pt x="27997" y="24543"/>
                  </a:lnTo>
                  <a:lnTo>
                    <a:pt x="28615" y="24677"/>
                  </a:lnTo>
                  <a:lnTo>
                    <a:pt x="29242" y="24812"/>
                  </a:lnTo>
                  <a:lnTo>
                    <a:pt x="29799" y="24931"/>
                  </a:lnTo>
                  <a:lnTo>
                    <a:pt x="30355" y="25051"/>
                  </a:lnTo>
                  <a:lnTo>
                    <a:pt x="30910" y="25174"/>
                  </a:lnTo>
                  <a:lnTo>
                    <a:pt x="31464" y="25298"/>
                  </a:lnTo>
                  <a:lnTo>
                    <a:pt x="32017" y="25424"/>
                  </a:lnTo>
                  <a:lnTo>
                    <a:pt x="32569" y="25551"/>
                  </a:lnTo>
                  <a:lnTo>
                    <a:pt x="33121" y="25680"/>
                  </a:lnTo>
                  <a:lnTo>
                    <a:pt x="33671" y="25811"/>
                  </a:lnTo>
                  <a:lnTo>
                    <a:pt x="34221" y="25943"/>
                  </a:lnTo>
                  <a:lnTo>
                    <a:pt x="34770" y="26078"/>
                  </a:lnTo>
                  <a:lnTo>
                    <a:pt x="35316" y="26207"/>
                  </a:lnTo>
                  <a:lnTo>
                    <a:pt x="35857" y="26341"/>
                  </a:lnTo>
                  <a:lnTo>
                    <a:pt x="36393" y="26480"/>
                  </a:lnTo>
                  <a:lnTo>
                    <a:pt x="36924" y="26624"/>
                  </a:lnTo>
                  <a:lnTo>
                    <a:pt x="37450" y="26774"/>
                  </a:lnTo>
                  <a:lnTo>
                    <a:pt x="37971" y="26928"/>
                  </a:lnTo>
                  <a:lnTo>
                    <a:pt x="38486" y="27088"/>
                  </a:lnTo>
                  <a:lnTo>
                    <a:pt x="38997" y="27252"/>
                  </a:lnTo>
                  <a:lnTo>
                    <a:pt x="39502" y="27422"/>
                  </a:lnTo>
                  <a:lnTo>
                    <a:pt x="40003" y="27597"/>
                  </a:lnTo>
                  <a:lnTo>
                    <a:pt x="40497" y="27778"/>
                  </a:lnTo>
                  <a:lnTo>
                    <a:pt x="40985" y="27966"/>
                  </a:lnTo>
                  <a:lnTo>
                    <a:pt x="41466" y="28163"/>
                  </a:lnTo>
                  <a:lnTo>
                    <a:pt x="41941" y="28366"/>
                  </a:lnTo>
                  <a:lnTo>
                    <a:pt x="42408" y="28578"/>
                  </a:lnTo>
                  <a:lnTo>
                    <a:pt x="42869" y="28797"/>
                  </a:lnTo>
                  <a:lnTo>
                    <a:pt x="43323" y="29023"/>
                  </a:lnTo>
                  <a:lnTo>
                    <a:pt x="43770" y="29258"/>
                  </a:lnTo>
                  <a:lnTo>
                    <a:pt x="44211" y="29499"/>
                  </a:lnTo>
                  <a:lnTo>
                    <a:pt x="44645" y="29749"/>
                  </a:lnTo>
                  <a:lnTo>
                    <a:pt x="45069" y="30008"/>
                  </a:lnTo>
                  <a:lnTo>
                    <a:pt x="45482" y="30279"/>
                  </a:lnTo>
                  <a:lnTo>
                    <a:pt x="45883" y="30562"/>
                  </a:lnTo>
                  <a:lnTo>
                    <a:pt x="46272" y="30856"/>
                  </a:lnTo>
                  <a:lnTo>
                    <a:pt x="46649" y="31162"/>
                  </a:lnTo>
                  <a:lnTo>
                    <a:pt x="47014" y="31481"/>
                  </a:lnTo>
                  <a:lnTo>
                    <a:pt x="47368" y="31811"/>
                  </a:lnTo>
                  <a:lnTo>
                    <a:pt x="47710" y="32152"/>
                  </a:lnTo>
                  <a:lnTo>
                    <a:pt x="48040" y="32506"/>
                  </a:lnTo>
                  <a:lnTo>
                    <a:pt x="48358" y="32871"/>
                  </a:lnTo>
                  <a:lnTo>
                    <a:pt x="48671" y="33241"/>
                  </a:lnTo>
                  <a:lnTo>
                    <a:pt x="48971" y="33626"/>
                  </a:lnTo>
                  <a:lnTo>
                    <a:pt x="49255" y="34025"/>
                  </a:lnTo>
                  <a:lnTo>
                    <a:pt x="49526" y="34438"/>
                  </a:lnTo>
                  <a:lnTo>
                    <a:pt x="49782" y="34865"/>
                  </a:lnTo>
                  <a:lnTo>
                    <a:pt x="50024" y="35307"/>
                  </a:lnTo>
                  <a:lnTo>
                    <a:pt x="50251" y="35763"/>
                  </a:lnTo>
                  <a:lnTo>
                    <a:pt x="50464" y="36234"/>
                  </a:lnTo>
                  <a:lnTo>
                    <a:pt x="50663" y="36719"/>
                  </a:lnTo>
                  <a:lnTo>
                    <a:pt x="50848" y="37218"/>
                  </a:lnTo>
                  <a:lnTo>
                    <a:pt x="51024" y="37733"/>
                  </a:lnTo>
                  <a:lnTo>
                    <a:pt x="51182" y="38268"/>
                  </a:lnTo>
                  <a:lnTo>
                    <a:pt x="51321" y="38820"/>
                  </a:lnTo>
                  <a:lnTo>
                    <a:pt x="51442" y="39392"/>
                  </a:lnTo>
                  <a:lnTo>
                    <a:pt x="51544" y="39982"/>
                  </a:lnTo>
                  <a:lnTo>
                    <a:pt x="51627" y="40590"/>
                  </a:lnTo>
                  <a:lnTo>
                    <a:pt x="51692" y="41217"/>
                  </a:lnTo>
                  <a:lnTo>
                    <a:pt x="51739" y="41863"/>
                  </a:lnTo>
                  <a:lnTo>
                    <a:pt x="51767" y="425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981669" y="4291925"/>
              <a:ext cx="51776" cy="61186"/>
            </a:xfrm>
            <a:custGeom>
              <a:avLst/>
              <a:pathLst>
                <a:path w="51776" h="61186">
                  <a:moveTo>
                    <a:pt x="51776" y="43210"/>
                  </a:moveTo>
                  <a:lnTo>
                    <a:pt x="51761" y="44013"/>
                  </a:lnTo>
                  <a:lnTo>
                    <a:pt x="51717" y="44802"/>
                  </a:lnTo>
                  <a:lnTo>
                    <a:pt x="51643" y="45576"/>
                  </a:lnTo>
                  <a:lnTo>
                    <a:pt x="51540" y="46336"/>
                  </a:lnTo>
                  <a:lnTo>
                    <a:pt x="51407" y="47081"/>
                  </a:lnTo>
                  <a:lnTo>
                    <a:pt x="51244" y="47813"/>
                  </a:lnTo>
                  <a:lnTo>
                    <a:pt x="51052" y="48530"/>
                  </a:lnTo>
                  <a:lnTo>
                    <a:pt x="50831" y="49232"/>
                  </a:lnTo>
                  <a:lnTo>
                    <a:pt x="50580" y="49921"/>
                  </a:lnTo>
                  <a:lnTo>
                    <a:pt x="50299" y="50594"/>
                  </a:lnTo>
                  <a:lnTo>
                    <a:pt x="49987" y="51243"/>
                  </a:lnTo>
                  <a:lnTo>
                    <a:pt x="49642" y="51874"/>
                  </a:lnTo>
                  <a:lnTo>
                    <a:pt x="49265" y="52486"/>
                  </a:lnTo>
                  <a:lnTo>
                    <a:pt x="48854" y="53079"/>
                  </a:lnTo>
                  <a:lnTo>
                    <a:pt x="48411" y="53654"/>
                  </a:lnTo>
                  <a:lnTo>
                    <a:pt x="47934" y="54210"/>
                  </a:lnTo>
                  <a:lnTo>
                    <a:pt x="47425" y="54747"/>
                  </a:lnTo>
                  <a:lnTo>
                    <a:pt x="46883" y="55267"/>
                  </a:lnTo>
                  <a:lnTo>
                    <a:pt x="46308" y="55767"/>
                  </a:lnTo>
                  <a:lnTo>
                    <a:pt x="45699" y="56249"/>
                  </a:lnTo>
                  <a:lnTo>
                    <a:pt x="45066" y="56711"/>
                  </a:lnTo>
                  <a:lnTo>
                    <a:pt x="44396" y="57152"/>
                  </a:lnTo>
                  <a:lnTo>
                    <a:pt x="43692" y="57572"/>
                  </a:lnTo>
                  <a:lnTo>
                    <a:pt x="42952" y="57971"/>
                  </a:lnTo>
                  <a:lnTo>
                    <a:pt x="42176" y="58348"/>
                  </a:lnTo>
                  <a:lnTo>
                    <a:pt x="41365" y="58705"/>
                  </a:lnTo>
                  <a:lnTo>
                    <a:pt x="40518" y="59040"/>
                  </a:lnTo>
                  <a:lnTo>
                    <a:pt x="39637" y="59355"/>
                  </a:lnTo>
                  <a:lnTo>
                    <a:pt x="38719" y="59648"/>
                  </a:lnTo>
                  <a:lnTo>
                    <a:pt x="37766" y="59920"/>
                  </a:lnTo>
                  <a:lnTo>
                    <a:pt x="36786" y="60161"/>
                  </a:lnTo>
                  <a:lnTo>
                    <a:pt x="35768" y="60376"/>
                  </a:lnTo>
                  <a:lnTo>
                    <a:pt x="34713" y="60566"/>
                  </a:lnTo>
                  <a:lnTo>
                    <a:pt x="33621" y="60730"/>
                  </a:lnTo>
                  <a:lnTo>
                    <a:pt x="32492" y="60870"/>
                  </a:lnTo>
                  <a:lnTo>
                    <a:pt x="31325" y="60983"/>
                  </a:lnTo>
                  <a:lnTo>
                    <a:pt x="30122" y="61072"/>
                  </a:lnTo>
                  <a:lnTo>
                    <a:pt x="28881" y="61135"/>
                  </a:lnTo>
                  <a:lnTo>
                    <a:pt x="27603" y="61173"/>
                  </a:lnTo>
                  <a:lnTo>
                    <a:pt x="26289" y="61186"/>
                  </a:lnTo>
                  <a:lnTo>
                    <a:pt x="25121" y="61175"/>
                  </a:lnTo>
                  <a:lnTo>
                    <a:pt x="23981" y="61144"/>
                  </a:lnTo>
                  <a:lnTo>
                    <a:pt x="22869" y="61091"/>
                  </a:lnTo>
                  <a:lnTo>
                    <a:pt x="21785" y="61017"/>
                  </a:lnTo>
                  <a:lnTo>
                    <a:pt x="20729" y="60922"/>
                  </a:lnTo>
                  <a:lnTo>
                    <a:pt x="19701" y="60806"/>
                  </a:lnTo>
                  <a:lnTo>
                    <a:pt x="18700" y="60669"/>
                  </a:lnTo>
                  <a:lnTo>
                    <a:pt x="17728" y="60511"/>
                  </a:lnTo>
                  <a:lnTo>
                    <a:pt x="16783" y="60332"/>
                  </a:lnTo>
                  <a:lnTo>
                    <a:pt x="15866" y="60131"/>
                  </a:lnTo>
                  <a:lnTo>
                    <a:pt x="14975" y="59910"/>
                  </a:lnTo>
                  <a:lnTo>
                    <a:pt x="14110" y="59669"/>
                  </a:lnTo>
                  <a:lnTo>
                    <a:pt x="13271" y="59407"/>
                  </a:lnTo>
                  <a:lnTo>
                    <a:pt x="12456" y="59125"/>
                  </a:lnTo>
                  <a:lnTo>
                    <a:pt x="11667" y="58823"/>
                  </a:lnTo>
                  <a:lnTo>
                    <a:pt x="10903" y="58501"/>
                  </a:lnTo>
                  <a:lnTo>
                    <a:pt x="10165" y="58158"/>
                  </a:lnTo>
                  <a:lnTo>
                    <a:pt x="9452" y="57795"/>
                  </a:lnTo>
                  <a:lnTo>
                    <a:pt x="8764" y="57412"/>
                  </a:lnTo>
                  <a:lnTo>
                    <a:pt x="8101" y="57008"/>
                  </a:lnTo>
                  <a:lnTo>
                    <a:pt x="7472" y="56585"/>
                  </a:lnTo>
                  <a:lnTo>
                    <a:pt x="6866" y="56143"/>
                  </a:lnTo>
                  <a:lnTo>
                    <a:pt x="6284" y="55680"/>
                  </a:lnTo>
                  <a:lnTo>
                    <a:pt x="5725" y="55199"/>
                  </a:lnTo>
                  <a:lnTo>
                    <a:pt x="5190" y="54698"/>
                  </a:lnTo>
                  <a:lnTo>
                    <a:pt x="4678" y="54178"/>
                  </a:lnTo>
                  <a:lnTo>
                    <a:pt x="4191" y="53638"/>
                  </a:lnTo>
                  <a:lnTo>
                    <a:pt x="3726" y="53079"/>
                  </a:lnTo>
                  <a:lnTo>
                    <a:pt x="3286" y="52500"/>
                  </a:lnTo>
                  <a:lnTo>
                    <a:pt x="2869" y="51903"/>
                  </a:lnTo>
                  <a:lnTo>
                    <a:pt x="2483" y="51278"/>
                  </a:lnTo>
                  <a:lnTo>
                    <a:pt x="2120" y="50635"/>
                  </a:lnTo>
                  <a:lnTo>
                    <a:pt x="1778" y="49975"/>
                  </a:lnTo>
                  <a:lnTo>
                    <a:pt x="1458" y="49296"/>
                  </a:lnTo>
                  <a:lnTo>
                    <a:pt x="1160" y="48601"/>
                  </a:lnTo>
                  <a:lnTo>
                    <a:pt x="884" y="47887"/>
                  </a:lnTo>
                  <a:lnTo>
                    <a:pt x="630" y="47156"/>
                  </a:lnTo>
                  <a:lnTo>
                    <a:pt x="398" y="46407"/>
                  </a:lnTo>
                  <a:lnTo>
                    <a:pt x="188" y="45640"/>
                  </a:lnTo>
                  <a:lnTo>
                    <a:pt x="0" y="44856"/>
                  </a:lnTo>
                  <a:lnTo>
                    <a:pt x="12026" y="42872"/>
                  </a:lnTo>
                  <a:lnTo>
                    <a:pt x="12132" y="43266"/>
                  </a:lnTo>
                  <a:lnTo>
                    <a:pt x="12247" y="43652"/>
                  </a:lnTo>
                  <a:lnTo>
                    <a:pt x="12371" y="44032"/>
                  </a:lnTo>
                  <a:lnTo>
                    <a:pt x="12505" y="44405"/>
                  </a:lnTo>
                  <a:lnTo>
                    <a:pt x="12648" y="44771"/>
                  </a:lnTo>
                  <a:lnTo>
                    <a:pt x="12801" y="45131"/>
                  </a:lnTo>
                  <a:lnTo>
                    <a:pt x="12962" y="45483"/>
                  </a:lnTo>
                  <a:lnTo>
                    <a:pt x="13133" y="45829"/>
                  </a:lnTo>
                  <a:lnTo>
                    <a:pt x="13313" y="46169"/>
                  </a:lnTo>
                  <a:lnTo>
                    <a:pt x="13503" y="46501"/>
                  </a:lnTo>
                  <a:lnTo>
                    <a:pt x="13704" y="46826"/>
                  </a:lnTo>
                  <a:lnTo>
                    <a:pt x="13920" y="47143"/>
                  </a:lnTo>
                  <a:lnTo>
                    <a:pt x="14150" y="47451"/>
                  </a:lnTo>
                  <a:lnTo>
                    <a:pt x="14394" y="47750"/>
                  </a:lnTo>
                  <a:lnTo>
                    <a:pt x="14653" y="48041"/>
                  </a:lnTo>
                  <a:lnTo>
                    <a:pt x="14926" y="48324"/>
                  </a:lnTo>
                  <a:lnTo>
                    <a:pt x="15213" y="48598"/>
                  </a:lnTo>
                  <a:lnTo>
                    <a:pt x="15515" y="48864"/>
                  </a:lnTo>
                  <a:lnTo>
                    <a:pt x="15831" y="49122"/>
                  </a:lnTo>
                  <a:lnTo>
                    <a:pt x="16161" y="49371"/>
                  </a:lnTo>
                  <a:lnTo>
                    <a:pt x="16515" y="49602"/>
                  </a:lnTo>
                  <a:lnTo>
                    <a:pt x="16885" y="49823"/>
                  </a:lnTo>
                  <a:lnTo>
                    <a:pt x="17271" y="50034"/>
                  </a:lnTo>
                  <a:lnTo>
                    <a:pt x="17674" y="50235"/>
                  </a:lnTo>
                  <a:lnTo>
                    <a:pt x="18092" y="50426"/>
                  </a:lnTo>
                  <a:lnTo>
                    <a:pt x="18526" y="50606"/>
                  </a:lnTo>
                  <a:lnTo>
                    <a:pt x="18976" y="50777"/>
                  </a:lnTo>
                  <a:lnTo>
                    <a:pt x="19442" y="50937"/>
                  </a:lnTo>
                  <a:lnTo>
                    <a:pt x="19925" y="51087"/>
                  </a:lnTo>
                  <a:lnTo>
                    <a:pt x="20423" y="51227"/>
                  </a:lnTo>
                  <a:lnTo>
                    <a:pt x="20948" y="51348"/>
                  </a:lnTo>
                  <a:lnTo>
                    <a:pt x="21495" y="51455"/>
                  </a:lnTo>
                  <a:lnTo>
                    <a:pt x="22063" y="51550"/>
                  </a:lnTo>
                  <a:lnTo>
                    <a:pt x="22651" y="51632"/>
                  </a:lnTo>
                  <a:lnTo>
                    <a:pt x="23261" y="51702"/>
                  </a:lnTo>
                  <a:lnTo>
                    <a:pt x="23892" y="51759"/>
                  </a:lnTo>
                  <a:lnTo>
                    <a:pt x="24544" y="51803"/>
                  </a:lnTo>
                  <a:lnTo>
                    <a:pt x="25217" y="51835"/>
                  </a:lnTo>
                  <a:lnTo>
                    <a:pt x="25911" y="51854"/>
                  </a:lnTo>
                  <a:lnTo>
                    <a:pt x="26626" y="51860"/>
                  </a:lnTo>
                  <a:lnTo>
                    <a:pt x="27862" y="51841"/>
                  </a:lnTo>
                  <a:lnTo>
                    <a:pt x="29038" y="51784"/>
                  </a:lnTo>
                  <a:lnTo>
                    <a:pt x="30154" y="51689"/>
                  </a:lnTo>
                  <a:lnTo>
                    <a:pt x="31211" y="51557"/>
                  </a:lnTo>
                  <a:lnTo>
                    <a:pt x="32207" y="51386"/>
                  </a:lnTo>
                  <a:lnTo>
                    <a:pt x="33143" y="51177"/>
                  </a:lnTo>
                  <a:lnTo>
                    <a:pt x="34020" y="50930"/>
                  </a:lnTo>
                  <a:lnTo>
                    <a:pt x="34836" y="50645"/>
                  </a:lnTo>
                  <a:lnTo>
                    <a:pt x="35593" y="50322"/>
                  </a:lnTo>
                  <a:lnTo>
                    <a:pt x="36289" y="49961"/>
                  </a:lnTo>
                  <a:lnTo>
                    <a:pt x="36931" y="49552"/>
                  </a:lnTo>
                  <a:lnTo>
                    <a:pt x="37505" y="49099"/>
                  </a:lnTo>
                  <a:lnTo>
                    <a:pt x="38011" y="48603"/>
                  </a:lnTo>
                  <a:lnTo>
                    <a:pt x="38450" y="48064"/>
                  </a:lnTo>
                  <a:lnTo>
                    <a:pt x="38821" y="47482"/>
                  </a:lnTo>
                  <a:lnTo>
                    <a:pt x="39125" y="46857"/>
                  </a:lnTo>
                  <a:lnTo>
                    <a:pt x="39361" y="46189"/>
                  </a:lnTo>
                  <a:lnTo>
                    <a:pt x="39530" y="45478"/>
                  </a:lnTo>
                  <a:lnTo>
                    <a:pt x="39631" y="44724"/>
                  </a:lnTo>
                  <a:lnTo>
                    <a:pt x="39665" y="43927"/>
                  </a:lnTo>
                  <a:lnTo>
                    <a:pt x="39652" y="43447"/>
                  </a:lnTo>
                  <a:lnTo>
                    <a:pt x="39611" y="42984"/>
                  </a:lnTo>
                  <a:lnTo>
                    <a:pt x="39544" y="42538"/>
                  </a:lnTo>
                  <a:lnTo>
                    <a:pt x="39449" y="42111"/>
                  </a:lnTo>
                  <a:lnTo>
                    <a:pt x="39328" y="41701"/>
                  </a:lnTo>
                  <a:lnTo>
                    <a:pt x="39179" y="41309"/>
                  </a:lnTo>
                  <a:lnTo>
                    <a:pt x="39004" y="40935"/>
                  </a:lnTo>
                  <a:lnTo>
                    <a:pt x="38801" y="40578"/>
                  </a:lnTo>
                  <a:lnTo>
                    <a:pt x="38571" y="40240"/>
                  </a:lnTo>
                  <a:lnTo>
                    <a:pt x="38315" y="39918"/>
                  </a:lnTo>
                  <a:lnTo>
                    <a:pt x="38036" y="39612"/>
                  </a:lnTo>
                  <a:lnTo>
                    <a:pt x="37739" y="39316"/>
                  </a:lnTo>
                  <a:lnTo>
                    <a:pt x="37425" y="39031"/>
                  </a:lnTo>
                  <a:lnTo>
                    <a:pt x="37093" y="38757"/>
                  </a:lnTo>
                  <a:lnTo>
                    <a:pt x="36743" y="38494"/>
                  </a:lnTo>
                  <a:lnTo>
                    <a:pt x="36376" y="38242"/>
                  </a:lnTo>
                  <a:lnTo>
                    <a:pt x="35990" y="38001"/>
                  </a:lnTo>
                  <a:lnTo>
                    <a:pt x="35587" y="37771"/>
                  </a:lnTo>
                  <a:lnTo>
                    <a:pt x="35167" y="37552"/>
                  </a:lnTo>
                  <a:lnTo>
                    <a:pt x="34728" y="37344"/>
                  </a:lnTo>
                  <a:lnTo>
                    <a:pt x="34274" y="37145"/>
                  </a:lnTo>
                  <a:lnTo>
                    <a:pt x="33807" y="36953"/>
                  </a:lnTo>
                  <a:lnTo>
                    <a:pt x="33325" y="36767"/>
                  </a:lnTo>
                  <a:lnTo>
                    <a:pt x="32831" y="36588"/>
                  </a:lnTo>
                  <a:lnTo>
                    <a:pt x="32323" y="36416"/>
                  </a:lnTo>
                  <a:lnTo>
                    <a:pt x="31801" y="36251"/>
                  </a:lnTo>
                  <a:lnTo>
                    <a:pt x="31266" y="36092"/>
                  </a:lnTo>
                  <a:lnTo>
                    <a:pt x="30718" y="35940"/>
                  </a:lnTo>
                  <a:lnTo>
                    <a:pt x="30156" y="35795"/>
                  </a:lnTo>
                  <a:lnTo>
                    <a:pt x="29580" y="35656"/>
                  </a:lnTo>
                  <a:lnTo>
                    <a:pt x="28995" y="35522"/>
                  </a:lnTo>
                  <a:lnTo>
                    <a:pt x="28405" y="35388"/>
                  </a:lnTo>
                  <a:lnTo>
                    <a:pt x="27810" y="35255"/>
                  </a:lnTo>
                  <a:lnTo>
                    <a:pt x="27210" y="35123"/>
                  </a:lnTo>
                  <a:lnTo>
                    <a:pt x="26605" y="34992"/>
                  </a:lnTo>
                  <a:lnTo>
                    <a:pt x="25995" y="34861"/>
                  </a:lnTo>
                  <a:lnTo>
                    <a:pt x="25380" y="34732"/>
                  </a:lnTo>
                  <a:lnTo>
                    <a:pt x="24759" y="34603"/>
                  </a:lnTo>
                  <a:lnTo>
                    <a:pt x="24134" y="34475"/>
                  </a:lnTo>
                  <a:lnTo>
                    <a:pt x="23504" y="34348"/>
                  </a:lnTo>
                  <a:lnTo>
                    <a:pt x="22997" y="34230"/>
                  </a:lnTo>
                  <a:lnTo>
                    <a:pt x="22491" y="34110"/>
                  </a:lnTo>
                  <a:lnTo>
                    <a:pt x="21984" y="33990"/>
                  </a:lnTo>
                  <a:lnTo>
                    <a:pt x="21478" y="33869"/>
                  </a:lnTo>
                  <a:lnTo>
                    <a:pt x="20972" y="33747"/>
                  </a:lnTo>
                  <a:lnTo>
                    <a:pt x="20465" y="33624"/>
                  </a:lnTo>
                  <a:lnTo>
                    <a:pt x="19959" y="33501"/>
                  </a:lnTo>
                  <a:lnTo>
                    <a:pt x="19453" y="33376"/>
                  </a:lnTo>
                  <a:lnTo>
                    <a:pt x="18946" y="33251"/>
                  </a:lnTo>
                  <a:lnTo>
                    <a:pt x="18440" y="33125"/>
                  </a:lnTo>
                  <a:lnTo>
                    <a:pt x="17936" y="32995"/>
                  </a:lnTo>
                  <a:lnTo>
                    <a:pt x="17436" y="32861"/>
                  </a:lnTo>
                  <a:lnTo>
                    <a:pt x="16940" y="32722"/>
                  </a:lnTo>
                  <a:lnTo>
                    <a:pt x="16448" y="32578"/>
                  </a:lnTo>
                  <a:lnTo>
                    <a:pt x="15961" y="32428"/>
                  </a:lnTo>
                  <a:lnTo>
                    <a:pt x="15478" y="32274"/>
                  </a:lnTo>
                  <a:lnTo>
                    <a:pt x="14999" y="32114"/>
                  </a:lnTo>
                  <a:lnTo>
                    <a:pt x="14524" y="31950"/>
                  </a:lnTo>
                  <a:lnTo>
                    <a:pt x="14053" y="31780"/>
                  </a:lnTo>
                  <a:lnTo>
                    <a:pt x="13587" y="31605"/>
                  </a:lnTo>
                  <a:lnTo>
                    <a:pt x="13134" y="31425"/>
                  </a:lnTo>
                  <a:lnTo>
                    <a:pt x="12687" y="31238"/>
                  </a:lnTo>
                  <a:lnTo>
                    <a:pt x="12247" y="31043"/>
                  </a:lnTo>
                  <a:lnTo>
                    <a:pt x="11811" y="30843"/>
                  </a:lnTo>
                  <a:lnTo>
                    <a:pt x="11382" y="30635"/>
                  </a:lnTo>
                  <a:lnTo>
                    <a:pt x="10959" y="30421"/>
                  </a:lnTo>
                  <a:lnTo>
                    <a:pt x="10542" y="30199"/>
                  </a:lnTo>
                  <a:lnTo>
                    <a:pt x="10130" y="29972"/>
                  </a:lnTo>
                  <a:lnTo>
                    <a:pt x="9725" y="29737"/>
                  </a:lnTo>
                  <a:lnTo>
                    <a:pt x="9325" y="29496"/>
                  </a:lnTo>
                  <a:lnTo>
                    <a:pt x="8934" y="29245"/>
                  </a:lnTo>
                  <a:lnTo>
                    <a:pt x="8552" y="28984"/>
                  </a:lnTo>
                  <a:lnTo>
                    <a:pt x="8181" y="28712"/>
                  </a:lnTo>
                  <a:lnTo>
                    <a:pt x="7820" y="28429"/>
                  </a:lnTo>
                  <a:lnTo>
                    <a:pt x="7468" y="28135"/>
                  </a:lnTo>
                  <a:lnTo>
                    <a:pt x="7128" y="27830"/>
                  </a:lnTo>
                  <a:lnTo>
                    <a:pt x="6797" y="27514"/>
                  </a:lnTo>
                  <a:lnTo>
                    <a:pt x="6476" y="27187"/>
                  </a:lnTo>
                  <a:lnTo>
                    <a:pt x="6165" y="26849"/>
                  </a:lnTo>
                  <a:lnTo>
                    <a:pt x="5865" y="26500"/>
                  </a:lnTo>
                  <a:lnTo>
                    <a:pt x="5584" y="26131"/>
                  </a:lnTo>
                  <a:lnTo>
                    <a:pt x="5315" y="25750"/>
                  </a:lnTo>
                  <a:lnTo>
                    <a:pt x="5057" y="25358"/>
                  </a:lnTo>
                  <a:lnTo>
                    <a:pt x="4812" y="24953"/>
                  </a:lnTo>
                  <a:lnTo>
                    <a:pt x="4578" y="24537"/>
                  </a:lnTo>
                  <a:lnTo>
                    <a:pt x="4356" y="24110"/>
                  </a:lnTo>
                  <a:lnTo>
                    <a:pt x="4146" y="23670"/>
                  </a:lnTo>
                  <a:lnTo>
                    <a:pt x="3948" y="23218"/>
                  </a:lnTo>
                  <a:lnTo>
                    <a:pt x="3761" y="22755"/>
                  </a:lnTo>
                  <a:lnTo>
                    <a:pt x="3586" y="22280"/>
                  </a:lnTo>
                  <a:lnTo>
                    <a:pt x="3434" y="21790"/>
                  </a:lnTo>
                  <a:lnTo>
                    <a:pt x="3298" y="21284"/>
                  </a:lnTo>
                  <a:lnTo>
                    <a:pt x="3177" y="20761"/>
                  </a:lnTo>
                  <a:lnTo>
                    <a:pt x="3073" y="20221"/>
                  </a:lnTo>
                  <a:lnTo>
                    <a:pt x="2985" y="19664"/>
                  </a:lnTo>
                  <a:lnTo>
                    <a:pt x="2913" y="19090"/>
                  </a:lnTo>
                  <a:lnTo>
                    <a:pt x="2857" y="18499"/>
                  </a:lnTo>
                  <a:lnTo>
                    <a:pt x="2817" y="17891"/>
                  </a:lnTo>
                  <a:lnTo>
                    <a:pt x="2793" y="17267"/>
                  </a:lnTo>
                  <a:lnTo>
                    <a:pt x="2785" y="16625"/>
                  </a:lnTo>
                  <a:lnTo>
                    <a:pt x="2802" y="15752"/>
                  </a:lnTo>
                  <a:lnTo>
                    <a:pt x="2855" y="14904"/>
                  </a:lnTo>
                  <a:lnTo>
                    <a:pt x="2944" y="14081"/>
                  </a:lnTo>
                  <a:lnTo>
                    <a:pt x="3068" y="13283"/>
                  </a:lnTo>
                  <a:lnTo>
                    <a:pt x="3228" y="12511"/>
                  </a:lnTo>
                  <a:lnTo>
                    <a:pt x="3423" y="11764"/>
                  </a:lnTo>
                  <a:lnTo>
                    <a:pt x="3653" y="11043"/>
                  </a:lnTo>
                  <a:lnTo>
                    <a:pt x="3919" y="10346"/>
                  </a:lnTo>
                  <a:lnTo>
                    <a:pt x="4220" y="9675"/>
                  </a:lnTo>
                  <a:lnTo>
                    <a:pt x="4557" y="9030"/>
                  </a:lnTo>
                  <a:lnTo>
                    <a:pt x="4925" y="8409"/>
                  </a:lnTo>
                  <a:lnTo>
                    <a:pt x="5320" y="7811"/>
                  </a:lnTo>
                  <a:lnTo>
                    <a:pt x="5742" y="7237"/>
                  </a:lnTo>
                  <a:lnTo>
                    <a:pt x="6191" y="6687"/>
                  </a:lnTo>
                  <a:lnTo>
                    <a:pt x="6667" y="6160"/>
                  </a:lnTo>
                  <a:lnTo>
                    <a:pt x="7170" y="5657"/>
                  </a:lnTo>
                  <a:lnTo>
                    <a:pt x="7700" y="5178"/>
                  </a:lnTo>
                  <a:lnTo>
                    <a:pt x="8257" y="4722"/>
                  </a:lnTo>
                  <a:lnTo>
                    <a:pt x="8841" y="4290"/>
                  </a:lnTo>
                  <a:lnTo>
                    <a:pt x="9452" y="3882"/>
                  </a:lnTo>
                  <a:lnTo>
                    <a:pt x="10097" y="3488"/>
                  </a:lnTo>
                  <a:lnTo>
                    <a:pt x="10765" y="3115"/>
                  </a:lnTo>
                  <a:lnTo>
                    <a:pt x="11457" y="2765"/>
                  </a:lnTo>
                  <a:lnTo>
                    <a:pt x="12173" y="2437"/>
                  </a:lnTo>
                  <a:lnTo>
                    <a:pt x="12912" y="2130"/>
                  </a:lnTo>
                  <a:lnTo>
                    <a:pt x="13675" y="1846"/>
                  </a:lnTo>
                  <a:lnTo>
                    <a:pt x="14461" y="1584"/>
                  </a:lnTo>
                  <a:lnTo>
                    <a:pt x="15272" y="1343"/>
                  </a:lnTo>
                  <a:lnTo>
                    <a:pt x="16105" y="1124"/>
                  </a:lnTo>
                  <a:lnTo>
                    <a:pt x="16963" y="928"/>
                  </a:lnTo>
                  <a:lnTo>
                    <a:pt x="17840" y="751"/>
                  </a:lnTo>
                  <a:lnTo>
                    <a:pt x="18734" y="594"/>
                  </a:lnTo>
                  <a:lnTo>
                    <a:pt x="19643" y="454"/>
                  </a:lnTo>
                  <a:lnTo>
                    <a:pt x="20568" y="334"/>
                  </a:lnTo>
                  <a:lnTo>
                    <a:pt x="21510" y="232"/>
                  </a:lnTo>
                  <a:lnTo>
                    <a:pt x="22467" y="148"/>
                  </a:lnTo>
                  <a:lnTo>
                    <a:pt x="23441" y="83"/>
                  </a:lnTo>
                  <a:lnTo>
                    <a:pt x="24430" y="37"/>
                  </a:lnTo>
                  <a:lnTo>
                    <a:pt x="25436" y="9"/>
                  </a:lnTo>
                  <a:lnTo>
                    <a:pt x="26457" y="0"/>
                  </a:lnTo>
                  <a:lnTo>
                    <a:pt x="27605" y="9"/>
                  </a:lnTo>
                  <a:lnTo>
                    <a:pt x="28719" y="37"/>
                  </a:lnTo>
                  <a:lnTo>
                    <a:pt x="29799" y="83"/>
                  </a:lnTo>
                  <a:lnTo>
                    <a:pt x="30846" y="148"/>
                  </a:lnTo>
                  <a:lnTo>
                    <a:pt x="31859" y="232"/>
                  </a:lnTo>
                  <a:lnTo>
                    <a:pt x="32838" y="334"/>
                  </a:lnTo>
                  <a:lnTo>
                    <a:pt x="33783" y="454"/>
                  </a:lnTo>
                  <a:lnTo>
                    <a:pt x="34694" y="594"/>
                  </a:lnTo>
                  <a:lnTo>
                    <a:pt x="35572" y="751"/>
                  </a:lnTo>
                  <a:lnTo>
                    <a:pt x="36416" y="928"/>
                  </a:lnTo>
                  <a:lnTo>
                    <a:pt x="37238" y="1115"/>
                  </a:lnTo>
                  <a:lnTo>
                    <a:pt x="38031" y="1321"/>
                  </a:lnTo>
                  <a:lnTo>
                    <a:pt x="38797" y="1547"/>
                  </a:lnTo>
                  <a:lnTo>
                    <a:pt x="39535" y="1792"/>
                  </a:lnTo>
                  <a:lnTo>
                    <a:pt x="40245" y="2057"/>
                  </a:lnTo>
                  <a:lnTo>
                    <a:pt x="40928" y="2341"/>
                  </a:lnTo>
                  <a:lnTo>
                    <a:pt x="41582" y="2644"/>
                  </a:lnTo>
                  <a:lnTo>
                    <a:pt x="42209" y="2967"/>
                  </a:lnTo>
                  <a:lnTo>
                    <a:pt x="42808" y="3309"/>
                  </a:lnTo>
                  <a:lnTo>
                    <a:pt x="43379" y="3671"/>
                  </a:lnTo>
                  <a:lnTo>
                    <a:pt x="43932" y="4052"/>
                  </a:lnTo>
                  <a:lnTo>
                    <a:pt x="44461" y="4452"/>
                  </a:lnTo>
                  <a:lnTo>
                    <a:pt x="44965" y="4872"/>
                  </a:lnTo>
                  <a:lnTo>
                    <a:pt x="45445" y="5311"/>
                  </a:lnTo>
                  <a:lnTo>
                    <a:pt x="45900" y="5770"/>
                  </a:lnTo>
                  <a:lnTo>
                    <a:pt x="46331" y="6248"/>
                  </a:lnTo>
                  <a:lnTo>
                    <a:pt x="46737" y="6746"/>
                  </a:lnTo>
                  <a:lnTo>
                    <a:pt x="47119" y="7263"/>
                  </a:lnTo>
                  <a:lnTo>
                    <a:pt x="47476" y="7799"/>
                  </a:lnTo>
                  <a:lnTo>
                    <a:pt x="47809" y="8355"/>
                  </a:lnTo>
                  <a:lnTo>
                    <a:pt x="48130" y="8921"/>
                  </a:lnTo>
                  <a:lnTo>
                    <a:pt x="48432" y="9507"/>
                  </a:lnTo>
                  <a:lnTo>
                    <a:pt x="48717" y="10113"/>
                  </a:lnTo>
                  <a:lnTo>
                    <a:pt x="48984" y="10738"/>
                  </a:lnTo>
                  <a:lnTo>
                    <a:pt x="49234" y="11382"/>
                  </a:lnTo>
                  <a:lnTo>
                    <a:pt x="49465" y="12046"/>
                  </a:lnTo>
                  <a:lnTo>
                    <a:pt x="49679" y="12729"/>
                  </a:lnTo>
                  <a:lnTo>
                    <a:pt x="49875" y="13432"/>
                  </a:lnTo>
                  <a:lnTo>
                    <a:pt x="50054" y="14154"/>
                  </a:lnTo>
                  <a:lnTo>
                    <a:pt x="50215" y="14895"/>
                  </a:lnTo>
                  <a:lnTo>
                    <a:pt x="38146" y="16541"/>
                  </a:lnTo>
                  <a:lnTo>
                    <a:pt x="37941" y="15792"/>
                  </a:lnTo>
                  <a:lnTo>
                    <a:pt x="37697" y="15081"/>
                  </a:lnTo>
                  <a:lnTo>
                    <a:pt x="37414" y="14408"/>
                  </a:lnTo>
                  <a:lnTo>
                    <a:pt x="37093" y="13773"/>
                  </a:lnTo>
                  <a:lnTo>
                    <a:pt x="36733" y="13176"/>
                  </a:lnTo>
                  <a:lnTo>
                    <a:pt x="36333" y="12617"/>
                  </a:lnTo>
                  <a:lnTo>
                    <a:pt x="35895" y="12095"/>
                  </a:lnTo>
                  <a:lnTo>
                    <a:pt x="35418" y="11612"/>
                  </a:lnTo>
                  <a:lnTo>
                    <a:pt x="34903" y="11167"/>
                  </a:lnTo>
                  <a:lnTo>
                    <a:pt x="34348" y="10760"/>
                  </a:lnTo>
                  <a:lnTo>
                    <a:pt x="33758" y="10391"/>
                  </a:lnTo>
                  <a:lnTo>
                    <a:pt x="33118" y="10061"/>
                  </a:lnTo>
                  <a:lnTo>
                    <a:pt x="32428" y="9770"/>
                  </a:lnTo>
                  <a:lnTo>
                    <a:pt x="31688" y="9518"/>
                  </a:lnTo>
                  <a:lnTo>
                    <a:pt x="30899" y="9304"/>
                  </a:lnTo>
                  <a:lnTo>
                    <a:pt x="30059" y="9129"/>
                  </a:lnTo>
                  <a:lnTo>
                    <a:pt x="29170" y="8993"/>
                  </a:lnTo>
                  <a:lnTo>
                    <a:pt x="28231" y="8896"/>
                  </a:lnTo>
                  <a:lnTo>
                    <a:pt x="27243" y="8838"/>
                  </a:lnTo>
                  <a:lnTo>
                    <a:pt x="26204" y="8819"/>
                  </a:lnTo>
                  <a:lnTo>
                    <a:pt x="25557" y="8825"/>
                  </a:lnTo>
                  <a:lnTo>
                    <a:pt x="24932" y="8842"/>
                  </a:lnTo>
                  <a:lnTo>
                    <a:pt x="24328" y="8872"/>
                  </a:lnTo>
                  <a:lnTo>
                    <a:pt x="23747" y="8913"/>
                  </a:lnTo>
                  <a:lnTo>
                    <a:pt x="23187" y="8966"/>
                  </a:lnTo>
                  <a:lnTo>
                    <a:pt x="22649" y="9031"/>
                  </a:lnTo>
                  <a:lnTo>
                    <a:pt x="22134" y="9108"/>
                  </a:lnTo>
                  <a:lnTo>
                    <a:pt x="21640" y="9197"/>
                  </a:lnTo>
                  <a:lnTo>
                    <a:pt x="21168" y="9297"/>
                  </a:lnTo>
                  <a:lnTo>
                    <a:pt x="20719" y="9410"/>
                  </a:lnTo>
                  <a:lnTo>
                    <a:pt x="20297" y="9523"/>
                  </a:lnTo>
                  <a:lnTo>
                    <a:pt x="19891" y="9646"/>
                  </a:lnTo>
                  <a:lnTo>
                    <a:pt x="19503" y="9777"/>
                  </a:lnTo>
                  <a:lnTo>
                    <a:pt x="19132" y="9916"/>
                  </a:lnTo>
                  <a:lnTo>
                    <a:pt x="18777" y="10064"/>
                  </a:lnTo>
                  <a:lnTo>
                    <a:pt x="18440" y="10220"/>
                  </a:lnTo>
                  <a:lnTo>
                    <a:pt x="18119" y="10384"/>
                  </a:lnTo>
                  <a:lnTo>
                    <a:pt x="17815" y="10557"/>
                  </a:lnTo>
                  <a:lnTo>
                    <a:pt x="17528" y="10739"/>
                  </a:lnTo>
                  <a:lnTo>
                    <a:pt x="17258" y="10929"/>
                  </a:lnTo>
                  <a:lnTo>
                    <a:pt x="17012" y="11126"/>
                  </a:lnTo>
                  <a:lnTo>
                    <a:pt x="16781" y="11330"/>
                  </a:lnTo>
                  <a:lnTo>
                    <a:pt x="16563" y="11541"/>
                  </a:lnTo>
                  <a:lnTo>
                    <a:pt x="16360" y="11759"/>
                  </a:lnTo>
                  <a:lnTo>
                    <a:pt x="16172" y="11984"/>
                  </a:lnTo>
                  <a:lnTo>
                    <a:pt x="15997" y="12215"/>
                  </a:lnTo>
                  <a:lnTo>
                    <a:pt x="15838" y="12453"/>
                  </a:lnTo>
                  <a:lnTo>
                    <a:pt x="15692" y="12698"/>
                  </a:lnTo>
                  <a:lnTo>
                    <a:pt x="15561" y="12949"/>
                  </a:lnTo>
                  <a:lnTo>
                    <a:pt x="15444" y="13207"/>
                  </a:lnTo>
                  <a:lnTo>
                    <a:pt x="15340" y="13462"/>
                  </a:lnTo>
                  <a:lnTo>
                    <a:pt x="15246" y="13720"/>
                  </a:lnTo>
                  <a:lnTo>
                    <a:pt x="15164" y="13982"/>
                  </a:lnTo>
                  <a:lnTo>
                    <a:pt x="15093" y="14247"/>
                  </a:lnTo>
                  <a:lnTo>
                    <a:pt x="15032" y="14515"/>
                  </a:lnTo>
                  <a:lnTo>
                    <a:pt x="14983" y="14787"/>
                  </a:lnTo>
                  <a:lnTo>
                    <a:pt x="14945" y="15062"/>
                  </a:lnTo>
                  <a:lnTo>
                    <a:pt x="14917" y="15341"/>
                  </a:lnTo>
                  <a:lnTo>
                    <a:pt x="14901" y="15623"/>
                  </a:lnTo>
                  <a:lnTo>
                    <a:pt x="14895" y="15908"/>
                  </a:lnTo>
                  <a:lnTo>
                    <a:pt x="14906" y="16339"/>
                  </a:lnTo>
                  <a:lnTo>
                    <a:pt x="14937" y="16755"/>
                  </a:lnTo>
                  <a:lnTo>
                    <a:pt x="14990" y="17156"/>
                  </a:lnTo>
                  <a:lnTo>
                    <a:pt x="15064" y="17542"/>
                  </a:lnTo>
                  <a:lnTo>
                    <a:pt x="15159" y="17912"/>
                  </a:lnTo>
                  <a:lnTo>
                    <a:pt x="15275" y="18268"/>
                  </a:lnTo>
                  <a:lnTo>
                    <a:pt x="15412" y="18608"/>
                  </a:lnTo>
                  <a:lnTo>
                    <a:pt x="15570" y="18933"/>
                  </a:lnTo>
                  <a:lnTo>
                    <a:pt x="15750" y="19242"/>
                  </a:lnTo>
                  <a:lnTo>
                    <a:pt x="15950" y="19537"/>
                  </a:lnTo>
                  <a:lnTo>
                    <a:pt x="16170" y="19811"/>
                  </a:lnTo>
                  <a:lnTo>
                    <a:pt x="16406" y="20077"/>
                  </a:lnTo>
                  <a:lnTo>
                    <a:pt x="16659" y="20335"/>
                  </a:lnTo>
                  <a:lnTo>
                    <a:pt x="16929" y="20583"/>
                  </a:lnTo>
                  <a:lnTo>
                    <a:pt x="17216" y="20824"/>
                  </a:lnTo>
                  <a:lnTo>
                    <a:pt x="17520" y="21056"/>
                  </a:lnTo>
                  <a:lnTo>
                    <a:pt x="17841" y="21280"/>
                  </a:lnTo>
                  <a:lnTo>
                    <a:pt x="18178" y="21495"/>
                  </a:lnTo>
                  <a:lnTo>
                    <a:pt x="18533" y="21702"/>
                  </a:lnTo>
                  <a:lnTo>
                    <a:pt x="18904" y="21900"/>
                  </a:lnTo>
                  <a:lnTo>
                    <a:pt x="19291" y="22083"/>
                  </a:lnTo>
                  <a:lnTo>
                    <a:pt x="19692" y="22261"/>
                  </a:lnTo>
                  <a:lnTo>
                    <a:pt x="20108" y="22434"/>
                  </a:lnTo>
                  <a:lnTo>
                    <a:pt x="20538" y="22602"/>
                  </a:lnTo>
                  <a:lnTo>
                    <a:pt x="20982" y="22765"/>
                  </a:lnTo>
                  <a:lnTo>
                    <a:pt x="21441" y="22923"/>
                  </a:lnTo>
                  <a:lnTo>
                    <a:pt x="21914" y="23076"/>
                  </a:lnTo>
                  <a:lnTo>
                    <a:pt x="22401" y="23223"/>
                  </a:lnTo>
                  <a:lnTo>
                    <a:pt x="22903" y="23366"/>
                  </a:lnTo>
                  <a:lnTo>
                    <a:pt x="23419" y="23504"/>
                  </a:lnTo>
                  <a:lnTo>
                    <a:pt x="23956" y="23631"/>
                  </a:lnTo>
                  <a:lnTo>
                    <a:pt x="24503" y="23758"/>
                  </a:lnTo>
                  <a:lnTo>
                    <a:pt x="25060" y="23887"/>
                  </a:lnTo>
                  <a:lnTo>
                    <a:pt x="25627" y="24017"/>
                  </a:lnTo>
                  <a:lnTo>
                    <a:pt x="26204" y="24147"/>
                  </a:lnTo>
                  <a:lnTo>
                    <a:pt x="26792" y="24278"/>
                  </a:lnTo>
                  <a:lnTo>
                    <a:pt x="27389" y="24410"/>
                  </a:lnTo>
                  <a:lnTo>
                    <a:pt x="27997" y="24543"/>
                  </a:lnTo>
                  <a:lnTo>
                    <a:pt x="28615" y="24677"/>
                  </a:lnTo>
                  <a:lnTo>
                    <a:pt x="29242" y="24812"/>
                  </a:lnTo>
                  <a:lnTo>
                    <a:pt x="29799" y="24931"/>
                  </a:lnTo>
                  <a:lnTo>
                    <a:pt x="30355" y="25051"/>
                  </a:lnTo>
                  <a:lnTo>
                    <a:pt x="30910" y="25174"/>
                  </a:lnTo>
                  <a:lnTo>
                    <a:pt x="31464" y="25298"/>
                  </a:lnTo>
                  <a:lnTo>
                    <a:pt x="32017" y="25424"/>
                  </a:lnTo>
                  <a:lnTo>
                    <a:pt x="32569" y="25551"/>
                  </a:lnTo>
                  <a:lnTo>
                    <a:pt x="33121" y="25680"/>
                  </a:lnTo>
                  <a:lnTo>
                    <a:pt x="33671" y="25811"/>
                  </a:lnTo>
                  <a:lnTo>
                    <a:pt x="34221" y="25943"/>
                  </a:lnTo>
                  <a:lnTo>
                    <a:pt x="34770" y="26078"/>
                  </a:lnTo>
                  <a:lnTo>
                    <a:pt x="35316" y="26207"/>
                  </a:lnTo>
                  <a:lnTo>
                    <a:pt x="35857" y="26341"/>
                  </a:lnTo>
                  <a:lnTo>
                    <a:pt x="36393" y="26480"/>
                  </a:lnTo>
                  <a:lnTo>
                    <a:pt x="36924" y="26624"/>
                  </a:lnTo>
                  <a:lnTo>
                    <a:pt x="37450" y="26774"/>
                  </a:lnTo>
                  <a:lnTo>
                    <a:pt x="37971" y="26928"/>
                  </a:lnTo>
                  <a:lnTo>
                    <a:pt x="38486" y="27088"/>
                  </a:lnTo>
                  <a:lnTo>
                    <a:pt x="38997" y="27252"/>
                  </a:lnTo>
                  <a:lnTo>
                    <a:pt x="39502" y="27422"/>
                  </a:lnTo>
                  <a:lnTo>
                    <a:pt x="40003" y="27597"/>
                  </a:lnTo>
                  <a:lnTo>
                    <a:pt x="40497" y="27778"/>
                  </a:lnTo>
                  <a:lnTo>
                    <a:pt x="40985" y="27966"/>
                  </a:lnTo>
                  <a:lnTo>
                    <a:pt x="41466" y="28163"/>
                  </a:lnTo>
                  <a:lnTo>
                    <a:pt x="41941" y="28366"/>
                  </a:lnTo>
                  <a:lnTo>
                    <a:pt x="42408" y="28578"/>
                  </a:lnTo>
                  <a:lnTo>
                    <a:pt x="42869" y="28797"/>
                  </a:lnTo>
                  <a:lnTo>
                    <a:pt x="43323" y="29023"/>
                  </a:lnTo>
                  <a:lnTo>
                    <a:pt x="43770" y="29258"/>
                  </a:lnTo>
                  <a:lnTo>
                    <a:pt x="44211" y="29499"/>
                  </a:lnTo>
                  <a:lnTo>
                    <a:pt x="44645" y="29749"/>
                  </a:lnTo>
                  <a:lnTo>
                    <a:pt x="45069" y="30008"/>
                  </a:lnTo>
                  <a:lnTo>
                    <a:pt x="45482" y="30279"/>
                  </a:lnTo>
                  <a:lnTo>
                    <a:pt x="45883" y="30562"/>
                  </a:lnTo>
                  <a:lnTo>
                    <a:pt x="46272" y="30856"/>
                  </a:lnTo>
                  <a:lnTo>
                    <a:pt x="46649" y="31162"/>
                  </a:lnTo>
                  <a:lnTo>
                    <a:pt x="47014" y="31481"/>
                  </a:lnTo>
                  <a:lnTo>
                    <a:pt x="47368" y="31811"/>
                  </a:lnTo>
                  <a:lnTo>
                    <a:pt x="47710" y="32152"/>
                  </a:lnTo>
                  <a:lnTo>
                    <a:pt x="48040" y="32506"/>
                  </a:lnTo>
                  <a:lnTo>
                    <a:pt x="48358" y="32871"/>
                  </a:lnTo>
                  <a:lnTo>
                    <a:pt x="48671" y="33241"/>
                  </a:lnTo>
                  <a:lnTo>
                    <a:pt x="48971" y="33626"/>
                  </a:lnTo>
                  <a:lnTo>
                    <a:pt x="49255" y="34025"/>
                  </a:lnTo>
                  <a:lnTo>
                    <a:pt x="49526" y="34438"/>
                  </a:lnTo>
                  <a:lnTo>
                    <a:pt x="49782" y="34865"/>
                  </a:lnTo>
                  <a:lnTo>
                    <a:pt x="50024" y="35307"/>
                  </a:lnTo>
                  <a:lnTo>
                    <a:pt x="50251" y="35763"/>
                  </a:lnTo>
                  <a:lnTo>
                    <a:pt x="50464" y="36234"/>
                  </a:lnTo>
                  <a:lnTo>
                    <a:pt x="50663" y="36719"/>
                  </a:lnTo>
                  <a:lnTo>
                    <a:pt x="50848" y="37218"/>
                  </a:lnTo>
                  <a:lnTo>
                    <a:pt x="51024" y="37733"/>
                  </a:lnTo>
                  <a:lnTo>
                    <a:pt x="51182" y="38268"/>
                  </a:lnTo>
                  <a:lnTo>
                    <a:pt x="51321" y="38820"/>
                  </a:lnTo>
                  <a:lnTo>
                    <a:pt x="51442" y="39392"/>
                  </a:lnTo>
                  <a:lnTo>
                    <a:pt x="51544" y="39982"/>
                  </a:lnTo>
                  <a:lnTo>
                    <a:pt x="51627" y="40590"/>
                  </a:lnTo>
                  <a:lnTo>
                    <a:pt x="51692" y="41217"/>
                  </a:lnTo>
                  <a:lnTo>
                    <a:pt x="51739" y="41863"/>
                  </a:lnTo>
                  <a:lnTo>
                    <a:pt x="51767" y="425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042602" y="4292811"/>
              <a:ext cx="12448" cy="59456"/>
            </a:xfrm>
            <a:custGeom>
              <a:avLst/>
              <a:pathLst>
                <a:path w="12448" h="59456">
                  <a:moveTo>
                    <a:pt x="0" y="59456"/>
                  </a:moveTo>
                  <a:lnTo>
                    <a:pt x="0" y="0"/>
                  </a:lnTo>
                  <a:lnTo>
                    <a:pt x="12448" y="0"/>
                  </a:lnTo>
                  <a:lnTo>
                    <a:pt x="12448" y="594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062983" y="4292811"/>
              <a:ext cx="57979" cy="59456"/>
            </a:xfrm>
            <a:custGeom>
              <a:avLst/>
              <a:pathLst>
                <a:path w="57979" h="59456">
                  <a:moveTo>
                    <a:pt x="45657" y="59456"/>
                  </a:moveTo>
                  <a:lnTo>
                    <a:pt x="40383" y="44265"/>
                  </a:lnTo>
                  <a:lnTo>
                    <a:pt x="17722" y="44265"/>
                  </a:lnTo>
                  <a:lnTo>
                    <a:pt x="12448" y="59456"/>
                  </a:lnTo>
                  <a:lnTo>
                    <a:pt x="0" y="59456"/>
                  </a:lnTo>
                  <a:lnTo>
                    <a:pt x="21689" y="0"/>
                  </a:lnTo>
                  <a:lnTo>
                    <a:pt x="36374" y="0"/>
                  </a:lnTo>
                  <a:lnTo>
                    <a:pt x="57979" y="594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083491" y="4302603"/>
              <a:ext cx="17090" cy="25105"/>
            </a:xfrm>
            <a:custGeom>
              <a:avLst/>
              <a:pathLst>
                <a:path w="17090" h="25105">
                  <a:moveTo>
                    <a:pt x="11224" y="8015"/>
                  </a:moveTo>
                  <a:lnTo>
                    <a:pt x="11123" y="7720"/>
                  </a:lnTo>
                  <a:lnTo>
                    <a:pt x="11022" y="7425"/>
                  </a:lnTo>
                  <a:lnTo>
                    <a:pt x="10920" y="7129"/>
                  </a:lnTo>
                  <a:lnTo>
                    <a:pt x="10819" y="6834"/>
                  </a:lnTo>
                  <a:lnTo>
                    <a:pt x="10718" y="6538"/>
                  </a:lnTo>
                  <a:lnTo>
                    <a:pt x="10616" y="6243"/>
                  </a:lnTo>
                  <a:lnTo>
                    <a:pt x="10515" y="5948"/>
                  </a:lnTo>
                  <a:lnTo>
                    <a:pt x="10414" y="5652"/>
                  </a:lnTo>
                  <a:lnTo>
                    <a:pt x="10313" y="5357"/>
                  </a:lnTo>
                  <a:lnTo>
                    <a:pt x="10211" y="5062"/>
                  </a:lnTo>
                  <a:lnTo>
                    <a:pt x="10119" y="4761"/>
                  </a:lnTo>
                  <a:lnTo>
                    <a:pt x="10029" y="4466"/>
                  </a:lnTo>
                  <a:lnTo>
                    <a:pt x="9940" y="4177"/>
                  </a:lnTo>
                  <a:lnTo>
                    <a:pt x="9853" y="3893"/>
                  </a:lnTo>
                  <a:lnTo>
                    <a:pt x="9768" y="3616"/>
                  </a:lnTo>
                  <a:lnTo>
                    <a:pt x="9685" y="3345"/>
                  </a:lnTo>
                  <a:lnTo>
                    <a:pt x="9603" y="3080"/>
                  </a:lnTo>
                  <a:lnTo>
                    <a:pt x="9523" y="2820"/>
                  </a:lnTo>
                  <a:lnTo>
                    <a:pt x="9444" y="2566"/>
                  </a:lnTo>
                  <a:lnTo>
                    <a:pt x="9367" y="2319"/>
                  </a:lnTo>
                  <a:lnTo>
                    <a:pt x="9301" y="2070"/>
                  </a:lnTo>
                  <a:lnTo>
                    <a:pt x="9236" y="1831"/>
                  </a:lnTo>
                  <a:lnTo>
                    <a:pt x="9172" y="1601"/>
                  </a:lnTo>
                  <a:lnTo>
                    <a:pt x="9111" y="1380"/>
                  </a:lnTo>
                  <a:lnTo>
                    <a:pt x="9051" y="1169"/>
                  </a:lnTo>
                  <a:lnTo>
                    <a:pt x="8993" y="967"/>
                  </a:lnTo>
                  <a:lnTo>
                    <a:pt x="8936" y="774"/>
                  </a:lnTo>
                  <a:lnTo>
                    <a:pt x="8881" y="590"/>
                  </a:lnTo>
                  <a:lnTo>
                    <a:pt x="8828" y="416"/>
                  </a:lnTo>
                  <a:lnTo>
                    <a:pt x="8777" y="251"/>
                  </a:lnTo>
                  <a:lnTo>
                    <a:pt x="8736" y="98"/>
                  </a:lnTo>
                  <a:lnTo>
                    <a:pt x="8348" y="0"/>
                  </a:lnTo>
                  <a:lnTo>
                    <a:pt x="8311" y="140"/>
                  </a:lnTo>
                  <a:lnTo>
                    <a:pt x="8270" y="293"/>
                  </a:lnTo>
                  <a:lnTo>
                    <a:pt x="8226" y="458"/>
                  </a:lnTo>
                  <a:lnTo>
                    <a:pt x="8179" y="631"/>
                  </a:lnTo>
                  <a:lnTo>
                    <a:pt x="8128" y="812"/>
                  </a:lnTo>
                  <a:lnTo>
                    <a:pt x="8074" y="1002"/>
                  </a:lnTo>
                  <a:lnTo>
                    <a:pt x="8017" y="1200"/>
                  </a:lnTo>
                  <a:lnTo>
                    <a:pt x="7956" y="1407"/>
                  </a:lnTo>
                  <a:lnTo>
                    <a:pt x="7892" y="1622"/>
                  </a:lnTo>
                  <a:lnTo>
                    <a:pt x="7825" y="1846"/>
                  </a:lnTo>
                  <a:lnTo>
                    <a:pt x="7754" y="2078"/>
                  </a:lnTo>
                  <a:lnTo>
                    <a:pt x="7679" y="2319"/>
                  </a:lnTo>
                  <a:lnTo>
                    <a:pt x="7610" y="2566"/>
                  </a:lnTo>
                  <a:lnTo>
                    <a:pt x="7538" y="2820"/>
                  </a:lnTo>
                  <a:lnTo>
                    <a:pt x="7462" y="3080"/>
                  </a:lnTo>
                  <a:lnTo>
                    <a:pt x="7382" y="3345"/>
                  </a:lnTo>
                  <a:lnTo>
                    <a:pt x="7300" y="3616"/>
                  </a:lnTo>
                  <a:lnTo>
                    <a:pt x="7214" y="3893"/>
                  </a:lnTo>
                  <a:lnTo>
                    <a:pt x="7124" y="4177"/>
                  </a:lnTo>
                  <a:lnTo>
                    <a:pt x="7031" y="4466"/>
                  </a:lnTo>
                  <a:lnTo>
                    <a:pt x="6935" y="4761"/>
                  </a:lnTo>
                  <a:lnTo>
                    <a:pt x="6836" y="5062"/>
                  </a:lnTo>
                  <a:lnTo>
                    <a:pt x="6742" y="5357"/>
                  </a:lnTo>
                  <a:lnTo>
                    <a:pt x="6648" y="5652"/>
                  </a:lnTo>
                  <a:lnTo>
                    <a:pt x="6553" y="5948"/>
                  </a:lnTo>
                  <a:lnTo>
                    <a:pt x="6457" y="6243"/>
                  </a:lnTo>
                  <a:lnTo>
                    <a:pt x="6361" y="6538"/>
                  </a:lnTo>
                  <a:lnTo>
                    <a:pt x="6263" y="6834"/>
                  </a:lnTo>
                  <a:lnTo>
                    <a:pt x="6165" y="7129"/>
                  </a:lnTo>
                  <a:lnTo>
                    <a:pt x="6066" y="7425"/>
                  </a:lnTo>
                  <a:lnTo>
                    <a:pt x="5966" y="7720"/>
                  </a:lnTo>
                  <a:lnTo>
                    <a:pt x="5865" y="8015"/>
                  </a:lnTo>
                  <a:lnTo>
                    <a:pt x="0" y="25105"/>
                  </a:lnTo>
                  <a:lnTo>
                    <a:pt x="17090" y="25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511991" y="5207934"/>
              <a:ext cx="20379" cy="22088"/>
            </a:xfrm>
            <a:custGeom>
              <a:avLst/>
              <a:pathLst>
                <a:path w="20379" h="22088">
                  <a:moveTo>
                    <a:pt x="15175" y="22088"/>
                  </a:moveTo>
                  <a:lnTo>
                    <a:pt x="10048" y="13701"/>
                  </a:lnTo>
                  <a:lnTo>
                    <a:pt x="4624" y="13701"/>
                  </a:lnTo>
                  <a:lnTo>
                    <a:pt x="4624" y="22088"/>
                  </a:lnTo>
                  <a:lnTo>
                    <a:pt x="0" y="22088"/>
                  </a:lnTo>
                  <a:lnTo>
                    <a:pt x="0" y="0"/>
                  </a:lnTo>
                  <a:lnTo>
                    <a:pt x="11036" y="0"/>
                  </a:lnTo>
                  <a:lnTo>
                    <a:pt x="11444" y="4"/>
                  </a:lnTo>
                  <a:lnTo>
                    <a:pt x="11842" y="18"/>
                  </a:lnTo>
                  <a:lnTo>
                    <a:pt x="12230" y="42"/>
                  </a:lnTo>
                  <a:lnTo>
                    <a:pt x="12606" y="75"/>
                  </a:lnTo>
                  <a:lnTo>
                    <a:pt x="12972" y="117"/>
                  </a:lnTo>
                  <a:lnTo>
                    <a:pt x="13327" y="169"/>
                  </a:lnTo>
                  <a:lnTo>
                    <a:pt x="13672" y="230"/>
                  </a:lnTo>
                  <a:lnTo>
                    <a:pt x="14006" y="300"/>
                  </a:lnTo>
                  <a:lnTo>
                    <a:pt x="14329" y="380"/>
                  </a:lnTo>
                  <a:lnTo>
                    <a:pt x="14642" y="470"/>
                  </a:lnTo>
                  <a:lnTo>
                    <a:pt x="14947" y="565"/>
                  </a:lnTo>
                  <a:lnTo>
                    <a:pt x="15242" y="668"/>
                  </a:lnTo>
                  <a:lnTo>
                    <a:pt x="15526" y="779"/>
                  </a:lnTo>
                  <a:lnTo>
                    <a:pt x="15800" y="899"/>
                  </a:lnTo>
                  <a:lnTo>
                    <a:pt x="16064" y="1026"/>
                  </a:lnTo>
                  <a:lnTo>
                    <a:pt x="16318" y="1162"/>
                  </a:lnTo>
                  <a:lnTo>
                    <a:pt x="16561" y="1306"/>
                  </a:lnTo>
                  <a:lnTo>
                    <a:pt x="16794" y="1458"/>
                  </a:lnTo>
                  <a:lnTo>
                    <a:pt x="17016" y="1618"/>
                  </a:lnTo>
                  <a:lnTo>
                    <a:pt x="17228" y="1787"/>
                  </a:lnTo>
                  <a:lnTo>
                    <a:pt x="17430" y="1960"/>
                  </a:lnTo>
                  <a:lnTo>
                    <a:pt x="17621" y="2140"/>
                  </a:lnTo>
                  <a:lnTo>
                    <a:pt x="17801" y="2328"/>
                  </a:lnTo>
                  <a:lnTo>
                    <a:pt x="17971" y="2524"/>
                  </a:lnTo>
                  <a:lnTo>
                    <a:pt x="18130" y="2727"/>
                  </a:lnTo>
                  <a:lnTo>
                    <a:pt x="18278" y="2938"/>
                  </a:lnTo>
                  <a:lnTo>
                    <a:pt x="18416" y="3156"/>
                  </a:lnTo>
                  <a:lnTo>
                    <a:pt x="18543" y="3382"/>
                  </a:lnTo>
                  <a:lnTo>
                    <a:pt x="18659" y="3615"/>
                  </a:lnTo>
                  <a:lnTo>
                    <a:pt x="18765" y="3856"/>
                  </a:lnTo>
                  <a:lnTo>
                    <a:pt x="18863" y="4101"/>
                  </a:lnTo>
                  <a:lnTo>
                    <a:pt x="18951" y="4351"/>
                  </a:lnTo>
                  <a:lnTo>
                    <a:pt x="19028" y="4608"/>
                  </a:lnTo>
                  <a:lnTo>
                    <a:pt x="19096" y="4872"/>
                  </a:lnTo>
                  <a:lnTo>
                    <a:pt x="19153" y="5141"/>
                  </a:lnTo>
                  <a:lnTo>
                    <a:pt x="19199" y="5417"/>
                  </a:lnTo>
                  <a:lnTo>
                    <a:pt x="19235" y="5700"/>
                  </a:lnTo>
                  <a:lnTo>
                    <a:pt x="19261" y="5988"/>
                  </a:lnTo>
                  <a:lnTo>
                    <a:pt x="19277" y="6283"/>
                  </a:lnTo>
                  <a:lnTo>
                    <a:pt x="19282" y="6584"/>
                  </a:lnTo>
                  <a:lnTo>
                    <a:pt x="19278" y="6829"/>
                  </a:lnTo>
                  <a:lnTo>
                    <a:pt x="19267" y="7071"/>
                  </a:lnTo>
                  <a:lnTo>
                    <a:pt x="19248" y="7308"/>
                  </a:lnTo>
                  <a:lnTo>
                    <a:pt x="19222" y="7542"/>
                  </a:lnTo>
                  <a:lnTo>
                    <a:pt x="19188" y="7771"/>
                  </a:lnTo>
                  <a:lnTo>
                    <a:pt x="19146" y="7997"/>
                  </a:lnTo>
                  <a:lnTo>
                    <a:pt x="19098" y="8218"/>
                  </a:lnTo>
                  <a:lnTo>
                    <a:pt x="19041" y="8435"/>
                  </a:lnTo>
                  <a:lnTo>
                    <a:pt x="18977" y="8648"/>
                  </a:lnTo>
                  <a:lnTo>
                    <a:pt x="18906" y="8857"/>
                  </a:lnTo>
                  <a:lnTo>
                    <a:pt x="18831" y="9058"/>
                  </a:lnTo>
                  <a:lnTo>
                    <a:pt x="18750" y="9256"/>
                  </a:lnTo>
                  <a:lnTo>
                    <a:pt x="18663" y="9449"/>
                  </a:lnTo>
                  <a:lnTo>
                    <a:pt x="18570" y="9637"/>
                  </a:lnTo>
                  <a:lnTo>
                    <a:pt x="18471" y="9821"/>
                  </a:lnTo>
                  <a:lnTo>
                    <a:pt x="18366" y="10001"/>
                  </a:lnTo>
                  <a:lnTo>
                    <a:pt x="18255" y="10176"/>
                  </a:lnTo>
                  <a:lnTo>
                    <a:pt x="18138" y="10347"/>
                  </a:lnTo>
                  <a:lnTo>
                    <a:pt x="18015" y="10513"/>
                  </a:lnTo>
                  <a:lnTo>
                    <a:pt x="17887" y="10675"/>
                  </a:lnTo>
                  <a:lnTo>
                    <a:pt x="17756" y="10833"/>
                  </a:lnTo>
                  <a:lnTo>
                    <a:pt x="17620" y="10985"/>
                  </a:lnTo>
                  <a:lnTo>
                    <a:pt x="17478" y="11133"/>
                  </a:lnTo>
                  <a:lnTo>
                    <a:pt x="17332" y="11275"/>
                  </a:lnTo>
                  <a:lnTo>
                    <a:pt x="17181" y="11412"/>
                  </a:lnTo>
                  <a:lnTo>
                    <a:pt x="17025" y="11544"/>
                  </a:lnTo>
                  <a:lnTo>
                    <a:pt x="16864" y="11672"/>
                  </a:lnTo>
                  <a:lnTo>
                    <a:pt x="16698" y="11794"/>
                  </a:lnTo>
                  <a:lnTo>
                    <a:pt x="16527" y="11911"/>
                  </a:lnTo>
                  <a:lnTo>
                    <a:pt x="16350" y="12024"/>
                  </a:lnTo>
                  <a:lnTo>
                    <a:pt x="16170" y="12127"/>
                  </a:lnTo>
                  <a:lnTo>
                    <a:pt x="15987" y="12225"/>
                  </a:lnTo>
                  <a:lnTo>
                    <a:pt x="15800" y="12318"/>
                  </a:lnTo>
                  <a:lnTo>
                    <a:pt x="15610" y="12405"/>
                  </a:lnTo>
                  <a:lnTo>
                    <a:pt x="15418" y="12486"/>
                  </a:lnTo>
                  <a:lnTo>
                    <a:pt x="15222" y="12562"/>
                  </a:lnTo>
                  <a:lnTo>
                    <a:pt x="15023" y="12632"/>
                  </a:lnTo>
                  <a:lnTo>
                    <a:pt x="14820" y="12696"/>
                  </a:lnTo>
                  <a:lnTo>
                    <a:pt x="14615" y="12754"/>
                  </a:lnTo>
                  <a:lnTo>
                    <a:pt x="14406" y="12807"/>
                  </a:lnTo>
                  <a:lnTo>
                    <a:pt x="20379" y="220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516616" y="5211524"/>
              <a:ext cx="10001" cy="6521"/>
            </a:xfrm>
            <a:custGeom>
              <a:avLst/>
              <a:pathLst>
                <a:path w="10001" h="6521">
                  <a:moveTo>
                    <a:pt x="10001" y="3182"/>
                  </a:moveTo>
                  <a:lnTo>
                    <a:pt x="9991" y="2867"/>
                  </a:lnTo>
                  <a:lnTo>
                    <a:pt x="9959" y="2569"/>
                  </a:lnTo>
                  <a:lnTo>
                    <a:pt x="9905" y="2288"/>
                  </a:lnTo>
                  <a:lnTo>
                    <a:pt x="9831" y="2023"/>
                  </a:lnTo>
                  <a:lnTo>
                    <a:pt x="9735" y="1775"/>
                  </a:lnTo>
                  <a:lnTo>
                    <a:pt x="9618" y="1543"/>
                  </a:lnTo>
                  <a:lnTo>
                    <a:pt x="9479" y="1328"/>
                  </a:lnTo>
                  <a:lnTo>
                    <a:pt x="9319" y="1130"/>
                  </a:lnTo>
                  <a:lnTo>
                    <a:pt x="9138" y="948"/>
                  </a:lnTo>
                  <a:lnTo>
                    <a:pt x="8935" y="783"/>
                  </a:lnTo>
                  <a:lnTo>
                    <a:pt x="8716" y="634"/>
                  </a:lnTo>
                  <a:lnTo>
                    <a:pt x="8479" y="501"/>
                  </a:lnTo>
                  <a:lnTo>
                    <a:pt x="8223" y="384"/>
                  </a:lnTo>
                  <a:lnTo>
                    <a:pt x="7949" y="282"/>
                  </a:lnTo>
                  <a:lnTo>
                    <a:pt x="7658" y="195"/>
                  </a:lnTo>
                  <a:lnTo>
                    <a:pt x="7348" y="125"/>
                  </a:lnTo>
                  <a:lnTo>
                    <a:pt x="7019" y="70"/>
                  </a:lnTo>
                  <a:lnTo>
                    <a:pt x="6673" y="31"/>
                  </a:lnTo>
                  <a:lnTo>
                    <a:pt x="6308" y="7"/>
                  </a:lnTo>
                  <a:lnTo>
                    <a:pt x="5925" y="0"/>
                  </a:lnTo>
                  <a:lnTo>
                    <a:pt x="0" y="0"/>
                  </a:lnTo>
                  <a:lnTo>
                    <a:pt x="0" y="6521"/>
                  </a:lnTo>
                  <a:lnTo>
                    <a:pt x="6051" y="6521"/>
                  </a:lnTo>
                  <a:lnTo>
                    <a:pt x="6255" y="6519"/>
                  </a:lnTo>
                  <a:lnTo>
                    <a:pt x="6453" y="6512"/>
                  </a:lnTo>
                  <a:lnTo>
                    <a:pt x="6645" y="6500"/>
                  </a:lnTo>
                  <a:lnTo>
                    <a:pt x="6831" y="6483"/>
                  </a:lnTo>
                  <a:lnTo>
                    <a:pt x="7011" y="6462"/>
                  </a:lnTo>
                  <a:lnTo>
                    <a:pt x="7185" y="6436"/>
                  </a:lnTo>
                  <a:lnTo>
                    <a:pt x="7353" y="6406"/>
                  </a:lnTo>
                  <a:lnTo>
                    <a:pt x="7516" y="6371"/>
                  </a:lnTo>
                  <a:lnTo>
                    <a:pt x="7672" y="6331"/>
                  </a:lnTo>
                  <a:lnTo>
                    <a:pt x="7822" y="6286"/>
                  </a:lnTo>
                  <a:lnTo>
                    <a:pt x="7970" y="6234"/>
                  </a:lnTo>
                  <a:lnTo>
                    <a:pt x="8112" y="6178"/>
                  </a:lnTo>
                  <a:lnTo>
                    <a:pt x="8248" y="6118"/>
                  </a:lnTo>
                  <a:lnTo>
                    <a:pt x="9851" y="4281"/>
                  </a:lnTo>
                  <a:lnTo>
                    <a:pt x="9886" y="4152"/>
                  </a:lnTo>
                  <a:lnTo>
                    <a:pt x="9917" y="4021"/>
                  </a:lnTo>
                  <a:lnTo>
                    <a:pt x="9942" y="3887"/>
                  </a:lnTo>
                  <a:lnTo>
                    <a:pt x="9964" y="3751"/>
                  </a:lnTo>
                  <a:lnTo>
                    <a:pt x="9980" y="3613"/>
                  </a:lnTo>
                  <a:lnTo>
                    <a:pt x="9992" y="3472"/>
                  </a:lnTo>
                  <a:lnTo>
                    <a:pt x="9999" y="332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533061" y="5207934"/>
              <a:ext cx="30240" cy="22088"/>
            </a:xfrm>
            <a:custGeom>
              <a:avLst/>
              <a:pathLst>
                <a:path w="30240" h="22088">
                  <a:moveTo>
                    <a:pt x="24534" y="22088"/>
                  </a:moveTo>
                  <a:lnTo>
                    <a:pt x="19047" y="22088"/>
                  </a:lnTo>
                  <a:lnTo>
                    <a:pt x="15965" y="8944"/>
                  </a:lnTo>
                  <a:lnTo>
                    <a:pt x="15935" y="8812"/>
                  </a:lnTo>
                  <a:lnTo>
                    <a:pt x="15904" y="8677"/>
                  </a:lnTo>
                  <a:lnTo>
                    <a:pt x="15872" y="8536"/>
                  </a:lnTo>
                  <a:lnTo>
                    <a:pt x="15840" y="8392"/>
                  </a:lnTo>
                  <a:lnTo>
                    <a:pt x="15807" y="8243"/>
                  </a:lnTo>
                  <a:lnTo>
                    <a:pt x="15773" y="8090"/>
                  </a:lnTo>
                  <a:lnTo>
                    <a:pt x="15739" y="7932"/>
                  </a:lnTo>
                  <a:lnTo>
                    <a:pt x="15708" y="7773"/>
                  </a:lnTo>
                  <a:lnTo>
                    <a:pt x="15677" y="7614"/>
                  </a:lnTo>
                  <a:lnTo>
                    <a:pt x="15646" y="7456"/>
                  </a:lnTo>
                  <a:lnTo>
                    <a:pt x="15616" y="7300"/>
                  </a:lnTo>
                  <a:lnTo>
                    <a:pt x="15586" y="7144"/>
                  </a:lnTo>
                  <a:lnTo>
                    <a:pt x="15556" y="6989"/>
                  </a:lnTo>
                  <a:lnTo>
                    <a:pt x="15527" y="6836"/>
                  </a:lnTo>
                  <a:lnTo>
                    <a:pt x="15498" y="6683"/>
                  </a:lnTo>
                  <a:lnTo>
                    <a:pt x="15469" y="6531"/>
                  </a:lnTo>
                  <a:lnTo>
                    <a:pt x="15441" y="6380"/>
                  </a:lnTo>
                  <a:lnTo>
                    <a:pt x="15407" y="6207"/>
                  </a:lnTo>
                  <a:lnTo>
                    <a:pt x="15373" y="6033"/>
                  </a:lnTo>
                  <a:lnTo>
                    <a:pt x="15340" y="5857"/>
                  </a:lnTo>
                  <a:lnTo>
                    <a:pt x="15308" y="5680"/>
                  </a:lnTo>
                  <a:lnTo>
                    <a:pt x="15276" y="5502"/>
                  </a:lnTo>
                  <a:lnTo>
                    <a:pt x="15245" y="5323"/>
                  </a:lnTo>
                  <a:lnTo>
                    <a:pt x="15215" y="5142"/>
                  </a:lnTo>
                  <a:lnTo>
                    <a:pt x="15185" y="4960"/>
                  </a:lnTo>
                  <a:lnTo>
                    <a:pt x="15156" y="4777"/>
                  </a:lnTo>
                  <a:lnTo>
                    <a:pt x="15128" y="4593"/>
                  </a:lnTo>
                  <a:lnTo>
                    <a:pt x="15093" y="4777"/>
                  </a:lnTo>
                  <a:lnTo>
                    <a:pt x="15059" y="4961"/>
                  </a:lnTo>
                  <a:lnTo>
                    <a:pt x="15024" y="5144"/>
                  </a:lnTo>
                  <a:lnTo>
                    <a:pt x="14990" y="5325"/>
                  </a:lnTo>
                  <a:lnTo>
                    <a:pt x="14955" y="5506"/>
                  </a:lnTo>
                  <a:lnTo>
                    <a:pt x="14921" y="5686"/>
                  </a:lnTo>
                  <a:lnTo>
                    <a:pt x="14886" y="5865"/>
                  </a:lnTo>
                  <a:lnTo>
                    <a:pt x="14852" y="6043"/>
                  </a:lnTo>
                  <a:lnTo>
                    <a:pt x="14817" y="6220"/>
                  </a:lnTo>
                  <a:lnTo>
                    <a:pt x="14156" y="9311"/>
                  </a:lnTo>
                  <a:lnTo>
                    <a:pt x="11177" y="22088"/>
                  </a:lnTo>
                  <a:lnTo>
                    <a:pt x="5690" y="22088"/>
                  </a:lnTo>
                  <a:lnTo>
                    <a:pt x="0" y="0"/>
                  </a:lnTo>
                  <a:lnTo>
                    <a:pt x="4687" y="0"/>
                  </a:lnTo>
                  <a:lnTo>
                    <a:pt x="7446" y="12290"/>
                  </a:lnTo>
                  <a:lnTo>
                    <a:pt x="7493" y="12490"/>
                  </a:lnTo>
                  <a:lnTo>
                    <a:pt x="7539" y="12690"/>
                  </a:lnTo>
                  <a:lnTo>
                    <a:pt x="7584" y="12889"/>
                  </a:lnTo>
                  <a:lnTo>
                    <a:pt x="7629" y="13088"/>
                  </a:lnTo>
                  <a:lnTo>
                    <a:pt x="7673" y="13286"/>
                  </a:lnTo>
                  <a:lnTo>
                    <a:pt x="7717" y="13483"/>
                  </a:lnTo>
                  <a:lnTo>
                    <a:pt x="7760" y="13679"/>
                  </a:lnTo>
                  <a:lnTo>
                    <a:pt x="7802" y="13875"/>
                  </a:lnTo>
                  <a:lnTo>
                    <a:pt x="7844" y="14071"/>
                  </a:lnTo>
                  <a:lnTo>
                    <a:pt x="7885" y="14265"/>
                  </a:lnTo>
                  <a:lnTo>
                    <a:pt x="7925" y="14458"/>
                  </a:lnTo>
                  <a:lnTo>
                    <a:pt x="7965" y="14646"/>
                  </a:lnTo>
                  <a:lnTo>
                    <a:pt x="8004" y="14830"/>
                  </a:lnTo>
                  <a:lnTo>
                    <a:pt x="8043" y="15010"/>
                  </a:lnTo>
                  <a:lnTo>
                    <a:pt x="8081" y="15186"/>
                  </a:lnTo>
                  <a:lnTo>
                    <a:pt x="8118" y="15358"/>
                  </a:lnTo>
                  <a:lnTo>
                    <a:pt x="8155" y="15526"/>
                  </a:lnTo>
                  <a:lnTo>
                    <a:pt x="8191" y="15690"/>
                  </a:lnTo>
                  <a:lnTo>
                    <a:pt x="8226" y="15850"/>
                  </a:lnTo>
                  <a:lnTo>
                    <a:pt x="8261" y="16005"/>
                  </a:lnTo>
                  <a:lnTo>
                    <a:pt x="8298" y="16183"/>
                  </a:lnTo>
                  <a:lnTo>
                    <a:pt x="8335" y="16360"/>
                  </a:lnTo>
                  <a:lnTo>
                    <a:pt x="8371" y="16535"/>
                  </a:lnTo>
                  <a:lnTo>
                    <a:pt x="8407" y="16708"/>
                  </a:lnTo>
                  <a:lnTo>
                    <a:pt x="8441" y="16879"/>
                  </a:lnTo>
                  <a:lnTo>
                    <a:pt x="8476" y="17050"/>
                  </a:lnTo>
                  <a:lnTo>
                    <a:pt x="8509" y="17218"/>
                  </a:lnTo>
                  <a:lnTo>
                    <a:pt x="8542" y="17385"/>
                  </a:lnTo>
                  <a:lnTo>
                    <a:pt x="8574" y="17550"/>
                  </a:lnTo>
                  <a:lnTo>
                    <a:pt x="8606" y="17714"/>
                  </a:lnTo>
                  <a:lnTo>
                    <a:pt x="8653" y="17483"/>
                  </a:lnTo>
                  <a:lnTo>
                    <a:pt x="8699" y="17253"/>
                  </a:lnTo>
                  <a:lnTo>
                    <a:pt x="8746" y="17024"/>
                  </a:lnTo>
                  <a:lnTo>
                    <a:pt x="8792" y="16796"/>
                  </a:lnTo>
                  <a:lnTo>
                    <a:pt x="8837" y="16570"/>
                  </a:lnTo>
                  <a:lnTo>
                    <a:pt x="8883" y="16345"/>
                  </a:lnTo>
                  <a:lnTo>
                    <a:pt x="8928" y="16121"/>
                  </a:lnTo>
                  <a:lnTo>
                    <a:pt x="8972" y="15898"/>
                  </a:lnTo>
                  <a:lnTo>
                    <a:pt x="9017" y="15677"/>
                  </a:lnTo>
                  <a:lnTo>
                    <a:pt x="9860" y="11757"/>
                  </a:lnTo>
                  <a:lnTo>
                    <a:pt x="12588" y="0"/>
                  </a:lnTo>
                  <a:lnTo>
                    <a:pt x="17761" y="0"/>
                  </a:lnTo>
                  <a:lnTo>
                    <a:pt x="21289" y="15504"/>
                  </a:lnTo>
                  <a:lnTo>
                    <a:pt x="21326" y="15723"/>
                  </a:lnTo>
                  <a:lnTo>
                    <a:pt x="21364" y="15943"/>
                  </a:lnTo>
                  <a:lnTo>
                    <a:pt x="21401" y="16164"/>
                  </a:lnTo>
                  <a:lnTo>
                    <a:pt x="21439" y="16384"/>
                  </a:lnTo>
                  <a:lnTo>
                    <a:pt x="21477" y="16605"/>
                  </a:lnTo>
                  <a:lnTo>
                    <a:pt x="21514" y="16826"/>
                  </a:lnTo>
                  <a:lnTo>
                    <a:pt x="21552" y="17048"/>
                  </a:lnTo>
                  <a:lnTo>
                    <a:pt x="21590" y="17270"/>
                  </a:lnTo>
                  <a:lnTo>
                    <a:pt x="21627" y="17492"/>
                  </a:lnTo>
                  <a:lnTo>
                    <a:pt x="21665" y="17714"/>
                  </a:lnTo>
                  <a:lnTo>
                    <a:pt x="21703" y="17538"/>
                  </a:lnTo>
                  <a:lnTo>
                    <a:pt x="21741" y="17361"/>
                  </a:lnTo>
                  <a:lnTo>
                    <a:pt x="21779" y="17182"/>
                  </a:lnTo>
                  <a:lnTo>
                    <a:pt x="21818" y="17002"/>
                  </a:lnTo>
                  <a:lnTo>
                    <a:pt x="21857" y="16821"/>
                  </a:lnTo>
                  <a:lnTo>
                    <a:pt x="21896" y="16638"/>
                  </a:lnTo>
                  <a:lnTo>
                    <a:pt x="21936" y="16454"/>
                  </a:lnTo>
                  <a:lnTo>
                    <a:pt x="21976" y="16269"/>
                  </a:lnTo>
                  <a:lnTo>
                    <a:pt x="22016" y="16083"/>
                  </a:lnTo>
                  <a:lnTo>
                    <a:pt x="22057" y="15896"/>
                  </a:lnTo>
                  <a:lnTo>
                    <a:pt x="22092" y="15734"/>
                  </a:lnTo>
                  <a:lnTo>
                    <a:pt x="22128" y="15570"/>
                  </a:lnTo>
                  <a:lnTo>
                    <a:pt x="22164" y="15402"/>
                  </a:lnTo>
                  <a:lnTo>
                    <a:pt x="22202" y="15231"/>
                  </a:lnTo>
                  <a:lnTo>
                    <a:pt x="22241" y="15057"/>
                  </a:lnTo>
                  <a:lnTo>
                    <a:pt x="22281" y="14880"/>
                  </a:lnTo>
                  <a:lnTo>
                    <a:pt x="22321" y="14700"/>
                  </a:lnTo>
                  <a:lnTo>
                    <a:pt x="22363" y="14516"/>
                  </a:lnTo>
                  <a:lnTo>
                    <a:pt x="22405" y="14330"/>
                  </a:lnTo>
                  <a:lnTo>
                    <a:pt x="22449" y="14140"/>
                  </a:lnTo>
                  <a:lnTo>
                    <a:pt x="22493" y="13949"/>
                  </a:lnTo>
                  <a:lnTo>
                    <a:pt x="22536" y="13760"/>
                  </a:lnTo>
                  <a:lnTo>
                    <a:pt x="22580" y="13572"/>
                  </a:lnTo>
                  <a:lnTo>
                    <a:pt x="22624" y="13385"/>
                  </a:lnTo>
                  <a:lnTo>
                    <a:pt x="22668" y="13199"/>
                  </a:lnTo>
                  <a:lnTo>
                    <a:pt x="22712" y="13015"/>
                  </a:lnTo>
                  <a:lnTo>
                    <a:pt x="22756" y="12832"/>
                  </a:lnTo>
                  <a:lnTo>
                    <a:pt x="22800" y="12650"/>
                  </a:lnTo>
                  <a:lnTo>
                    <a:pt x="22844" y="12469"/>
                  </a:lnTo>
                  <a:lnTo>
                    <a:pt x="22888" y="12290"/>
                  </a:lnTo>
                  <a:lnTo>
                    <a:pt x="25553" y="0"/>
                  </a:lnTo>
                  <a:lnTo>
                    <a:pt x="3024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564132" y="5207934"/>
              <a:ext cx="21539" cy="22088"/>
            </a:xfrm>
            <a:custGeom>
              <a:avLst/>
              <a:pathLst>
                <a:path w="21539" h="22088">
                  <a:moveTo>
                    <a:pt x="16962" y="22088"/>
                  </a:moveTo>
                  <a:lnTo>
                    <a:pt x="15002" y="16444"/>
                  </a:lnTo>
                  <a:lnTo>
                    <a:pt x="6584" y="16444"/>
                  </a:lnTo>
                  <a:lnTo>
                    <a:pt x="4624" y="22088"/>
                  </a:lnTo>
                  <a:lnTo>
                    <a:pt x="0" y="22088"/>
                  </a:lnTo>
                  <a:lnTo>
                    <a:pt x="8057" y="0"/>
                  </a:lnTo>
                  <a:lnTo>
                    <a:pt x="13513" y="0"/>
                  </a:lnTo>
                  <a:lnTo>
                    <a:pt x="21539" y="220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8571751" y="5214549"/>
              <a:ext cx="6349" cy="6349"/>
            </a:xfrm>
            <a:custGeom>
              <a:avLst/>
              <a:pathLst>
                <a:path w="6349" h="6349">
                  <a:moveTo>
                    <a:pt x="2179" y="0"/>
                  </a:moveTo>
                  <a:lnTo>
                    <a:pt x="0" y="6349"/>
                  </a:lnTo>
                  <a:lnTo>
                    <a:pt x="6349" y="63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8588666" y="5207934"/>
              <a:ext cx="18874" cy="22088"/>
            </a:xfrm>
            <a:custGeom>
              <a:avLst/>
              <a:pathLst>
                <a:path w="18874" h="22088">
                  <a:moveTo>
                    <a:pt x="13450" y="22088"/>
                  </a:moveTo>
                  <a:lnTo>
                    <a:pt x="3825" y="5079"/>
                  </a:lnTo>
                  <a:lnTo>
                    <a:pt x="3840" y="5217"/>
                  </a:lnTo>
                  <a:lnTo>
                    <a:pt x="3855" y="5355"/>
                  </a:lnTo>
                  <a:lnTo>
                    <a:pt x="3870" y="5493"/>
                  </a:lnTo>
                  <a:lnTo>
                    <a:pt x="3885" y="5631"/>
                  </a:lnTo>
                  <a:lnTo>
                    <a:pt x="3899" y="5769"/>
                  </a:lnTo>
                  <a:lnTo>
                    <a:pt x="3913" y="5907"/>
                  </a:lnTo>
                  <a:lnTo>
                    <a:pt x="3927" y="6044"/>
                  </a:lnTo>
                  <a:lnTo>
                    <a:pt x="3940" y="6182"/>
                  </a:lnTo>
                  <a:lnTo>
                    <a:pt x="3953" y="6320"/>
                  </a:lnTo>
                  <a:lnTo>
                    <a:pt x="4011" y="6950"/>
                  </a:lnTo>
                  <a:lnTo>
                    <a:pt x="4021" y="7078"/>
                  </a:lnTo>
                  <a:lnTo>
                    <a:pt x="4030" y="7207"/>
                  </a:lnTo>
                  <a:lnTo>
                    <a:pt x="4038" y="7338"/>
                  </a:lnTo>
                  <a:lnTo>
                    <a:pt x="4046" y="7472"/>
                  </a:lnTo>
                  <a:lnTo>
                    <a:pt x="4053" y="7607"/>
                  </a:lnTo>
                  <a:lnTo>
                    <a:pt x="4060" y="7744"/>
                  </a:lnTo>
                  <a:lnTo>
                    <a:pt x="4069" y="7881"/>
                  </a:lnTo>
                  <a:lnTo>
                    <a:pt x="4077" y="8017"/>
                  </a:lnTo>
                  <a:lnTo>
                    <a:pt x="4084" y="8152"/>
                  </a:lnTo>
                  <a:lnTo>
                    <a:pt x="4090" y="8286"/>
                  </a:lnTo>
                  <a:lnTo>
                    <a:pt x="4095" y="8418"/>
                  </a:lnTo>
                  <a:lnTo>
                    <a:pt x="4099" y="8549"/>
                  </a:lnTo>
                  <a:lnTo>
                    <a:pt x="4103" y="8679"/>
                  </a:lnTo>
                  <a:lnTo>
                    <a:pt x="4105" y="8807"/>
                  </a:lnTo>
                  <a:lnTo>
                    <a:pt x="4107" y="9061"/>
                  </a:lnTo>
                  <a:lnTo>
                    <a:pt x="4107" y="22088"/>
                  </a:lnTo>
                  <a:lnTo>
                    <a:pt x="0" y="22088"/>
                  </a:lnTo>
                  <a:lnTo>
                    <a:pt x="0" y="0"/>
                  </a:lnTo>
                  <a:lnTo>
                    <a:pt x="5283" y="0"/>
                  </a:lnTo>
                  <a:lnTo>
                    <a:pt x="15049" y="17150"/>
                  </a:lnTo>
                  <a:lnTo>
                    <a:pt x="15034" y="17018"/>
                  </a:lnTo>
                  <a:lnTo>
                    <a:pt x="15018" y="16884"/>
                  </a:lnTo>
                  <a:lnTo>
                    <a:pt x="15004" y="16749"/>
                  </a:lnTo>
                  <a:lnTo>
                    <a:pt x="14989" y="16613"/>
                  </a:lnTo>
                  <a:lnTo>
                    <a:pt x="14975" y="16476"/>
                  </a:lnTo>
                  <a:lnTo>
                    <a:pt x="14961" y="16337"/>
                  </a:lnTo>
                  <a:lnTo>
                    <a:pt x="14947" y="16197"/>
                  </a:lnTo>
                  <a:lnTo>
                    <a:pt x="14934" y="16056"/>
                  </a:lnTo>
                  <a:lnTo>
                    <a:pt x="14921" y="15914"/>
                  </a:lnTo>
                  <a:lnTo>
                    <a:pt x="14884" y="15519"/>
                  </a:lnTo>
                  <a:lnTo>
                    <a:pt x="14872" y="15389"/>
                  </a:lnTo>
                  <a:lnTo>
                    <a:pt x="14860" y="15256"/>
                  </a:lnTo>
                  <a:lnTo>
                    <a:pt x="14849" y="15120"/>
                  </a:lnTo>
                  <a:lnTo>
                    <a:pt x="14838" y="14980"/>
                  </a:lnTo>
                  <a:lnTo>
                    <a:pt x="14828" y="14838"/>
                  </a:lnTo>
                  <a:lnTo>
                    <a:pt x="14818" y="14692"/>
                  </a:lnTo>
                  <a:lnTo>
                    <a:pt x="14808" y="14543"/>
                  </a:lnTo>
                  <a:lnTo>
                    <a:pt x="14798" y="14391"/>
                  </a:lnTo>
                  <a:lnTo>
                    <a:pt x="14792" y="14237"/>
                  </a:lnTo>
                  <a:lnTo>
                    <a:pt x="14787" y="14083"/>
                  </a:lnTo>
                  <a:lnTo>
                    <a:pt x="14782" y="13928"/>
                  </a:lnTo>
                  <a:lnTo>
                    <a:pt x="14778" y="13774"/>
                  </a:lnTo>
                  <a:lnTo>
                    <a:pt x="14775" y="13619"/>
                  </a:lnTo>
                  <a:lnTo>
                    <a:pt x="14772" y="13463"/>
                  </a:lnTo>
                  <a:lnTo>
                    <a:pt x="14770" y="13308"/>
                  </a:lnTo>
                  <a:lnTo>
                    <a:pt x="14768" y="13152"/>
                  </a:lnTo>
                  <a:lnTo>
                    <a:pt x="14767" y="12995"/>
                  </a:lnTo>
                  <a:lnTo>
                    <a:pt x="14767" y="12839"/>
                  </a:lnTo>
                  <a:lnTo>
                    <a:pt x="14767" y="0"/>
                  </a:lnTo>
                  <a:lnTo>
                    <a:pt x="18874" y="0"/>
                  </a:lnTo>
                  <a:lnTo>
                    <a:pt x="18874" y="220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8611852" y="5207934"/>
              <a:ext cx="19690" cy="22088"/>
            </a:xfrm>
            <a:custGeom>
              <a:avLst/>
              <a:pathLst>
                <a:path w="19690" h="22088">
                  <a:moveTo>
                    <a:pt x="19690" y="10879"/>
                  </a:moveTo>
                  <a:lnTo>
                    <a:pt x="19681" y="11424"/>
                  </a:lnTo>
                  <a:lnTo>
                    <a:pt x="19656" y="11956"/>
                  </a:lnTo>
                  <a:lnTo>
                    <a:pt x="19615" y="12475"/>
                  </a:lnTo>
                  <a:lnTo>
                    <a:pt x="19557" y="12981"/>
                  </a:lnTo>
                  <a:lnTo>
                    <a:pt x="19482" y="13474"/>
                  </a:lnTo>
                  <a:lnTo>
                    <a:pt x="19390" y="13953"/>
                  </a:lnTo>
                  <a:lnTo>
                    <a:pt x="19282" y="14419"/>
                  </a:lnTo>
                  <a:lnTo>
                    <a:pt x="19158" y="14872"/>
                  </a:lnTo>
                  <a:lnTo>
                    <a:pt x="19017" y="15312"/>
                  </a:lnTo>
                  <a:lnTo>
                    <a:pt x="18859" y="15739"/>
                  </a:lnTo>
                  <a:lnTo>
                    <a:pt x="18686" y="16149"/>
                  </a:lnTo>
                  <a:lnTo>
                    <a:pt x="18502" y="16546"/>
                  </a:lnTo>
                  <a:lnTo>
                    <a:pt x="18305" y="16929"/>
                  </a:lnTo>
                  <a:lnTo>
                    <a:pt x="18096" y="17299"/>
                  </a:lnTo>
                  <a:lnTo>
                    <a:pt x="17875" y="17655"/>
                  </a:lnTo>
                  <a:lnTo>
                    <a:pt x="17641" y="17998"/>
                  </a:lnTo>
                  <a:lnTo>
                    <a:pt x="17396" y="18328"/>
                  </a:lnTo>
                  <a:lnTo>
                    <a:pt x="17138" y="18644"/>
                  </a:lnTo>
                  <a:lnTo>
                    <a:pt x="16868" y="18946"/>
                  </a:lnTo>
                  <a:lnTo>
                    <a:pt x="16586" y="19235"/>
                  </a:lnTo>
                  <a:lnTo>
                    <a:pt x="16292" y="19510"/>
                  </a:lnTo>
                  <a:lnTo>
                    <a:pt x="15987" y="19772"/>
                  </a:lnTo>
                  <a:lnTo>
                    <a:pt x="15672" y="20019"/>
                  </a:lnTo>
                  <a:lnTo>
                    <a:pt x="15346" y="20253"/>
                  </a:lnTo>
                  <a:lnTo>
                    <a:pt x="15010" y="20473"/>
                  </a:lnTo>
                  <a:lnTo>
                    <a:pt x="14663" y="20680"/>
                  </a:lnTo>
                  <a:lnTo>
                    <a:pt x="14305" y="20872"/>
                  </a:lnTo>
                  <a:lnTo>
                    <a:pt x="13937" y="21051"/>
                  </a:lnTo>
                  <a:lnTo>
                    <a:pt x="13558" y="21216"/>
                  </a:lnTo>
                  <a:lnTo>
                    <a:pt x="13168" y="21367"/>
                  </a:lnTo>
                  <a:lnTo>
                    <a:pt x="12773" y="21504"/>
                  </a:lnTo>
                  <a:lnTo>
                    <a:pt x="12372" y="21627"/>
                  </a:lnTo>
                  <a:lnTo>
                    <a:pt x="11964" y="21735"/>
                  </a:lnTo>
                  <a:lnTo>
                    <a:pt x="11550" y="21828"/>
                  </a:lnTo>
                  <a:lnTo>
                    <a:pt x="11130" y="21908"/>
                  </a:lnTo>
                  <a:lnTo>
                    <a:pt x="10704" y="21973"/>
                  </a:lnTo>
                  <a:lnTo>
                    <a:pt x="10271" y="22023"/>
                  </a:lnTo>
                  <a:lnTo>
                    <a:pt x="9832" y="22059"/>
                  </a:lnTo>
                  <a:lnTo>
                    <a:pt x="9387" y="22081"/>
                  </a:lnTo>
                  <a:lnTo>
                    <a:pt x="8935" y="22088"/>
                  </a:lnTo>
                  <a:lnTo>
                    <a:pt x="0" y="22088"/>
                  </a:lnTo>
                  <a:lnTo>
                    <a:pt x="0" y="0"/>
                  </a:lnTo>
                  <a:lnTo>
                    <a:pt x="7995" y="0"/>
                  </a:lnTo>
                  <a:lnTo>
                    <a:pt x="8505" y="6"/>
                  </a:lnTo>
                  <a:lnTo>
                    <a:pt x="9006" y="25"/>
                  </a:lnTo>
                  <a:lnTo>
                    <a:pt x="9499" y="57"/>
                  </a:lnTo>
                  <a:lnTo>
                    <a:pt x="9984" y="102"/>
                  </a:lnTo>
                  <a:lnTo>
                    <a:pt x="10460" y="160"/>
                  </a:lnTo>
                  <a:lnTo>
                    <a:pt x="10927" y="231"/>
                  </a:lnTo>
                  <a:lnTo>
                    <a:pt x="11387" y="314"/>
                  </a:lnTo>
                  <a:lnTo>
                    <a:pt x="11837" y="411"/>
                  </a:lnTo>
                  <a:lnTo>
                    <a:pt x="12280" y="520"/>
                  </a:lnTo>
                  <a:lnTo>
                    <a:pt x="12713" y="642"/>
                  </a:lnTo>
                  <a:lnTo>
                    <a:pt x="13137" y="778"/>
                  </a:lnTo>
                  <a:lnTo>
                    <a:pt x="13549" y="927"/>
                  </a:lnTo>
                  <a:lnTo>
                    <a:pt x="13948" y="1090"/>
                  </a:lnTo>
                  <a:lnTo>
                    <a:pt x="14336" y="1267"/>
                  </a:lnTo>
                  <a:lnTo>
                    <a:pt x="14712" y="1457"/>
                  </a:lnTo>
                  <a:lnTo>
                    <a:pt x="15076" y="1662"/>
                  </a:lnTo>
                  <a:lnTo>
                    <a:pt x="15428" y="1880"/>
                  </a:lnTo>
                  <a:lnTo>
                    <a:pt x="15768" y="2112"/>
                  </a:lnTo>
                  <a:lnTo>
                    <a:pt x="16097" y="2358"/>
                  </a:lnTo>
                  <a:lnTo>
                    <a:pt x="16413" y="2618"/>
                  </a:lnTo>
                  <a:lnTo>
                    <a:pt x="16717" y="2891"/>
                  </a:lnTo>
                  <a:lnTo>
                    <a:pt x="17006" y="3179"/>
                  </a:lnTo>
                  <a:lnTo>
                    <a:pt x="17282" y="3482"/>
                  </a:lnTo>
                  <a:lnTo>
                    <a:pt x="17544" y="3799"/>
                  </a:lnTo>
                  <a:lnTo>
                    <a:pt x="17793" y="4130"/>
                  </a:lnTo>
                  <a:lnTo>
                    <a:pt x="18027" y="4476"/>
                  </a:lnTo>
                  <a:lnTo>
                    <a:pt x="18248" y="4836"/>
                  </a:lnTo>
                  <a:lnTo>
                    <a:pt x="18455" y="5211"/>
                  </a:lnTo>
                  <a:lnTo>
                    <a:pt x="18648" y="5600"/>
                  </a:lnTo>
                  <a:lnTo>
                    <a:pt x="18827" y="6004"/>
                  </a:lnTo>
                  <a:lnTo>
                    <a:pt x="18991" y="6422"/>
                  </a:lnTo>
                  <a:lnTo>
                    <a:pt x="19138" y="6856"/>
                  </a:lnTo>
                  <a:lnTo>
                    <a:pt x="19267" y="7305"/>
                  </a:lnTo>
                  <a:lnTo>
                    <a:pt x="19379" y="7770"/>
                  </a:lnTo>
                  <a:lnTo>
                    <a:pt x="19474" y="8249"/>
                  </a:lnTo>
                  <a:lnTo>
                    <a:pt x="19552" y="8745"/>
                  </a:lnTo>
                  <a:lnTo>
                    <a:pt x="19612" y="9255"/>
                  </a:lnTo>
                  <a:lnTo>
                    <a:pt x="19655" y="9781"/>
                  </a:lnTo>
                  <a:lnTo>
                    <a:pt x="19681" y="1032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8616477" y="5211508"/>
              <a:ext cx="10409" cy="14939"/>
            </a:xfrm>
            <a:custGeom>
              <a:avLst/>
              <a:pathLst>
                <a:path w="10409" h="14939">
                  <a:moveTo>
                    <a:pt x="10409" y="7305"/>
                  </a:moveTo>
                  <a:lnTo>
                    <a:pt x="10404" y="6925"/>
                  </a:lnTo>
                  <a:lnTo>
                    <a:pt x="10388" y="6556"/>
                  </a:lnTo>
                  <a:lnTo>
                    <a:pt x="10361" y="6197"/>
                  </a:lnTo>
                  <a:lnTo>
                    <a:pt x="10324" y="5850"/>
                  </a:lnTo>
                  <a:lnTo>
                    <a:pt x="10276" y="5514"/>
                  </a:lnTo>
                  <a:lnTo>
                    <a:pt x="10217" y="5189"/>
                  </a:lnTo>
                  <a:lnTo>
                    <a:pt x="10148" y="4874"/>
                  </a:lnTo>
                  <a:lnTo>
                    <a:pt x="10068" y="4571"/>
                  </a:lnTo>
                  <a:lnTo>
                    <a:pt x="9977" y="4278"/>
                  </a:lnTo>
                  <a:lnTo>
                    <a:pt x="9876" y="3997"/>
                  </a:lnTo>
                  <a:lnTo>
                    <a:pt x="9768" y="3726"/>
                  </a:lnTo>
                  <a:lnTo>
                    <a:pt x="9652" y="3465"/>
                  </a:lnTo>
                  <a:lnTo>
                    <a:pt x="9527" y="3214"/>
                  </a:lnTo>
                  <a:lnTo>
                    <a:pt x="9394" y="2974"/>
                  </a:lnTo>
                  <a:lnTo>
                    <a:pt x="9253" y="2743"/>
                  </a:lnTo>
                  <a:lnTo>
                    <a:pt x="9103" y="2522"/>
                  </a:lnTo>
                  <a:lnTo>
                    <a:pt x="8944" y="2312"/>
                  </a:lnTo>
                  <a:lnTo>
                    <a:pt x="8777" y="2111"/>
                  </a:lnTo>
                  <a:lnTo>
                    <a:pt x="8602" y="1920"/>
                  </a:lnTo>
                  <a:lnTo>
                    <a:pt x="8418" y="1740"/>
                  </a:lnTo>
                  <a:lnTo>
                    <a:pt x="8226" y="1566"/>
                  </a:lnTo>
                  <a:lnTo>
                    <a:pt x="8027" y="1401"/>
                  </a:lnTo>
                  <a:lnTo>
                    <a:pt x="7820" y="1246"/>
                  </a:lnTo>
                  <a:lnTo>
                    <a:pt x="7605" y="1100"/>
                  </a:lnTo>
                  <a:lnTo>
                    <a:pt x="7383" y="964"/>
                  </a:lnTo>
                  <a:lnTo>
                    <a:pt x="7154" y="837"/>
                  </a:lnTo>
                  <a:lnTo>
                    <a:pt x="6917" y="719"/>
                  </a:lnTo>
                  <a:lnTo>
                    <a:pt x="6672" y="611"/>
                  </a:lnTo>
                  <a:lnTo>
                    <a:pt x="6420" y="512"/>
                  </a:lnTo>
                  <a:lnTo>
                    <a:pt x="6160" y="423"/>
                  </a:lnTo>
                  <a:lnTo>
                    <a:pt x="5897" y="342"/>
                  </a:lnTo>
                  <a:lnTo>
                    <a:pt x="5629" y="270"/>
                  </a:lnTo>
                  <a:lnTo>
                    <a:pt x="5354" y="207"/>
                  </a:lnTo>
                  <a:lnTo>
                    <a:pt x="5074" y="152"/>
                  </a:lnTo>
                  <a:lnTo>
                    <a:pt x="4789" y="105"/>
                  </a:lnTo>
                  <a:lnTo>
                    <a:pt x="4497" y="67"/>
                  </a:lnTo>
                  <a:lnTo>
                    <a:pt x="4201" y="38"/>
                  </a:lnTo>
                  <a:lnTo>
                    <a:pt x="3898" y="16"/>
                  </a:lnTo>
                  <a:lnTo>
                    <a:pt x="3590" y="4"/>
                  </a:lnTo>
                  <a:lnTo>
                    <a:pt x="3276" y="0"/>
                  </a:lnTo>
                  <a:lnTo>
                    <a:pt x="0" y="0"/>
                  </a:lnTo>
                  <a:lnTo>
                    <a:pt x="0" y="14939"/>
                  </a:lnTo>
                  <a:lnTo>
                    <a:pt x="3919" y="14939"/>
                  </a:lnTo>
                  <a:lnTo>
                    <a:pt x="4196" y="14935"/>
                  </a:lnTo>
                  <a:lnTo>
                    <a:pt x="4468" y="14920"/>
                  </a:lnTo>
                  <a:lnTo>
                    <a:pt x="4736" y="14896"/>
                  </a:lnTo>
                  <a:lnTo>
                    <a:pt x="5000" y="14862"/>
                  </a:lnTo>
                  <a:lnTo>
                    <a:pt x="5259" y="14818"/>
                  </a:lnTo>
                  <a:lnTo>
                    <a:pt x="5514" y="14764"/>
                  </a:lnTo>
                  <a:lnTo>
                    <a:pt x="5764" y="14701"/>
                  </a:lnTo>
                  <a:lnTo>
                    <a:pt x="6011" y="14628"/>
                  </a:lnTo>
                  <a:lnTo>
                    <a:pt x="6252" y="14546"/>
                  </a:lnTo>
                  <a:lnTo>
                    <a:pt x="6490" y="14453"/>
                  </a:lnTo>
                  <a:lnTo>
                    <a:pt x="6725" y="14352"/>
                  </a:lnTo>
                  <a:lnTo>
                    <a:pt x="6953" y="14240"/>
                  </a:lnTo>
                  <a:lnTo>
                    <a:pt x="7175" y="14120"/>
                  </a:lnTo>
                  <a:lnTo>
                    <a:pt x="7390" y="13989"/>
                  </a:lnTo>
                  <a:lnTo>
                    <a:pt x="7599" y="13850"/>
                  </a:lnTo>
                  <a:lnTo>
                    <a:pt x="7801" y="13701"/>
                  </a:lnTo>
                  <a:lnTo>
                    <a:pt x="7996" y="13543"/>
                  </a:lnTo>
                  <a:lnTo>
                    <a:pt x="8185" y="13375"/>
                  </a:lnTo>
                  <a:lnTo>
                    <a:pt x="8368" y="13198"/>
                  </a:lnTo>
                  <a:lnTo>
                    <a:pt x="8543" y="13011"/>
                  </a:lnTo>
                  <a:lnTo>
                    <a:pt x="8715" y="12812"/>
                  </a:lnTo>
                  <a:lnTo>
                    <a:pt x="8879" y="12604"/>
                  </a:lnTo>
                  <a:lnTo>
                    <a:pt x="9035" y="12387"/>
                  </a:lnTo>
                  <a:lnTo>
                    <a:pt x="9183" y="12161"/>
                  </a:lnTo>
                  <a:lnTo>
                    <a:pt x="9323" y="11926"/>
                  </a:lnTo>
                  <a:lnTo>
                    <a:pt x="9456" y="11681"/>
                  </a:lnTo>
                  <a:lnTo>
                    <a:pt x="9580" y="11428"/>
                  </a:lnTo>
                  <a:lnTo>
                    <a:pt x="9697" y="11165"/>
                  </a:lnTo>
                  <a:lnTo>
                    <a:pt x="9806" y="10893"/>
                  </a:lnTo>
                  <a:lnTo>
                    <a:pt x="9907" y="10613"/>
                  </a:lnTo>
                  <a:lnTo>
                    <a:pt x="10003" y="10323"/>
                  </a:lnTo>
                  <a:lnTo>
                    <a:pt x="10088" y="10024"/>
                  </a:lnTo>
                  <a:lnTo>
                    <a:pt x="10163" y="9716"/>
                  </a:lnTo>
                  <a:lnTo>
                    <a:pt x="10228" y="9399"/>
                  </a:lnTo>
                  <a:lnTo>
                    <a:pt x="10283" y="9072"/>
                  </a:lnTo>
                  <a:lnTo>
                    <a:pt x="10329" y="8737"/>
                  </a:lnTo>
                  <a:lnTo>
                    <a:pt x="10364" y="8393"/>
                  </a:lnTo>
                  <a:lnTo>
                    <a:pt x="10389" y="8039"/>
                  </a:lnTo>
                  <a:lnTo>
                    <a:pt x="10404" y="767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8633690" y="5207934"/>
              <a:ext cx="21539" cy="22088"/>
            </a:xfrm>
            <a:custGeom>
              <a:avLst/>
              <a:pathLst>
                <a:path w="21539" h="22088">
                  <a:moveTo>
                    <a:pt x="16962" y="22088"/>
                  </a:moveTo>
                  <a:lnTo>
                    <a:pt x="15002" y="16444"/>
                  </a:lnTo>
                  <a:lnTo>
                    <a:pt x="6584" y="16444"/>
                  </a:lnTo>
                  <a:lnTo>
                    <a:pt x="4624" y="22088"/>
                  </a:lnTo>
                  <a:lnTo>
                    <a:pt x="0" y="22088"/>
                  </a:lnTo>
                  <a:lnTo>
                    <a:pt x="8057" y="0"/>
                  </a:lnTo>
                  <a:lnTo>
                    <a:pt x="13513" y="0"/>
                  </a:lnTo>
                  <a:lnTo>
                    <a:pt x="21539" y="2208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8641309" y="5214549"/>
              <a:ext cx="6349" cy="6349"/>
            </a:xfrm>
            <a:custGeom>
              <a:avLst/>
              <a:pathLst>
                <a:path w="6349" h="6349">
                  <a:moveTo>
                    <a:pt x="2179" y="0"/>
                  </a:moveTo>
                  <a:lnTo>
                    <a:pt x="0" y="6349"/>
                  </a:lnTo>
                  <a:lnTo>
                    <a:pt x="6349" y="634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495397" y="3786021"/>
              <a:ext cx="72406" cy="85566"/>
            </a:xfrm>
            <a:custGeom>
              <a:avLst/>
              <a:pathLst>
                <a:path w="72406" h="85566">
                  <a:moveTo>
                    <a:pt x="72406" y="60427"/>
                  </a:moveTo>
                  <a:lnTo>
                    <a:pt x="72386" y="61550"/>
                  </a:lnTo>
                  <a:lnTo>
                    <a:pt x="72324" y="62653"/>
                  </a:lnTo>
                  <a:lnTo>
                    <a:pt x="72220" y="63736"/>
                  </a:lnTo>
                  <a:lnTo>
                    <a:pt x="72076" y="64799"/>
                  </a:lnTo>
                  <a:lnTo>
                    <a:pt x="71890" y="65841"/>
                  </a:lnTo>
                  <a:lnTo>
                    <a:pt x="71663" y="66864"/>
                  </a:lnTo>
                  <a:lnTo>
                    <a:pt x="71394" y="67867"/>
                  </a:lnTo>
                  <a:lnTo>
                    <a:pt x="71084" y="68849"/>
                  </a:lnTo>
                  <a:lnTo>
                    <a:pt x="70733" y="69812"/>
                  </a:lnTo>
                  <a:lnTo>
                    <a:pt x="70341" y="70754"/>
                  </a:lnTo>
                  <a:lnTo>
                    <a:pt x="69905" y="71662"/>
                  </a:lnTo>
                  <a:lnTo>
                    <a:pt x="69423" y="72543"/>
                  </a:lnTo>
                  <a:lnTo>
                    <a:pt x="68895" y="73399"/>
                  </a:lnTo>
                  <a:lnTo>
                    <a:pt x="68320" y="74229"/>
                  </a:lnTo>
                  <a:lnTo>
                    <a:pt x="67700" y="75032"/>
                  </a:lnTo>
                  <a:lnTo>
                    <a:pt x="67034" y="75810"/>
                  </a:lnTo>
                  <a:lnTo>
                    <a:pt x="66322" y="76562"/>
                  </a:lnTo>
                  <a:lnTo>
                    <a:pt x="65563" y="77288"/>
                  </a:lnTo>
                  <a:lnTo>
                    <a:pt x="64759" y="77988"/>
                  </a:lnTo>
                  <a:lnTo>
                    <a:pt x="63909" y="78661"/>
                  </a:lnTo>
                  <a:lnTo>
                    <a:pt x="63022" y="79308"/>
                  </a:lnTo>
                  <a:lnTo>
                    <a:pt x="62086" y="79924"/>
                  </a:lnTo>
                  <a:lnTo>
                    <a:pt x="61101" y="80511"/>
                  </a:lnTo>
                  <a:lnTo>
                    <a:pt x="60066" y="81069"/>
                  </a:lnTo>
                  <a:lnTo>
                    <a:pt x="58981" y="81597"/>
                  </a:lnTo>
                  <a:lnTo>
                    <a:pt x="57847" y="82096"/>
                  </a:lnTo>
                  <a:lnTo>
                    <a:pt x="56663" y="82565"/>
                  </a:lnTo>
                  <a:lnTo>
                    <a:pt x="55430" y="83005"/>
                  </a:lnTo>
                  <a:lnTo>
                    <a:pt x="54147" y="83415"/>
                  </a:lnTo>
                  <a:lnTo>
                    <a:pt x="52815" y="83795"/>
                  </a:lnTo>
                  <a:lnTo>
                    <a:pt x="51443" y="84132"/>
                  </a:lnTo>
                  <a:lnTo>
                    <a:pt x="50020" y="84433"/>
                  </a:lnTo>
                  <a:lnTo>
                    <a:pt x="48545" y="84698"/>
                  </a:lnTo>
                  <a:lnTo>
                    <a:pt x="47017" y="84928"/>
                  </a:lnTo>
                  <a:lnTo>
                    <a:pt x="45438" y="85123"/>
                  </a:lnTo>
                  <a:lnTo>
                    <a:pt x="43807" y="85283"/>
                  </a:lnTo>
                  <a:lnTo>
                    <a:pt x="42124" y="85406"/>
                  </a:lnTo>
                  <a:lnTo>
                    <a:pt x="40389" y="85495"/>
                  </a:lnTo>
                  <a:lnTo>
                    <a:pt x="38602" y="85548"/>
                  </a:lnTo>
                  <a:lnTo>
                    <a:pt x="36764" y="85566"/>
                  </a:lnTo>
                  <a:lnTo>
                    <a:pt x="35131" y="85551"/>
                  </a:lnTo>
                  <a:lnTo>
                    <a:pt x="33537" y="85507"/>
                  </a:lnTo>
                  <a:lnTo>
                    <a:pt x="31982" y="85433"/>
                  </a:lnTo>
                  <a:lnTo>
                    <a:pt x="30466" y="85330"/>
                  </a:lnTo>
                  <a:lnTo>
                    <a:pt x="28989" y="85197"/>
                  </a:lnTo>
                  <a:lnTo>
                    <a:pt x="27551" y="85035"/>
                  </a:lnTo>
                  <a:lnTo>
                    <a:pt x="26152" y="84843"/>
                  </a:lnTo>
                  <a:lnTo>
                    <a:pt x="24791" y="84622"/>
                  </a:lnTo>
                  <a:lnTo>
                    <a:pt x="23470" y="84371"/>
                  </a:lnTo>
                  <a:lnTo>
                    <a:pt x="22188" y="84091"/>
                  </a:lnTo>
                  <a:lnTo>
                    <a:pt x="20943" y="83781"/>
                  </a:lnTo>
                  <a:lnTo>
                    <a:pt x="19733" y="83444"/>
                  </a:lnTo>
                  <a:lnTo>
                    <a:pt x="18559" y="83078"/>
                  </a:lnTo>
                  <a:lnTo>
                    <a:pt x="17420" y="82684"/>
                  </a:lnTo>
                  <a:lnTo>
                    <a:pt x="16316" y="82261"/>
                  </a:lnTo>
                  <a:lnTo>
                    <a:pt x="15248" y="81810"/>
                  </a:lnTo>
                  <a:lnTo>
                    <a:pt x="14215" y="81331"/>
                  </a:lnTo>
                  <a:lnTo>
                    <a:pt x="13218" y="80824"/>
                  </a:lnTo>
                  <a:lnTo>
                    <a:pt x="12256" y="80288"/>
                  </a:lnTo>
                  <a:lnTo>
                    <a:pt x="11330" y="79724"/>
                  </a:lnTo>
                  <a:lnTo>
                    <a:pt x="10449" y="79132"/>
                  </a:lnTo>
                  <a:lnTo>
                    <a:pt x="9602" y="78513"/>
                  </a:lnTo>
                  <a:lnTo>
                    <a:pt x="8787" y="77867"/>
                  </a:lnTo>
                  <a:lnTo>
                    <a:pt x="8006" y="77193"/>
                  </a:lnTo>
                  <a:lnTo>
                    <a:pt x="7258" y="76493"/>
                  </a:lnTo>
                  <a:lnTo>
                    <a:pt x="6543" y="75765"/>
                  </a:lnTo>
                  <a:lnTo>
                    <a:pt x="5860" y="75010"/>
                  </a:lnTo>
                  <a:lnTo>
                    <a:pt x="5211" y="74229"/>
                  </a:lnTo>
                  <a:lnTo>
                    <a:pt x="4595" y="73420"/>
                  </a:lnTo>
                  <a:lnTo>
                    <a:pt x="4012" y="72583"/>
                  </a:lnTo>
                  <a:lnTo>
                    <a:pt x="3473" y="71709"/>
                  </a:lnTo>
                  <a:lnTo>
                    <a:pt x="2964" y="70811"/>
                  </a:lnTo>
                  <a:lnTo>
                    <a:pt x="2486" y="69887"/>
                  </a:lnTo>
                  <a:lnTo>
                    <a:pt x="2039" y="68939"/>
                  </a:lnTo>
                  <a:lnTo>
                    <a:pt x="1622" y="67966"/>
                  </a:lnTo>
                  <a:lnTo>
                    <a:pt x="1236" y="66968"/>
                  </a:lnTo>
                  <a:lnTo>
                    <a:pt x="881" y="65945"/>
                  </a:lnTo>
                  <a:lnTo>
                    <a:pt x="557" y="64898"/>
                  </a:lnTo>
                  <a:lnTo>
                    <a:pt x="263" y="63825"/>
                  </a:lnTo>
                  <a:lnTo>
                    <a:pt x="0" y="62728"/>
                  </a:lnTo>
                  <a:lnTo>
                    <a:pt x="16818" y="59955"/>
                  </a:lnTo>
                  <a:lnTo>
                    <a:pt x="16966" y="60505"/>
                  </a:lnTo>
                  <a:lnTo>
                    <a:pt x="17127" y="61045"/>
                  </a:lnTo>
                  <a:lnTo>
                    <a:pt x="17301" y="61577"/>
                  </a:lnTo>
                  <a:lnTo>
                    <a:pt x="17488" y="62098"/>
                  </a:lnTo>
                  <a:lnTo>
                    <a:pt x="17688" y="62610"/>
                  </a:lnTo>
                  <a:lnTo>
                    <a:pt x="17901" y="63113"/>
                  </a:lnTo>
                  <a:lnTo>
                    <a:pt x="18127" y="63607"/>
                  </a:lnTo>
                  <a:lnTo>
                    <a:pt x="18366" y="64090"/>
                  </a:lnTo>
                  <a:lnTo>
                    <a:pt x="18618" y="64565"/>
                  </a:lnTo>
                  <a:lnTo>
                    <a:pt x="18883" y="65030"/>
                  </a:lnTo>
                  <a:lnTo>
                    <a:pt x="19165" y="65484"/>
                  </a:lnTo>
                  <a:lnTo>
                    <a:pt x="19466" y="65927"/>
                  </a:lnTo>
                  <a:lnTo>
                    <a:pt x="19788" y="66358"/>
                  </a:lnTo>
                  <a:lnTo>
                    <a:pt x="20129" y="66777"/>
                  </a:lnTo>
                  <a:lnTo>
                    <a:pt x="20491" y="67184"/>
                  </a:lnTo>
                  <a:lnTo>
                    <a:pt x="20873" y="67579"/>
                  </a:lnTo>
                  <a:lnTo>
                    <a:pt x="21275" y="67963"/>
                  </a:lnTo>
                  <a:lnTo>
                    <a:pt x="21697" y="68335"/>
                  </a:lnTo>
                  <a:lnTo>
                    <a:pt x="22139" y="68694"/>
                  </a:lnTo>
                  <a:lnTo>
                    <a:pt x="22601" y="69043"/>
                  </a:lnTo>
                  <a:lnTo>
                    <a:pt x="23096" y="69366"/>
                  </a:lnTo>
                  <a:lnTo>
                    <a:pt x="23613" y="69675"/>
                  </a:lnTo>
                  <a:lnTo>
                    <a:pt x="24153" y="69970"/>
                  </a:lnTo>
                  <a:lnTo>
                    <a:pt x="24716" y="70251"/>
                  </a:lnTo>
                  <a:lnTo>
                    <a:pt x="25301" y="70518"/>
                  </a:lnTo>
                  <a:lnTo>
                    <a:pt x="25908" y="70771"/>
                  </a:lnTo>
                  <a:lnTo>
                    <a:pt x="26537" y="71009"/>
                  </a:lnTo>
                  <a:lnTo>
                    <a:pt x="27190" y="71233"/>
                  </a:lnTo>
                  <a:lnTo>
                    <a:pt x="27864" y="71443"/>
                  </a:lnTo>
                  <a:lnTo>
                    <a:pt x="28561" y="71639"/>
                  </a:lnTo>
                  <a:lnTo>
                    <a:pt x="29296" y="71807"/>
                  </a:lnTo>
                  <a:lnTo>
                    <a:pt x="30060" y="71958"/>
                  </a:lnTo>
                  <a:lnTo>
                    <a:pt x="30854" y="72091"/>
                  </a:lnTo>
                  <a:lnTo>
                    <a:pt x="31677" y="72206"/>
                  </a:lnTo>
                  <a:lnTo>
                    <a:pt x="32529" y="72303"/>
                  </a:lnTo>
                  <a:lnTo>
                    <a:pt x="33412" y="72383"/>
                  </a:lnTo>
                  <a:lnTo>
                    <a:pt x="34323" y="72445"/>
                  </a:lnTo>
                  <a:lnTo>
                    <a:pt x="35265" y="72489"/>
                  </a:lnTo>
                  <a:lnTo>
                    <a:pt x="36235" y="72515"/>
                  </a:lnTo>
                  <a:lnTo>
                    <a:pt x="37236" y="72524"/>
                  </a:lnTo>
                  <a:lnTo>
                    <a:pt x="38964" y="72498"/>
                  </a:lnTo>
                  <a:lnTo>
                    <a:pt x="40609" y="72418"/>
                  </a:lnTo>
                  <a:lnTo>
                    <a:pt x="42170" y="72285"/>
                  </a:lnTo>
                  <a:lnTo>
                    <a:pt x="43647" y="72099"/>
                  </a:lnTo>
                  <a:lnTo>
                    <a:pt x="45040" y="71860"/>
                  </a:lnTo>
                  <a:lnTo>
                    <a:pt x="46349" y="71568"/>
                  </a:lnTo>
                  <a:lnTo>
                    <a:pt x="47575" y="71223"/>
                  </a:lnTo>
                  <a:lnTo>
                    <a:pt x="48717" y="70825"/>
                  </a:lnTo>
                  <a:lnTo>
                    <a:pt x="49775" y="70373"/>
                  </a:lnTo>
                  <a:lnTo>
                    <a:pt x="50749" y="69869"/>
                  </a:lnTo>
                  <a:lnTo>
                    <a:pt x="51646" y="69296"/>
                  </a:lnTo>
                  <a:lnTo>
                    <a:pt x="52449" y="68663"/>
                  </a:lnTo>
                  <a:lnTo>
                    <a:pt x="53157" y="67969"/>
                  </a:lnTo>
                  <a:lnTo>
                    <a:pt x="53771" y="67216"/>
                  </a:lnTo>
                  <a:lnTo>
                    <a:pt x="54290" y="66402"/>
                  </a:lnTo>
                  <a:lnTo>
                    <a:pt x="54715" y="65528"/>
                  </a:lnTo>
                  <a:lnTo>
                    <a:pt x="55045" y="64594"/>
                  </a:lnTo>
                  <a:lnTo>
                    <a:pt x="55281" y="63599"/>
                  </a:lnTo>
                  <a:lnTo>
                    <a:pt x="55423" y="62545"/>
                  </a:lnTo>
                  <a:lnTo>
                    <a:pt x="55470" y="61430"/>
                  </a:lnTo>
                  <a:lnTo>
                    <a:pt x="55451" y="60758"/>
                  </a:lnTo>
                  <a:lnTo>
                    <a:pt x="55395" y="60111"/>
                  </a:lnTo>
                  <a:lnTo>
                    <a:pt x="55300" y="59488"/>
                  </a:lnTo>
                  <a:lnTo>
                    <a:pt x="55168" y="58890"/>
                  </a:lnTo>
                  <a:lnTo>
                    <a:pt x="54998" y="58317"/>
                  </a:lnTo>
                  <a:lnTo>
                    <a:pt x="54790" y="57769"/>
                  </a:lnTo>
                  <a:lnTo>
                    <a:pt x="54545" y="57246"/>
                  </a:lnTo>
                  <a:lnTo>
                    <a:pt x="54262" y="56747"/>
                  </a:lnTo>
                  <a:lnTo>
                    <a:pt x="53940" y="56273"/>
                  </a:lnTo>
                  <a:lnTo>
                    <a:pt x="53582" y="55824"/>
                  </a:lnTo>
                  <a:lnTo>
                    <a:pt x="53192" y="55395"/>
                  </a:lnTo>
                  <a:lnTo>
                    <a:pt x="52777" y="54981"/>
                  </a:lnTo>
                  <a:lnTo>
                    <a:pt x="52337" y="54583"/>
                  </a:lnTo>
                  <a:lnTo>
                    <a:pt x="51873" y="54200"/>
                  </a:lnTo>
                  <a:lnTo>
                    <a:pt x="51384" y="53833"/>
                  </a:lnTo>
                  <a:lnTo>
                    <a:pt x="50870" y="53480"/>
                  </a:lnTo>
                  <a:lnTo>
                    <a:pt x="50331" y="53143"/>
                  </a:lnTo>
                  <a:lnTo>
                    <a:pt x="49767" y="52822"/>
                  </a:lnTo>
                  <a:lnTo>
                    <a:pt x="49179" y="52515"/>
                  </a:lnTo>
                  <a:lnTo>
                    <a:pt x="48566" y="52224"/>
                  </a:lnTo>
                  <a:lnTo>
                    <a:pt x="47931" y="51946"/>
                  </a:lnTo>
                  <a:lnTo>
                    <a:pt x="47277" y="51677"/>
                  </a:lnTo>
                  <a:lnTo>
                    <a:pt x="46604" y="51417"/>
                  </a:lnTo>
                  <a:lnTo>
                    <a:pt x="45913" y="51167"/>
                  </a:lnTo>
                  <a:lnTo>
                    <a:pt x="45202" y="50926"/>
                  </a:lnTo>
                  <a:lnTo>
                    <a:pt x="44473" y="50695"/>
                  </a:lnTo>
                  <a:lnTo>
                    <a:pt x="43724" y="50473"/>
                  </a:lnTo>
                  <a:lnTo>
                    <a:pt x="42957" y="50261"/>
                  </a:lnTo>
                  <a:lnTo>
                    <a:pt x="42171" y="50058"/>
                  </a:lnTo>
                  <a:lnTo>
                    <a:pt x="41366" y="49864"/>
                  </a:lnTo>
                  <a:lnTo>
                    <a:pt x="40548" y="49676"/>
                  </a:lnTo>
                  <a:lnTo>
                    <a:pt x="39724" y="49489"/>
                  </a:lnTo>
                  <a:lnTo>
                    <a:pt x="38891" y="49303"/>
                  </a:lnTo>
                  <a:lnTo>
                    <a:pt x="38052" y="49118"/>
                  </a:lnTo>
                  <a:lnTo>
                    <a:pt x="37206" y="48935"/>
                  </a:lnTo>
                  <a:lnTo>
                    <a:pt x="36353" y="48752"/>
                  </a:lnTo>
                  <a:lnTo>
                    <a:pt x="35492" y="48571"/>
                  </a:lnTo>
                  <a:lnTo>
                    <a:pt x="34625" y="48391"/>
                  </a:lnTo>
                  <a:lnTo>
                    <a:pt x="33750" y="48212"/>
                  </a:lnTo>
                  <a:lnTo>
                    <a:pt x="32869" y="48035"/>
                  </a:lnTo>
                  <a:lnTo>
                    <a:pt x="32161" y="47869"/>
                  </a:lnTo>
                  <a:lnTo>
                    <a:pt x="31452" y="47702"/>
                  </a:lnTo>
                  <a:lnTo>
                    <a:pt x="30744" y="47534"/>
                  </a:lnTo>
                  <a:lnTo>
                    <a:pt x="30036" y="47364"/>
                  </a:lnTo>
                  <a:lnTo>
                    <a:pt x="29328" y="47194"/>
                  </a:lnTo>
                  <a:lnTo>
                    <a:pt x="28620" y="47022"/>
                  </a:lnTo>
                  <a:lnTo>
                    <a:pt x="27912" y="46849"/>
                  </a:lnTo>
                  <a:lnTo>
                    <a:pt x="27204" y="46675"/>
                  </a:lnTo>
                  <a:lnTo>
                    <a:pt x="26496" y="46500"/>
                  </a:lnTo>
                  <a:lnTo>
                    <a:pt x="25787" y="46323"/>
                  </a:lnTo>
                  <a:lnTo>
                    <a:pt x="25082" y="46143"/>
                  </a:lnTo>
                  <a:lnTo>
                    <a:pt x="24383" y="45955"/>
                  </a:lnTo>
                  <a:lnTo>
                    <a:pt x="23690" y="45760"/>
                  </a:lnTo>
                  <a:lnTo>
                    <a:pt x="23002" y="45559"/>
                  </a:lnTo>
                  <a:lnTo>
                    <a:pt x="22321" y="45350"/>
                  </a:lnTo>
                  <a:lnTo>
                    <a:pt x="21645" y="45134"/>
                  </a:lnTo>
                  <a:lnTo>
                    <a:pt x="20975" y="44911"/>
                  </a:lnTo>
                  <a:lnTo>
                    <a:pt x="20311" y="44680"/>
                  </a:lnTo>
                  <a:lnTo>
                    <a:pt x="19653" y="44443"/>
                  </a:lnTo>
                  <a:lnTo>
                    <a:pt x="19001" y="44199"/>
                  </a:lnTo>
                  <a:lnTo>
                    <a:pt x="18368" y="43946"/>
                  </a:lnTo>
                  <a:lnTo>
                    <a:pt x="17743" y="43684"/>
                  </a:lnTo>
                  <a:lnTo>
                    <a:pt x="17126" y="43413"/>
                  </a:lnTo>
                  <a:lnTo>
                    <a:pt x="16518" y="43132"/>
                  </a:lnTo>
                  <a:lnTo>
                    <a:pt x="15918" y="42842"/>
                  </a:lnTo>
                  <a:lnTo>
                    <a:pt x="15326" y="42542"/>
                  </a:lnTo>
                  <a:lnTo>
                    <a:pt x="14742" y="42233"/>
                  </a:lnTo>
                  <a:lnTo>
                    <a:pt x="14167" y="41914"/>
                  </a:lnTo>
                  <a:lnTo>
                    <a:pt x="13600" y="41586"/>
                  </a:lnTo>
                  <a:lnTo>
                    <a:pt x="13041" y="41248"/>
                  </a:lnTo>
                  <a:lnTo>
                    <a:pt x="12493" y="40898"/>
                  </a:lnTo>
                  <a:lnTo>
                    <a:pt x="11960" y="40533"/>
                  </a:lnTo>
                  <a:lnTo>
                    <a:pt x="11441" y="40153"/>
                  </a:lnTo>
                  <a:lnTo>
                    <a:pt x="10935" y="39757"/>
                  </a:lnTo>
                  <a:lnTo>
                    <a:pt x="10444" y="39345"/>
                  </a:lnTo>
                  <a:lnTo>
                    <a:pt x="9968" y="38919"/>
                  </a:lnTo>
                  <a:lnTo>
                    <a:pt x="9505" y="38477"/>
                  </a:lnTo>
                  <a:lnTo>
                    <a:pt x="9057" y="38019"/>
                  </a:lnTo>
                  <a:lnTo>
                    <a:pt x="8622" y="37547"/>
                  </a:lnTo>
                  <a:lnTo>
                    <a:pt x="8202" y="37059"/>
                  </a:lnTo>
                  <a:lnTo>
                    <a:pt x="7809" y="36543"/>
                  </a:lnTo>
                  <a:lnTo>
                    <a:pt x="7433" y="36011"/>
                  </a:lnTo>
                  <a:lnTo>
                    <a:pt x="7073" y="35462"/>
                  </a:lnTo>
                  <a:lnTo>
                    <a:pt x="6729" y="34896"/>
                  </a:lnTo>
                  <a:lnTo>
                    <a:pt x="6402" y="34315"/>
                  </a:lnTo>
                  <a:lnTo>
                    <a:pt x="6092" y="33716"/>
                  </a:lnTo>
                  <a:lnTo>
                    <a:pt x="5798" y="33101"/>
                  </a:lnTo>
                  <a:lnTo>
                    <a:pt x="5521" y="32470"/>
                  </a:lnTo>
                  <a:lnTo>
                    <a:pt x="5260" y="31822"/>
                  </a:lnTo>
                  <a:lnTo>
                    <a:pt x="5015" y="31157"/>
                  </a:lnTo>
                  <a:lnTo>
                    <a:pt x="4802" y="30473"/>
                  </a:lnTo>
                  <a:lnTo>
                    <a:pt x="4612" y="29765"/>
                  </a:lnTo>
                  <a:lnTo>
                    <a:pt x="4444" y="29033"/>
                  </a:lnTo>
                  <a:lnTo>
                    <a:pt x="4298" y="28278"/>
                  </a:lnTo>
                  <a:lnTo>
                    <a:pt x="4175" y="27499"/>
                  </a:lnTo>
                  <a:lnTo>
                    <a:pt x="4074" y="26696"/>
                  </a:lnTo>
                  <a:lnTo>
                    <a:pt x="3995" y="25870"/>
                  </a:lnTo>
                  <a:lnTo>
                    <a:pt x="3939" y="25020"/>
                  </a:lnTo>
                  <a:lnTo>
                    <a:pt x="3905" y="24147"/>
                  </a:lnTo>
                  <a:lnTo>
                    <a:pt x="3894" y="23250"/>
                  </a:lnTo>
                  <a:lnTo>
                    <a:pt x="3919" y="22028"/>
                  </a:lnTo>
                  <a:lnTo>
                    <a:pt x="3993" y="20842"/>
                  </a:lnTo>
                  <a:lnTo>
                    <a:pt x="4117" y="19692"/>
                  </a:lnTo>
                  <a:lnTo>
                    <a:pt x="4291" y="18576"/>
                  </a:lnTo>
                  <a:lnTo>
                    <a:pt x="4514" y="17496"/>
                  </a:lnTo>
                  <a:lnTo>
                    <a:pt x="4786" y="16452"/>
                  </a:lnTo>
                  <a:lnTo>
                    <a:pt x="5109" y="15443"/>
                  </a:lnTo>
                  <a:lnTo>
                    <a:pt x="5480" y="14469"/>
                  </a:lnTo>
                  <a:lnTo>
                    <a:pt x="5902" y="13531"/>
                  </a:lnTo>
                  <a:lnTo>
                    <a:pt x="6373" y="12628"/>
                  </a:lnTo>
                  <a:lnTo>
                    <a:pt x="6887" y="11759"/>
                  </a:lnTo>
                  <a:lnTo>
                    <a:pt x="7440" y="10924"/>
                  </a:lnTo>
                  <a:lnTo>
                    <a:pt x="8030" y="10121"/>
                  </a:lnTo>
                  <a:lnTo>
                    <a:pt x="8658" y="9352"/>
                  </a:lnTo>
                  <a:lnTo>
                    <a:pt x="9323" y="8615"/>
                  </a:lnTo>
                  <a:lnTo>
                    <a:pt x="10027" y="7912"/>
                  </a:lnTo>
                  <a:lnTo>
                    <a:pt x="10768" y="7241"/>
                  </a:lnTo>
                  <a:lnTo>
                    <a:pt x="11547" y="6604"/>
                  </a:lnTo>
                  <a:lnTo>
                    <a:pt x="12364" y="6000"/>
                  </a:lnTo>
                  <a:lnTo>
                    <a:pt x="13218" y="5429"/>
                  </a:lnTo>
                  <a:lnTo>
                    <a:pt x="14120" y="4877"/>
                  </a:lnTo>
                  <a:lnTo>
                    <a:pt x="15054" y="4357"/>
                  </a:lnTo>
                  <a:lnTo>
                    <a:pt x="16022" y="3867"/>
                  </a:lnTo>
                  <a:lnTo>
                    <a:pt x="17023" y="3408"/>
                  </a:lnTo>
                  <a:lnTo>
                    <a:pt x="18057" y="2980"/>
                  </a:lnTo>
                  <a:lnTo>
                    <a:pt x="19124" y="2582"/>
                  </a:lnTo>
                  <a:lnTo>
                    <a:pt x="20224" y="2215"/>
                  </a:lnTo>
                  <a:lnTo>
                    <a:pt x="21357" y="1878"/>
                  </a:lnTo>
                  <a:lnTo>
                    <a:pt x="22523" y="1573"/>
                  </a:lnTo>
                  <a:lnTo>
                    <a:pt x="23722" y="1298"/>
                  </a:lnTo>
                  <a:lnTo>
                    <a:pt x="24949" y="1051"/>
                  </a:lnTo>
                  <a:lnTo>
                    <a:pt x="26198" y="830"/>
                  </a:lnTo>
                  <a:lnTo>
                    <a:pt x="27470" y="636"/>
                  </a:lnTo>
                  <a:lnTo>
                    <a:pt x="28764" y="467"/>
                  </a:lnTo>
                  <a:lnTo>
                    <a:pt x="30080" y="324"/>
                  </a:lnTo>
                  <a:lnTo>
                    <a:pt x="31419" y="207"/>
                  </a:lnTo>
                  <a:lnTo>
                    <a:pt x="32781" y="116"/>
                  </a:lnTo>
                  <a:lnTo>
                    <a:pt x="34165" y="51"/>
                  </a:lnTo>
                  <a:lnTo>
                    <a:pt x="35571" y="12"/>
                  </a:lnTo>
                  <a:lnTo>
                    <a:pt x="37000" y="0"/>
                  </a:lnTo>
                  <a:lnTo>
                    <a:pt x="38605" y="12"/>
                  </a:lnTo>
                  <a:lnTo>
                    <a:pt x="40163" y="51"/>
                  </a:lnTo>
                  <a:lnTo>
                    <a:pt x="41673" y="116"/>
                  </a:lnTo>
                  <a:lnTo>
                    <a:pt x="43137" y="207"/>
                  </a:lnTo>
                  <a:lnTo>
                    <a:pt x="44553" y="324"/>
                  </a:lnTo>
                  <a:lnTo>
                    <a:pt x="45922" y="467"/>
                  </a:lnTo>
                  <a:lnTo>
                    <a:pt x="47244" y="636"/>
                  </a:lnTo>
                  <a:lnTo>
                    <a:pt x="48519" y="830"/>
                  </a:lnTo>
                  <a:lnTo>
                    <a:pt x="49746" y="1051"/>
                  </a:lnTo>
                  <a:lnTo>
                    <a:pt x="50926" y="1298"/>
                  </a:lnTo>
                  <a:lnTo>
                    <a:pt x="52075" y="1559"/>
                  </a:lnTo>
                  <a:lnTo>
                    <a:pt x="53185" y="1848"/>
                  </a:lnTo>
                  <a:lnTo>
                    <a:pt x="54256" y="2163"/>
                  </a:lnTo>
                  <a:lnTo>
                    <a:pt x="55288" y="2506"/>
                  </a:lnTo>
                  <a:lnTo>
                    <a:pt x="56281" y="2876"/>
                  </a:lnTo>
                  <a:lnTo>
                    <a:pt x="57236" y="3273"/>
                  </a:lnTo>
                  <a:lnTo>
                    <a:pt x="58151" y="3698"/>
                  </a:lnTo>
                  <a:lnTo>
                    <a:pt x="59027" y="4149"/>
                  </a:lnTo>
                  <a:lnTo>
                    <a:pt x="59865" y="4628"/>
                  </a:lnTo>
                  <a:lnTo>
                    <a:pt x="60663" y="5133"/>
                  </a:lnTo>
                  <a:lnTo>
                    <a:pt x="61437" y="5666"/>
                  </a:lnTo>
                  <a:lnTo>
                    <a:pt x="62176" y="6226"/>
                  </a:lnTo>
                  <a:lnTo>
                    <a:pt x="62881" y="6814"/>
                  </a:lnTo>
                  <a:lnTo>
                    <a:pt x="63552" y="7428"/>
                  </a:lnTo>
                  <a:lnTo>
                    <a:pt x="64189" y="8069"/>
                  </a:lnTo>
                  <a:lnTo>
                    <a:pt x="64791" y="8738"/>
                  </a:lnTo>
                  <a:lnTo>
                    <a:pt x="65360" y="9434"/>
                  </a:lnTo>
                  <a:lnTo>
                    <a:pt x="65894" y="10157"/>
                  </a:lnTo>
                  <a:lnTo>
                    <a:pt x="66394" y="10907"/>
                  </a:lnTo>
                  <a:lnTo>
                    <a:pt x="66859" y="11684"/>
                  </a:lnTo>
                  <a:lnTo>
                    <a:pt x="67307" y="12476"/>
                  </a:lnTo>
                  <a:lnTo>
                    <a:pt x="67730" y="13296"/>
                  </a:lnTo>
                  <a:lnTo>
                    <a:pt x="68129" y="14143"/>
                  </a:lnTo>
                  <a:lnTo>
                    <a:pt x="68502" y="15017"/>
                  </a:lnTo>
                  <a:lnTo>
                    <a:pt x="68851" y="15918"/>
                  </a:lnTo>
                  <a:lnTo>
                    <a:pt x="69175" y="16846"/>
                  </a:lnTo>
                  <a:lnTo>
                    <a:pt x="69474" y="17801"/>
                  </a:lnTo>
                  <a:lnTo>
                    <a:pt x="69748" y="18784"/>
                  </a:lnTo>
                  <a:lnTo>
                    <a:pt x="69998" y="19794"/>
                  </a:lnTo>
                  <a:lnTo>
                    <a:pt x="70223" y="20830"/>
                  </a:lnTo>
                  <a:lnTo>
                    <a:pt x="53346" y="23132"/>
                  </a:lnTo>
                  <a:lnTo>
                    <a:pt x="53059" y="22084"/>
                  </a:lnTo>
                  <a:lnTo>
                    <a:pt x="52718" y="21090"/>
                  </a:lnTo>
                  <a:lnTo>
                    <a:pt x="52322" y="20149"/>
                  </a:lnTo>
                  <a:lnTo>
                    <a:pt x="51873" y="19261"/>
                  </a:lnTo>
                  <a:lnTo>
                    <a:pt x="51369" y="18426"/>
                  </a:lnTo>
                  <a:lnTo>
                    <a:pt x="50811" y="17644"/>
                  </a:lnTo>
                  <a:lnTo>
                    <a:pt x="50198" y="16915"/>
                  </a:lnTo>
                  <a:lnTo>
                    <a:pt x="49531" y="16239"/>
                  </a:lnTo>
                  <a:lnTo>
                    <a:pt x="48810" y="15617"/>
                  </a:lnTo>
                  <a:lnTo>
                    <a:pt x="48035" y="15047"/>
                  </a:lnTo>
                  <a:lnTo>
                    <a:pt x="47209" y="14532"/>
                  </a:lnTo>
                  <a:lnTo>
                    <a:pt x="46314" y="14070"/>
                  </a:lnTo>
                  <a:lnTo>
                    <a:pt x="45349" y="13663"/>
                  </a:lnTo>
                  <a:lnTo>
                    <a:pt x="44315" y="13310"/>
                  </a:lnTo>
                  <a:lnTo>
                    <a:pt x="43210" y="13011"/>
                  </a:lnTo>
                  <a:lnTo>
                    <a:pt x="42037" y="12767"/>
                  </a:lnTo>
                  <a:lnTo>
                    <a:pt x="40793" y="12577"/>
                  </a:lnTo>
                  <a:lnTo>
                    <a:pt x="39480" y="12441"/>
                  </a:lnTo>
                  <a:lnTo>
                    <a:pt x="38098" y="12360"/>
                  </a:lnTo>
                  <a:lnTo>
                    <a:pt x="36645" y="12333"/>
                  </a:lnTo>
                  <a:lnTo>
                    <a:pt x="35740" y="12341"/>
                  </a:lnTo>
                  <a:lnTo>
                    <a:pt x="34866" y="12366"/>
                  </a:lnTo>
                  <a:lnTo>
                    <a:pt x="34022" y="12407"/>
                  </a:lnTo>
                  <a:lnTo>
                    <a:pt x="33209" y="12465"/>
                  </a:lnTo>
                  <a:lnTo>
                    <a:pt x="32426" y="12539"/>
                  </a:lnTo>
                  <a:lnTo>
                    <a:pt x="31674" y="12630"/>
                  </a:lnTo>
                  <a:lnTo>
                    <a:pt x="30953" y="12738"/>
                  </a:lnTo>
                  <a:lnTo>
                    <a:pt x="30263" y="12862"/>
                  </a:lnTo>
                  <a:lnTo>
                    <a:pt x="29603" y="13002"/>
                  </a:lnTo>
                  <a:lnTo>
                    <a:pt x="28974" y="13159"/>
                  </a:lnTo>
                  <a:lnTo>
                    <a:pt x="28384" y="13318"/>
                  </a:lnTo>
                  <a:lnTo>
                    <a:pt x="27817" y="13489"/>
                  </a:lnTo>
                  <a:lnTo>
                    <a:pt x="27274" y="13672"/>
                  </a:lnTo>
                  <a:lnTo>
                    <a:pt x="26755" y="13867"/>
                  </a:lnTo>
                  <a:lnTo>
                    <a:pt x="26260" y="14074"/>
                  </a:lnTo>
                  <a:lnTo>
                    <a:pt x="25787" y="14292"/>
                  </a:lnTo>
                  <a:lnTo>
                    <a:pt x="25339" y="14522"/>
                  </a:lnTo>
                  <a:lnTo>
                    <a:pt x="24914" y="14764"/>
                  </a:lnTo>
                  <a:lnTo>
                    <a:pt x="24513" y="15018"/>
                  </a:lnTo>
                  <a:lnTo>
                    <a:pt x="24135" y="15283"/>
                  </a:lnTo>
                  <a:lnTo>
                    <a:pt x="23791" y="15560"/>
                  </a:lnTo>
                  <a:lnTo>
                    <a:pt x="23467" y="15845"/>
                  </a:lnTo>
                  <a:lnTo>
                    <a:pt x="23163" y="16140"/>
                  </a:lnTo>
                  <a:lnTo>
                    <a:pt x="22879" y="16445"/>
                  </a:lnTo>
                  <a:lnTo>
                    <a:pt x="22616" y="16759"/>
                  </a:lnTo>
                  <a:lnTo>
                    <a:pt x="22372" y="17082"/>
                  </a:lnTo>
                  <a:lnTo>
                    <a:pt x="22148" y="17415"/>
                  </a:lnTo>
                  <a:lnTo>
                    <a:pt x="21945" y="17757"/>
                  </a:lnTo>
                  <a:lnTo>
                    <a:pt x="21761" y="18109"/>
                  </a:lnTo>
                  <a:lnTo>
                    <a:pt x="21598" y="18470"/>
                  </a:lnTo>
                  <a:lnTo>
                    <a:pt x="21452" y="18826"/>
                  </a:lnTo>
                  <a:lnTo>
                    <a:pt x="21321" y="19188"/>
                  </a:lnTo>
                  <a:lnTo>
                    <a:pt x="21206" y="19553"/>
                  </a:lnTo>
                  <a:lnTo>
                    <a:pt x="21107" y="19924"/>
                  </a:lnTo>
                  <a:lnTo>
                    <a:pt x="21022" y="20299"/>
                  </a:lnTo>
                  <a:lnTo>
                    <a:pt x="20953" y="20679"/>
                  </a:lnTo>
                  <a:lnTo>
                    <a:pt x="20900" y="21064"/>
                  </a:lnTo>
                  <a:lnTo>
                    <a:pt x="20861" y="21454"/>
                  </a:lnTo>
                  <a:lnTo>
                    <a:pt x="20838" y="21848"/>
                  </a:lnTo>
                  <a:lnTo>
                    <a:pt x="20830" y="22247"/>
                  </a:lnTo>
                  <a:lnTo>
                    <a:pt x="20845" y="22850"/>
                  </a:lnTo>
                  <a:lnTo>
                    <a:pt x="20889" y="23432"/>
                  </a:lnTo>
                  <a:lnTo>
                    <a:pt x="20963" y="23992"/>
                  </a:lnTo>
                  <a:lnTo>
                    <a:pt x="21067" y="24532"/>
                  </a:lnTo>
                  <a:lnTo>
                    <a:pt x="21199" y="25050"/>
                  </a:lnTo>
                  <a:lnTo>
                    <a:pt x="21362" y="25547"/>
                  </a:lnTo>
                  <a:lnTo>
                    <a:pt x="21553" y="26022"/>
                  </a:lnTo>
                  <a:lnTo>
                    <a:pt x="21775" y="26477"/>
                  </a:lnTo>
                  <a:lnTo>
                    <a:pt x="22025" y="26910"/>
                  </a:lnTo>
                  <a:lnTo>
                    <a:pt x="22306" y="27322"/>
                  </a:lnTo>
                  <a:lnTo>
                    <a:pt x="22613" y="27705"/>
                  </a:lnTo>
                  <a:lnTo>
                    <a:pt x="22943" y="28077"/>
                  </a:lnTo>
                  <a:lnTo>
                    <a:pt x="23297" y="28437"/>
                  </a:lnTo>
                  <a:lnTo>
                    <a:pt x="23675" y="28785"/>
                  </a:lnTo>
                  <a:lnTo>
                    <a:pt x="24076" y="29122"/>
                  </a:lnTo>
                  <a:lnTo>
                    <a:pt x="24501" y="29446"/>
                  </a:lnTo>
                  <a:lnTo>
                    <a:pt x="24949" y="29759"/>
                  </a:lnTo>
                  <a:lnTo>
                    <a:pt x="25422" y="30060"/>
                  </a:lnTo>
                  <a:lnTo>
                    <a:pt x="25917" y="30349"/>
                  </a:lnTo>
                  <a:lnTo>
                    <a:pt x="26437" y="30626"/>
                  </a:lnTo>
                  <a:lnTo>
                    <a:pt x="26978" y="30882"/>
                  </a:lnTo>
                  <a:lnTo>
                    <a:pt x="27539" y="31131"/>
                  </a:lnTo>
                  <a:lnTo>
                    <a:pt x="28120" y="31373"/>
                  </a:lnTo>
                  <a:lnTo>
                    <a:pt x="28721" y="31608"/>
                  </a:lnTo>
                  <a:lnTo>
                    <a:pt x="29343" y="31836"/>
                  </a:lnTo>
                  <a:lnTo>
                    <a:pt x="29984" y="32057"/>
                  </a:lnTo>
                  <a:lnTo>
                    <a:pt x="30646" y="32270"/>
                  </a:lnTo>
                  <a:lnTo>
                    <a:pt x="31327" y="32477"/>
                  </a:lnTo>
                  <a:lnTo>
                    <a:pt x="32029" y="32676"/>
                  </a:lnTo>
                  <a:lnTo>
                    <a:pt x="32751" y="32869"/>
                  </a:lnTo>
                  <a:lnTo>
                    <a:pt x="33501" y="33046"/>
                  </a:lnTo>
                  <a:lnTo>
                    <a:pt x="34266" y="33225"/>
                  </a:lnTo>
                  <a:lnTo>
                    <a:pt x="35045" y="33405"/>
                  </a:lnTo>
                  <a:lnTo>
                    <a:pt x="35838" y="33586"/>
                  </a:lnTo>
                  <a:lnTo>
                    <a:pt x="36645" y="33769"/>
                  </a:lnTo>
                  <a:lnTo>
                    <a:pt x="37467" y="33952"/>
                  </a:lnTo>
                  <a:lnTo>
                    <a:pt x="38303" y="34137"/>
                  </a:lnTo>
                  <a:lnTo>
                    <a:pt x="39152" y="34323"/>
                  </a:lnTo>
                  <a:lnTo>
                    <a:pt x="40016" y="34510"/>
                  </a:lnTo>
                  <a:lnTo>
                    <a:pt x="40894" y="34698"/>
                  </a:lnTo>
                  <a:lnTo>
                    <a:pt x="41673" y="34865"/>
                  </a:lnTo>
                  <a:lnTo>
                    <a:pt x="42450" y="35033"/>
                  </a:lnTo>
                  <a:lnTo>
                    <a:pt x="43226" y="35204"/>
                  </a:lnTo>
                  <a:lnTo>
                    <a:pt x="44001" y="35378"/>
                  </a:lnTo>
                  <a:lnTo>
                    <a:pt x="44774" y="35554"/>
                  </a:lnTo>
                  <a:lnTo>
                    <a:pt x="45547" y="35732"/>
                  </a:lnTo>
                  <a:lnTo>
                    <a:pt x="46318" y="35913"/>
                  </a:lnTo>
                  <a:lnTo>
                    <a:pt x="47088" y="36095"/>
                  </a:lnTo>
                  <a:lnTo>
                    <a:pt x="47857" y="36281"/>
                  </a:lnTo>
                  <a:lnTo>
                    <a:pt x="48625" y="36468"/>
                  </a:lnTo>
                  <a:lnTo>
                    <a:pt x="49388" y="36649"/>
                  </a:lnTo>
                  <a:lnTo>
                    <a:pt x="50145" y="36837"/>
                  </a:lnTo>
                  <a:lnTo>
                    <a:pt x="50894" y="37031"/>
                  </a:lnTo>
                  <a:lnTo>
                    <a:pt x="51637" y="37233"/>
                  </a:lnTo>
                  <a:lnTo>
                    <a:pt x="52372" y="37442"/>
                  </a:lnTo>
                  <a:lnTo>
                    <a:pt x="53100" y="37658"/>
                  </a:lnTo>
                  <a:lnTo>
                    <a:pt x="53821" y="37881"/>
                  </a:lnTo>
                  <a:lnTo>
                    <a:pt x="54535" y="38111"/>
                  </a:lnTo>
                  <a:lnTo>
                    <a:pt x="55242" y="38349"/>
                  </a:lnTo>
                  <a:lnTo>
                    <a:pt x="55942" y="38593"/>
                  </a:lnTo>
                  <a:lnTo>
                    <a:pt x="56634" y="38846"/>
                  </a:lnTo>
                  <a:lnTo>
                    <a:pt x="57316" y="39110"/>
                  </a:lnTo>
                  <a:lnTo>
                    <a:pt x="57989" y="39384"/>
                  </a:lnTo>
                  <a:lnTo>
                    <a:pt x="58652" y="39669"/>
                  </a:lnTo>
                  <a:lnTo>
                    <a:pt x="59306" y="39965"/>
                  </a:lnTo>
                  <a:lnTo>
                    <a:pt x="59950" y="40271"/>
                  </a:lnTo>
                  <a:lnTo>
                    <a:pt x="60585" y="40588"/>
                  </a:lnTo>
                  <a:lnTo>
                    <a:pt x="61211" y="40916"/>
                  </a:lnTo>
                  <a:lnTo>
                    <a:pt x="61827" y="41254"/>
                  </a:lnTo>
                  <a:lnTo>
                    <a:pt x="62433" y="41602"/>
                  </a:lnTo>
                  <a:lnTo>
                    <a:pt x="63027" y="41965"/>
                  </a:lnTo>
                  <a:lnTo>
                    <a:pt x="63604" y="42344"/>
                  </a:lnTo>
                  <a:lnTo>
                    <a:pt x="64165" y="42739"/>
                  </a:lnTo>
                  <a:lnTo>
                    <a:pt x="64709" y="43151"/>
                  </a:lnTo>
                  <a:lnTo>
                    <a:pt x="65236" y="43579"/>
                  </a:lnTo>
                  <a:lnTo>
                    <a:pt x="65747" y="44024"/>
                  </a:lnTo>
                  <a:lnTo>
                    <a:pt x="66242" y="44486"/>
                  </a:lnTo>
                  <a:lnTo>
                    <a:pt x="66720" y="44964"/>
                  </a:lnTo>
                  <a:lnTo>
                    <a:pt x="67181" y="45458"/>
                  </a:lnTo>
                  <a:lnTo>
                    <a:pt x="67626" y="45969"/>
                  </a:lnTo>
                  <a:lnTo>
                    <a:pt x="68065" y="46487"/>
                  </a:lnTo>
                  <a:lnTo>
                    <a:pt x="68483" y="47024"/>
                  </a:lnTo>
                  <a:lnTo>
                    <a:pt x="68882" y="47582"/>
                  </a:lnTo>
                  <a:lnTo>
                    <a:pt x="69260" y="48160"/>
                  </a:lnTo>
                  <a:lnTo>
                    <a:pt x="69618" y="48758"/>
                  </a:lnTo>
                  <a:lnTo>
                    <a:pt x="69956" y="49375"/>
                  </a:lnTo>
                  <a:lnTo>
                    <a:pt x="70274" y="50013"/>
                  </a:lnTo>
                  <a:lnTo>
                    <a:pt x="70572" y="50671"/>
                  </a:lnTo>
                  <a:lnTo>
                    <a:pt x="70850" y="51349"/>
                  </a:lnTo>
                  <a:lnTo>
                    <a:pt x="71108" y="52047"/>
                  </a:lnTo>
                  <a:lnTo>
                    <a:pt x="71355" y="52769"/>
                  </a:lnTo>
                  <a:lnTo>
                    <a:pt x="71575" y="53516"/>
                  </a:lnTo>
                  <a:lnTo>
                    <a:pt x="71770" y="54289"/>
                  </a:lnTo>
                  <a:lnTo>
                    <a:pt x="71939" y="55088"/>
                  </a:lnTo>
                  <a:lnTo>
                    <a:pt x="72082" y="55913"/>
                  </a:lnTo>
                  <a:lnTo>
                    <a:pt x="72199" y="56764"/>
                  </a:lnTo>
                  <a:lnTo>
                    <a:pt x="72289" y="57641"/>
                  </a:lnTo>
                  <a:lnTo>
                    <a:pt x="72354" y="58543"/>
                  </a:lnTo>
                  <a:lnTo>
                    <a:pt x="72393" y="594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575534" y="3787260"/>
              <a:ext cx="81081" cy="83146"/>
            </a:xfrm>
            <a:custGeom>
              <a:avLst/>
              <a:pathLst>
                <a:path w="81081" h="83146">
                  <a:moveTo>
                    <a:pt x="63850" y="83146"/>
                  </a:moveTo>
                  <a:lnTo>
                    <a:pt x="56473" y="61902"/>
                  </a:lnTo>
                  <a:lnTo>
                    <a:pt x="24784" y="61902"/>
                  </a:lnTo>
                  <a:lnTo>
                    <a:pt x="17408" y="83146"/>
                  </a:lnTo>
                  <a:lnTo>
                    <a:pt x="0" y="83146"/>
                  </a:lnTo>
                  <a:lnTo>
                    <a:pt x="30331" y="0"/>
                  </a:lnTo>
                  <a:lnTo>
                    <a:pt x="50867" y="0"/>
                  </a:lnTo>
                  <a:lnTo>
                    <a:pt x="81081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604213" y="3800479"/>
              <a:ext cx="23899" cy="35583"/>
            </a:xfrm>
            <a:custGeom>
              <a:avLst/>
              <a:pathLst>
                <a:path w="23899" h="35583">
                  <a:moveTo>
                    <a:pt x="15696" y="11684"/>
                  </a:moveTo>
                  <a:lnTo>
                    <a:pt x="15555" y="11271"/>
                  </a:lnTo>
                  <a:lnTo>
                    <a:pt x="15413" y="10858"/>
                  </a:lnTo>
                  <a:lnTo>
                    <a:pt x="15272" y="10444"/>
                  </a:lnTo>
                  <a:lnTo>
                    <a:pt x="15130" y="10031"/>
                  </a:lnTo>
                  <a:lnTo>
                    <a:pt x="14988" y="9618"/>
                  </a:lnTo>
                  <a:lnTo>
                    <a:pt x="14847" y="9205"/>
                  </a:lnTo>
                  <a:lnTo>
                    <a:pt x="14705" y="8792"/>
                  </a:lnTo>
                  <a:lnTo>
                    <a:pt x="14563" y="8379"/>
                  </a:lnTo>
                  <a:lnTo>
                    <a:pt x="14422" y="7966"/>
                  </a:lnTo>
                  <a:lnTo>
                    <a:pt x="14280" y="7553"/>
                  </a:lnTo>
                  <a:lnTo>
                    <a:pt x="14152" y="7132"/>
                  </a:lnTo>
                  <a:lnTo>
                    <a:pt x="14025" y="6720"/>
                  </a:lnTo>
                  <a:lnTo>
                    <a:pt x="13901" y="6315"/>
                  </a:lnTo>
                  <a:lnTo>
                    <a:pt x="13780" y="5920"/>
                  </a:lnTo>
                  <a:lnTo>
                    <a:pt x="13661" y="5532"/>
                  </a:lnTo>
                  <a:lnTo>
                    <a:pt x="13544" y="5152"/>
                  </a:lnTo>
                  <a:lnTo>
                    <a:pt x="13429" y="4781"/>
                  </a:lnTo>
                  <a:lnTo>
                    <a:pt x="13317" y="4418"/>
                  </a:lnTo>
                  <a:lnTo>
                    <a:pt x="13207" y="4064"/>
                  </a:lnTo>
                  <a:lnTo>
                    <a:pt x="13100" y="3717"/>
                  </a:lnTo>
                  <a:lnTo>
                    <a:pt x="13007" y="3370"/>
                  </a:lnTo>
                  <a:lnTo>
                    <a:pt x="12916" y="3035"/>
                  </a:lnTo>
                  <a:lnTo>
                    <a:pt x="12827" y="2713"/>
                  </a:lnTo>
                  <a:lnTo>
                    <a:pt x="12741" y="2405"/>
                  </a:lnTo>
                  <a:lnTo>
                    <a:pt x="12657" y="2109"/>
                  </a:lnTo>
                  <a:lnTo>
                    <a:pt x="12576" y="1826"/>
                  </a:lnTo>
                  <a:lnTo>
                    <a:pt x="12497" y="1557"/>
                  </a:lnTo>
                  <a:lnTo>
                    <a:pt x="12420" y="1300"/>
                  </a:lnTo>
                  <a:lnTo>
                    <a:pt x="12346" y="1056"/>
                  </a:lnTo>
                  <a:lnTo>
                    <a:pt x="12274" y="826"/>
                  </a:lnTo>
                  <a:lnTo>
                    <a:pt x="12217" y="611"/>
                  </a:lnTo>
                  <a:lnTo>
                    <a:pt x="12165" y="417"/>
                  </a:lnTo>
                  <a:lnTo>
                    <a:pt x="12118" y="243"/>
                  </a:lnTo>
                  <a:lnTo>
                    <a:pt x="12076" y="89"/>
                  </a:lnTo>
                  <a:lnTo>
                    <a:pt x="11802" y="0"/>
                  </a:lnTo>
                  <a:lnTo>
                    <a:pt x="11764" y="139"/>
                  </a:lnTo>
                  <a:lnTo>
                    <a:pt x="11721" y="297"/>
                  </a:lnTo>
                  <a:lnTo>
                    <a:pt x="11674" y="474"/>
                  </a:lnTo>
                  <a:lnTo>
                    <a:pt x="11622" y="670"/>
                  </a:lnTo>
                  <a:lnTo>
                    <a:pt x="11566" y="885"/>
                  </a:lnTo>
                  <a:lnTo>
                    <a:pt x="11504" y="1115"/>
                  </a:lnTo>
                  <a:lnTo>
                    <a:pt x="11438" y="1357"/>
                  </a:lnTo>
                  <a:lnTo>
                    <a:pt x="11367" y="1611"/>
                  </a:lnTo>
                  <a:lnTo>
                    <a:pt x="11292" y="1876"/>
                  </a:lnTo>
                  <a:lnTo>
                    <a:pt x="11212" y="2153"/>
                  </a:lnTo>
                  <a:lnTo>
                    <a:pt x="11127" y="2443"/>
                  </a:lnTo>
                  <a:lnTo>
                    <a:pt x="11037" y="2744"/>
                  </a:lnTo>
                  <a:lnTo>
                    <a:pt x="10943" y="3056"/>
                  </a:lnTo>
                  <a:lnTo>
                    <a:pt x="10843" y="3381"/>
                  </a:lnTo>
                  <a:lnTo>
                    <a:pt x="10740" y="3717"/>
                  </a:lnTo>
                  <a:lnTo>
                    <a:pt x="10643" y="4064"/>
                  </a:lnTo>
                  <a:lnTo>
                    <a:pt x="10541" y="4418"/>
                  </a:lnTo>
                  <a:lnTo>
                    <a:pt x="10435" y="4781"/>
                  </a:lnTo>
                  <a:lnTo>
                    <a:pt x="10324" y="5152"/>
                  </a:lnTo>
                  <a:lnTo>
                    <a:pt x="10208" y="5532"/>
                  </a:lnTo>
                  <a:lnTo>
                    <a:pt x="10088" y="5920"/>
                  </a:lnTo>
                  <a:lnTo>
                    <a:pt x="9963" y="6315"/>
                  </a:lnTo>
                  <a:lnTo>
                    <a:pt x="9833" y="6720"/>
                  </a:lnTo>
                  <a:lnTo>
                    <a:pt x="9699" y="7132"/>
                  </a:lnTo>
                  <a:lnTo>
                    <a:pt x="9559" y="7553"/>
                  </a:lnTo>
                  <a:lnTo>
                    <a:pt x="9429" y="7966"/>
                  </a:lnTo>
                  <a:lnTo>
                    <a:pt x="9297" y="8379"/>
                  </a:lnTo>
                  <a:lnTo>
                    <a:pt x="9165" y="8792"/>
                  </a:lnTo>
                  <a:lnTo>
                    <a:pt x="9031" y="9205"/>
                  </a:lnTo>
                  <a:lnTo>
                    <a:pt x="8895" y="9618"/>
                  </a:lnTo>
                  <a:lnTo>
                    <a:pt x="8759" y="10031"/>
                  </a:lnTo>
                  <a:lnTo>
                    <a:pt x="8622" y="10444"/>
                  </a:lnTo>
                  <a:lnTo>
                    <a:pt x="8483" y="10858"/>
                  </a:lnTo>
                  <a:lnTo>
                    <a:pt x="8343" y="11271"/>
                  </a:lnTo>
                  <a:lnTo>
                    <a:pt x="8202" y="11684"/>
                  </a:lnTo>
                  <a:lnTo>
                    <a:pt x="0" y="35583"/>
                  </a:lnTo>
                  <a:lnTo>
                    <a:pt x="23899" y="35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667060" y="3787260"/>
              <a:ext cx="72642" cy="84327"/>
            </a:xfrm>
            <a:custGeom>
              <a:avLst/>
              <a:pathLst>
                <a:path w="72642" h="84327">
                  <a:moveTo>
                    <a:pt x="35406" y="84327"/>
                  </a:moveTo>
                  <a:lnTo>
                    <a:pt x="33861" y="84308"/>
                  </a:lnTo>
                  <a:lnTo>
                    <a:pt x="32342" y="84253"/>
                  </a:lnTo>
                  <a:lnTo>
                    <a:pt x="30849" y="84162"/>
                  </a:lnTo>
                  <a:lnTo>
                    <a:pt x="29382" y="84034"/>
                  </a:lnTo>
                  <a:lnTo>
                    <a:pt x="27941" y="83869"/>
                  </a:lnTo>
                  <a:lnTo>
                    <a:pt x="26526" y="83668"/>
                  </a:lnTo>
                  <a:lnTo>
                    <a:pt x="25137" y="83430"/>
                  </a:lnTo>
                  <a:lnTo>
                    <a:pt x="23774" y="83156"/>
                  </a:lnTo>
                  <a:lnTo>
                    <a:pt x="22437" y="82845"/>
                  </a:lnTo>
                  <a:lnTo>
                    <a:pt x="21126" y="82497"/>
                  </a:lnTo>
                  <a:lnTo>
                    <a:pt x="19845" y="82099"/>
                  </a:lnTo>
                  <a:lnTo>
                    <a:pt x="18600" y="81662"/>
                  </a:lnTo>
                  <a:lnTo>
                    <a:pt x="17390" y="81184"/>
                  </a:lnTo>
                  <a:lnTo>
                    <a:pt x="16216" y="80666"/>
                  </a:lnTo>
                  <a:lnTo>
                    <a:pt x="15077" y="80107"/>
                  </a:lnTo>
                  <a:lnTo>
                    <a:pt x="13973" y="79509"/>
                  </a:lnTo>
                  <a:lnTo>
                    <a:pt x="12905" y="78870"/>
                  </a:lnTo>
                  <a:lnTo>
                    <a:pt x="11873" y="78192"/>
                  </a:lnTo>
                  <a:lnTo>
                    <a:pt x="10875" y="77473"/>
                  </a:lnTo>
                  <a:lnTo>
                    <a:pt x="9913" y="76714"/>
                  </a:lnTo>
                  <a:lnTo>
                    <a:pt x="9001" y="75902"/>
                  </a:lnTo>
                  <a:lnTo>
                    <a:pt x="8129" y="75045"/>
                  </a:lnTo>
                  <a:lnTo>
                    <a:pt x="7297" y="74145"/>
                  </a:lnTo>
                  <a:lnTo>
                    <a:pt x="6505" y="73202"/>
                  </a:lnTo>
                  <a:lnTo>
                    <a:pt x="5753" y="72215"/>
                  </a:lnTo>
                  <a:lnTo>
                    <a:pt x="5041" y="71184"/>
                  </a:lnTo>
                  <a:lnTo>
                    <a:pt x="4370" y="70109"/>
                  </a:lnTo>
                  <a:lnTo>
                    <a:pt x="3738" y="68991"/>
                  </a:lnTo>
                  <a:lnTo>
                    <a:pt x="3147" y="67829"/>
                  </a:lnTo>
                  <a:lnTo>
                    <a:pt x="2596" y="66623"/>
                  </a:lnTo>
                  <a:lnTo>
                    <a:pt x="2103" y="65372"/>
                  </a:lnTo>
                  <a:lnTo>
                    <a:pt x="1661" y="64074"/>
                  </a:lnTo>
                  <a:lnTo>
                    <a:pt x="1272" y="62728"/>
                  </a:lnTo>
                  <a:lnTo>
                    <a:pt x="934" y="61336"/>
                  </a:lnTo>
                  <a:lnTo>
                    <a:pt x="649" y="59896"/>
                  </a:lnTo>
                  <a:lnTo>
                    <a:pt x="415" y="58409"/>
                  </a:lnTo>
                  <a:lnTo>
                    <a:pt x="233" y="56875"/>
                  </a:lnTo>
                  <a:lnTo>
                    <a:pt x="103" y="55293"/>
                  </a:lnTo>
                  <a:lnTo>
                    <a:pt x="25" y="53664"/>
                  </a:lnTo>
                  <a:lnTo>
                    <a:pt x="0" y="51988"/>
                  </a:lnTo>
                  <a:lnTo>
                    <a:pt x="0" y="0"/>
                  </a:lnTo>
                  <a:lnTo>
                    <a:pt x="17408" y="0"/>
                  </a:lnTo>
                  <a:lnTo>
                    <a:pt x="17408" y="50631"/>
                  </a:lnTo>
                  <a:lnTo>
                    <a:pt x="17421" y="51667"/>
                  </a:lnTo>
                  <a:lnTo>
                    <a:pt x="17460" y="52675"/>
                  </a:lnTo>
                  <a:lnTo>
                    <a:pt x="17525" y="53655"/>
                  </a:lnTo>
                  <a:lnTo>
                    <a:pt x="17616" y="54606"/>
                  </a:lnTo>
                  <a:lnTo>
                    <a:pt x="17732" y="55529"/>
                  </a:lnTo>
                  <a:lnTo>
                    <a:pt x="17875" y="56424"/>
                  </a:lnTo>
                  <a:lnTo>
                    <a:pt x="18044" y="57290"/>
                  </a:lnTo>
                  <a:lnTo>
                    <a:pt x="18239" y="58128"/>
                  </a:lnTo>
                  <a:lnTo>
                    <a:pt x="18459" y="58938"/>
                  </a:lnTo>
                  <a:lnTo>
                    <a:pt x="18706" y="59719"/>
                  </a:lnTo>
                  <a:lnTo>
                    <a:pt x="18977" y="60461"/>
                  </a:lnTo>
                  <a:lnTo>
                    <a:pt x="19270" y="61178"/>
                  </a:lnTo>
                  <a:lnTo>
                    <a:pt x="19586" y="61868"/>
                  </a:lnTo>
                  <a:lnTo>
                    <a:pt x="19924" y="62533"/>
                  </a:lnTo>
                  <a:lnTo>
                    <a:pt x="20285" y="63171"/>
                  </a:lnTo>
                  <a:lnTo>
                    <a:pt x="20668" y="63784"/>
                  </a:lnTo>
                  <a:lnTo>
                    <a:pt x="21073" y="64370"/>
                  </a:lnTo>
                  <a:lnTo>
                    <a:pt x="21501" y="64931"/>
                  </a:lnTo>
                  <a:lnTo>
                    <a:pt x="21951" y="65465"/>
                  </a:lnTo>
                  <a:lnTo>
                    <a:pt x="22424" y="65974"/>
                  </a:lnTo>
                  <a:lnTo>
                    <a:pt x="22918" y="66446"/>
                  </a:lnTo>
                  <a:lnTo>
                    <a:pt x="23432" y="66892"/>
                  </a:lnTo>
                  <a:lnTo>
                    <a:pt x="23966" y="67314"/>
                  </a:lnTo>
                  <a:lnTo>
                    <a:pt x="24520" y="67711"/>
                  </a:lnTo>
                  <a:lnTo>
                    <a:pt x="25094" y="68084"/>
                  </a:lnTo>
                  <a:lnTo>
                    <a:pt x="25688" y="68431"/>
                  </a:lnTo>
                  <a:lnTo>
                    <a:pt x="26303" y="68754"/>
                  </a:lnTo>
                  <a:lnTo>
                    <a:pt x="26937" y="69052"/>
                  </a:lnTo>
                  <a:lnTo>
                    <a:pt x="27591" y="69325"/>
                  </a:lnTo>
                  <a:lnTo>
                    <a:pt x="28266" y="69574"/>
                  </a:lnTo>
                  <a:lnTo>
                    <a:pt x="28958" y="69787"/>
                  </a:lnTo>
                  <a:lnTo>
                    <a:pt x="29666" y="69977"/>
                  </a:lnTo>
                  <a:lnTo>
                    <a:pt x="30389" y="70146"/>
                  </a:lnTo>
                  <a:lnTo>
                    <a:pt x="31127" y="70291"/>
                  </a:lnTo>
                  <a:lnTo>
                    <a:pt x="31880" y="70415"/>
                  </a:lnTo>
                  <a:lnTo>
                    <a:pt x="32649" y="70516"/>
                  </a:lnTo>
                  <a:lnTo>
                    <a:pt x="33434" y="70594"/>
                  </a:lnTo>
                  <a:lnTo>
                    <a:pt x="34233" y="70650"/>
                  </a:lnTo>
                  <a:lnTo>
                    <a:pt x="35048" y="70684"/>
                  </a:lnTo>
                  <a:lnTo>
                    <a:pt x="35878" y="70695"/>
                  </a:lnTo>
                  <a:lnTo>
                    <a:pt x="36721" y="70683"/>
                  </a:lnTo>
                  <a:lnTo>
                    <a:pt x="37550" y="70648"/>
                  </a:lnTo>
                  <a:lnTo>
                    <a:pt x="38364" y="70589"/>
                  </a:lnTo>
                  <a:lnTo>
                    <a:pt x="39164" y="70506"/>
                  </a:lnTo>
                  <a:lnTo>
                    <a:pt x="39950" y="70400"/>
                  </a:lnTo>
                  <a:lnTo>
                    <a:pt x="40722" y="70270"/>
                  </a:lnTo>
                  <a:lnTo>
                    <a:pt x="41480" y="70117"/>
                  </a:lnTo>
                  <a:lnTo>
                    <a:pt x="42223" y="69940"/>
                  </a:lnTo>
                  <a:lnTo>
                    <a:pt x="42953" y="69739"/>
                  </a:lnTo>
                  <a:lnTo>
                    <a:pt x="43668" y="69515"/>
                  </a:lnTo>
                  <a:lnTo>
                    <a:pt x="44377" y="69254"/>
                  </a:lnTo>
                  <a:lnTo>
                    <a:pt x="45065" y="68967"/>
                  </a:lnTo>
                  <a:lnTo>
                    <a:pt x="45732" y="68654"/>
                  </a:lnTo>
                  <a:lnTo>
                    <a:pt x="46378" y="68316"/>
                  </a:lnTo>
                  <a:lnTo>
                    <a:pt x="47002" y="67951"/>
                  </a:lnTo>
                  <a:lnTo>
                    <a:pt x="47605" y="67560"/>
                  </a:lnTo>
                  <a:lnTo>
                    <a:pt x="48187" y="67144"/>
                  </a:lnTo>
                  <a:lnTo>
                    <a:pt x="48748" y="66701"/>
                  </a:lnTo>
                  <a:lnTo>
                    <a:pt x="49287" y="66233"/>
                  </a:lnTo>
                  <a:lnTo>
                    <a:pt x="49805" y="65738"/>
                  </a:lnTo>
                  <a:lnTo>
                    <a:pt x="50312" y="65217"/>
                  </a:lnTo>
                  <a:lnTo>
                    <a:pt x="50796" y="64669"/>
                  </a:lnTo>
                  <a:lnTo>
                    <a:pt x="51257" y="64093"/>
                  </a:lnTo>
                  <a:lnTo>
                    <a:pt x="51693" y="63491"/>
                  </a:lnTo>
                  <a:lnTo>
                    <a:pt x="52106" y="62861"/>
                  </a:lnTo>
                  <a:lnTo>
                    <a:pt x="52496" y="62204"/>
                  </a:lnTo>
                  <a:lnTo>
                    <a:pt x="52862" y="61520"/>
                  </a:lnTo>
                  <a:lnTo>
                    <a:pt x="53204" y="60809"/>
                  </a:lnTo>
                  <a:lnTo>
                    <a:pt x="53523" y="60071"/>
                  </a:lnTo>
                  <a:lnTo>
                    <a:pt x="53818" y="59306"/>
                  </a:lnTo>
                  <a:lnTo>
                    <a:pt x="54087" y="58512"/>
                  </a:lnTo>
                  <a:lnTo>
                    <a:pt x="54328" y="57689"/>
                  </a:lnTo>
                  <a:lnTo>
                    <a:pt x="54540" y="56836"/>
                  </a:lnTo>
                  <a:lnTo>
                    <a:pt x="54724" y="55954"/>
                  </a:lnTo>
                  <a:lnTo>
                    <a:pt x="54880" y="55042"/>
                  </a:lnTo>
                  <a:lnTo>
                    <a:pt x="55007" y="54101"/>
                  </a:lnTo>
                  <a:lnTo>
                    <a:pt x="55107" y="53130"/>
                  </a:lnTo>
                  <a:lnTo>
                    <a:pt x="55177" y="52130"/>
                  </a:lnTo>
                  <a:lnTo>
                    <a:pt x="55220" y="51100"/>
                  </a:lnTo>
                  <a:lnTo>
                    <a:pt x="55234" y="50041"/>
                  </a:lnTo>
                  <a:lnTo>
                    <a:pt x="55234" y="0"/>
                  </a:lnTo>
                  <a:lnTo>
                    <a:pt x="72642" y="0"/>
                  </a:lnTo>
                  <a:lnTo>
                    <a:pt x="72642" y="51103"/>
                  </a:lnTo>
                  <a:lnTo>
                    <a:pt x="72615" y="52792"/>
                  </a:lnTo>
                  <a:lnTo>
                    <a:pt x="72531" y="54434"/>
                  </a:lnTo>
                  <a:lnTo>
                    <a:pt x="72393" y="56030"/>
                  </a:lnTo>
                  <a:lnTo>
                    <a:pt x="72199" y="57580"/>
                  </a:lnTo>
                  <a:lnTo>
                    <a:pt x="71949" y="59085"/>
                  </a:lnTo>
                  <a:lnTo>
                    <a:pt x="71644" y="60543"/>
                  </a:lnTo>
                  <a:lnTo>
                    <a:pt x="71283" y="61955"/>
                  </a:lnTo>
                  <a:lnTo>
                    <a:pt x="70867" y="63321"/>
                  </a:lnTo>
                  <a:lnTo>
                    <a:pt x="70396" y="64641"/>
                  </a:lnTo>
                  <a:lnTo>
                    <a:pt x="69869" y="65915"/>
                  </a:lnTo>
                  <a:lnTo>
                    <a:pt x="69292" y="67145"/>
                  </a:lnTo>
                  <a:lnTo>
                    <a:pt x="68672" y="68332"/>
                  </a:lnTo>
                  <a:lnTo>
                    <a:pt x="68008" y="69477"/>
                  </a:lnTo>
                  <a:lnTo>
                    <a:pt x="67301" y="70579"/>
                  </a:lnTo>
                  <a:lnTo>
                    <a:pt x="66549" y="71639"/>
                  </a:lnTo>
                  <a:lnTo>
                    <a:pt x="65755" y="72657"/>
                  </a:lnTo>
                  <a:lnTo>
                    <a:pt x="64916" y="73631"/>
                  </a:lnTo>
                  <a:lnTo>
                    <a:pt x="64034" y="74564"/>
                  </a:lnTo>
                  <a:lnTo>
                    <a:pt x="63108" y="75454"/>
                  </a:lnTo>
                  <a:lnTo>
                    <a:pt x="62138" y="76301"/>
                  </a:lnTo>
                  <a:lnTo>
                    <a:pt x="61128" y="77095"/>
                  </a:lnTo>
                  <a:lnTo>
                    <a:pt x="60080" y="77847"/>
                  </a:lnTo>
                  <a:lnTo>
                    <a:pt x="58994" y="78558"/>
                  </a:lnTo>
                  <a:lnTo>
                    <a:pt x="57871" y="79228"/>
                  </a:lnTo>
                  <a:lnTo>
                    <a:pt x="56709" y="79856"/>
                  </a:lnTo>
                  <a:lnTo>
                    <a:pt x="55510" y="80444"/>
                  </a:lnTo>
                  <a:lnTo>
                    <a:pt x="54273" y="80989"/>
                  </a:lnTo>
                  <a:lnTo>
                    <a:pt x="52999" y="81494"/>
                  </a:lnTo>
                  <a:lnTo>
                    <a:pt x="51686" y="81957"/>
                  </a:lnTo>
                  <a:lnTo>
                    <a:pt x="50336" y="82379"/>
                  </a:lnTo>
                  <a:lnTo>
                    <a:pt x="48965" y="82749"/>
                  </a:lnTo>
                  <a:lnTo>
                    <a:pt x="47567" y="83080"/>
                  </a:lnTo>
                  <a:lnTo>
                    <a:pt x="46142" y="83372"/>
                  </a:lnTo>
                  <a:lnTo>
                    <a:pt x="44690" y="83626"/>
                  </a:lnTo>
                  <a:lnTo>
                    <a:pt x="43210" y="83840"/>
                  </a:lnTo>
                  <a:lnTo>
                    <a:pt x="41704" y="84015"/>
                  </a:lnTo>
                  <a:lnTo>
                    <a:pt x="40170" y="84151"/>
                  </a:lnTo>
                  <a:lnTo>
                    <a:pt x="38609" y="84249"/>
                  </a:lnTo>
                  <a:lnTo>
                    <a:pt x="37021" y="84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755164" y="3787260"/>
              <a:ext cx="74118" cy="83146"/>
            </a:xfrm>
            <a:custGeom>
              <a:avLst/>
              <a:pathLst>
                <a:path w="74118" h="83146">
                  <a:moveTo>
                    <a:pt x="74118" y="40953"/>
                  </a:moveTo>
                  <a:lnTo>
                    <a:pt x="74086" y="43006"/>
                  </a:lnTo>
                  <a:lnTo>
                    <a:pt x="73993" y="45009"/>
                  </a:lnTo>
                  <a:lnTo>
                    <a:pt x="73836" y="46962"/>
                  </a:lnTo>
                  <a:lnTo>
                    <a:pt x="73617" y="48866"/>
                  </a:lnTo>
                  <a:lnTo>
                    <a:pt x="73336" y="50720"/>
                  </a:lnTo>
                  <a:lnTo>
                    <a:pt x="72992" y="52524"/>
                  </a:lnTo>
                  <a:lnTo>
                    <a:pt x="72585" y="54279"/>
                  </a:lnTo>
                  <a:lnTo>
                    <a:pt x="72116" y="55985"/>
                  </a:lnTo>
                  <a:lnTo>
                    <a:pt x="71584" y="57641"/>
                  </a:lnTo>
                  <a:lnTo>
                    <a:pt x="70990" y="59247"/>
                  </a:lnTo>
                  <a:lnTo>
                    <a:pt x="70341" y="60791"/>
                  </a:lnTo>
                  <a:lnTo>
                    <a:pt x="69647" y="62285"/>
                  </a:lnTo>
                  <a:lnTo>
                    <a:pt x="68906" y="63728"/>
                  </a:lnTo>
                  <a:lnTo>
                    <a:pt x="68120" y="65120"/>
                  </a:lnTo>
                  <a:lnTo>
                    <a:pt x="67287" y="66461"/>
                  </a:lnTo>
                  <a:lnTo>
                    <a:pt x="66408" y="67751"/>
                  </a:lnTo>
                  <a:lnTo>
                    <a:pt x="65484" y="68991"/>
                  </a:lnTo>
                  <a:lnTo>
                    <a:pt x="64513" y="70180"/>
                  </a:lnTo>
                  <a:lnTo>
                    <a:pt x="63496" y="71319"/>
                  </a:lnTo>
                  <a:lnTo>
                    <a:pt x="62433" y="72406"/>
                  </a:lnTo>
                  <a:lnTo>
                    <a:pt x="61328" y="73443"/>
                  </a:lnTo>
                  <a:lnTo>
                    <a:pt x="60182" y="74427"/>
                  </a:lnTo>
                  <a:lnTo>
                    <a:pt x="58995" y="75359"/>
                  </a:lnTo>
                  <a:lnTo>
                    <a:pt x="57769" y="76240"/>
                  </a:lnTo>
                  <a:lnTo>
                    <a:pt x="56503" y="77068"/>
                  </a:lnTo>
                  <a:lnTo>
                    <a:pt x="55196" y="77845"/>
                  </a:lnTo>
                  <a:lnTo>
                    <a:pt x="53850" y="78569"/>
                  </a:lnTo>
                  <a:lnTo>
                    <a:pt x="52463" y="79242"/>
                  </a:lnTo>
                  <a:lnTo>
                    <a:pt x="51036" y="79863"/>
                  </a:lnTo>
                  <a:lnTo>
                    <a:pt x="49569" y="80432"/>
                  </a:lnTo>
                  <a:lnTo>
                    <a:pt x="48082" y="80948"/>
                  </a:lnTo>
                  <a:lnTo>
                    <a:pt x="46571" y="81409"/>
                  </a:lnTo>
                  <a:lnTo>
                    <a:pt x="45037" y="81816"/>
                  </a:lnTo>
                  <a:lnTo>
                    <a:pt x="43479" y="82169"/>
                  </a:lnTo>
                  <a:lnTo>
                    <a:pt x="41897" y="82468"/>
                  </a:lnTo>
                  <a:lnTo>
                    <a:pt x="40292" y="82712"/>
                  </a:lnTo>
                  <a:lnTo>
                    <a:pt x="38664" y="82902"/>
                  </a:lnTo>
                  <a:lnTo>
                    <a:pt x="37011" y="83038"/>
                  </a:lnTo>
                  <a:lnTo>
                    <a:pt x="35335" y="83119"/>
                  </a:lnTo>
                  <a:lnTo>
                    <a:pt x="33636" y="83146"/>
                  </a:lnTo>
                  <a:lnTo>
                    <a:pt x="0" y="83146"/>
                  </a:lnTo>
                  <a:lnTo>
                    <a:pt x="0" y="0"/>
                  </a:lnTo>
                  <a:lnTo>
                    <a:pt x="30095" y="0"/>
                  </a:lnTo>
                  <a:lnTo>
                    <a:pt x="32015" y="24"/>
                  </a:lnTo>
                  <a:lnTo>
                    <a:pt x="33903" y="96"/>
                  </a:lnTo>
                  <a:lnTo>
                    <a:pt x="35759" y="217"/>
                  </a:lnTo>
                  <a:lnTo>
                    <a:pt x="37583" y="387"/>
                  </a:lnTo>
                  <a:lnTo>
                    <a:pt x="39375" y="604"/>
                  </a:lnTo>
                  <a:lnTo>
                    <a:pt x="41135" y="871"/>
                  </a:lnTo>
                  <a:lnTo>
                    <a:pt x="42863" y="1185"/>
                  </a:lnTo>
                  <a:lnTo>
                    <a:pt x="44560" y="1548"/>
                  </a:lnTo>
                  <a:lnTo>
                    <a:pt x="46225" y="1959"/>
                  </a:lnTo>
                  <a:lnTo>
                    <a:pt x="47858" y="2419"/>
                  </a:lnTo>
                  <a:lnTo>
                    <a:pt x="49452" y="2929"/>
                  </a:lnTo>
                  <a:lnTo>
                    <a:pt x="51002" y="3491"/>
                  </a:lnTo>
                  <a:lnTo>
                    <a:pt x="52507" y="4104"/>
                  </a:lnTo>
                  <a:lnTo>
                    <a:pt x="53966" y="4770"/>
                  </a:lnTo>
                  <a:lnTo>
                    <a:pt x="55382" y="5488"/>
                  </a:lnTo>
                  <a:lnTo>
                    <a:pt x="56752" y="6257"/>
                  </a:lnTo>
                  <a:lnTo>
                    <a:pt x="58077" y="7078"/>
                  </a:lnTo>
                  <a:lnTo>
                    <a:pt x="59358" y="7952"/>
                  </a:lnTo>
                  <a:lnTo>
                    <a:pt x="60593" y="8877"/>
                  </a:lnTo>
                  <a:lnTo>
                    <a:pt x="61784" y="9854"/>
                  </a:lnTo>
                  <a:lnTo>
                    <a:pt x="62927" y="10885"/>
                  </a:lnTo>
                  <a:lnTo>
                    <a:pt x="64017" y="11969"/>
                  </a:lnTo>
                  <a:lnTo>
                    <a:pt x="65056" y="13108"/>
                  </a:lnTo>
                  <a:lnTo>
                    <a:pt x="66043" y="14301"/>
                  </a:lnTo>
                  <a:lnTo>
                    <a:pt x="66977" y="15549"/>
                  </a:lnTo>
                  <a:lnTo>
                    <a:pt x="67860" y="16851"/>
                  </a:lnTo>
                  <a:lnTo>
                    <a:pt x="68691" y="18207"/>
                  </a:lnTo>
                  <a:lnTo>
                    <a:pt x="69470" y="19617"/>
                  </a:lnTo>
                  <a:lnTo>
                    <a:pt x="70197" y="21082"/>
                  </a:lnTo>
                  <a:lnTo>
                    <a:pt x="70872" y="22601"/>
                  </a:lnTo>
                  <a:lnTo>
                    <a:pt x="71489" y="24176"/>
                  </a:lnTo>
                  <a:lnTo>
                    <a:pt x="72040" y="25809"/>
                  </a:lnTo>
                  <a:lnTo>
                    <a:pt x="72527" y="27499"/>
                  </a:lnTo>
                  <a:lnTo>
                    <a:pt x="72949" y="29248"/>
                  </a:lnTo>
                  <a:lnTo>
                    <a:pt x="73306" y="31054"/>
                  </a:lnTo>
                  <a:lnTo>
                    <a:pt x="73598" y="32918"/>
                  </a:lnTo>
                  <a:lnTo>
                    <a:pt x="73826" y="34840"/>
                  </a:lnTo>
                  <a:lnTo>
                    <a:pt x="73988" y="36820"/>
                  </a:lnTo>
                  <a:lnTo>
                    <a:pt x="74085" y="38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72572" y="3800715"/>
              <a:ext cx="39183" cy="56237"/>
            </a:xfrm>
            <a:custGeom>
              <a:avLst/>
              <a:pathLst>
                <a:path w="39183" h="56237">
                  <a:moveTo>
                    <a:pt x="39183" y="27499"/>
                  </a:moveTo>
                  <a:lnTo>
                    <a:pt x="39163" y="26068"/>
                  </a:lnTo>
                  <a:lnTo>
                    <a:pt x="39103" y="24678"/>
                  </a:lnTo>
                  <a:lnTo>
                    <a:pt x="39002" y="23330"/>
                  </a:lnTo>
                  <a:lnTo>
                    <a:pt x="38862" y="22022"/>
                  </a:lnTo>
                  <a:lnTo>
                    <a:pt x="38681" y="20757"/>
                  </a:lnTo>
                  <a:lnTo>
                    <a:pt x="38461" y="19532"/>
                  </a:lnTo>
                  <a:lnTo>
                    <a:pt x="38200" y="18349"/>
                  </a:lnTo>
                  <a:lnTo>
                    <a:pt x="37899" y="17207"/>
                  </a:lnTo>
                  <a:lnTo>
                    <a:pt x="37558" y="16107"/>
                  </a:lnTo>
                  <a:lnTo>
                    <a:pt x="37177" y="15047"/>
                  </a:lnTo>
                  <a:lnTo>
                    <a:pt x="36771" y="14028"/>
                  </a:lnTo>
                  <a:lnTo>
                    <a:pt x="36334" y="13046"/>
                  </a:lnTo>
                  <a:lnTo>
                    <a:pt x="35865" y="12102"/>
                  </a:lnTo>
                  <a:lnTo>
                    <a:pt x="35364" y="11195"/>
                  </a:lnTo>
                  <a:lnTo>
                    <a:pt x="34831" y="10326"/>
                  </a:lnTo>
                  <a:lnTo>
                    <a:pt x="34266" y="9496"/>
                  </a:lnTo>
                  <a:lnTo>
                    <a:pt x="33670" y="8702"/>
                  </a:lnTo>
                  <a:lnTo>
                    <a:pt x="33041" y="7947"/>
                  </a:lnTo>
                  <a:lnTo>
                    <a:pt x="32381" y="7230"/>
                  </a:lnTo>
                  <a:lnTo>
                    <a:pt x="31689" y="6550"/>
                  </a:lnTo>
                  <a:lnTo>
                    <a:pt x="30966" y="5895"/>
                  </a:lnTo>
                  <a:lnTo>
                    <a:pt x="30216" y="5275"/>
                  </a:lnTo>
                  <a:lnTo>
                    <a:pt x="29437" y="4691"/>
                  </a:lnTo>
                  <a:lnTo>
                    <a:pt x="28629" y="4142"/>
                  </a:lnTo>
                  <a:lnTo>
                    <a:pt x="27794" y="3629"/>
                  </a:lnTo>
                  <a:lnTo>
                    <a:pt x="26930" y="3151"/>
                  </a:lnTo>
                  <a:lnTo>
                    <a:pt x="26038" y="2708"/>
                  </a:lnTo>
                  <a:lnTo>
                    <a:pt x="25117" y="2301"/>
                  </a:lnTo>
                  <a:lnTo>
                    <a:pt x="24168" y="1929"/>
                  </a:lnTo>
                  <a:lnTo>
                    <a:pt x="23191" y="1593"/>
                  </a:lnTo>
                  <a:lnTo>
                    <a:pt x="22201" y="1290"/>
                  </a:lnTo>
                  <a:lnTo>
                    <a:pt x="21189" y="1019"/>
                  </a:lnTo>
                  <a:lnTo>
                    <a:pt x="20157" y="780"/>
                  </a:lnTo>
                  <a:lnTo>
                    <a:pt x="19103" y="573"/>
                  </a:lnTo>
                  <a:lnTo>
                    <a:pt x="18027" y="398"/>
                  </a:lnTo>
                  <a:lnTo>
                    <a:pt x="16931" y="254"/>
                  </a:lnTo>
                  <a:lnTo>
                    <a:pt x="15813" y="143"/>
                  </a:lnTo>
                  <a:lnTo>
                    <a:pt x="14674" y="63"/>
                  </a:lnTo>
                  <a:lnTo>
                    <a:pt x="13514" y="15"/>
                  </a:lnTo>
                  <a:lnTo>
                    <a:pt x="12333" y="0"/>
                  </a:lnTo>
                  <a:lnTo>
                    <a:pt x="0" y="0"/>
                  </a:lnTo>
                  <a:lnTo>
                    <a:pt x="0" y="56237"/>
                  </a:lnTo>
                  <a:lnTo>
                    <a:pt x="14752" y="56237"/>
                  </a:lnTo>
                  <a:lnTo>
                    <a:pt x="15794" y="56219"/>
                  </a:lnTo>
                  <a:lnTo>
                    <a:pt x="16820" y="56164"/>
                  </a:lnTo>
                  <a:lnTo>
                    <a:pt x="17829" y="56073"/>
                  </a:lnTo>
                  <a:lnTo>
                    <a:pt x="18822" y="55945"/>
                  </a:lnTo>
                  <a:lnTo>
                    <a:pt x="19798" y="55780"/>
                  </a:lnTo>
                  <a:lnTo>
                    <a:pt x="20757" y="55579"/>
                  </a:lnTo>
                  <a:lnTo>
                    <a:pt x="21700" y="55341"/>
                  </a:lnTo>
                  <a:lnTo>
                    <a:pt x="22627" y="55066"/>
                  </a:lnTo>
                  <a:lnTo>
                    <a:pt x="23537" y="54755"/>
                  </a:lnTo>
                  <a:lnTo>
                    <a:pt x="24430" y="54408"/>
                  </a:lnTo>
                  <a:lnTo>
                    <a:pt x="25315" y="54024"/>
                  </a:lnTo>
                  <a:lnTo>
                    <a:pt x="26175" y="53605"/>
                  </a:lnTo>
                  <a:lnTo>
                    <a:pt x="27010" y="53151"/>
                  </a:lnTo>
                  <a:lnTo>
                    <a:pt x="27820" y="52661"/>
                  </a:lnTo>
                  <a:lnTo>
                    <a:pt x="28605" y="52136"/>
                  </a:lnTo>
                  <a:lnTo>
                    <a:pt x="29366" y="51575"/>
                  </a:lnTo>
                  <a:lnTo>
                    <a:pt x="30102" y="50979"/>
                  </a:lnTo>
                  <a:lnTo>
                    <a:pt x="30813" y="50348"/>
                  </a:lnTo>
                  <a:lnTo>
                    <a:pt x="31499" y="49681"/>
                  </a:lnTo>
                  <a:lnTo>
                    <a:pt x="32161" y="48979"/>
                  </a:lnTo>
                  <a:lnTo>
                    <a:pt x="32807" y="48230"/>
                  </a:lnTo>
                  <a:lnTo>
                    <a:pt x="33423" y="47447"/>
                  </a:lnTo>
                  <a:lnTo>
                    <a:pt x="34011" y="46630"/>
                  </a:lnTo>
                  <a:lnTo>
                    <a:pt x="34568" y="45778"/>
                  </a:lnTo>
                  <a:lnTo>
                    <a:pt x="35096" y="44892"/>
                  </a:lnTo>
                  <a:lnTo>
                    <a:pt x="35595" y="43972"/>
                  </a:lnTo>
                  <a:lnTo>
                    <a:pt x="36064" y="43018"/>
                  </a:lnTo>
                  <a:lnTo>
                    <a:pt x="36504" y="42030"/>
                  </a:lnTo>
                  <a:lnTo>
                    <a:pt x="36914" y="41007"/>
                  </a:lnTo>
                  <a:lnTo>
                    <a:pt x="37295" y="39950"/>
                  </a:lnTo>
                  <a:lnTo>
                    <a:pt x="37653" y="38859"/>
                  </a:lnTo>
                  <a:lnTo>
                    <a:pt x="37974" y="37734"/>
                  </a:lnTo>
                  <a:lnTo>
                    <a:pt x="38258" y="36574"/>
                  </a:lnTo>
                  <a:lnTo>
                    <a:pt x="38503" y="35380"/>
                  </a:lnTo>
                  <a:lnTo>
                    <a:pt x="38711" y="34152"/>
                  </a:lnTo>
                  <a:lnTo>
                    <a:pt x="38881" y="32890"/>
                  </a:lnTo>
                  <a:lnTo>
                    <a:pt x="39013" y="31594"/>
                  </a:lnTo>
                  <a:lnTo>
                    <a:pt x="39107" y="30263"/>
                  </a:lnTo>
                  <a:lnTo>
                    <a:pt x="39164" y="288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842442" y="3787260"/>
              <a:ext cx="17408" cy="83146"/>
            </a:xfrm>
            <a:custGeom>
              <a:avLst/>
              <a:pathLst>
                <a:path w="17408" h="83146">
                  <a:moveTo>
                    <a:pt x="0" y="83146"/>
                  </a:moveTo>
                  <a:lnTo>
                    <a:pt x="0" y="0"/>
                  </a:lnTo>
                  <a:lnTo>
                    <a:pt x="17408" y="0"/>
                  </a:lnTo>
                  <a:lnTo>
                    <a:pt x="17408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447952" y="3961292"/>
              <a:ext cx="81081" cy="83146"/>
            </a:xfrm>
            <a:custGeom>
              <a:avLst/>
              <a:pathLst>
                <a:path w="81081" h="83146">
                  <a:moveTo>
                    <a:pt x="63850" y="83146"/>
                  </a:moveTo>
                  <a:lnTo>
                    <a:pt x="56473" y="61902"/>
                  </a:lnTo>
                  <a:lnTo>
                    <a:pt x="24784" y="61902"/>
                  </a:lnTo>
                  <a:lnTo>
                    <a:pt x="17408" y="83146"/>
                  </a:lnTo>
                  <a:lnTo>
                    <a:pt x="0" y="83146"/>
                  </a:lnTo>
                  <a:lnTo>
                    <a:pt x="30331" y="0"/>
                  </a:lnTo>
                  <a:lnTo>
                    <a:pt x="50867" y="0"/>
                  </a:lnTo>
                  <a:lnTo>
                    <a:pt x="81081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476631" y="3974510"/>
              <a:ext cx="23899" cy="35583"/>
            </a:xfrm>
            <a:custGeom>
              <a:avLst/>
              <a:pathLst>
                <a:path w="23899" h="35583">
                  <a:moveTo>
                    <a:pt x="15696" y="11684"/>
                  </a:moveTo>
                  <a:lnTo>
                    <a:pt x="15555" y="11271"/>
                  </a:lnTo>
                  <a:lnTo>
                    <a:pt x="15413" y="10858"/>
                  </a:lnTo>
                  <a:lnTo>
                    <a:pt x="15272" y="10444"/>
                  </a:lnTo>
                  <a:lnTo>
                    <a:pt x="15130" y="10031"/>
                  </a:lnTo>
                  <a:lnTo>
                    <a:pt x="14988" y="9618"/>
                  </a:lnTo>
                  <a:lnTo>
                    <a:pt x="14847" y="9205"/>
                  </a:lnTo>
                  <a:lnTo>
                    <a:pt x="14705" y="8792"/>
                  </a:lnTo>
                  <a:lnTo>
                    <a:pt x="14563" y="8379"/>
                  </a:lnTo>
                  <a:lnTo>
                    <a:pt x="14422" y="7966"/>
                  </a:lnTo>
                  <a:lnTo>
                    <a:pt x="14280" y="7553"/>
                  </a:lnTo>
                  <a:lnTo>
                    <a:pt x="14152" y="7132"/>
                  </a:lnTo>
                  <a:lnTo>
                    <a:pt x="14025" y="6720"/>
                  </a:lnTo>
                  <a:lnTo>
                    <a:pt x="13901" y="6315"/>
                  </a:lnTo>
                  <a:lnTo>
                    <a:pt x="13780" y="5920"/>
                  </a:lnTo>
                  <a:lnTo>
                    <a:pt x="13661" y="5532"/>
                  </a:lnTo>
                  <a:lnTo>
                    <a:pt x="13544" y="5152"/>
                  </a:lnTo>
                  <a:lnTo>
                    <a:pt x="13429" y="4781"/>
                  </a:lnTo>
                  <a:lnTo>
                    <a:pt x="13317" y="4418"/>
                  </a:lnTo>
                  <a:lnTo>
                    <a:pt x="13207" y="4064"/>
                  </a:lnTo>
                  <a:lnTo>
                    <a:pt x="13100" y="3717"/>
                  </a:lnTo>
                  <a:lnTo>
                    <a:pt x="13007" y="3370"/>
                  </a:lnTo>
                  <a:lnTo>
                    <a:pt x="12916" y="3035"/>
                  </a:lnTo>
                  <a:lnTo>
                    <a:pt x="12827" y="2713"/>
                  </a:lnTo>
                  <a:lnTo>
                    <a:pt x="12741" y="2405"/>
                  </a:lnTo>
                  <a:lnTo>
                    <a:pt x="12657" y="2109"/>
                  </a:lnTo>
                  <a:lnTo>
                    <a:pt x="12576" y="1826"/>
                  </a:lnTo>
                  <a:lnTo>
                    <a:pt x="12497" y="1557"/>
                  </a:lnTo>
                  <a:lnTo>
                    <a:pt x="12420" y="1300"/>
                  </a:lnTo>
                  <a:lnTo>
                    <a:pt x="12346" y="1056"/>
                  </a:lnTo>
                  <a:lnTo>
                    <a:pt x="12274" y="826"/>
                  </a:lnTo>
                  <a:lnTo>
                    <a:pt x="12217" y="611"/>
                  </a:lnTo>
                  <a:lnTo>
                    <a:pt x="12165" y="417"/>
                  </a:lnTo>
                  <a:lnTo>
                    <a:pt x="12118" y="243"/>
                  </a:lnTo>
                  <a:lnTo>
                    <a:pt x="12076" y="89"/>
                  </a:lnTo>
                  <a:lnTo>
                    <a:pt x="11802" y="0"/>
                  </a:lnTo>
                  <a:lnTo>
                    <a:pt x="11764" y="139"/>
                  </a:lnTo>
                  <a:lnTo>
                    <a:pt x="11721" y="297"/>
                  </a:lnTo>
                  <a:lnTo>
                    <a:pt x="11674" y="474"/>
                  </a:lnTo>
                  <a:lnTo>
                    <a:pt x="11622" y="670"/>
                  </a:lnTo>
                  <a:lnTo>
                    <a:pt x="11566" y="885"/>
                  </a:lnTo>
                  <a:lnTo>
                    <a:pt x="11504" y="1115"/>
                  </a:lnTo>
                  <a:lnTo>
                    <a:pt x="11438" y="1357"/>
                  </a:lnTo>
                  <a:lnTo>
                    <a:pt x="11367" y="1611"/>
                  </a:lnTo>
                  <a:lnTo>
                    <a:pt x="11292" y="1876"/>
                  </a:lnTo>
                  <a:lnTo>
                    <a:pt x="11212" y="2153"/>
                  </a:lnTo>
                  <a:lnTo>
                    <a:pt x="11127" y="2443"/>
                  </a:lnTo>
                  <a:lnTo>
                    <a:pt x="11037" y="2744"/>
                  </a:lnTo>
                  <a:lnTo>
                    <a:pt x="10943" y="3056"/>
                  </a:lnTo>
                  <a:lnTo>
                    <a:pt x="10843" y="3381"/>
                  </a:lnTo>
                  <a:lnTo>
                    <a:pt x="10740" y="3717"/>
                  </a:lnTo>
                  <a:lnTo>
                    <a:pt x="10643" y="4064"/>
                  </a:lnTo>
                  <a:lnTo>
                    <a:pt x="10541" y="4418"/>
                  </a:lnTo>
                  <a:lnTo>
                    <a:pt x="10435" y="4781"/>
                  </a:lnTo>
                  <a:lnTo>
                    <a:pt x="10324" y="5152"/>
                  </a:lnTo>
                  <a:lnTo>
                    <a:pt x="10208" y="5532"/>
                  </a:lnTo>
                  <a:lnTo>
                    <a:pt x="10088" y="5920"/>
                  </a:lnTo>
                  <a:lnTo>
                    <a:pt x="9963" y="6315"/>
                  </a:lnTo>
                  <a:lnTo>
                    <a:pt x="9833" y="6720"/>
                  </a:lnTo>
                  <a:lnTo>
                    <a:pt x="9699" y="7132"/>
                  </a:lnTo>
                  <a:lnTo>
                    <a:pt x="9559" y="7553"/>
                  </a:lnTo>
                  <a:lnTo>
                    <a:pt x="9429" y="7966"/>
                  </a:lnTo>
                  <a:lnTo>
                    <a:pt x="9297" y="8379"/>
                  </a:lnTo>
                  <a:lnTo>
                    <a:pt x="9165" y="8792"/>
                  </a:lnTo>
                  <a:lnTo>
                    <a:pt x="9031" y="9205"/>
                  </a:lnTo>
                  <a:lnTo>
                    <a:pt x="8895" y="9618"/>
                  </a:lnTo>
                  <a:lnTo>
                    <a:pt x="8759" y="10031"/>
                  </a:lnTo>
                  <a:lnTo>
                    <a:pt x="8622" y="10444"/>
                  </a:lnTo>
                  <a:lnTo>
                    <a:pt x="8483" y="10858"/>
                  </a:lnTo>
                  <a:lnTo>
                    <a:pt x="8343" y="11271"/>
                  </a:lnTo>
                  <a:lnTo>
                    <a:pt x="8202" y="11684"/>
                  </a:lnTo>
                  <a:lnTo>
                    <a:pt x="0" y="35583"/>
                  </a:lnTo>
                  <a:lnTo>
                    <a:pt x="23899" y="35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540304" y="3961292"/>
              <a:ext cx="76714" cy="83146"/>
            </a:xfrm>
            <a:custGeom>
              <a:avLst/>
              <a:pathLst>
                <a:path w="76714" h="83146">
                  <a:moveTo>
                    <a:pt x="57122" y="83146"/>
                  </a:moveTo>
                  <a:lnTo>
                    <a:pt x="37826" y="51575"/>
                  </a:lnTo>
                  <a:lnTo>
                    <a:pt x="17408" y="51575"/>
                  </a:lnTo>
                  <a:lnTo>
                    <a:pt x="17408" y="83146"/>
                  </a:lnTo>
                  <a:lnTo>
                    <a:pt x="0" y="83146"/>
                  </a:lnTo>
                  <a:lnTo>
                    <a:pt x="0" y="0"/>
                  </a:lnTo>
                  <a:lnTo>
                    <a:pt x="41543" y="0"/>
                  </a:lnTo>
                  <a:lnTo>
                    <a:pt x="43081" y="17"/>
                  </a:lnTo>
                  <a:lnTo>
                    <a:pt x="44579" y="70"/>
                  </a:lnTo>
                  <a:lnTo>
                    <a:pt x="46037" y="159"/>
                  </a:lnTo>
                  <a:lnTo>
                    <a:pt x="47454" y="283"/>
                  </a:lnTo>
                  <a:lnTo>
                    <a:pt x="48831" y="442"/>
                  </a:lnTo>
                  <a:lnTo>
                    <a:pt x="50168" y="637"/>
                  </a:lnTo>
                  <a:lnTo>
                    <a:pt x="51466" y="867"/>
                  </a:lnTo>
                  <a:lnTo>
                    <a:pt x="52723" y="1133"/>
                  </a:lnTo>
                  <a:lnTo>
                    <a:pt x="53939" y="1433"/>
                  </a:lnTo>
                  <a:lnTo>
                    <a:pt x="55116" y="1770"/>
                  </a:lnTo>
                  <a:lnTo>
                    <a:pt x="56265" y="2127"/>
                  </a:lnTo>
                  <a:lnTo>
                    <a:pt x="57375" y="2516"/>
                  </a:lnTo>
                  <a:lnTo>
                    <a:pt x="58446" y="2935"/>
                  </a:lnTo>
                  <a:lnTo>
                    <a:pt x="59478" y="3384"/>
                  </a:lnTo>
                  <a:lnTo>
                    <a:pt x="60471" y="3865"/>
                  </a:lnTo>
                  <a:lnTo>
                    <a:pt x="61425" y="4376"/>
                  </a:lnTo>
                  <a:lnTo>
                    <a:pt x="62341" y="4917"/>
                  </a:lnTo>
                  <a:lnTo>
                    <a:pt x="63217" y="5490"/>
                  </a:lnTo>
                  <a:lnTo>
                    <a:pt x="64054" y="6093"/>
                  </a:lnTo>
                  <a:lnTo>
                    <a:pt x="64853" y="6727"/>
                  </a:lnTo>
                  <a:lnTo>
                    <a:pt x="65612" y="7378"/>
                  </a:lnTo>
                  <a:lnTo>
                    <a:pt x="66330" y="8058"/>
                  </a:lnTo>
                  <a:lnTo>
                    <a:pt x="67009" y="8766"/>
                  </a:lnTo>
                  <a:lnTo>
                    <a:pt x="67648" y="9503"/>
                  </a:lnTo>
                  <a:lnTo>
                    <a:pt x="68246" y="10267"/>
                  </a:lnTo>
                  <a:lnTo>
                    <a:pt x="68804" y="11061"/>
                  </a:lnTo>
                  <a:lnTo>
                    <a:pt x="69322" y="11882"/>
                  </a:lnTo>
                  <a:lnTo>
                    <a:pt x="69800" y="12732"/>
                  </a:lnTo>
                  <a:lnTo>
                    <a:pt x="70238" y="13610"/>
                  </a:lnTo>
                  <a:lnTo>
                    <a:pt x="70636" y="14516"/>
                  </a:lnTo>
                  <a:lnTo>
                    <a:pt x="71006" y="15437"/>
                  </a:lnTo>
                  <a:lnTo>
                    <a:pt x="71337" y="16381"/>
                  </a:lnTo>
                  <a:lnTo>
                    <a:pt x="71629" y="17349"/>
                  </a:lnTo>
                  <a:lnTo>
                    <a:pt x="71882" y="18340"/>
                  </a:lnTo>
                  <a:lnTo>
                    <a:pt x="72096" y="19355"/>
                  </a:lnTo>
                  <a:lnTo>
                    <a:pt x="72272" y="20394"/>
                  </a:lnTo>
                  <a:lnTo>
                    <a:pt x="72408" y="21456"/>
                  </a:lnTo>
                  <a:lnTo>
                    <a:pt x="72505" y="22542"/>
                  </a:lnTo>
                  <a:lnTo>
                    <a:pt x="72564" y="23651"/>
                  </a:lnTo>
                  <a:lnTo>
                    <a:pt x="72583" y="24784"/>
                  </a:lnTo>
                  <a:lnTo>
                    <a:pt x="72569" y="25709"/>
                  </a:lnTo>
                  <a:lnTo>
                    <a:pt x="72527" y="26618"/>
                  </a:lnTo>
                  <a:lnTo>
                    <a:pt x="72456" y="27512"/>
                  </a:lnTo>
                  <a:lnTo>
                    <a:pt x="72357" y="28391"/>
                  </a:lnTo>
                  <a:lnTo>
                    <a:pt x="72229" y="29254"/>
                  </a:lnTo>
                  <a:lnTo>
                    <a:pt x="72073" y="30102"/>
                  </a:lnTo>
                  <a:lnTo>
                    <a:pt x="71889" y="30935"/>
                  </a:lnTo>
                  <a:lnTo>
                    <a:pt x="71677" y="31752"/>
                  </a:lnTo>
                  <a:lnTo>
                    <a:pt x="71436" y="32554"/>
                  </a:lnTo>
                  <a:lnTo>
                    <a:pt x="71167" y="33341"/>
                  </a:lnTo>
                  <a:lnTo>
                    <a:pt x="70884" y="34100"/>
                  </a:lnTo>
                  <a:lnTo>
                    <a:pt x="70579" y="34842"/>
                  </a:lnTo>
                  <a:lnTo>
                    <a:pt x="70252" y="35568"/>
                  </a:lnTo>
                  <a:lnTo>
                    <a:pt x="69902" y="36277"/>
                  </a:lnTo>
                  <a:lnTo>
                    <a:pt x="69529" y="36970"/>
                  </a:lnTo>
                  <a:lnTo>
                    <a:pt x="69135" y="37646"/>
                  </a:lnTo>
                  <a:lnTo>
                    <a:pt x="68718" y="38306"/>
                  </a:lnTo>
                  <a:lnTo>
                    <a:pt x="68278" y="38949"/>
                  </a:lnTo>
                  <a:lnTo>
                    <a:pt x="67816" y="39576"/>
                  </a:lnTo>
                  <a:lnTo>
                    <a:pt x="67331" y="40186"/>
                  </a:lnTo>
                  <a:lnTo>
                    <a:pt x="66838" y="40779"/>
                  </a:lnTo>
                  <a:lnTo>
                    <a:pt x="66326" y="41352"/>
                  </a:lnTo>
                  <a:lnTo>
                    <a:pt x="65795" y="41907"/>
                  </a:lnTo>
                  <a:lnTo>
                    <a:pt x="65245" y="42443"/>
                  </a:lnTo>
                  <a:lnTo>
                    <a:pt x="64676" y="42960"/>
                  </a:lnTo>
                  <a:lnTo>
                    <a:pt x="64088" y="43458"/>
                  </a:lnTo>
                  <a:lnTo>
                    <a:pt x="63481" y="43937"/>
                  </a:lnTo>
                  <a:lnTo>
                    <a:pt x="62856" y="44397"/>
                  </a:lnTo>
                  <a:lnTo>
                    <a:pt x="62212" y="44839"/>
                  </a:lnTo>
                  <a:lnTo>
                    <a:pt x="61548" y="45261"/>
                  </a:lnTo>
                  <a:lnTo>
                    <a:pt x="60870" y="45652"/>
                  </a:lnTo>
                  <a:lnTo>
                    <a:pt x="60179" y="46021"/>
                  </a:lnTo>
                  <a:lnTo>
                    <a:pt x="59477" y="46369"/>
                  </a:lnTo>
                  <a:lnTo>
                    <a:pt x="58763" y="46696"/>
                  </a:lnTo>
                  <a:lnTo>
                    <a:pt x="58037" y="47002"/>
                  </a:lnTo>
                  <a:lnTo>
                    <a:pt x="57299" y="47286"/>
                  </a:lnTo>
                  <a:lnTo>
                    <a:pt x="56550" y="47550"/>
                  </a:lnTo>
                  <a:lnTo>
                    <a:pt x="55789" y="47792"/>
                  </a:lnTo>
                  <a:lnTo>
                    <a:pt x="55016" y="48012"/>
                  </a:lnTo>
                  <a:lnTo>
                    <a:pt x="54231" y="48212"/>
                  </a:lnTo>
                  <a:lnTo>
                    <a:pt x="76714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557713" y="3974805"/>
              <a:ext cx="37649" cy="24548"/>
            </a:xfrm>
            <a:custGeom>
              <a:avLst/>
              <a:pathLst>
                <a:path w="37649" h="24548">
                  <a:moveTo>
                    <a:pt x="37649" y="11979"/>
                  </a:moveTo>
                  <a:lnTo>
                    <a:pt x="37609" y="10794"/>
                  </a:lnTo>
                  <a:lnTo>
                    <a:pt x="37488" y="9673"/>
                  </a:lnTo>
                  <a:lnTo>
                    <a:pt x="37288" y="8613"/>
                  </a:lnTo>
                  <a:lnTo>
                    <a:pt x="37007" y="7617"/>
                  </a:lnTo>
                  <a:lnTo>
                    <a:pt x="36645" y="6683"/>
                  </a:lnTo>
                  <a:lnTo>
                    <a:pt x="36204" y="5811"/>
                  </a:lnTo>
                  <a:lnTo>
                    <a:pt x="35682" y="5002"/>
                  </a:lnTo>
                  <a:lnTo>
                    <a:pt x="35081" y="4255"/>
                  </a:lnTo>
                  <a:lnTo>
                    <a:pt x="34398" y="3571"/>
                  </a:lnTo>
                  <a:lnTo>
                    <a:pt x="33636" y="2950"/>
                  </a:lnTo>
                  <a:lnTo>
                    <a:pt x="32811" y="2389"/>
                  </a:lnTo>
                  <a:lnTo>
                    <a:pt x="31918" y="1888"/>
                  </a:lnTo>
                  <a:lnTo>
                    <a:pt x="30956" y="1445"/>
                  </a:lnTo>
                  <a:lnTo>
                    <a:pt x="29925" y="1062"/>
                  </a:lnTo>
                  <a:lnTo>
                    <a:pt x="28826" y="737"/>
                  </a:lnTo>
                  <a:lnTo>
                    <a:pt x="27659" y="472"/>
                  </a:lnTo>
                  <a:lnTo>
                    <a:pt x="26424" y="265"/>
                  </a:lnTo>
                  <a:lnTo>
                    <a:pt x="25119" y="118"/>
                  </a:lnTo>
                  <a:lnTo>
                    <a:pt x="23747" y="29"/>
                  </a:lnTo>
                  <a:lnTo>
                    <a:pt x="22306" y="0"/>
                  </a:lnTo>
                  <a:lnTo>
                    <a:pt x="0" y="0"/>
                  </a:lnTo>
                  <a:lnTo>
                    <a:pt x="0" y="24548"/>
                  </a:lnTo>
                  <a:lnTo>
                    <a:pt x="22778" y="24548"/>
                  </a:lnTo>
                  <a:lnTo>
                    <a:pt x="23546" y="24539"/>
                  </a:lnTo>
                  <a:lnTo>
                    <a:pt x="24291" y="24513"/>
                  </a:lnTo>
                  <a:lnTo>
                    <a:pt x="25014" y="24469"/>
                  </a:lnTo>
                  <a:lnTo>
                    <a:pt x="25714" y="24407"/>
                  </a:lnTo>
                  <a:lnTo>
                    <a:pt x="26392" y="24327"/>
                  </a:lnTo>
                  <a:lnTo>
                    <a:pt x="27048" y="24230"/>
                  </a:lnTo>
                  <a:lnTo>
                    <a:pt x="27681" y="24114"/>
                  </a:lnTo>
                  <a:lnTo>
                    <a:pt x="28292" y="23982"/>
                  </a:lnTo>
                  <a:lnTo>
                    <a:pt x="28880" y="23831"/>
                  </a:lnTo>
                  <a:lnTo>
                    <a:pt x="29446" y="23663"/>
                  </a:lnTo>
                  <a:lnTo>
                    <a:pt x="30002" y="23467"/>
                  </a:lnTo>
                  <a:lnTo>
                    <a:pt x="30537" y="23257"/>
                  </a:lnTo>
                  <a:lnTo>
                    <a:pt x="31050" y="23033"/>
                  </a:lnTo>
                  <a:lnTo>
                    <a:pt x="31542" y="22794"/>
                  </a:lnTo>
                  <a:lnTo>
                    <a:pt x="32013" y="22542"/>
                  </a:lnTo>
                  <a:lnTo>
                    <a:pt x="32463" y="22275"/>
                  </a:lnTo>
                  <a:lnTo>
                    <a:pt x="32891" y="21994"/>
                  </a:lnTo>
                  <a:lnTo>
                    <a:pt x="33298" y="21699"/>
                  </a:lnTo>
                  <a:lnTo>
                    <a:pt x="33684" y="21390"/>
                  </a:lnTo>
                  <a:lnTo>
                    <a:pt x="34049" y="21067"/>
                  </a:lnTo>
                  <a:lnTo>
                    <a:pt x="34405" y="20718"/>
                  </a:lnTo>
                  <a:lnTo>
                    <a:pt x="34743" y="20358"/>
                  </a:lnTo>
                  <a:lnTo>
                    <a:pt x="35062" y="19987"/>
                  </a:lnTo>
                  <a:lnTo>
                    <a:pt x="35361" y="19603"/>
                  </a:lnTo>
                  <a:lnTo>
                    <a:pt x="35642" y="19208"/>
                  </a:lnTo>
                  <a:lnTo>
                    <a:pt x="35904" y="18800"/>
                  </a:lnTo>
                  <a:lnTo>
                    <a:pt x="36147" y="18382"/>
                  </a:lnTo>
                  <a:lnTo>
                    <a:pt x="36372" y="17951"/>
                  </a:lnTo>
                  <a:lnTo>
                    <a:pt x="36577" y="17508"/>
                  </a:lnTo>
                  <a:lnTo>
                    <a:pt x="36764" y="17054"/>
                  </a:lnTo>
                  <a:lnTo>
                    <a:pt x="36932" y="16589"/>
                  </a:lnTo>
                  <a:lnTo>
                    <a:pt x="37082" y="16114"/>
                  </a:lnTo>
                  <a:lnTo>
                    <a:pt x="37215" y="15630"/>
                  </a:lnTo>
                  <a:lnTo>
                    <a:pt x="37330" y="15137"/>
                  </a:lnTo>
                  <a:lnTo>
                    <a:pt x="37427" y="14634"/>
                  </a:lnTo>
                  <a:lnTo>
                    <a:pt x="37507" y="14122"/>
                  </a:lnTo>
                  <a:lnTo>
                    <a:pt x="37569" y="13600"/>
                  </a:lnTo>
                  <a:lnTo>
                    <a:pt x="37613" y="13069"/>
                  </a:lnTo>
                  <a:lnTo>
                    <a:pt x="37640" y="12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622507" y="3961292"/>
              <a:ext cx="81081" cy="83146"/>
            </a:xfrm>
            <a:custGeom>
              <a:avLst/>
              <a:pathLst>
                <a:path w="81081" h="83146">
                  <a:moveTo>
                    <a:pt x="63850" y="83146"/>
                  </a:moveTo>
                  <a:lnTo>
                    <a:pt x="56473" y="61902"/>
                  </a:lnTo>
                  <a:lnTo>
                    <a:pt x="24784" y="61902"/>
                  </a:lnTo>
                  <a:lnTo>
                    <a:pt x="17408" y="83146"/>
                  </a:lnTo>
                  <a:lnTo>
                    <a:pt x="0" y="83146"/>
                  </a:lnTo>
                  <a:lnTo>
                    <a:pt x="30331" y="0"/>
                  </a:lnTo>
                  <a:lnTo>
                    <a:pt x="50867" y="0"/>
                  </a:lnTo>
                  <a:lnTo>
                    <a:pt x="81081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651186" y="3974510"/>
              <a:ext cx="23899" cy="35583"/>
            </a:xfrm>
            <a:custGeom>
              <a:avLst/>
              <a:pathLst>
                <a:path w="23899" h="35583">
                  <a:moveTo>
                    <a:pt x="15696" y="11684"/>
                  </a:moveTo>
                  <a:lnTo>
                    <a:pt x="15555" y="11271"/>
                  </a:lnTo>
                  <a:lnTo>
                    <a:pt x="15413" y="10858"/>
                  </a:lnTo>
                  <a:lnTo>
                    <a:pt x="15272" y="10444"/>
                  </a:lnTo>
                  <a:lnTo>
                    <a:pt x="15130" y="10031"/>
                  </a:lnTo>
                  <a:lnTo>
                    <a:pt x="14988" y="9618"/>
                  </a:lnTo>
                  <a:lnTo>
                    <a:pt x="14847" y="9205"/>
                  </a:lnTo>
                  <a:lnTo>
                    <a:pt x="14705" y="8792"/>
                  </a:lnTo>
                  <a:lnTo>
                    <a:pt x="14563" y="8379"/>
                  </a:lnTo>
                  <a:lnTo>
                    <a:pt x="14422" y="7966"/>
                  </a:lnTo>
                  <a:lnTo>
                    <a:pt x="14280" y="7553"/>
                  </a:lnTo>
                  <a:lnTo>
                    <a:pt x="14152" y="7132"/>
                  </a:lnTo>
                  <a:lnTo>
                    <a:pt x="14025" y="6720"/>
                  </a:lnTo>
                  <a:lnTo>
                    <a:pt x="13901" y="6315"/>
                  </a:lnTo>
                  <a:lnTo>
                    <a:pt x="13780" y="5920"/>
                  </a:lnTo>
                  <a:lnTo>
                    <a:pt x="13661" y="5532"/>
                  </a:lnTo>
                  <a:lnTo>
                    <a:pt x="13544" y="5152"/>
                  </a:lnTo>
                  <a:lnTo>
                    <a:pt x="13429" y="4781"/>
                  </a:lnTo>
                  <a:lnTo>
                    <a:pt x="13317" y="4418"/>
                  </a:lnTo>
                  <a:lnTo>
                    <a:pt x="13207" y="4064"/>
                  </a:lnTo>
                  <a:lnTo>
                    <a:pt x="13100" y="3717"/>
                  </a:lnTo>
                  <a:lnTo>
                    <a:pt x="13007" y="3370"/>
                  </a:lnTo>
                  <a:lnTo>
                    <a:pt x="12916" y="3035"/>
                  </a:lnTo>
                  <a:lnTo>
                    <a:pt x="12827" y="2713"/>
                  </a:lnTo>
                  <a:lnTo>
                    <a:pt x="12741" y="2405"/>
                  </a:lnTo>
                  <a:lnTo>
                    <a:pt x="12657" y="2109"/>
                  </a:lnTo>
                  <a:lnTo>
                    <a:pt x="12576" y="1826"/>
                  </a:lnTo>
                  <a:lnTo>
                    <a:pt x="12497" y="1557"/>
                  </a:lnTo>
                  <a:lnTo>
                    <a:pt x="12420" y="1300"/>
                  </a:lnTo>
                  <a:lnTo>
                    <a:pt x="12346" y="1056"/>
                  </a:lnTo>
                  <a:lnTo>
                    <a:pt x="12274" y="826"/>
                  </a:lnTo>
                  <a:lnTo>
                    <a:pt x="12217" y="611"/>
                  </a:lnTo>
                  <a:lnTo>
                    <a:pt x="12165" y="417"/>
                  </a:lnTo>
                  <a:lnTo>
                    <a:pt x="12118" y="243"/>
                  </a:lnTo>
                  <a:lnTo>
                    <a:pt x="12076" y="89"/>
                  </a:lnTo>
                  <a:lnTo>
                    <a:pt x="11802" y="0"/>
                  </a:lnTo>
                  <a:lnTo>
                    <a:pt x="11764" y="139"/>
                  </a:lnTo>
                  <a:lnTo>
                    <a:pt x="11721" y="297"/>
                  </a:lnTo>
                  <a:lnTo>
                    <a:pt x="11674" y="474"/>
                  </a:lnTo>
                  <a:lnTo>
                    <a:pt x="11622" y="670"/>
                  </a:lnTo>
                  <a:lnTo>
                    <a:pt x="11566" y="885"/>
                  </a:lnTo>
                  <a:lnTo>
                    <a:pt x="11504" y="1115"/>
                  </a:lnTo>
                  <a:lnTo>
                    <a:pt x="11438" y="1357"/>
                  </a:lnTo>
                  <a:lnTo>
                    <a:pt x="11367" y="1611"/>
                  </a:lnTo>
                  <a:lnTo>
                    <a:pt x="11292" y="1876"/>
                  </a:lnTo>
                  <a:lnTo>
                    <a:pt x="11212" y="2153"/>
                  </a:lnTo>
                  <a:lnTo>
                    <a:pt x="11127" y="2443"/>
                  </a:lnTo>
                  <a:lnTo>
                    <a:pt x="11037" y="2744"/>
                  </a:lnTo>
                  <a:lnTo>
                    <a:pt x="10943" y="3056"/>
                  </a:lnTo>
                  <a:lnTo>
                    <a:pt x="10843" y="3381"/>
                  </a:lnTo>
                  <a:lnTo>
                    <a:pt x="10740" y="3717"/>
                  </a:lnTo>
                  <a:lnTo>
                    <a:pt x="10643" y="4064"/>
                  </a:lnTo>
                  <a:lnTo>
                    <a:pt x="10541" y="4418"/>
                  </a:lnTo>
                  <a:lnTo>
                    <a:pt x="10435" y="4781"/>
                  </a:lnTo>
                  <a:lnTo>
                    <a:pt x="10324" y="5152"/>
                  </a:lnTo>
                  <a:lnTo>
                    <a:pt x="10208" y="5532"/>
                  </a:lnTo>
                  <a:lnTo>
                    <a:pt x="10088" y="5920"/>
                  </a:lnTo>
                  <a:lnTo>
                    <a:pt x="9963" y="6315"/>
                  </a:lnTo>
                  <a:lnTo>
                    <a:pt x="9833" y="6720"/>
                  </a:lnTo>
                  <a:lnTo>
                    <a:pt x="9699" y="7132"/>
                  </a:lnTo>
                  <a:lnTo>
                    <a:pt x="9559" y="7553"/>
                  </a:lnTo>
                  <a:lnTo>
                    <a:pt x="9429" y="7966"/>
                  </a:lnTo>
                  <a:lnTo>
                    <a:pt x="9297" y="8379"/>
                  </a:lnTo>
                  <a:lnTo>
                    <a:pt x="9165" y="8792"/>
                  </a:lnTo>
                  <a:lnTo>
                    <a:pt x="9031" y="9205"/>
                  </a:lnTo>
                  <a:lnTo>
                    <a:pt x="8895" y="9618"/>
                  </a:lnTo>
                  <a:lnTo>
                    <a:pt x="8759" y="10031"/>
                  </a:lnTo>
                  <a:lnTo>
                    <a:pt x="8622" y="10444"/>
                  </a:lnTo>
                  <a:lnTo>
                    <a:pt x="8483" y="10858"/>
                  </a:lnTo>
                  <a:lnTo>
                    <a:pt x="8343" y="11271"/>
                  </a:lnTo>
                  <a:lnTo>
                    <a:pt x="8202" y="11684"/>
                  </a:lnTo>
                  <a:lnTo>
                    <a:pt x="0" y="35583"/>
                  </a:lnTo>
                  <a:lnTo>
                    <a:pt x="23899" y="35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14859" y="3961292"/>
              <a:ext cx="73705" cy="83146"/>
            </a:xfrm>
            <a:custGeom>
              <a:avLst/>
              <a:pathLst>
                <a:path w="73705" h="83146">
                  <a:moveTo>
                    <a:pt x="73705" y="59424"/>
                  </a:moveTo>
                  <a:lnTo>
                    <a:pt x="73679" y="60669"/>
                  </a:lnTo>
                  <a:lnTo>
                    <a:pt x="73603" y="61879"/>
                  </a:lnTo>
                  <a:lnTo>
                    <a:pt x="73476" y="63053"/>
                  </a:lnTo>
                  <a:lnTo>
                    <a:pt x="73299" y="64192"/>
                  </a:lnTo>
                  <a:lnTo>
                    <a:pt x="73070" y="65295"/>
                  </a:lnTo>
                  <a:lnTo>
                    <a:pt x="72791" y="66364"/>
                  </a:lnTo>
                  <a:lnTo>
                    <a:pt x="72461" y="67396"/>
                  </a:lnTo>
                  <a:lnTo>
                    <a:pt x="72081" y="68394"/>
                  </a:lnTo>
                  <a:lnTo>
                    <a:pt x="71649" y="69355"/>
                  </a:lnTo>
                  <a:lnTo>
                    <a:pt x="71167" y="70282"/>
                  </a:lnTo>
                  <a:lnTo>
                    <a:pt x="70641" y="71163"/>
                  </a:lnTo>
                  <a:lnTo>
                    <a:pt x="70077" y="72012"/>
                  </a:lnTo>
                  <a:lnTo>
                    <a:pt x="69475" y="72829"/>
                  </a:lnTo>
                  <a:lnTo>
                    <a:pt x="68835" y="73615"/>
                  </a:lnTo>
                  <a:lnTo>
                    <a:pt x="68157" y="74368"/>
                  </a:lnTo>
                  <a:lnTo>
                    <a:pt x="67442" y="75090"/>
                  </a:lnTo>
                  <a:lnTo>
                    <a:pt x="66689" y="75780"/>
                  </a:lnTo>
                  <a:lnTo>
                    <a:pt x="65899" y="76438"/>
                  </a:lnTo>
                  <a:lnTo>
                    <a:pt x="65070" y="77064"/>
                  </a:lnTo>
                  <a:lnTo>
                    <a:pt x="64204" y="77658"/>
                  </a:lnTo>
                  <a:lnTo>
                    <a:pt x="63316" y="78210"/>
                  </a:lnTo>
                  <a:lnTo>
                    <a:pt x="62398" y="78732"/>
                  </a:lnTo>
                  <a:lnTo>
                    <a:pt x="61451" y="79225"/>
                  </a:lnTo>
                  <a:lnTo>
                    <a:pt x="60474" y="79688"/>
                  </a:lnTo>
                  <a:lnTo>
                    <a:pt x="59468" y="80122"/>
                  </a:lnTo>
                  <a:lnTo>
                    <a:pt x="58432" y="80526"/>
                  </a:lnTo>
                  <a:lnTo>
                    <a:pt x="57367" y="80901"/>
                  </a:lnTo>
                  <a:lnTo>
                    <a:pt x="56273" y="81246"/>
                  </a:lnTo>
                  <a:lnTo>
                    <a:pt x="55148" y="81562"/>
                  </a:lnTo>
                  <a:lnTo>
                    <a:pt x="53995" y="81848"/>
                  </a:lnTo>
                  <a:lnTo>
                    <a:pt x="52819" y="82095"/>
                  </a:lnTo>
                  <a:lnTo>
                    <a:pt x="51630" y="82315"/>
                  </a:lnTo>
                  <a:lnTo>
                    <a:pt x="50426" y="82510"/>
                  </a:lnTo>
                  <a:lnTo>
                    <a:pt x="49208" y="82679"/>
                  </a:lnTo>
                  <a:lnTo>
                    <a:pt x="47976" y="82822"/>
                  </a:lnTo>
                  <a:lnTo>
                    <a:pt x="46729" y="82939"/>
                  </a:lnTo>
                  <a:lnTo>
                    <a:pt x="45469" y="83030"/>
                  </a:lnTo>
                  <a:lnTo>
                    <a:pt x="44194" y="83094"/>
                  </a:lnTo>
                  <a:lnTo>
                    <a:pt x="42905" y="83133"/>
                  </a:lnTo>
                  <a:lnTo>
                    <a:pt x="41602" y="83146"/>
                  </a:lnTo>
                  <a:lnTo>
                    <a:pt x="0" y="83146"/>
                  </a:lnTo>
                  <a:lnTo>
                    <a:pt x="0" y="0"/>
                  </a:lnTo>
                  <a:lnTo>
                    <a:pt x="38062" y="0"/>
                  </a:lnTo>
                  <a:lnTo>
                    <a:pt x="39521" y="12"/>
                  </a:lnTo>
                  <a:lnTo>
                    <a:pt x="40946" y="51"/>
                  </a:lnTo>
                  <a:lnTo>
                    <a:pt x="42339" y="116"/>
                  </a:lnTo>
                  <a:lnTo>
                    <a:pt x="43699" y="207"/>
                  </a:lnTo>
                  <a:lnTo>
                    <a:pt x="45025" y="324"/>
                  </a:lnTo>
                  <a:lnTo>
                    <a:pt x="46319" y="467"/>
                  </a:lnTo>
                  <a:lnTo>
                    <a:pt x="47579" y="636"/>
                  </a:lnTo>
                  <a:lnTo>
                    <a:pt x="48807" y="830"/>
                  </a:lnTo>
                  <a:lnTo>
                    <a:pt x="50001" y="1051"/>
                  </a:lnTo>
                  <a:lnTo>
                    <a:pt x="51162" y="1298"/>
                  </a:lnTo>
                  <a:lnTo>
                    <a:pt x="52301" y="1559"/>
                  </a:lnTo>
                  <a:lnTo>
                    <a:pt x="53402" y="1848"/>
                  </a:lnTo>
                  <a:lnTo>
                    <a:pt x="54467" y="2163"/>
                  </a:lnTo>
                  <a:lnTo>
                    <a:pt x="55496" y="2506"/>
                  </a:lnTo>
                  <a:lnTo>
                    <a:pt x="56488" y="2876"/>
                  </a:lnTo>
                  <a:lnTo>
                    <a:pt x="57443" y="3273"/>
                  </a:lnTo>
                  <a:lnTo>
                    <a:pt x="58362" y="3698"/>
                  </a:lnTo>
                  <a:lnTo>
                    <a:pt x="59244" y="4149"/>
                  </a:lnTo>
                  <a:lnTo>
                    <a:pt x="60090" y="4628"/>
                  </a:lnTo>
                  <a:lnTo>
                    <a:pt x="60899" y="5133"/>
                  </a:lnTo>
                  <a:lnTo>
                    <a:pt x="61670" y="5666"/>
                  </a:lnTo>
                  <a:lnTo>
                    <a:pt x="62403" y="6226"/>
                  </a:lnTo>
                  <a:lnTo>
                    <a:pt x="63096" y="6814"/>
                  </a:lnTo>
                  <a:lnTo>
                    <a:pt x="63751" y="7428"/>
                  </a:lnTo>
                  <a:lnTo>
                    <a:pt x="64366" y="8069"/>
                  </a:lnTo>
                  <a:lnTo>
                    <a:pt x="64943" y="8738"/>
                  </a:lnTo>
                  <a:lnTo>
                    <a:pt x="65480" y="9434"/>
                  </a:lnTo>
                  <a:lnTo>
                    <a:pt x="65979" y="10157"/>
                  </a:lnTo>
                  <a:lnTo>
                    <a:pt x="66438" y="10907"/>
                  </a:lnTo>
                  <a:lnTo>
                    <a:pt x="66859" y="11684"/>
                  </a:lnTo>
                  <a:lnTo>
                    <a:pt x="67252" y="12477"/>
                  </a:lnTo>
                  <a:lnTo>
                    <a:pt x="67603" y="13298"/>
                  </a:lnTo>
                  <a:lnTo>
                    <a:pt x="67913" y="14148"/>
                  </a:lnTo>
                  <a:lnTo>
                    <a:pt x="68181" y="15026"/>
                  </a:lnTo>
                  <a:lnTo>
                    <a:pt x="68408" y="15933"/>
                  </a:lnTo>
                  <a:lnTo>
                    <a:pt x="68594" y="16867"/>
                  </a:lnTo>
                  <a:lnTo>
                    <a:pt x="68739" y="17830"/>
                  </a:lnTo>
                  <a:lnTo>
                    <a:pt x="68842" y="18822"/>
                  </a:lnTo>
                  <a:lnTo>
                    <a:pt x="68904" y="19841"/>
                  </a:lnTo>
                  <a:lnTo>
                    <a:pt x="68925" y="20889"/>
                  </a:lnTo>
                  <a:lnTo>
                    <a:pt x="68885" y="22284"/>
                  </a:lnTo>
                  <a:lnTo>
                    <a:pt x="68766" y="23635"/>
                  </a:lnTo>
                  <a:lnTo>
                    <a:pt x="68569" y="24942"/>
                  </a:lnTo>
                  <a:lnTo>
                    <a:pt x="68292" y="26205"/>
                  </a:lnTo>
                  <a:lnTo>
                    <a:pt x="67936" y="27425"/>
                  </a:lnTo>
                  <a:lnTo>
                    <a:pt x="67501" y="28601"/>
                  </a:lnTo>
                  <a:lnTo>
                    <a:pt x="66987" y="29733"/>
                  </a:lnTo>
                  <a:lnTo>
                    <a:pt x="66394" y="30822"/>
                  </a:lnTo>
                  <a:lnTo>
                    <a:pt x="65722" y="31867"/>
                  </a:lnTo>
                  <a:lnTo>
                    <a:pt x="64971" y="32869"/>
                  </a:lnTo>
                  <a:lnTo>
                    <a:pt x="64151" y="33805"/>
                  </a:lnTo>
                  <a:lnTo>
                    <a:pt x="63248" y="34679"/>
                  </a:lnTo>
                  <a:lnTo>
                    <a:pt x="62262" y="35491"/>
                  </a:lnTo>
                  <a:lnTo>
                    <a:pt x="61194" y="36239"/>
                  </a:lnTo>
                  <a:lnTo>
                    <a:pt x="60043" y="36926"/>
                  </a:lnTo>
                  <a:lnTo>
                    <a:pt x="58810" y="37550"/>
                  </a:lnTo>
                  <a:lnTo>
                    <a:pt x="57494" y="38111"/>
                  </a:lnTo>
                  <a:lnTo>
                    <a:pt x="56096" y="38609"/>
                  </a:lnTo>
                  <a:lnTo>
                    <a:pt x="54614" y="39045"/>
                  </a:lnTo>
                  <a:lnTo>
                    <a:pt x="53051" y="39419"/>
                  </a:lnTo>
                  <a:lnTo>
                    <a:pt x="55020" y="39695"/>
                  </a:lnTo>
                  <a:lnTo>
                    <a:pt x="56893" y="40052"/>
                  </a:lnTo>
                  <a:lnTo>
                    <a:pt x="58670" y="40488"/>
                  </a:lnTo>
                  <a:lnTo>
                    <a:pt x="60349" y="41005"/>
                  </a:lnTo>
                  <a:lnTo>
                    <a:pt x="61932" y="41602"/>
                  </a:lnTo>
                  <a:lnTo>
                    <a:pt x="63418" y="42280"/>
                  </a:lnTo>
                  <a:lnTo>
                    <a:pt x="64807" y="43038"/>
                  </a:lnTo>
                  <a:lnTo>
                    <a:pt x="66099" y="43876"/>
                  </a:lnTo>
                  <a:lnTo>
                    <a:pt x="67295" y="44794"/>
                  </a:lnTo>
                  <a:lnTo>
                    <a:pt x="68394" y="45792"/>
                  </a:lnTo>
                  <a:lnTo>
                    <a:pt x="69403" y="46853"/>
                  </a:lnTo>
                  <a:lnTo>
                    <a:pt x="70305" y="47980"/>
                  </a:lnTo>
                  <a:lnTo>
                    <a:pt x="71102" y="49175"/>
                  </a:lnTo>
                  <a:lnTo>
                    <a:pt x="71793" y="50438"/>
                  </a:lnTo>
                  <a:lnTo>
                    <a:pt x="72377" y="51767"/>
                  </a:lnTo>
                  <a:lnTo>
                    <a:pt x="72855" y="53164"/>
                  </a:lnTo>
                  <a:lnTo>
                    <a:pt x="73227" y="54628"/>
                  </a:lnTo>
                  <a:lnTo>
                    <a:pt x="73492" y="56159"/>
                  </a:lnTo>
                  <a:lnTo>
                    <a:pt x="73651" y="577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32268" y="3974215"/>
              <a:ext cx="33990" cy="20594"/>
            </a:xfrm>
            <a:custGeom>
              <a:avLst/>
              <a:pathLst>
                <a:path w="33990" h="20594">
                  <a:moveTo>
                    <a:pt x="33990" y="10326"/>
                  </a:moveTo>
                  <a:lnTo>
                    <a:pt x="33954" y="9238"/>
                  </a:lnTo>
                  <a:lnTo>
                    <a:pt x="33846" y="8214"/>
                  </a:lnTo>
                  <a:lnTo>
                    <a:pt x="33666" y="7255"/>
                  </a:lnTo>
                  <a:lnTo>
                    <a:pt x="33414" y="6361"/>
                  </a:lnTo>
                  <a:lnTo>
                    <a:pt x="33090" y="5532"/>
                  </a:lnTo>
                  <a:lnTo>
                    <a:pt x="32694" y="4768"/>
                  </a:lnTo>
                  <a:lnTo>
                    <a:pt x="32226" y="4068"/>
                  </a:lnTo>
                  <a:lnTo>
                    <a:pt x="31686" y="3434"/>
                  </a:lnTo>
                  <a:lnTo>
                    <a:pt x="31074" y="2864"/>
                  </a:lnTo>
                  <a:lnTo>
                    <a:pt x="30390" y="2360"/>
                  </a:lnTo>
                  <a:lnTo>
                    <a:pt x="29647" y="1911"/>
                  </a:lnTo>
                  <a:lnTo>
                    <a:pt x="28835" y="1510"/>
                  </a:lnTo>
                  <a:lnTo>
                    <a:pt x="27953" y="1156"/>
                  </a:lnTo>
                  <a:lnTo>
                    <a:pt x="27001" y="849"/>
                  </a:lnTo>
                  <a:lnTo>
                    <a:pt x="25979" y="590"/>
                  </a:lnTo>
                  <a:lnTo>
                    <a:pt x="24888" y="377"/>
                  </a:lnTo>
                  <a:lnTo>
                    <a:pt x="23727" y="212"/>
                  </a:lnTo>
                  <a:lnTo>
                    <a:pt x="22497" y="94"/>
                  </a:lnTo>
                  <a:lnTo>
                    <a:pt x="21197" y="23"/>
                  </a:lnTo>
                  <a:lnTo>
                    <a:pt x="19827" y="0"/>
                  </a:lnTo>
                  <a:lnTo>
                    <a:pt x="0" y="0"/>
                  </a:lnTo>
                  <a:lnTo>
                    <a:pt x="0" y="20594"/>
                  </a:lnTo>
                  <a:lnTo>
                    <a:pt x="19945" y="20594"/>
                  </a:lnTo>
                  <a:lnTo>
                    <a:pt x="21380" y="20569"/>
                  </a:lnTo>
                  <a:lnTo>
                    <a:pt x="22733" y="20493"/>
                  </a:lnTo>
                  <a:lnTo>
                    <a:pt x="24005" y="20366"/>
                  </a:lnTo>
                  <a:lnTo>
                    <a:pt x="25195" y="20188"/>
                  </a:lnTo>
                  <a:lnTo>
                    <a:pt x="26304" y="19960"/>
                  </a:lnTo>
                  <a:lnTo>
                    <a:pt x="27331" y="19681"/>
                  </a:lnTo>
                  <a:lnTo>
                    <a:pt x="28277" y="19351"/>
                  </a:lnTo>
                  <a:lnTo>
                    <a:pt x="29142" y="18970"/>
                  </a:lnTo>
                  <a:lnTo>
                    <a:pt x="29925" y="18539"/>
                  </a:lnTo>
                  <a:lnTo>
                    <a:pt x="30626" y="18057"/>
                  </a:lnTo>
                  <a:lnTo>
                    <a:pt x="31265" y="17512"/>
                  </a:lnTo>
                  <a:lnTo>
                    <a:pt x="31837" y="16917"/>
                  </a:lnTo>
                  <a:lnTo>
                    <a:pt x="32342" y="16271"/>
                  </a:lnTo>
                  <a:lnTo>
                    <a:pt x="32779" y="15574"/>
                  </a:lnTo>
                  <a:lnTo>
                    <a:pt x="33149" y="14826"/>
                  </a:lnTo>
                  <a:lnTo>
                    <a:pt x="33452" y="14028"/>
                  </a:lnTo>
                  <a:lnTo>
                    <a:pt x="33687" y="13178"/>
                  </a:lnTo>
                  <a:lnTo>
                    <a:pt x="33855" y="12279"/>
                  </a:lnTo>
                  <a:lnTo>
                    <a:pt x="33956" y="11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32268" y="4007674"/>
              <a:ext cx="38829" cy="23840"/>
            </a:xfrm>
            <a:custGeom>
              <a:avLst/>
              <a:pathLst>
                <a:path w="38829" h="23840">
                  <a:moveTo>
                    <a:pt x="38829" y="11684"/>
                  </a:moveTo>
                  <a:lnTo>
                    <a:pt x="38816" y="11033"/>
                  </a:lnTo>
                  <a:lnTo>
                    <a:pt x="38777" y="10404"/>
                  </a:lnTo>
                  <a:lnTo>
                    <a:pt x="38712" y="9797"/>
                  </a:lnTo>
                  <a:lnTo>
                    <a:pt x="38621" y="9210"/>
                  </a:lnTo>
                  <a:lnTo>
                    <a:pt x="38504" y="8645"/>
                  </a:lnTo>
                  <a:lnTo>
                    <a:pt x="38362" y="8101"/>
                  </a:lnTo>
                  <a:lnTo>
                    <a:pt x="38193" y="7578"/>
                  </a:lnTo>
                  <a:lnTo>
                    <a:pt x="37998" y="7076"/>
                  </a:lnTo>
                  <a:lnTo>
                    <a:pt x="37777" y="6596"/>
                  </a:lnTo>
                  <a:lnTo>
                    <a:pt x="37531" y="6137"/>
                  </a:lnTo>
                  <a:lnTo>
                    <a:pt x="37261" y="5697"/>
                  </a:lnTo>
                  <a:lnTo>
                    <a:pt x="36971" y="5275"/>
                  </a:lnTo>
                  <a:lnTo>
                    <a:pt x="36661" y="4871"/>
                  </a:lnTo>
                  <a:lnTo>
                    <a:pt x="36332" y="4484"/>
                  </a:lnTo>
                  <a:lnTo>
                    <a:pt x="35982" y="4116"/>
                  </a:lnTo>
                  <a:lnTo>
                    <a:pt x="35612" y="3764"/>
                  </a:lnTo>
                  <a:lnTo>
                    <a:pt x="35222" y="3431"/>
                  </a:lnTo>
                  <a:lnTo>
                    <a:pt x="34811" y="3115"/>
                  </a:lnTo>
                  <a:lnTo>
                    <a:pt x="34381" y="2817"/>
                  </a:lnTo>
                  <a:lnTo>
                    <a:pt x="33931" y="2537"/>
                  </a:lnTo>
                  <a:lnTo>
                    <a:pt x="33474" y="2273"/>
                  </a:lnTo>
                  <a:lnTo>
                    <a:pt x="33001" y="2025"/>
                  </a:lnTo>
                  <a:lnTo>
                    <a:pt x="32511" y="1792"/>
                  </a:lnTo>
                  <a:lnTo>
                    <a:pt x="32005" y="1574"/>
                  </a:lnTo>
                  <a:lnTo>
                    <a:pt x="31482" y="1372"/>
                  </a:lnTo>
                  <a:lnTo>
                    <a:pt x="30943" y="1184"/>
                  </a:lnTo>
                  <a:lnTo>
                    <a:pt x="30387" y="1013"/>
                  </a:lnTo>
                  <a:lnTo>
                    <a:pt x="29814" y="856"/>
                  </a:lnTo>
                  <a:lnTo>
                    <a:pt x="29225" y="715"/>
                  </a:lnTo>
                  <a:lnTo>
                    <a:pt x="28620" y="590"/>
                  </a:lnTo>
                  <a:lnTo>
                    <a:pt x="28013" y="477"/>
                  </a:lnTo>
                  <a:lnTo>
                    <a:pt x="27395" y="377"/>
                  </a:lnTo>
                  <a:lnTo>
                    <a:pt x="26766" y="289"/>
                  </a:lnTo>
                  <a:lnTo>
                    <a:pt x="26127" y="212"/>
                  </a:lnTo>
                  <a:lnTo>
                    <a:pt x="25478" y="147"/>
                  </a:lnTo>
                  <a:lnTo>
                    <a:pt x="24817" y="94"/>
                  </a:lnTo>
                  <a:lnTo>
                    <a:pt x="24146" y="53"/>
                  </a:lnTo>
                  <a:lnTo>
                    <a:pt x="23465" y="23"/>
                  </a:lnTo>
                  <a:lnTo>
                    <a:pt x="22773" y="5"/>
                  </a:lnTo>
                  <a:lnTo>
                    <a:pt x="22070" y="0"/>
                  </a:lnTo>
                  <a:lnTo>
                    <a:pt x="0" y="0"/>
                  </a:lnTo>
                  <a:lnTo>
                    <a:pt x="0" y="23840"/>
                  </a:lnTo>
                  <a:lnTo>
                    <a:pt x="22719" y="23840"/>
                  </a:lnTo>
                  <a:lnTo>
                    <a:pt x="23399" y="23835"/>
                  </a:lnTo>
                  <a:lnTo>
                    <a:pt x="24069" y="23819"/>
                  </a:lnTo>
                  <a:lnTo>
                    <a:pt x="24730" y="23792"/>
                  </a:lnTo>
                  <a:lnTo>
                    <a:pt x="25381" y="23755"/>
                  </a:lnTo>
                  <a:lnTo>
                    <a:pt x="26023" y="23707"/>
                  </a:lnTo>
                  <a:lnTo>
                    <a:pt x="26656" y="23649"/>
                  </a:lnTo>
                  <a:lnTo>
                    <a:pt x="27279" y="23580"/>
                  </a:lnTo>
                  <a:lnTo>
                    <a:pt x="27893" y="23500"/>
                  </a:lnTo>
                  <a:lnTo>
                    <a:pt x="28497" y="23410"/>
                  </a:lnTo>
                  <a:lnTo>
                    <a:pt x="29092" y="23309"/>
                  </a:lnTo>
                  <a:lnTo>
                    <a:pt x="29674" y="23183"/>
                  </a:lnTo>
                  <a:lnTo>
                    <a:pt x="30239" y="23042"/>
                  </a:lnTo>
                  <a:lnTo>
                    <a:pt x="30788" y="22886"/>
                  </a:lnTo>
                  <a:lnTo>
                    <a:pt x="31320" y="22714"/>
                  </a:lnTo>
                  <a:lnTo>
                    <a:pt x="31836" y="22527"/>
                  </a:lnTo>
                  <a:lnTo>
                    <a:pt x="32335" y="22325"/>
                  </a:lnTo>
                  <a:lnTo>
                    <a:pt x="32818" y="22107"/>
                  </a:lnTo>
                  <a:lnTo>
                    <a:pt x="33284" y="21874"/>
                  </a:lnTo>
                  <a:lnTo>
                    <a:pt x="33734" y="21625"/>
                  </a:lnTo>
                  <a:lnTo>
                    <a:pt x="34167" y="21362"/>
                  </a:lnTo>
                  <a:lnTo>
                    <a:pt x="34594" y="21069"/>
                  </a:lnTo>
                  <a:lnTo>
                    <a:pt x="35003" y="20757"/>
                  </a:lnTo>
                  <a:lnTo>
                    <a:pt x="35392" y="20427"/>
                  </a:lnTo>
                  <a:lnTo>
                    <a:pt x="35763" y="20077"/>
                  </a:lnTo>
                  <a:lnTo>
                    <a:pt x="36114" y="19709"/>
                  </a:lnTo>
                  <a:lnTo>
                    <a:pt x="36447" y="19322"/>
                  </a:lnTo>
                  <a:lnTo>
                    <a:pt x="36761" y="18916"/>
                  </a:lnTo>
                  <a:lnTo>
                    <a:pt x="37056" y="18491"/>
                  </a:lnTo>
                  <a:lnTo>
                    <a:pt x="37332" y="18047"/>
                  </a:lnTo>
                  <a:lnTo>
                    <a:pt x="37590" y="17585"/>
                  </a:lnTo>
                  <a:lnTo>
                    <a:pt x="37825" y="17101"/>
                  </a:lnTo>
                  <a:lnTo>
                    <a:pt x="38036" y="16593"/>
                  </a:lnTo>
                  <a:lnTo>
                    <a:pt x="38222" y="16062"/>
                  </a:lnTo>
                  <a:lnTo>
                    <a:pt x="38383" y="15508"/>
                  </a:lnTo>
                  <a:lnTo>
                    <a:pt x="38519" y="14929"/>
                  </a:lnTo>
                  <a:lnTo>
                    <a:pt x="38631" y="14327"/>
                  </a:lnTo>
                  <a:lnTo>
                    <a:pt x="38717" y="13702"/>
                  </a:lnTo>
                  <a:lnTo>
                    <a:pt x="38779" y="13053"/>
                  </a:lnTo>
                  <a:lnTo>
                    <a:pt x="38817" y="123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802137" y="3961292"/>
              <a:ext cx="17408" cy="83146"/>
            </a:xfrm>
            <a:custGeom>
              <a:avLst/>
              <a:pathLst>
                <a:path w="17408" h="83146">
                  <a:moveTo>
                    <a:pt x="0" y="83146"/>
                  </a:moveTo>
                  <a:lnTo>
                    <a:pt x="0" y="0"/>
                  </a:lnTo>
                  <a:lnTo>
                    <a:pt x="17408" y="0"/>
                  </a:lnTo>
                  <a:lnTo>
                    <a:pt x="17408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830640" y="3961292"/>
              <a:ext cx="81081" cy="83146"/>
            </a:xfrm>
            <a:custGeom>
              <a:avLst/>
              <a:pathLst>
                <a:path w="81081" h="83146">
                  <a:moveTo>
                    <a:pt x="63850" y="83146"/>
                  </a:moveTo>
                  <a:lnTo>
                    <a:pt x="56473" y="61902"/>
                  </a:lnTo>
                  <a:lnTo>
                    <a:pt x="24784" y="61902"/>
                  </a:lnTo>
                  <a:lnTo>
                    <a:pt x="17408" y="83146"/>
                  </a:lnTo>
                  <a:lnTo>
                    <a:pt x="0" y="83146"/>
                  </a:lnTo>
                  <a:lnTo>
                    <a:pt x="30331" y="0"/>
                  </a:lnTo>
                  <a:lnTo>
                    <a:pt x="50867" y="0"/>
                  </a:lnTo>
                  <a:lnTo>
                    <a:pt x="81081" y="83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859319" y="3974510"/>
              <a:ext cx="23899" cy="35583"/>
            </a:xfrm>
            <a:custGeom>
              <a:avLst/>
              <a:pathLst>
                <a:path w="23899" h="35583">
                  <a:moveTo>
                    <a:pt x="15696" y="11684"/>
                  </a:moveTo>
                  <a:lnTo>
                    <a:pt x="15555" y="11271"/>
                  </a:lnTo>
                  <a:lnTo>
                    <a:pt x="15413" y="10858"/>
                  </a:lnTo>
                  <a:lnTo>
                    <a:pt x="15272" y="10444"/>
                  </a:lnTo>
                  <a:lnTo>
                    <a:pt x="15130" y="10031"/>
                  </a:lnTo>
                  <a:lnTo>
                    <a:pt x="14988" y="9618"/>
                  </a:lnTo>
                  <a:lnTo>
                    <a:pt x="14847" y="9205"/>
                  </a:lnTo>
                  <a:lnTo>
                    <a:pt x="14705" y="8792"/>
                  </a:lnTo>
                  <a:lnTo>
                    <a:pt x="14563" y="8379"/>
                  </a:lnTo>
                  <a:lnTo>
                    <a:pt x="14422" y="7966"/>
                  </a:lnTo>
                  <a:lnTo>
                    <a:pt x="14280" y="7553"/>
                  </a:lnTo>
                  <a:lnTo>
                    <a:pt x="14152" y="7132"/>
                  </a:lnTo>
                  <a:lnTo>
                    <a:pt x="14025" y="6720"/>
                  </a:lnTo>
                  <a:lnTo>
                    <a:pt x="13901" y="6315"/>
                  </a:lnTo>
                  <a:lnTo>
                    <a:pt x="13780" y="5920"/>
                  </a:lnTo>
                  <a:lnTo>
                    <a:pt x="13661" y="5532"/>
                  </a:lnTo>
                  <a:lnTo>
                    <a:pt x="13544" y="5152"/>
                  </a:lnTo>
                  <a:lnTo>
                    <a:pt x="13429" y="4781"/>
                  </a:lnTo>
                  <a:lnTo>
                    <a:pt x="13317" y="4418"/>
                  </a:lnTo>
                  <a:lnTo>
                    <a:pt x="13207" y="4064"/>
                  </a:lnTo>
                  <a:lnTo>
                    <a:pt x="13100" y="3717"/>
                  </a:lnTo>
                  <a:lnTo>
                    <a:pt x="13007" y="3370"/>
                  </a:lnTo>
                  <a:lnTo>
                    <a:pt x="12916" y="3035"/>
                  </a:lnTo>
                  <a:lnTo>
                    <a:pt x="12827" y="2713"/>
                  </a:lnTo>
                  <a:lnTo>
                    <a:pt x="12741" y="2405"/>
                  </a:lnTo>
                  <a:lnTo>
                    <a:pt x="12657" y="2109"/>
                  </a:lnTo>
                  <a:lnTo>
                    <a:pt x="12576" y="1826"/>
                  </a:lnTo>
                  <a:lnTo>
                    <a:pt x="12497" y="1557"/>
                  </a:lnTo>
                  <a:lnTo>
                    <a:pt x="12420" y="1300"/>
                  </a:lnTo>
                  <a:lnTo>
                    <a:pt x="12346" y="1056"/>
                  </a:lnTo>
                  <a:lnTo>
                    <a:pt x="12274" y="826"/>
                  </a:lnTo>
                  <a:lnTo>
                    <a:pt x="12217" y="611"/>
                  </a:lnTo>
                  <a:lnTo>
                    <a:pt x="12165" y="417"/>
                  </a:lnTo>
                  <a:lnTo>
                    <a:pt x="12118" y="243"/>
                  </a:lnTo>
                  <a:lnTo>
                    <a:pt x="12076" y="89"/>
                  </a:lnTo>
                  <a:lnTo>
                    <a:pt x="11802" y="0"/>
                  </a:lnTo>
                  <a:lnTo>
                    <a:pt x="11764" y="139"/>
                  </a:lnTo>
                  <a:lnTo>
                    <a:pt x="11721" y="297"/>
                  </a:lnTo>
                  <a:lnTo>
                    <a:pt x="11674" y="474"/>
                  </a:lnTo>
                  <a:lnTo>
                    <a:pt x="11622" y="670"/>
                  </a:lnTo>
                  <a:lnTo>
                    <a:pt x="11566" y="885"/>
                  </a:lnTo>
                  <a:lnTo>
                    <a:pt x="11504" y="1115"/>
                  </a:lnTo>
                  <a:lnTo>
                    <a:pt x="11438" y="1357"/>
                  </a:lnTo>
                  <a:lnTo>
                    <a:pt x="11367" y="1611"/>
                  </a:lnTo>
                  <a:lnTo>
                    <a:pt x="11292" y="1876"/>
                  </a:lnTo>
                  <a:lnTo>
                    <a:pt x="11212" y="2153"/>
                  </a:lnTo>
                  <a:lnTo>
                    <a:pt x="11127" y="2443"/>
                  </a:lnTo>
                  <a:lnTo>
                    <a:pt x="11037" y="2744"/>
                  </a:lnTo>
                  <a:lnTo>
                    <a:pt x="10943" y="3056"/>
                  </a:lnTo>
                  <a:lnTo>
                    <a:pt x="10843" y="3381"/>
                  </a:lnTo>
                  <a:lnTo>
                    <a:pt x="10740" y="3717"/>
                  </a:lnTo>
                  <a:lnTo>
                    <a:pt x="10643" y="4064"/>
                  </a:lnTo>
                  <a:lnTo>
                    <a:pt x="10541" y="4418"/>
                  </a:lnTo>
                  <a:lnTo>
                    <a:pt x="10435" y="4781"/>
                  </a:lnTo>
                  <a:lnTo>
                    <a:pt x="10324" y="5152"/>
                  </a:lnTo>
                  <a:lnTo>
                    <a:pt x="10208" y="5532"/>
                  </a:lnTo>
                  <a:lnTo>
                    <a:pt x="10088" y="5920"/>
                  </a:lnTo>
                  <a:lnTo>
                    <a:pt x="9963" y="6315"/>
                  </a:lnTo>
                  <a:lnTo>
                    <a:pt x="9833" y="6720"/>
                  </a:lnTo>
                  <a:lnTo>
                    <a:pt x="9699" y="7132"/>
                  </a:lnTo>
                  <a:lnTo>
                    <a:pt x="9559" y="7553"/>
                  </a:lnTo>
                  <a:lnTo>
                    <a:pt x="9429" y="7966"/>
                  </a:lnTo>
                  <a:lnTo>
                    <a:pt x="9297" y="8379"/>
                  </a:lnTo>
                  <a:lnTo>
                    <a:pt x="9165" y="8792"/>
                  </a:lnTo>
                  <a:lnTo>
                    <a:pt x="9031" y="9205"/>
                  </a:lnTo>
                  <a:lnTo>
                    <a:pt x="8895" y="9618"/>
                  </a:lnTo>
                  <a:lnTo>
                    <a:pt x="8759" y="10031"/>
                  </a:lnTo>
                  <a:lnTo>
                    <a:pt x="8622" y="10444"/>
                  </a:lnTo>
                  <a:lnTo>
                    <a:pt x="8483" y="10858"/>
                  </a:lnTo>
                  <a:lnTo>
                    <a:pt x="8343" y="11271"/>
                  </a:lnTo>
                  <a:lnTo>
                    <a:pt x="8202" y="11684"/>
                  </a:lnTo>
                  <a:lnTo>
                    <a:pt x="0" y="35583"/>
                  </a:lnTo>
                  <a:lnTo>
                    <a:pt x="23899" y="35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397496" y="4299404"/>
              <a:ext cx="39128" cy="46239"/>
            </a:xfrm>
            <a:custGeom>
              <a:avLst/>
              <a:pathLst>
                <a:path w="39128" h="46239">
                  <a:moveTo>
                    <a:pt x="39128" y="32654"/>
                  </a:moveTo>
                  <a:lnTo>
                    <a:pt x="39117" y="33261"/>
                  </a:lnTo>
                  <a:lnTo>
                    <a:pt x="39083" y="33857"/>
                  </a:lnTo>
                  <a:lnTo>
                    <a:pt x="39027" y="34442"/>
                  </a:lnTo>
                  <a:lnTo>
                    <a:pt x="38949" y="35017"/>
                  </a:lnTo>
                  <a:lnTo>
                    <a:pt x="38849" y="35580"/>
                  </a:lnTo>
                  <a:lnTo>
                    <a:pt x="38726" y="36133"/>
                  </a:lnTo>
                  <a:lnTo>
                    <a:pt x="38581" y="36675"/>
                  </a:lnTo>
                  <a:lnTo>
                    <a:pt x="38413" y="37205"/>
                  </a:lnTo>
                  <a:lnTo>
                    <a:pt x="38224" y="37726"/>
                  </a:lnTo>
                  <a:lnTo>
                    <a:pt x="38012" y="38235"/>
                  </a:lnTo>
                  <a:lnTo>
                    <a:pt x="37776" y="38725"/>
                  </a:lnTo>
                  <a:lnTo>
                    <a:pt x="37515" y="39202"/>
                  </a:lnTo>
                  <a:lnTo>
                    <a:pt x="37230" y="39664"/>
                  </a:lnTo>
                  <a:lnTo>
                    <a:pt x="36920" y="40113"/>
                  </a:lnTo>
                  <a:lnTo>
                    <a:pt x="36585" y="40547"/>
                  </a:lnTo>
                  <a:lnTo>
                    <a:pt x="36225" y="40967"/>
                  </a:lnTo>
                  <a:lnTo>
                    <a:pt x="35840" y="41373"/>
                  </a:lnTo>
                  <a:lnTo>
                    <a:pt x="35430" y="41766"/>
                  </a:lnTo>
                  <a:lnTo>
                    <a:pt x="34995" y="42144"/>
                  </a:lnTo>
                  <a:lnTo>
                    <a:pt x="34536" y="42508"/>
                  </a:lnTo>
                  <a:lnTo>
                    <a:pt x="34057" y="42857"/>
                  </a:lnTo>
                  <a:lnTo>
                    <a:pt x="33551" y="43190"/>
                  </a:lnTo>
                  <a:lnTo>
                    <a:pt x="33018" y="43508"/>
                  </a:lnTo>
                  <a:lnTo>
                    <a:pt x="32459" y="43809"/>
                  </a:lnTo>
                  <a:lnTo>
                    <a:pt x="31873" y="44095"/>
                  </a:lnTo>
                  <a:lnTo>
                    <a:pt x="31260" y="44364"/>
                  </a:lnTo>
                  <a:lnTo>
                    <a:pt x="30620" y="44618"/>
                  </a:lnTo>
                  <a:lnTo>
                    <a:pt x="29954" y="44855"/>
                  </a:lnTo>
                  <a:lnTo>
                    <a:pt x="29261" y="45077"/>
                  </a:lnTo>
                  <a:lnTo>
                    <a:pt x="28540" y="45282"/>
                  </a:lnTo>
                  <a:lnTo>
                    <a:pt x="27799" y="45464"/>
                  </a:lnTo>
                  <a:lnTo>
                    <a:pt x="27030" y="45627"/>
                  </a:lnTo>
                  <a:lnTo>
                    <a:pt x="26233" y="45770"/>
                  </a:lnTo>
                  <a:lnTo>
                    <a:pt x="25408" y="45895"/>
                  </a:lnTo>
                  <a:lnTo>
                    <a:pt x="24554" y="46000"/>
                  </a:lnTo>
                  <a:lnTo>
                    <a:pt x="23673" y="46086"/>
                  </a:lnTo>
                  <a:lnTo>
                    <a:pt x="22763" y="46153"/>
                  </a:lnTo>
                  <a:lnTo>
                    <a:pt x="21826" y="46201"/>
                  </a:lnTo>
                  <a:lnTo>
                    <a:pt x="20860" y="46230"/>
                  </a:lnTo>
                  <a:lnTo>
                    <a:pt x="19867" y="46239"/>
                  </a:lnTo>
                  <a:lnTo>
                    <a:pt x="18984" y="46231"/>
                  </a:lnTo>
                  <a:lnTo>
                    <a:pt x="18123" y="46207"/>
                  </a:lnTo>
                  <a:lnTo>
                    <a:pt x="17283" y="46167"/>
                  </a:lnTo>
                  <a:lnTo>
                    <a:pt x="16463" y="46112"/>
                  </a:lnTo>
                  <a:lnTo>
                    <a:pt x="15665" y="46040"/>
                  </a:lnTo>
                  <a:lnTo>
                    <a:pt x="14888" y="45952"/>
                  </a:lnTo>
                  <a:lnTo>
                    <a:pt x="14132" y="45848"/>
                  </a:lnTo>
                  <a:lnTo>
                    <a:pt x="13397" y="45729"/>
                  </a:lnTo>
                  <a:lnTo>
                    <a:pt x="12683" y="45593"/>
                  </a:lnTo>
                  <a:lnTo>
                    <a:pt x="11990" y="45442"/>
                  </a:lnTo>
                  <a:lnTo>
                    <a:pt x="11317" y="45275"/>
                  </a:lnTo>
                  <a:lnTo>
                    <a:pt x="10663" y="45092"/>
                  </a:lnTo>
                  <a:lnTo>
                    <a:pt x="10029" y="44895"/>
                  </a:lnTo>
                  <a:lnTo>
                    <a:pt x="9413" y="44682"/>
                  </a:lnTo>
                  <a:lnTo>
                    <a:pt x="8817" y="44453"/>
                  </a:lnTo>
                  <a:lnTo>
                    <a:pt x="8240" y="44210"/>
                  </a:lnTo>
                  <a:lnTo>
                    <a:pt x="7682" y="43951"/>
                  </a:lnTo>
                  <a:lnTo>
                    <a:pt x="7143" y="43676"/>
                  </a:lnTo>
                  <a:lnTo>
                    <a:pt x="6623" y="43387"/>
                  </a:lnTo>
                  <a:lnTo>
                    <a:pt x="6122" y="43082"/>
                  </a:lnTo>
                  <a:lnTo>
                    <a:pt x="5646" y="42762"/>
                  </a:lnTo>
                  <a:lnTo>
                    <a:pt x="5189" y="42428"/>
                  </a:lnTo>
                  <a:lnTo>
                    <a:pt x="4748" y="42078"/>
                  </a:lnTo>
                  <a:lnTo>
                    <a:pt x="4326" y="41715"/>
                  </a:lnTo>
                  <a:lnTo>
                    <a:pt x="3922" y="41336"/>
                  </a:lnTo>
                  <a:lnTo>
                    <a:pt x="3535" y="40943"/>
                  </a:lnTo>
                  <a:lnTo>
                    <a:pt x="3167" y="40535"/>
                  </a:lnTo>
                  <a:lnTo>
                    <a:pt x="2816" y="40113"/>
                  </a:lnTo>
                  <a:lnTo>
                    <a:pt x="2483" y="39675"/>
                  </a:lnTo>
                  <a:lnTo>
                    <a:pt x="2168" y="39223"/>
                  </a:lnTo>
                  <a:lnTo>
                    <a:pt x="1877" y="38751"/>
                  </a:lnTo>
                  <a:lnTo>
                    <a:pt x="1602" y="38265"/>
                  </a:lnTo>
                  <a:lnTo>
                    <a:pt x="1343" y="37766"/>
                  </a:lnTo>
                  <a:lnTo>
                    <a:pt x="1102" y="37254"/>
                  </a:lnTo>
                  <a:lnTo>
                    <a:pt x="876" y="36728"/>
                  </a:lnTo>
                  <a:lnTo>
                    <a:pt x="668" y="36189"/>
                  </a:lnTo>
                  <a:lnTo>
                    <a:pt x="476" y="35636"/>
                  </a:lnTo>
                  <a:lnTo>
                    <a:pt x="301" y="35070"/>
                  </a:lnTo>
                  <a:lnTo>
                    <a:pt x="142" y="34491"/>
                  </a:lnTo>
                  <a:lnTo>
                    <a:pt x="0" y="33898"/>
                  </a:lnTo>
                  <a:lnTo>
                    <a:pt x="9088" y="32399"/>
                  </a:lnTo>
                  <a:lnTo>
                    <a:pt x="9168" y="32696"/>
                  </a:lnTo>
                  <a:lnTo>
                    <a:pt x="9255" y="32988"/>
                  </a:lnTo>
                  <a:lnTo>
                    <a:pt x="9349" y="33275"/>
                  </a:lnTo>
                  <a:lnTo>
                    <a:pt x="9450" y="33557"/>
                  </a:lnTo>
                  <a:lnTo>
                    <a:pt x="9558" y="33834"/>
                  </a:lnTo>
                  <a:lnTo>
                    <a:pt x="9673" y="34106"/>
                  </a:lnTo>
                  <a:lnTo>
                    <a:pt x="9796" y="34372"/>
                  </a:lnTo>
                  <a:lnTo>
                    <a:pt x="9925" y="34634"/>
                  </a:lnTo>
                  <a:lnTo>
                    <a:pt x="10061" y="34890"/>
                  </a:lnTo>
                  <a:lnTo>
                    <a:pt x="10204" y="35142"/>
                  </a:lnTo>
                  <a:lnTo>
                    <a:pt x="10356" y="35387"/>
                  </a:lnTo>
                  <a:lnTo>
                    <a:pt x="10519" y="35626"/>
                  </a:lnTo>
                  <a:lnTo>
                    <a:pt x="10693" y="35859"/>
                  </a:lnTo>
                  <a:lnTo>
                    <a:pt x="10878" y="36086"/>
                  </a:lnTo>
                  <a:lnTo>
                    <a:pt x="11073" y="36306"/>
                  </a:lnTo>
                  <a:lnTo>
                    <a:pt x="11279" y="36519"/>
                  </a:lnTo>
                  <a:lnTo>
                    <a:pt x="11497" y="36727"/>
                  </a:lnTo>
                  <a:lnTo>
                    <a:pt x="11725" y="36927"/>
                  </a:lnTo>
                  <a:lnTo>
                    <a:pt x="11963" y="37122"/>
                  </a:lnTo>
                  <a:lnTo>
                    <a:pt x="12213" y="37310"/>
                  </a:lnTo>
                  <a:lnTo>
                    <a:pt x="12481" y="37485"/>
                  </a:lnTo>
                  <a:lnTo>
                    <a:pt x="12760" y="37652"/>
                  </a:lnTo>
                  <a:lnTo>
                    <a:pt x="13052" y="37811"/>
                  </a:lnTo>
                  <a:lnTo>
                    <a:pt x="13356" y="37963"/>
                  </a:lnTo>
                  <a:lnTo>
                    <a:pt x="13672" y="38107"/>
                  </a:lnTo>
                  <a:lnTo>
                    <a:pt x="14000" y="38244"/>
                  </a:lnTo>
                  <a:lnTo>
                    <a:pt x="14340" y="38373"/>
                  </a:lnTo>
                  <a:lnTo>
                    <a:pt x="14693" y="38494"/>
                  </a:lnTo>
                  <a:lnTo>
                    <a:pt x="15057" y="38607"/>
                  </a:lnTo>
                  <a:lnTo>
                    <a:pt x="15434" y="38713"/>
                  </a:lnTo>
                  <a:lnTo>
                    <a:pt x="15831" y="38804"/>
                  </a:lnTo>
                  <a:lnTo>
                    <a:pt x="16244" y="38885"/>
                  </a:lnTo>
                  <a:lnTo>
                    <a:pt x="16673" y="38957"/>
                  </a:lnTo>
                  <a:lnTo>
                    <a:pt x="17118" y="39019"/>
                  </a:lnTo>
                  <a:lnTo>
                    <a:pt x="17579" y="39072"/>
                  </a:lnTo>
                  <a:lnTo>
                    <a:pt x="18055" y="39115"/>
                  </a:lnTo>
                  <a:lnTo>
                    <a:pt x="18548" y="39148"/>
                  </a:lnTo>
                  <a:lnTo>
                    <a:pt x="19057" y="39172"/>
                  </a:lnTo>
                  <a:lnTo>
                    <a:pt x="19581" y="39187"/>
                  </a:lnTo>
                  <a:lnTo>
                    <a:pt x="20122" y="39192"/>
                  </a:lnTo>
                  <a:lnTo>
                    <a:pt x="21056" y="39177"/>
                  </a:lnTo>
                  <a:lnTo>
                    <a:pt x="21944" y="39134"/>
                  </a:lnTo>
                  <a:lnTo>
                    <a:pt x="22788" y="39062"/>
                  </a:lnTo>
                  <a:lnTo>
                    <a:pt x="23586" y="38962"/>
                  </a:lnTo>
                  <a:lnTo>
                    <a:pt x="24339" y="38833"/>
                  </a:lnTo>
                  <a:lnTo>
                    <a:pt x="25047" y="38675"/>
                  </a:lnTo>
                  <a:lnTo>
                    <a:pt x="25709" y="38488"/>
                  </a:lnTo>
                  <a:lnTo>
                    <a:pt x="26326" y="38273"/>
                  </a:lnTo>
                  <a:lnTo>
                    <a:pt x="26898" y="38029"/>
                  </a:lnTo>
                  <a:lnTo>
                    <a:pt x="27424" y="37757"/>
                  </a:lnTo>
                  <a:lnTo>
                    <a:pt x="27909" y="37447"/>
                  </a:lnTo>
                  <a:lnTo>
                    <a:pt x="28343" y="37105"/>
                  </a:lnTo>
                  <a:lnTo>
                    <a:pt x="28725" y="36730"/>
                  </a:lnTo>
                  <a:lnTo>
                    <a:pt x="29057" y="36323"/>
                  </a:lnTo>
                  <a:lnTo>
                    <a:pt x="29338" y="35883"/>
                  </a:lnTo>
                  <a:lnTo>
                    <a:pt x="29567" y="35411"/>
                  </a:lnTo>
                  <a:lnTo>
                    <a:pt x="29746" y="34906"/>
                  </a:lnTo>
                  <a:lnTo>
                    <a:pt x="29873" y="34369"/>
                  </a:lnTo>
                  <a:lnTo>
                    <a:pt x="29950" y="33799"/>
                  </a:lnTo>
                  <a:lnTo>
                    <a:pt x="29976" y="33196"/>
                  </a:lnTo>
                  <a:lnTo>
                    <a:pt x="29965" y="32833"/>
                  </a:lnTo>
                  <a:lnTo>
                    <a:pt x="29935" y="32483"/>
                  </a:lnTo>
                  <a:lnTo>
                    <a:pt x="29884" y="32147"/>
                  </a:lnTo>
                  <a:lnTo>
                    <a:pt x="29812" y="31824"/>
                  </a:lnTo>
                  <a:lnTo>
                    <a:pt x="29720" y="31514"/>
                  </a:lnTo>
                  <a:lnTo>
                    <a:pt x="29608" y="31218"/>
                  </a:lnTo>
                  <a:lnTo>
                    <a:pt x="29475" y="30935"/>
                  </a:lnTo>
                  <a:lnTo>
                    <a:pt x="29322" y="30666"/>
                  </a:lnTo>
                  <a:lnTo>
                    <a:pt x="29149" y="30410"/>
                  </a:lnTo>
                  <a:lnTo>
                    <a:pt x="28955" y="30167"/>
                  </a:lnTo>
                  <a:lnTo>
                    <a:pt x="28744" y="29935"/>
                  </a:lnTo>
                  <a:lnTo>
                    <a:pt x="28520" y="29711"/>
                  </a:lnTo>
                  <a:lnTo>
                    <a:pt x="28283" y="29496"/>
                  </a:lnTo>
                  <a:lnTo>
                    <a:pt x="28032" y="29289"/>
                  </a:lnTo>
                  <a:lnTo>
                    <a:pt x="27767" y="29091"/>
                  </a:lnTo>
                  <a:lnTo>
                    <a:pt x="27489" y="28900"/>
                  </a:lnTo>
                  <a:lnTo>
                    <a:pt x="27198" y="28718"/>
                  </a:lnTo>
                  <a:lnTo>
                    <a:pt x="26894" y="28544"/>
                  </a:lnTo>
                  <a:lnTo>
                    <a:pt x="26576" y="28379"/>
                  </a:lnTo>
                  <a:lnTo>
                    <a:pt x="26244" y="28222"/>
                  </a:lnTo>
                  <a:lnTo>
                    <a:pt x="25901" y="28071"/>
                  </a:lnTo>
                  <a:lnTo>
                    <a:pt x="25548" y="27926"/>
                  </a:lnTo>
                  <a:lnTo>
                    <a:pt x="25184" y="27785"/>
                  </a:lnTo>
                  <a:lnTo>
                    <a:pt x="24811" y="27650"/>
                  </a:lnTo>
                  <a:lnTo>
                    <a:pt x="24427" y="27520"/>
                  </a:lnTo>
                  <a:lnTo>
                    <a:pt x="24033" y="27395"/>
                  </a:lnTo>
                  <a:lnTo>
                    <a:pt x="23628" y="27275"/>
                  </a:lnTo>
                  <a:lnTo>
                    <a:pt x="23214" y="27160"/>
                  </a:lnTo>
                  <a:lnTo>
                    <a:pt x="22789" y="27051"/>
                  </a:lnTo>
                  <a:lnTo>
                    <a:pt x="22354" y="26946"/>
                  </a:lnTo>
                  <a:lnTo>
                    <a:pt x="21912" y="26844"/>
                  </a:lnTo>
                  <a:lnTo>
                    <a:pt x="21466" y="26743"/>
                  </a:lnTo>
                  <a:lnTo>
                    <a:pt x="21017" y="26643"/>
                  </a:lnTo>
                  <a:lnTo>
                    <a:pt x="20563" y="26543"/>
                  </a:lnTo>
                  <a:lnTo>
                    <a:pt x="20106" y="26444"/>
                  </a:lnTo>
                  <a:lnTo>
                    <a:pt x="19645" y="26345"/>
                  </a:lnTo>
                  <a:lnTo>
                    <a:pt x="19180" y="26247"/>
                  </a:lnTo>
                  <a:lnTo>
                    <a:pt x="18711" y="26150"/>
                  </a:lnTo>
                  <a:lnTo>
                    <a:pt x="18238" y="26053"/>
                  </a:lnTo>
                  <a:lnTo>
                    <a:pt x="17762" y="25957"/>
                  </a:lnTo>
                  <a:lnTo>
                    <a:pt x="17379" y="25868"/>
                  </a:lnTo>
                  <a:lnTo>
                    <a:pt x="16997" y="25778"/>
                  </a:lnTo>
                  <a:lnTo>
                    <a:pt x="16614" y="25687"/>
                  </a:lnTo>
                  <a:lnTo>
                    <a:pt x="16231" y="25595"/>
                  </a:lnTo>
                  <a:lnTo>
                    <a:pt x="15849" y="25503"/>
                  </a:lnTo>
                  <a:lnTo>
                    <a:pt x="15466" y="25410"/>
                  </a:lnTo>
                  <a:lnTo>
                    <a:pt x="15083" y="25317"/>
                  </a:lnTo>
                  <a:lnTo>
                    <a:pt x="14701" y="25223"/>
                  </a:lnTo>
                  <a:lnTo>
                    <a:pt x="14318" y="25128"/>
                  </a:lnTo>
                  <a:lnTo>
                    <a:pt x="13935" y="25033"/>
                  </a:lnTo>
                  <a:lnTo>
                    <a:pt x="13554" y="24935"/>
                  </a:lnTo>
                  <a:lnTo>
                    <a:pt x="13176" y="24834"/>
                  </a:lnTo>
                  <a:lnTo>
                    <a:pt x="12801" y="24728"/>
                  </a:lnTo>
                  <a:lnTo>
                    <a:pt x="12430" y="24619"/>
                  </a:lnTo>
                  <a:lnTo>
                    <a:pt x="12062" y="24506"/>
                  </a:lnTo>
                  <a:lnTo>
                    <a:pt x="11697" y="24390"/>
                  </a:lnTo>
                  <a:lnTo>
                    <a:pt x="11335" y="24269"/>
                  </a:lnTo>
                  <a:lnTo>
                    <a:pt x="10976" y="24145"/>
                  </a:lnTo>
                  <a:lnTo>
                    <a:pt x="10620" y="24017"/>
                  </a:lnTo>
                  <a:lnTo>
                    <a:pt x="10268" y="23885"/>
                  </a:lnTo>
                  <a:lnTo>
                    <a:pt x="9926" y="23748"/>
                  </a:lnTo>
                  <a:lnTo>
                    <a:pt x="9588" y="23607"/>
                  </a:lnTo>
                  <a:lnTo>
                    <a:pt x="9255" y="23460"/>
                  </a:lnTo>
                  <a:lnTo>
                    <a:pt x="8926" y="23308"/>
                  </a:lnTo>
                  <a:lnTo>
                    <a:pt x="8602" y="23151"/>
                  </a:lnTo>
                  <a:lnTo>
                    <a:pt x="8282" y="22989"/>
                  </a:lnTo>
                  <a:lnTo>
                    <a:pt x="7966" y="22822"/>
                  </a:lnTo>
                  <a:lnTo>
                    <a:pt x="7656" y="22650"/>
                  </a:lnTo>
                  <a:lnTo>
                    <a:pt x="7349" y="22473"/>
                  </a:lnTo>
                  <a:lnTo>
                    <a:pt x="7047" y="22290"/>
                  </a:lnTo>
                  <a:lnTo>
                    <a:pt x="6751" y="22101"/>
                  </a:lnTo>
                  <a:lnTo>
                    <a:pt x="6463" y="21904"/>
                  </a:lnTo>
                  <a:lnTo>
                    <a:pt x="6182" y="21698"/>
                  </a:lnTo>
                  <a:lnTo>
                    <a:pt x="5909" y="21484"/>
                  </a:lnTo>
                  <a:lnTo>
                    <a:pt x="5644" y="21262"/>
                  </a:lnTo>
                  <a:lnTo>
                    <a:pt x="5386" y="21031"/>
                  </a:lnTo>
                  <a:lnTo>
                    <a:pt x="5136" y="20792"/>
                  </a:lnTo>
                  <a:lnTo>
                    <a:pt x="4894" y="20545"/>
                  </a:lnTo>
                  <a:lnTo>
                    <a:pt x="4659" y="20290"/>
                  </a:lnTo>
                  <a:lnTo>
                    <a:pt x="4432" y="20026"/>
                  </a:lnTo>
                  <a:lnTo>
                    <a:pt x="4220" y="19747"/>
                  </a:lnTo>
                  <a:lnTo>
                    <a:pt x="4016" y="19460"/>
                  </a:lnTo>
                  <a:lnTo>
                    <a:pt x="3822" y="19163"/>
                  </a:lnTo>
                  <a:lnTo>
                    <a:pt x="3636" y="18858"/>
                  </a:lnTo>
                  <a:lnTo>
                    <a:pt x="3459" y="18543"/>
                  </a:lnTo>
                  <a:lnTo>
                    <a:pt x="3292" y="18220"/>
                  </a:lnTo>
                  <a:lnTo>
                    <a:pt x="3133" y="17888"/>
                  </a:lnTo>
                  <a:lnTo>
                    <a:pt x="2983" y="17546"/>
                  </a:lnTo>
                  <a:lnTo>
                    <a:pt x="2842" y="17196"/>
                  </a:lnTo>
                  <a:lnTo>
                    <a:pt x="2710" y="16837"/>
                  </a:lnTo>
                  <a:lnTo>
                    <a:pt x="2595" y="16467"/>
                  </a:lnTo>
                  <a:lnTo>
                    <a:pt x="2492" y="16085"/>
                  </a:lnTo>
                  <a:lnTo>
                    <a:pt x="2401" y="15689"/>
                  </a:lnTo>
                  <a:lnTo>
                    <a:pt x="2322" y="15281"/>
                  </a:lnTo>
                  <a:lnTo>
                    <a:pt x="2256" y="14860"/>
                  </a:lnTo>
                  <a:lnTo>
                    <a:pt x="2201" y="14426"/>
                  </a:lnTo>
                  <a:lnTo>
                    <a:pt x="2159" y="13980"/>
                  </a:lnTo>
                  <a:lnTo>
                    <a:pt x="2128" y="13521"/>
                  </a:lnTo>
                  <a:lnTo>
                    <a:pt x="2110" y="13049"/>
                  </a:lnTo>
                  <a:lnTo>
                    <a:pt x="2104" y="12564"/>
                  </a:lnTo>
                  <a:lnTo>
                    <a:pt x="2118" y="11904"/>
                  </a:lnTo>
                  <a:lnTo>
                    <a:pt x="2158" y="11263"/>
                  </a:lnTo>
                  <a:lnTo>
                    <a:pt x="2225" y="10641"/>
                  </a:lnTo>
                  <a:lnTo>
                    <a:pt x="2318" y="10038"/>
                  </a:lnTo>
                  <a:lnTo>
                    <a:pt x="2439" y="9455"/>
                  </a:lnTo>
                  <a:lnTo>
                    <a:pt x="2586" y="8890"/>
                  </a:lnTo>
                  <a:lnTo>
                    <a:pt x="2760" y="8345"/>
                  </a:lnTo>
                  <a:lnTo>
                    <a:pt x="2961" y="7819"/>
                  </a:lnTo>
                  <a:lnTo>
                    <a:pt x="3189" y="7312"/>
                  </a:lnTo>
                  <a:lnTo>
                    <a:pt x="3444" y="6824"/>
                  </a:lnTo>
                  <a:lnTo>
                    <a:pt x="3722" y="6354"/>
                  </a:lnTo>
                  <a:lnTo>
                    <a:pt x="4020" y="5903"/>
                  </a:lnTo>
                  <a:lnTo>
                    <a:pt x="4339" y="5469"/>
                  </a:lnTo>
                  <a:lnTo>
                    <a:pt x="4678" y="5053"/>
                  </a:lnTo>
                  <a:lnTo>
                    <a:pt x="5038" y="4655"/>
                  </a:lnTo>
                  <a:lnTo>
                    <a:pt x="5418" y="4275"/>
                  </a:lnTo>
                  <a:lnTo>
                    <a:pt x="5819" y="3913"/>
                  </a:lnTo>
                  <a:lnTo>
                    <a:pt x="6240" y="3569"/>
                  </a:lnTo>
                  <a:lnTo>
                    <a:pt x="6681" y="3242"/>
                  </a:lnTo>
                  <a:lnTo>
                    <a:pt x="7143" y="2933"/>
                  </a:lnTo>
                  <a:lnTo>
                    <a:pt x="7630" y="2635"/>
                  </a:lnTo>
                  <a:lnTo>
                    <a:pt x="8135" y="2354"/>
                  </a:lnTo>
                  <a:lnTo>
                    <a:pt x="8658" y="2090"/>
                  </a:lnTo>
                  <a:lnTo>
                    <a:pt x="9199" y="1841"/>
                  </a:lnTo>
                  <a:lnTo>
                    <a:pt x="9758" y="1610"/>
                  </a:lnTo>
                  <a:lnTo>
                    <a:pt x="10334" y="1395"/>
                  </a:lnTo>
                  <a:lnTo>
                    <a:pt x="10929" y="1197"/>
                  </a:lnTo>
                  <a:lnTo>
                    <a:pt x="11541" y="1015"/>
                  </a:lnTo>
                  <a:lnTo>
                    <a:pt x="12171" y="850"/>
                  </a:lnTo>
                  <a:lnTo>
                    <a:pt x="12819" y="701"/>
                  </a:lnTo>
                  <a:lnTo>
                    <a:pt x="13482" y="568"/>
                  </a:lnTo>
                  <a:lnTo>
                    <a:pt x="14157" y="449"/>
                  </a:lnTo>
                  <a:lnTo>
                    <a:pt x="14844" y="343"/>
                  </a:lnTo>
                  <a:lnTo>
                    <a:pt x="15544" y="252"/>
                  </a:lnTo>
                  <a:lnTo>
                    <a:pt x="16255" y="175"/>
                  </a:lnTo>
                  <a:lnTo>
                    <a:pt x="16979" y="112"/>
                  </a:lnTo>
                  <a:lnTo>
                    <a:pt x="17714" y="63"/>
                  </a:lnTo>
                  <a:lnTo>
                    <a:pt x="18462" y="28"/>
                  </a:lnTo>
                  <a:lnTo>
                    <a:pt x="19222" y="7"/>
                  </a:lnTo>
                  <a:lnTo>
                    <a:pt x="19994" y="0"/>
                  </a:lnTo>
                  <a:lnTo>
                    <a:pt x="20862" y="7"/>
                  </a:lnTo>
                  <a:lnTo>
                    <a:pt x="21703" y="28"/>
                  </a:lnTo>
                  <a:lnTo>
                    <a:pt x="22520" y="63"/>
                  </a:lnTo>
                  <a:lnTo>
                    <a:pt x="23311" y="112"/>
                  </a:lnTo>
                  <a:lnTo>
                    <a:pt x="24076" y="175"/>
                  </a:lnTo>
                  <a:lnTo>
                    <a:pt x="24816" y="252"/>
                  </a:lnTo>
                  <a:lnTo>
                    <a:pt x="25530" y="343"/>
                  </a:lnTo>
                  <a:lnTo>
                    <a:pt x="26219" y="449"/>
                  </a:lnTo>
                  <a:lnTo>
                    <a:pt x="26882" y="568"/>
                  </a:lnTo>
                  <a:lnTo>
                    <a:pt x="27520" y="701"/>
                  </a:lnTo>
                  <a:lnTo>
                    <a:pt x="28141" y="842"/>
                  </a:lnTo>
                  <a:lnTo>
                    <a:pt x="28741" y="998"/>
                  </a:lnTo>
                  <a:lnTo>
                    <a:pt x="29320" y="1169"/>
                  </a:lnTo>
                  <a:lnTo>
                    <a:pt x="29877" y="1354"/>
                  </a:lnTo>
                  <a:lnTo>
                    <a:pt x="30414" y="1554"/>
                  </a:lnTo>
                  <a:lnTo>
                    <a:pt x="30930" y="1769"/>
                  </a:lnTo>
                  <a:lnTo>
                    <a:pt x="31424" y="1998"/>
                  </a:lnTo>
                  <a:lnTo>
                    <a:pt x="31898" y="2242"/>
                  </a:lnTo>
                  <a:lnTo>
                    <a:pt x="32350" y="2501"/>
                  </a:lnTo>
                  <a:lnTo>
                    <a:pt x="32782" y="2774"/>
                  </a:lnTo>
                  <a:lnTo>
                    <a:pt x="33200" y="3062"/>
                  </a:lnTo>
                  <a:lnTo>
                    <a:pt x="33599" y="3364"/>
                  </a:lnTo>
                  <a:lnTo>
                    <a:pt x="33981" y="3682"/>
                  </a:lnTo>
                  <a:lnTo>
                    <a:pt x="34343" y="4014"/>
                  </a:lnTo>
                  <a:lnTo>
                    <a:pt x="34687" y="4360"/>
                  </a:lnTo>
                  <a:lnTo>
                    <a:pt x="35013" y="4722"/>
                  </a:lnTo>
                  <a:lnTo>
                    <a:pt x="35320" y="5098"/>
                  </a:lnTo>
                  <a:lnTo>
                    <a:pt x="35608" y="5488"/>
                  </a:lnTo>
                  <a:lnTo>
                    <a:pt x="35879" y="5894"/>
                  </a:lnTo>
                  <a:lnTo>
                    <a:pt x="36130" y="6314"/>
                  </a:lnTo>
                  <a:lnTo>
                    <a:pt x="36372" y="6742"/>
                  </a:lnTo>
                  <a:lnTo>
                    <a:pt x="36601" y="7185"/>
                  </a:lnTo>
                  <a:lnTo>
                    <a:pt x="36816" y="7642"/>
                  </a:lnTo>
                  <a:lnTo>
                    <a:pt x="37018" y="8115"/>
                  </a:lnTo>
                  <a:lnTo>
                    <a:pt x="37206" y="8602"/>
                  </a:lnTo>
                  <a:lnTo>
                    <a:pt x="37382" y="9103"/>
                  </a:lnTo>
                  <a:lnTo>
                    <a:pt x="37543" y="9620"/>
                  </a:lnTo>
                  <a:lnTo>
                    <a:pt x="37691" y="10151"/>
                  </a:lnTo>
                  <a:lnTo>
                    <a:pt x="37826" y="10696"/>
                  </a:lnTo>
                  <a:lnTo>
                    <a:pt x="37948" y="11256"/>
                  </a:lnTo>
                  <a:lnTo>
                    <a:pt x="28828" y="12500"/>
                  </a:lnTo>
                  <a:lnTo>
                    <a:pt x="28673" y="11934"/>
                  </a:lnTo>
                  <a:lnTo>
                    <a:pt x="28488" y="11397"/>
                  </a:lnTo>
                  <a:lnTo>
                    <a:pt x="28275" y="10888"/>
                  </a:lnTo>
                  <a:lnTo>
                    <a:pt x="28032" y="10408"/>
                  </a:lnTo>
                  <a:lnTo>
                    <a:pt x="27759" y="9957"/>
                  </a:lnTo>
                  <a:lnTo>
                    <a:pt x="27458" y="9534"/>
                  </a:lnTo>
                  <a:lnTo>
                    <a:pt x="27127" y="9141"/>
                  </a:lnTo>
                  <a:lnTo>
                    <a:pt x="26766" y="8775"/>
                  </a:lnTo>
                  <a:lnTo>
                    <a:pt x="26376" y="8439"/>
                  </a:lnTo>
                  <a:lnTo>
                    <a:pt x="25957" y="8131"/>
                  </a:lnTo>
                  <a:lnTo>
                    <a:pt x="25511" y="7853"/>
                  </a:lnTo>
                  <a:lnTo>
                    <a:pt x="25028" y="7603"/>
                  </a:lnTo>
                  <a:lnTo>
                    <a:pt x="24506" y="7383"/>
                  </a:lnTo>
                  <a:lnTo>
                    <a:pt x="23947" y="7192"/>
                  </a:lnTo>
                  <a:lnTo>
                    <a:pt x="23350" y="7031"/>
                  </a:lnTo>
                  <a:lnTo>
                    <a:pt x="22716" y="6899"/>
                  </a:lnTo>
                  <a:lnTo>
                    <a:pt x="22044" y="6796"/>
                  </a:lnTo>
                  <a:lnTo>
                    <a:pt x="21335" y="6723"/>
                  </a:lnTo>
                  <a:lnTo>
                    <a:pt x="20588" y="6679"/>
                  </a:lnTo>
                  <a:lnTo>
                    <a:pt x="19803" y="6664"/>
                  </a:lnTo>
                  <a:lnTo>
                    <a:pt x="19314" y="6669"/>
                  </a:lnTo>
                  <a:lnTo>
                    <a:pt x="18841" y="6682"/>
                  </a:lnTo>
                  <a:lnTo>
                    <a:pt x="18385" y="6705"/>
                  </a:lnTo>
                  <a:lnTo>
                    <a:pt x="17946" y="6736"/>
                  </a:lnTo>
                  <a:lnTo>
                    <a:pt x="17523" y="6776"/>
                  </a:lnTo>
                  <a:lnTo>
                    <a:pt x="17116" y="6825"/>
                  </a:lnTo>
                  <a:lnTo>
                    <a:pt x="16727" y="6883"/>
                  </a:lnTo>
                  <a:lnTo>
                    <a:pt x="16354" y="6950"/>
                  </a:lnTo>
                  <a:lnTo>
                    <a:pt x="15997" y="7026"/>
                  </a:lnTo>
                  <a:lnTo>
                    <a:pt x="15657" y="7111"/>
                  </a:lnTo>
                  <a:lnTo>
                    <a:pt x="15338" y="7197"/>
                  </a:lnTo>
                  <a:lnTo>
                    <a:pt x="15032" y="7289"/>
                  </a:lnTo>
                  <a:lnTo>
                    <a:pt x="14739" y="7388"/>
                  </a:lnTo>
                  <a:lnTo>
                    <a:pt x="14458" y="7494"/>
                  </a:lnTo>
                  <a:lnTo>
                    <a:pt x="14190" y="7605"/>
                  </a:lnTo>
                  <a:lnTo>
                    <a:pt x="13935" y="7723"/>
                  </a:lnTo>
                  <a:lnTo>
                    <a:pt x="13693" y="7847"/>
                  </a:lnTo>
                  <a:lnTo>
                    <a:pt x="13463" y="7978"/>
                  </a:lnTo>
                  <a:lnTo>
                    <a:pt x="13246" y="8115"/>
                  </a:lnTo>
                  <a:lnTo>
                    <a:pt x="13042" y="8259"/>
                  </a:lnTo>
                  <a:lnTo>
                    <a:pt x="12856" y="8408"/>
                  </a:lnTo>
                  <a:lnTo>
                    <a:pt x="12681" y="8562"/>
                  </a:lnTo>
                  <a:lnTo>
                    <a:pt x="12517" y="8722"/>
                  </a:lnTo>
                  <a:lnTo>
                    <a:pt x="12364" y="8886"/>
                  </a:lnTo>
                  <a:lnTo>
                    <a:pt x="12221" y="9056"/>
                  </a:lnTo>
                  <a:lnTo>
                    <a:pt x="12089" y="9231"/>
                  </a:lnTo>
                  <a:lnTo>
                    <a:pt x="11969" y="9411"/>
                  </a:lnTo>
                  <a:lnTo>
                    <a:pt x="11859" y="9596"/>
                  </a:lnTo>
                  <a:lnTo>
                    <a:pt x="11759" y="9786"/>
                  </a:lnTo>
                  <a:lnTo>
                    <a:pt x="11671" y="9981"/>
                  </a:lnTo>
                  <a:lnTo>
                    <a:pt x="11592" y="10173"/>
                  </a:lnTo>
                  <a:lnTo>
                    <a:pt x="11522" y="10369"/>
                  </a:lnTo>
                  <a:lnTo>
                    <a:pt x="11460" y="10566"/>
                  </a:lnTo>
                  <a:lnTo>
                    <a:pt x="11406" y="10767"/>
                  </a:lnTo>
                  <a:lnTo>
                    <a:pt x="11360" y="10969"/>
                  </a:lnTo>
                  <a:lnTo>
                    <a:pt x="11323" y="11175"/>
                  </a:lnTo>
                  <a:lnTo>
                    <a:pt x="11294" y="11383"/>
                  </a:lnTo>
                  <a:lnTo>
                    <a:pt x="11273" y="11593"/>
                  </a:lnTo>
                  <a:lnTo>
                    <a:pt x="11261" y="11806"/>
                  </a:lnTo>
                  <a:lnTo>
                    <a:pt x="11256" y="12022"/>
                  </a:lnTo>
                  <a:lnTo>
                    <a:pt x="11264" y="12348"/>
                  </a:lnTo>
                  <a:lnTo>
                    <a:pt x="11288" y="12662"/>
                  </a:lnTo>
                  <a:lnTo>
                    <a:pt x="11328" y="12965"/>
                  </a:lnTo>
                  <a:lnTo>
                    <a:pt x="11384" y="13257"/>
                  </a:lnTo>
                  <a:lnTo>
                    <a:pt x="11456" y="13537"/>
                  </a:lnTo>
                  <a:lnTo>
                    <a:pt x="11543" y="13805"/>
                  </a:lnTo>
                  <a:lnTo>
                    <a:pt x="11647" y="14062"/>
                  </a:lnTo>
                  <a:lnTo>
                    <a:pt x="11767" y="14308"/>
                  </a:lnTo>
                  <a:lnTo>
                    <a:pt x="11902" y="14542"/>
                  </a:lnTo>
                  <a:lnTo>
                    <a:pt x="12054" y="14764"/>
                  </a:lnTo>
                  <a:lnTo>
                    <a:pt x="12220" y="14972"/>
                  </a:lnTo>
                  <a:lnTo>
                    <a:pt x="12398" y="15172"/>
                  </a:lnTo>
                  <a:lnTo>
                    <a:pt x="12589" y="15367"/>
                  </a:lnTo>
                  <a:lnTo>
                    <a:pt x="12794" y="15555"/>
                  </a:lnTo>
                  <a:lnTo>
                    <a:pt x="13010" y="15737"/>
                  </a:lnTo>
                  <a:lnTo>
                    <a:pt x="13240" y="15912"/>
                  </a:lnTo>
                  <a:lnTo>
                    <a:pt x="13482" y="16081"/>
                  </a:lnTo>
                  <a:lnTo>
                    <a:pt x="13737" y="16244"/>
                  </a:lnTo>
                  <a:lnTo>
                    <a:pt x="14005" y="16400"/>
                  </a:lnTo>
                  <a:lnTo>
                    <a:pt x="14286" y="16550"/>
                  </a:lnTo>
                  <a:lnTo>
                    <a:pt x="14578" y="16688"/>
                  </a:lnTo>
                  <a:lnTo>
                    <a:pt x="14882" y="16823"/>
                  </a:lnTo>
                  <a:lnTo>
                    <a:pt x="15196" y="16954"/>
                  </a:lnTo>
                  <a:lnTo>
                    <a:pt x="15521" y="17081"/>
                  </a:lnTo>
                  <a:lnTo>
                    <a:pt x="15856" y="17204"/>
                  </a:lnTo>
                  <a:lnTo>
                    <a:pt x="16203" y="17323"/>
                  </a:lnTo>
                  <a:lnTo>
                    <a:pt x="16561" y="17439"/>
                  </a:lnTo>
                  <a:lnTo>
                    <a:pt x="16929" y="17550"/>
                  </a:lnTo>
                  <a:lnTo>
                    <a:pt x="17308" y="17658"/>
                  </a:lnTo>
                  <a:lnTo>
                    <a:pt x="17698" y="17762"/>
                  </a:lnTo>
                  <a:lnTo>
                    <a:pt x="18104" y="17858"/>
                  </a:lnTo>
                  <a:lnTo>
                    <a:pt x="18517" y="17954"/>
                  </a:lnTo>
                  <a:lnTo>
                    <a:pt x="18938" y="18052"/>
                  </a:lnTo>
                  <a:lnTo>
                    <a:pt x="19367" y="18150"/>
                  </a:lnTo>
                  <a:lnTo>
                    <a:pt x="19803" y="18248"/>
                  </a:lnTo>
                  <a:lnTo>
                    <a:pt x="20247" y="18347"/>
                  </a:lnTo>
                  <a:lnTo>
                    <a:pt x="20698" y="18447"/>
                  </a:lnTo>
                  <a:lnTo>
                    <a:pt x="21157" y="18548"/>
                  </a:lnTo>
                  <a:lnTo>
                    <a:pt x="21624" y="18649"/>
                  </a:lnTo>
                  <a:lnTo>
                    <a:pt x="22099" y="18750"/>
                  </a:lnTo>
                  <a:lnTo>
                    <a:pt x="22519" y="18840"/>
                  </a:lnTo>
                  <a:lnTo>
                    <a:pt x="22939" y="18932"/>
                  </a:lnTo>
                  <a:lnTo>
                    <a:pt x="23359" y="19024"/>
                  </a:lnTo>
                  <a:lnTo>
                    <a:pt x="23777" y="19118"/>
                  </a:lnTo>
                  <a:lnTo>
                    <a:pt x="24196" y="19213"/>
                  </a:lnTo>
                  <a:lnTo>
                    <a:pt x="24613" y="19309"/>
                  </a:lnTo>
                  <a:lnTo>
                    <a:pt x="25030" y="19407"/>
                  </a:lnTo>
                  <a:lnTo>
                    <a:pt x="25446" y="19506"/>
                  </a:lnTo>
                  <a:lnTo>
                    <a:pt x="25861" y="19606"/>
                  </a:lnTo>
                  <a:lnTo>
                    <a:pt x="26276" y="19707"/>
                  </a:lnTo>
                  <a:lnTo>
                    <a:pt x="26689" y="19805"/>
                  </a:lnTo>
                  <a:lnTo>
                    <a:pt x="27098" y="19906"/>
                  </a:lnTo>
                  <a:lnTo>
                    <a:pt x="27503" y="20011"/>
                  </a:lnTo>
                  <a:lnTo>
                    <a:pt x="27904" y="20120"/>
                  </a:lnTo>
                  <a:lnTo>
                    <a:pt x="28301" y="20233"/>
                  </a:lnTo>
                  <a:lnTo>
                    <a:pt x="28695" y="20350"/>
                  </a:lnTo>
                  <a:lnTo>
                    <a:pt x="29085" y="20471"/>
                  </a:lnTo>
                  <a:lnTo>
                    <a:pt x="29470" y="20595"/>
                  </a:lnTo>
                  <a:lnTo>
                    <a:pt x="29852" y="20723"/>
                  </a:lnTo>
                  <a:lnTo>
                    <a:pt x="30231" y="20855"/>
                  </a:lnTo>
                  <a:lnTo>
                    <a:pt x="30604" y="20992"/>
                  </a:lnTo>
                  <a:lnTo>
                    <a:pt x="30973" y="21135"/>
                  </a:lnTo>
                  <a:lnTo>
                    <a:pt x="31337" y="21283"/>
                  </a:lnTo>
                  <a:lnTo>
                    <a:pt x="31695" y="21437"/>
                  </a:lnTo>
                  <a:lnTo>
                    <a:pt x="32048" y="21597"/>
                  </a:lnTo>
                  <a:lnTo>
                    <a:pt x="32397" y="21762"/>
                  </a:lnTo>
                  <a:lnTo>
                    <a:pt x="32740" y="21933"/>
                  </a:lnTo>
                  <a:lnTo>
                    <a:pt x="33078" y="22110"/>
                  </a:lnTo>
                  <a:lnTo>
                    <a:pt x="33411" y="22293"/>
                  </a:lnTo>
                  <a:lnTo>
                    <a:pt x="33738" y="22482"/>
                  </a:lnTo>
                  <a:lnTo>
                    <a:pt x="34059" y="22677"/>
                  </a:lnTo>
                  <a:lnTo>
                    <a:pt x="34371" y="22882"/>
                  </a:lnTo>
                  <a:lnTo>
                    <a:pt x="34674" y="23096"/>
                  </a:lnTo>
                  <a:lnTo>
                    <a:pt x="34968" y="23318"/>
                  </a:lnTo>
                  <a:lnTo>
                    <a:pt x="35253" y="23550"/>
                  </a:lnTo>
                  <a:lnTo>
                    <a:pt x="35529" y="23790"/>
                  </a:lnTo>
                  <a:lnTo>
                    <a:pt x="35797" y="24040"/>
                  </a:lnTo>
                  <a:lnTo>
                    <a:pt x="36055" y="24298"/>
                  </a:lnTo>
                  <a:lnTo>
                    <a:pt x="36304" y="24565"/>
                  </a:lnTo>
                  <a:lnTo>
                    <a:pt x="36545" y="24841"/>
                  </a:lnTo>
                  <a:lnTo>
                    <a:pt x="36782" y="25121"/>
                  </a:lnTo>
                  <a:lnTo>
                    <a:pt x="37008" y="25412"/>
                  </a:lnTo>
                  <a:lnTo>
                    <a:pt x="37223" y="25713"/>
                  </a:lnTo>
                  <a:lnTo>
                    <a:pt x="37427" y="26025"/>
                  </a:lnTo>
                  <a:lnTo>
                    <a:pt x="37621" y="26348"/>
                  </a:lnTo>
                  <a:lnTo>
                    <a:pt x="37804" y="26682"/>
                  </a:lnTo>
                  <a:lnTo>
                    <a:pt x="37976" y="27027"/>
                  </a:lnTo>
                  <a:lnTo>
                    <a:pt x="38137" y="27382"/>
                  </a:lnTo>
                  <a:lnTo>
                    <a:pt x="38287" y="27749"/>
                  </a:lnTo>
                  <a:lnTo>
                    <a:pt x="38426" y="28126"/>
                  </a:lnTo>
                  <a:lnTo>
                    <a:pt x="38560" y="28516"/>
                  </a:lnTo>
                  <a:lnTo>
                    <a:pt x="38679" y="28919"/>
                  </a:lnTo>
                  <a:lnTo>
                    <a:pt x="38784" y="29337"/>
                  </a:lnTo>
                  <a:lnTo>
                    <a:pt x="38875" y="29769"/>
                  </a:lnTo>
                  <a:lnTo>
                    <a:pt x="38952" y="30215"/>
                  </a:lnTo>
                  <a:lnTo>
                    <a:pt x="39016" y="30675"/>
                  </a:lnTo>
                  <a:lnTo>
                    <a:pt x="39065" y="31148"/>
                  </a:lnTo>
                  <a:lnTo>
                    <a:pt x="39100" y="31636"/>
                  </a:lnTo>
                  <a:lnTo>
                    <a:pt x="39121" y="32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441854" y="4299404"/>
              <a:ext cx="42699" cy="46239"/>
            </a:xfrm>
            <a:custGeom>
              <a:avLst/>
              <a:pathLst>
                <a:path w="42699" h="46239">
                  <a:moveTo>
                    <a:pt x="22673" y="38841"/>
                  </a:moveTo>
                  <a:lnTo>
                    <a:pt x="23195" y="38833"/>
                  </a:lnTo>
                  <a:lnTo>
                    <a:pt x="23702" y="38811"/>
                  </a:lnTo>
                  <a:lnTo>
                    <a:pt x="24195" y="38775"/>
                  </a:lnTo>
                  <a:lnTo>
                    <a:pt x="24673" y="38723"/>
                  </a:lnTo>
                  <a:lnTo>
                    <a:pt x="25136" y="38657"/>
                  </a:lnTo>
                  <a:lnTo>
                    <a:pt x="25585" y="38577"/>
                  </a:lnTo>
                  <a:lnTo>
                    <a:pt x="26019" y="38481"/>
                  </a:lnTo>
                  <a:lnTo>
                    <a:pt x="26438" y="38371"/>
                  </a:lnTo>
                  <a:lnTo>
                    <a:pt x="26843" y="38247"/>
                  </a:lnTo>
                  <a:lnTo>
                    <a:pt x="27233" y="38107"/>
                  </a:lnTo>
                  <a:lnTo>
                    <a:pt x="27617" y="37950"/>
                  </a:lnTo>
                  <a:lnTo>
                    <a:pt x="27989" y="37783"/>
                  </a:lnTo>
                  <a:lnTo>
                    <a:pt x="28351" y="37608"/>
                  </a:lnTo>
                  <a:lnTo>
                    <a:pt x="28702" y="37424"/>
                  </a:lnTo>
                  <a:lnTo>
                    <a:pt x="29043" y="37230"/>
                  </a:lnTo>
                  <a:lnTo>
                    <a:pt x="29372" y="37028"/>
                  </a:lnTo>
                  <a:lnTo>
                    <a:pt x="29691" y="36817"/>
                  </a:lnTo>
                  <a:lnTo>
                    <a:pt x="29998" y="36597"/>
                  </a:lnTo>
                  <a:lnTo>
                    <a:pt x="30295" y="36368"/>
                  </a:lnTo>
                  <a:lnTo>
                    <a:pt x="30581" y="36130"/>
                  </a:lnTo>
                  <a:lnTo>
                    <a:pt x="30863" y="35885"/>
                  </a:lnTo>
                  <a:lnTo>
                    <a:pt x="31135" y="35633"/>
                  </a:lnTo>
                  <a:lnTo>
                    <a:pt x="31397" y="35374"/>
                  </a:lnTo>
                  <a:lnTo>
                    <a:pt x="31648" y="35110"/>
                  </a:lnTo>
                  <a:lnTo>
                    <a:pt x="31889" y="34839"/>
                  </a:lnTo>
                  <a:lnTo>
                    <a:pt x="32120" y="34561"/>
                  </a:lnTo>
                  <a:lnTo>
                    <a:pt x="32340" y="34277"/>
                  </a:lnTo>
                  <a:lnTo>
                    <a:pt x="32551" y="33987"/>
                  </a:lnTo>
                  <a:lnTo>
                    <a:pt x="32751" y="33691"/>
                  </a:lnTo>
                  <a:lnTo>
                    <a:pt x="32941" y="33388"/>
                  </a:lnTo>
                  <a:lnTo>
                    <a:pt x="33129" y="33081"/>
                  </a:lnTo>
                  <a:lnTo>
                    <a:pt x="33310" y="32774"/>
                  </a:lnTo>
                  <a:lnTo>
                    <a:pt x="33484" y="32466"/>
                  </a:lnTo>
                  <a:lnTo>
                    <a:pt x="33650" y="32158"/>
                  </a:lnTo>
                  <a:lnTo>
                    <a:pt x="33810" y="31849"/>
                  </a:lnTo>
                  <a:lnTo>
                    <a:pt x="33963" y="31539"/>
                  </a:lnTo>
                  <a:lnTo>
                    <a:pt x="34109" y="31229"/>
                  </a:lnTo>
                  <a:lnTo>
                    <a:pt x="34247" y="30918"/>
                  </a:lnTo>
                  <a:lnTo>
                    <a:pt x="34379" y="30607"/>
                  </a:lnTo>
                  <a:lnTo>
                    <a:pt x="34504" y="30294"/>
                  </a:lnTo>
                  <a:lnTo>
                    <a:pt x="42699" y="33388"/>
                  </a:lnTo>
                  <a:lnTo>
                    <a:pt x="42496" y="33871"/>
                  </a:lnTo>
                  <a:lnTo>
                    <a:pt x="42280" y="34353"/>
                  </a:lnTo>
                  <a:lnTo>
                    <a:pt x="42052" y="34833"/>
                  </a:lnTo>
                  <a:lnTo>
                    <a:pt x="41812" y="35311"/>
                  </a:lnTo>
                  <a:lnTo>
                    <a:pt x="41559" y="35787"/>
                  </a:lnTo>
                  <a:lnTo>
                    <a:pt x="41295" y="36262"/>
                  </a:lnTo>
                  <a:lnTo>
                    <a:pt x="41018" y="36734"/>
                  </a:lnTo>
                  <a:lnTo>
                    <a:pt x="40730" y="37204"/>
                  </a:lnTo>
                  <a:lnTo>
                    <a:pt x="40429" y="37673"/>
                  </a:lnTo>
                  <a:lnTo>
                    <a:pt x="40116" y="38139"/>
                  </a:lnTo>
                  <a:lnTo>
                    <a:pt x="39789" y="38599"/>
                  </a:lnTo>
                  <a:lnTo>
                    <a:pt x="39447" y="39049"/>
                  </a:lnTo>
                  <a:lnTo>
                    <a:pt x="39088" y="39487"/>
                  </a:lnTo>
                  <a:lnTo>
                    <a:pt x="38713" y="39915"/>
                  </a:lnTo>
                  <a:lnTo>
                    <a:pt x="38323" y="40332"/>
                  </a:lnTo>
                  <a:lnTo>
                    <a:pt x="37916" y="40738"/>
                  </a:lnTo>
                  <a:lnTo>
                    <a:pt x="37493" y="41133"/>
                  </a:lnTo>
                  <a:lnTo>
                    <a:pt x="37055" y="41517"/>
                  </a:lnTo>
                  <a:lnTo>
                    <a:pt x="36601" y="41890"/>
                  </a:lnTo>
                  <a:lnTo>
                    <a:pt x="36130" y="42253"/>
                  </a:lnTo>
                  <a:lnTo>
                    <a:pt x="35643" y="42603"/>
                  </a:lnTo>
                  <a:lnTo>
                    <a:pt x="35136" y="42940"/>
                  </a:lnTo>
                  <a:lnTo>
                    <a:pt x="34612" y="43264"/>
                  </a:lnTo>
                  <a:lnTo>
                    <a:pt x="34069" y="43574"/>
                  </a:lnTo>
                  <a:lnTo>
                    <a:pt x="33507" y="43871"/>
                  </a:lnTo>
                  <a:lnTo>
                    <a:pt x="32927" y="44155"/>
                  </a:lnTo>
                  <a:lnTo>
                    <a:pt x="32329" y="44425"/>
                  </a:lnTo>
                  <a:lnTo>
                    <a:pt x="31712" y="44682"/>
                  </a:lnTo>
                  <a:lnTo>
                    <a:pt x="31076" y="44925"/>
                  </a:lnTo>
                  <a:lnTo>
                    <a:pt x="30422" y="45155"/>
                  </a:lnTo>
                  <a:lnTo>
                    <a:pt x="29753" y="45361"/>
                  </a:lnTo>
                  <a:lnTo>
                    <a:pt x="29061" y="45545"/>
                  </a:lnTo>
                  <a:lnTo>
                    <a:pt x="28345" y="45708"/>
                  </a:lnTo>
                  <a:lnTo>
                    <a:pt x="27605" y="45849"/>
                  </a:lnTo>
                  <a:lnTo>
                    <a:pt x="26842" y="45968"/>
                  </a:lnTo>
                  <a:lnTo>
                    <a:pt x="26056" y="46066"/>
                  </a:lnTo>
                  <a:lnTo>
                    <a:pt x="25245" y="46142"/>
                  </a:lnTo>
                  <a:lnTo>
                    <a:pt x="24411" y="46196"/>
                  </a:lnTo>
                  <a:lnTo>
                    <a:pt x="23554" y="46228"/>
                  </a:lnTo>
                  <a:lnTo>
                    <a:pt x="22673" y="46239"/>
                  </a:lnTo>
                  <a:lnTo>
                    <a:pt x="21521" y="46222"/>
                  </a:lnTo>
                  <a:lnTo>
                    <a:pt x="20401" y="46170"/>
                  </a:lnTo>
                  <a:lnTo>
                    <a:pt x="19312" y="46084"/>
                  </a:lnTo>
                  <a:lnTo>
                    <a:pt x="18254" y="45964"/>
                  </a:lnTo>
                  <a:lnTo>
                    <a:pt x="17228" y="45809"/>
                  </a:lnTo>
                  <a:lnTo>
                    <a:pt x="16232" y="45619"/>
                  </a:lnTo>
                  <a:lnTo>
                    <a:pt x="15268" y="45395"/>
                  </a:lnTo>
                  <a:lnTo>
                    <a:pt x="14336" y="45137"/>
                  </a:lnTo>
                  <a:lnTo>
                    <a:pt x="13434" y="44844"/>
                  </a:lnTo>
                  <a:lnTo>
                    <a:pt x="12564" y="44517"/>
                  </a:lnTo>
                  <a:lnTo>
                    <a:pt x="11724" y="44153"/>
                  </a:lnTo>
                  <a:lnTo>
                    <a:pt x="10913" y="43762"/>
                  </a:lnTo>
                  <a:lnTo>
                    <a:pt x="10132" y="43344"/>
                  </a:lnTo>
                  <a:lnTo>
                    <a:pt x="9380" y="42900"/>
                  </a:lnTo>
                  <a:lnTo>
                    <a:pt x="8657" y="42428"/>
                  </a:lnTo>
                  <a:lnTo>
                    <a:pt x="7964" y="41930"/>
                  </a:lnTo>
                  <a:lnTo>
                    <a:pt x="7300" y="41405"/>
                  </a:lnTo>
                  <a:lnTo>
                    <a:pt x="6666" y="40854"/>
                  </a:lnTo>
                  <a:lnTo>
                    <a:pt x="6060" y="40275"/>
                  </a:lnTo>
                  <a:lnTo>
                    <a:pt x="5484" y="39670"/>
                  </a:lnTo>
                  <a:lnTo>
                    <a:pt x="4944" y="39033"/>
                  </a:lnTo>
                  <a:lnTo>
                    <a:pt x="4431" y="38374"/>
                  </a:lnTo>
                  <a:lnTo>
                    <a:pt x="3946" y="37691"/>
                  </a:lnTo>
                  <a:lnTo>
                    <a:pt x="3489" y="36986"/>
                  </a:lnTo>
                  <a:lnTo>
                    <a:pt x="3061" y="36258"/>
                  </a:lnTo>
                  <a:lnTo>
                    <a:pt x="2660" y="35506"/>
                  </a:lnTo>
                  <a:lnTo>
                    <a:pt x="2288" y="34732"/>
                  </a:lnTo>
                  <a:lnTo>
                    <a:pt x="1943" y="33935"/>
                  </a:lnTo>
                  <a:lnTo>
                    <a:pt x="1627" y="33115"/>
                  </a:lnTo>
                  <a:lnTo>
                    <a:pt x="1339" y="32272"/>
                  </a:lnTo>
                  <a:lnTo>
                    <a:pt x="1084" y="31409"/>
                  </a:lnTo>
                  <a:lnTo>
                    <a:pt x="857" y="30530"/>
                  </a:lnTo>
                  <a:lnTo>
                    <a:pt x="656" y="29636"/>
                  </a:lnTo>
                  <a:lnTo>
                    <a:pt x="482" y="28725"/>
                  </a:lnTo>
                  <a:lnTo>
                    <a:pt x="334" y="27799"/>
                  </a:lnTo>
                  <a:lnTo>
                    <a:pt x="214" y="26857"/>
                  </a:lnTo>
                  <a:lnTo>
                    <a:pt x="120" y="25898"/>
                  </a:lnTo>
                  <a:lnTo>
                    <a:pt x="53" y="24924"/>
                  </a:lnTo>
                  <a:lnTo>
                    <a:pt x="13" y="23934"/>
                  </a:lnTo>
                  <a:lnTo>
                    <a:pt x="0" y="22928"/>
                  </a:lnTo>
                  <a:lnTo>
                    <a:pt x="13" y="21886"/>
                  </a:lnTo>
                  <a:lnTo>
                    <a:pt x="53" y="20864"/>
                  </a:lnTo>
                  <a:lnTo>
                    <a:pt x="120" y="19863"/>
                  </a:lnTo>
                  <a:lnTo>
                    <a:pt x="214" y="18882"/>
                  </a:lnTo>
                  <a:lnTo>
                    <a:pt x="334" y="17921"/>
                  </a:lnTo>
                  <a:lnTo>
                    <a:pt x="482" y="16981"/>
                  </a:lnTo>
                  <a:lnTo>
                    <a:pt x="656" y="16062"/>
                  </a:lnTo>
                  <a:lnTo>
                    <a:pt x="857" y="15162"/>
                  </a:lnTo>
                  <a:lnTo>
                    <a:pt x="1084" y="14283"/>
                  </a:lnTo>
                  <a:lnTo>
                    <a:pt x="1339" y="13425"/>
                  </a:lnTo>
                  <a:lnTo>
                    <a:pt x="1627" y="12589"/>
                  </a:lnTo>
                  <a:lnTo>
                    <a:pt x="1942" y="11779"/>
                  </a:lnTo>
                  <a:lnTo>
                    <a:pt x="2285" y="10995"/>
                  </a:lnTo>
                  <a:lnTo>
                    <a:pt x="2655" y="10236"/>
                  </a:lnTo>
                  <a:lnTo>
                    <a:pt x="3053" y="9503"/>
                  </a:lnTo>
                  <a:lnTo>
                    <a:pt x="3478" y="8795"/>
                  </a:lnTo>
                  <a:lnTo>
                    <a:pt x="3931" y="8112"/>
                  </a:lnTo>
                  <a:lnTo>
                    <a:pt x="4410" y="7455"/>
                  </a:lnTo>
                  <a:lnTo>
                    <a:pt x="4918" y="6824"/>
                  </a:lnTo>
                  <a:lnTo>
                    <a:pt x="5453" y="6218"/>
                  </a:lnTo>
                  <a:lnTo>
                    <a:pt x="6015" y="5632"/>
                  </a:lnTo>
                  <a:lnTo>
                    <a:pt x="6607" y="5075"/>
                  </a:lnTo>
                  <a:lnTo>
                    <a:pt x="7227" y="4546"/>
                  </a:lnTo>
                  <a:lnTo>
                    <a:pt x="7876" y="4044"/>
                  </a:lnTo>
                  <a:lnTo>
                    <a:pt x="8554" y="3571"/>
                  </a:lnTo>
                  <a:lnTo>
                    <a:pt x="9260" y="3126"/>
                  </a:lnTo>
                  <a:lnTo>
                    <a:pt x="9995" y="2709"/>
                  </a:lnTo>
                  <a:lnTo>
                    <a:pt x="10759" y="2320"/>
                  </a:lnTo>
                  <a:lnTo>
                    <a:pt x="11551" y="1959"/>
                  </a:lnTo>
                  <a:lnTo>
                    <a:pt x="12373" y="1626"/>
                  </a:lnTo>
                  <a:lnTo>
                    <a:pt x="13229" y="1317"/>
                  </a:lnTo>
                  <a:lnTo>
                    <a:pt x="14115" y="1040"/>
                  </a:lnTo>
                  <a:lnTo>
                    <a:pt x="15030" y="796"/>
                  </a:lnTo>
                  <a:lnTo>
                    <a:pt x="15975" y="585"/>
                  </a:lnTo>
                  <a:lnTo>
                    <a:pt x="16949" y="406"/>
                  </a:lnTo>
                  <a:lnTo>
                    <a:pt x="17952" y="260"/>
                  </a:lnTo>
                  <a:lnTo>
                    <a:pt x="18985" y="146"/>
                  </a:lnTo>
                  <a:lnTo>
                    <a:pt x="20046" y="65"/>
                  </a:lnTo>
                  <a:lnTo>
                    <a:pt x="21138" y="16"/>
                  </a:lnTo>
                  <a:lnTo>
                    <a:pt x="22258" y="0"/>
                  </a:lnTo>
                  <a:lnTo>
                    <a:pt x="23127" y="9"/>
                  </a:lnTo>
                  <a:lnTo>
                    <a:pt x="23974" y="36"/>
                  </a:lnTo>
                  <a:lnTo>
                    <a:pt x="24798" y="83"/>
                  </a:lnTo>
                  <a:lnTo>
                    <a:pt x="25600" y="147"/>
                  </a:lnTo>
                  <a:lnTo>
                    <a:pt x="26380" y="231"/>
                  </a:lnTo>
                  <a:lnTo>
                    <a:pt x="27137" y="332"/>
                  </a:lnTo>
                  <a:lnTo>
                    <a:pt x="27872" y="453"/>
                  </a:lnTo>
                  <a:lnTo>
                    <a:pt x="28585" y="591"/>
                  </a:lnTo>
                  <a:lnTo>
                    <a:pt x="29276" y="749"/>
                  </a:lnTo>
                  <a:lnTo>
                    <a:pt x="29944" y="924"/>
                  </a:lnTo>
                  <a:lnTo>
                    <a:pt x="30598" y="1117"/>
                  </a:lnTo>
                  <a:lnTo>
                    <a:pt x="31233" y="1325"/>
                  </a:lnTo>
                  <a:lnTo>
                    <a:pt x="31850" y="1548"/>
                  </a:lnTo>
                  <a:lnTo>
                    <a:pt x="32449" y="1787"/>
                  </a:lnTo>
                  <a:lnTo>
                    <a:pt x="33029" y="2040"/>
                  </a:lnTo>
                  <a:lnTo>
                    <a:pt x="33590" y="2310"/>
                  </a:lnTo>
                  <a:lnTo>
                    <a:pt x="34134" y="2594"/>
                  </a:lnTo>
                  <a:lnTo>
                    <a:pt x="34658" y="2894"/>
                  </a:lnTo>
                  <a:lnTo>
                    <a:pt x="35164" y="3209"/>
                  </a:lnTo>
                  <a:lnTo>
                    <a:pt x="35652" y="3539"/>
                  </a:lnTo>
                  <a:lnTo>
                    <a:pt x="36128" y="3877"/>
                  </a:lnTo>
                  <a:lnTo>
                    <a:pt x="36587" y="4228"/>
                  </a:lnTo>
                  <a:lnTo>
                    <a:pt x="37028" y="4592"/>
                  </a:lnTo>
                  <a:lnTo>
                    <a:pt x="37453" y="4968"/>
                  </a:lnTo>
                  <a:lnTo>
                    <a:pt x="37860" y="5357"/>
                  </a:lnTo>
                  <a:lnTo>
                    <a:pt x="38250" y="5759"/>
                  </a:lnTo>
                  <a:lnTo>
                    <a:pt x="38623" y="6173"/>
                  </a:lnTo>
                  <a:lnTo>
                    <a:pt x="38979" y="6601"/>
                  </a:lnTo>
                  <a:lnTo>
                    <a:pt x="39317" y="7041"/>
                  </a:lnTo>
                  <a:lnTo>
                    <a:pt x="39638" y="7494"/>
                  </a:lnTo>
                  <a:lnTo>
                    <a:pt x="39950" y="7951"/>
                  </a:lnTo>
                  <a:lnTo>
                    <a:pt x="40248" y="8418"/>
                  </a:lnTo>
                  <a:lnTo>
                    <a:pt x="40532" y="8895"/>
                  </a:lnTo>
                  <a:lnTo>
                    <a:pt x="40801" y="9381"/>
                  </a:lnTo>
                  <a:lnTo>
                    <a:pt x="41057" y="9877"/>
                  </a:lnTo>
                  <a:lnTo>
                    <a:pt x="41299" y="10383"/>
                  </a:lnTo>
                  <a:lnTo>
                    <a:pt x="41526" y="10898"/>
                  </a:lnTo>
                  <a:lnTo>
                    <a:pt x="41740" y="11422"/>
                  </a:lnTo>
                  <a:lnTo>
                    <a:pt x="41940" y="11956"/>
                  </a:lnTo>
                  <a:lnTo>
                    <a:pt x="42125" y="12500"/>
                  </a:lnTo>
                  <a:lnTo>
                    <a:pt x="33834" y="14764"/>
                  </a:lnTo>
                  <a:lnTo>
                    <a:pt x="33740" y="14479"/>
                  </a:lnTo>
                  <a:lnTo>
                    <a:pt x="33636" y="14195"/>
                  </a:lnTo>
                  <a:lnTo>
                    <a:pt x="33523" y="13915"/>
                  </a:lnTo>
                  <a:lnTo>
                    <a:pt x="33400" y="13637"/>
                  </a:lnTo>
                  <a:lnTo>
                    <a:pt x="33268" y="13361"/>
                  </a:lnTo>
                  <a:lnTo>
                    <a:pt x="33126" y="13088"/>
                  </a:lnTo>
                  <a:lnTo>
                    <a:pt x="32975" y="12818"/>
                  </a:lnTo>
                  <a:lnTo>
                    <a:pt x="32814" y="12550"/>
                  </a:lnTo>
                  <a:lnTo>
                    <a:pt x="32643" y="12285"/>
                  </a:lnTo>
                  <a:lnTo>
                    <a:pt x="32463" y="12022"/>
                  </a:lnTo>
                  <a:lnTo>
                    <a:pt x="32273" y="11757"/>
                  </a:lnTo>
                  <a:lnTo>
                    <a:pt x="32073" y="11499"/>
                  </a:lnTo>
                  <a:lnTo>
                    <a:pt x="31862" y="11247"/>
                  </a:lnTo>
                  <a:lnTo>
                    <a:pt x="31641" y="11001"/>
                  </a:lnTo>
                  <a:lnTo>
                    <a:pt x="31411" y="10762"/>
                  </a:lnTo>
                  <a:lnTo>
                    <a:pt x="31169" y="10529"/>
                  </a:lnTo>
                  <a:lnTo>
                    <a:pt x="30918" y="10303"/>
                  </a:lnTo>
                  <a:lnTo>
                    <a:pt x="30657" y="10083"/>
                  </a:lnTo>
                  <a:lnTo>
                    <a:pt x="30385" y="9869"/>
                  </a:lnTo>
                  <a:lnTo>
                    <a:pt x="30103" y="9662"/>
                  </a:lnTo>
                  <a:lnTo>
                    <a:pt x="29817" y="9462"/>
                  </a:lnTo>
                  <a:lnTo>
                    <a:pt x="29521" y="9270"/>
                  </a:lnTo>
                  <a:lnTo>
                    <a:pt x="29215" y="9087"/>
                  </a:lnTo>
                  <a:lnTo>
                    <a:pt x="28899" y="8912"/>
                  </a:lnTo>
                  <a:lnTo>
                    <a:pt x="28572" y="8745"/>
                  </a:lnTo>
                  <a:lnTo>
                    <a:pt x="28236" y="8587"/>
                  </a:lnTo>
                  <a:lnTo>
                    <a:pt x="27889" y="8436"/>
                  </a:lnTo>
                  <a:lnTo>
                    <a:pt x="27532" y="8295"/>
                  </a:lnTo>
                  <a:lnTo>
                    <a:pt x="27164" y="8161"/>
                  </a:lnTo>
                  <a:lnTo>
                    <a:pt x="26787" y="8036"/>
                  </a:lnTo>
                  <a:lnTo>
                    <a:pt x="26399" y="7914"/>
                  </a:lnTo>
                  <a:lnTo>
                    <a:pt x="26001" y="7806"/>
                  </a:lnTo>
                  <a:lnTo>
                    <a:pt x="25593" y="7710"/>
                  </a:lnTo>
                  <a:lnTo>
                    <a:pt x="25174" y="7627"/>
                  </a:lnTo>
                  <a:lnTo>
                    <a:pt x="24746" y="7557"/>
                  </a:lnTo>
                  <a:lnTo>
                    <a:pt x="24307" y="7500"/>
                  </a:lnTo>
                  <a:lnTo>
                    <a:pt x="23858" y="7455"/>
                  </a:lnTo>
                  <a:lnTo>
                    <a:pt x="23399" y="7423"/>
                  </a:lnTo>
                  <a:lnTo>
                    <a:pt x="22929" y="7404"/>
                  </a:lnTo>
                  <a:lnTo>
                    <a:pt x="22450" y="7398"/>
                  </a:lnTo>
                  <a:lnTo>
                    <a:pt x="21777" y="7409"/>
                  </a:lnTo>
                  <a:lnTo>
                    <a:pt x="21123" y="7442"/>
                  </a:lnTo>
                  <a:lnTo>
                    <a:pt x="20488" y="7498"/>
                  </a:lnTo>
                  <a:lnTo>
                    <a:pt x="19873" y="7576"/>
                  </a:lnTo>
                  <a:lnTo>
                    <a:pt x="19277" y="7677"/>
                  </a:lnTo>
                  <a:lnTo>
                    <a:pt x="18699" y="7800"/>
                  </a:lnTo>
                  <a:lnTo>
                    <a:pt x="18141" y="7945"/>
                  </a:lnTo>
                  <a:lnTo>
                    <a:pt x="17602" y="8112"/>
                  </a:lnTo>
                  <a:lnTo>
                    <a:pt x="17083" y="8302"/>
                  </a:lnTo>
                  <a:lnTo>
                    <a:pt x="16582" y="8514"/>
                  </a:lnTo>
                  <a:lnTo>
                    <a:pt x="16099" y="8740"/>
                  </a:lnTo>
                  <a:lnTo>
                    <a:pt x="15634" y="8986"/>
                  </a:lnTo>
                  <a:lnTo>
                    <a:pt x="15186" y="9251"/>
                  </a:lnTo>
                  <a:lnTo>
                    <a:pt x="14755" y="9534"/>
                  </a:lnTo>
                  <a:lnTo>
                    <a:pt x="14342" y="9837"/>
                  </a:lnTo>
                  <a:lnTo>
                    <a:pt x="13945" y="10159"/>
                  </a:lnTo>
                  <a:lnTo>
                    <a:pt x="13566" y="10501"/>
                  </a:lnTo>
                  <a:lnTo>
                    <a:pt x="13204" y="10861"/>
                  </a:lnTo>
                  <a:lnTo>
                    <a:pt x="12860" y="11241"/>
                  </a:lnTo>
                  <a:lnTo>
                    <a:pt x="12532" y="11639"/>
                  </a:lnTo>
                  <a:lnTo>
                    <a:pt x="12227" y="12056"/>
                  </a:lnTo>
                  <a:lnTo>
                    <a:pt x="11939" y="12489"/>
                  </a:lnTo>
                  <a:lnTo>
                    <a:pt x="11666" y="12938"/>
                  </a:lnTo>
                  <a:lnTo>
                    <a:pt x="11410" y="13405"/>
                  </a:lnTo>
                  <a:lnTo>
                    <a:pt x="11169" y="13887"/>
                  </a:lnTo>
                  <a:lnTo>
                    <a:pt x="10944" y="14387"/>
                  </a:lnTo>
                  <a:lnTo>
                    <a:pt x="10735" y="14903"/>
                  </a:lnTo>
                  <a:lnTo>
                    <a:pt x="10542" y="15435"/>
                  </a:lnTo>
                  <a:lnTo>
                    <a:pt x="10365" y="15984"/>
                  </a:lnTo>
                  <a:lnTo>
                    <a:pt x="10204" y="16550"/>
                  </a:lnTo>
                  <a:lnTo>
                    <a:pt x="10065" y="17125"/>
                  </a:lnTo>
                  <a:lnTo>
                    <a:pt x="9940" y="17713"/>
                  </a:lnTo>
                  <a:lnTo>
                    <a:pt x="9830" y="18316"/>
                  </a:lnTo>
                  <a:lnTo>
                    <a:pt x="9735" y="18933"/>
                  </a:lnTo>
                  <a:lnTo>
                    <a:pt x="9654" y="19564"/>
                  </a:lnTo>
                  <a:lnTo>
                    <a:pt x="9588" y="20208"/>
                  </a:lnTo>
                  <a:lnTo>
                    <a:pt x="9537" y="20867"/>
                  </a:lnTo>
                  <a:lnTo>
                    <a:pt x="9500" y="21540"/>
                  </a:lnTo>
                  <a:lnTo>
                    <a:pt x="9478" y="22227"/>
                  </a:lnTo>
                  <a:lnTo>
                    <a:pt x="9471" y="22928"/>
                  </a:lnTo>
                  <a:lnTo>
                    <a:pt x="9478" y="23624"/>
                  </a:lnTo>
                  <a:lnTo>
                    <a:pt x="9500" y="24308"/>
                  </a:lnTo>
                  <a:lnTo>
                    <a:pt x="9537" y="24981"/>
                  </a:lnTo>
                  <a:lnTo>
                    <a:pt x="9588" y="25642"/>
                  </a:lnTo>
                  <a:lnTo>
                    <a:pt x="9654" y="26292"/>
                  </a:lnTo>
                  <a:lnTo>
                    <a:pt x="9735" y="26931"/>
                  </a:lnTo>
                  <a:lnTo>
                    <a:pt x="9830" y="27558"/>
                  </a:lnTo>
                  <a:lnTo>
                    <a:pt x="9940" y="28173"/>
                  </a:lnTo>
                  <a:lnTo>
                    <a:pt x="10065" y="28777"/>
                  </a:lnTo>
                  <a:lnTo>
                    <a:pt x="10204" y="29370"/>
                  </a:lnTo>
                  <a:lnTo>
                    <a:pt x="10365" y="29942"/>
                  </a:lnTo>
                  <a:lnTo>
                    <a:pt x="10543" y="30499"/>
                  </a:lnTo>
                  <a:lnTo>
                    <a:pt x="10738" y="31039"/>
                  </a:lnTo>
                  <a:lnTo>
                    <a:pt x="10949" y="31564"/>
                  </a:lnTo>
                  <a:lnTo>
                    <a:pt x="11177" y="32072"/>
                  </a:lnTo>
                  <a:lnTo>
                    <a:pt x="11421" y="32565"/>
                  </a:lnTo>
                  <a:lnTo>
                    <a:pt x="11682" y="33042"/>
                  </a:lnTo>
                  <a:lnTo>
                    <a:pt x="11959" y="33502"/>
                  </a:lnTo>
                  <a:lnTo>
                    <a:pt x="12253" y="33947"/>
                  </a:lnTo>
                  <a:lnTo>
                    <a:pt x="12564" y="34376"/>
                  </a:lnTo>
                  <a:lnTo>
                    <a:pt x="12892" y="34788"/>
                  </a:lnTo>
                  <a:lnTo>
                    <a:pt x="13237" y="35181"/>
                  </a:lnTo>
                  <a:lnTo>
                    <a:pt x="13601" y="35556"/>
                  </a:lnTo>
                  <a:lnTo>
                    <a:pt x="13982" y="35912"/>
                  </a:lnTo>
                  <a:lnTo>
                    <a:pt x="14382" y="36250"/>
                  </a:lnTo>
                  <a:lnTo>
                    <a:pt x="14799" y="36569"/>
                  </a:lnTo>
                  <a:lnTo>
                    <a:pt x="15234" y="36870"/>
                  </a:lnTo>
                  <a:lnTo>
                    <a:pt x="15687" y="37152"/>
                  </a:lnTo>
                  <a:lnTo>
                    <a:pt x="16157" y="37416"/>
                  </a:lnTo>
                  <a:lnTo>
                    <a:pt x="16646" y="37661"/>
                  </a:lnTo>
                  <a:lnTo>
                    <a:pt x="17159" y="37885"/>
                  </a:lnTo>
                  <a:lnTo>
                    <a:pt x="17693" y="38086"/>
                  </a:lnTo>
                  <a:lnTo>
                    <a:pt x="18246" y="38263"/>
                  </a:lnTo>
                  <a:lnTo>
                    <a:pt x="18819" y="38416"/>
                  </a:lnTo>
                  <a:lnTo>
                    <a:pt x="19412" y="38546"/>
                  </a:lnTo>
                  <a:lnTo>
                    <a:pt x="20025" y="38652"/>
                  </a:lnTo>
                  <a:lnTo>
                    <a:pt x="20657" y="38735"/>
                  </a:lnTo>
                  <a:lnTo>
                    <a:pt x="21309" y="38794"/>
                  </a:lnTo>
                  <a:lnTo>
                    <a:pt x="21981" y="38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489019" y="4299404"/>
              <a:ext cx="45378" cy="46239"/>
            </a:xfrm>
            <a:custGeom>
              <a:avLst/>
              <a:pathLst>
                <a:path w="45378" h="46239">
                  <a:moveTo>
                    <a:pt x="45378" y="22928"/>
                  </a:moveTo>
                  <a:lnTo>
                    <a:pt x="45362" y="23971"/>
                  </a:lnTo>
                  <a:lnTo>
                    <a:pt x="45316" y="24994"/>
                  </a:lnTo>
                  <a:lnTo>
                    <a:pt x="45237" y="25999"/>
                  </a:lnTo>
                  <a:lnTo>
                    <a:pt x="45128" y="26984"/>
                  </a:lnTo>
                  <a:lnTo>
                    <a:pt x="44987" y="27951"/>
                  </a:lnTo>
                  <a:lnTo>
                    <a:pt x="44816" y="28898"/>
                  </a:lnTo>
                  <a:lnTo>
                    <a:pt x="44612" y="29826"/>
                  </a:lnTo>
                  <a:lnTo>
                    <a:pt x="44378" y="30734"/>
                  </a:lnTo>
                  <a:lnTo>
                    <a:pt x="44112" y="31624"/>
                  </a:lnTo>
                  <a:lnTo>
                    <a:pt x="43816" y="32495"/>
                  </a:lnTo>
                  <a:lnTo>
                    <a:pt x="43489" y="33343"/>
                  </a:lnTo>
                  <a:lnTo>
                    <a:pt x="43136" y="34167"/>
                  </a:lnTo>
                  <a:lnTo>
                    <a:pt x="42755" y="34966"/>
                  </a:lnTo>
                  <a:lnTo>
                    <a:pt x="42346" y="35740"/>
                  </a:lnTo>
                  <a:lnTo>
                    <a:pt x="41910" y="36489"/>
                  </a:lnTo>
                  <a:lnTo>
                    <a:pt x="41447" y="37213"/>
                  </a:lnTo>
                  <a:lnTo>
                    <a:pt x="40956" y="37912"/>
                  </a:lnTo>
                  <a:lnTo>
                    <a:pt x="40438" y="38587"/>
                  </a:lnTo>
                  <a:lnTo>
                    <a:pt x="39892" y="39237"/>
                  </a:lnTo>
                  <a:lnTo>
                    <a:pt x="39319" y="39861"/>
                  </a:lnTo>
                  <a:lnTo>
                    <a:pt x="38719" y="40459"/>
                  </a:lnTo>
                  <a:lnTo>
                    <a:pt x="38093" y="41030"/>
                  </a:lnTo>
                  <a:lnTo>
                    <a:pt x="37441" y="41572"/>
                  </a:lnTo>
                  <a:lnTo>
                    <a:pt x="36763" y="42086"/>
                  </a:lnTo>
                  <a:lnTo>
                    <a:pt x="36058" y="42572"/>
                  </a:lnTo>
                  <a:lnTo>
                    <a:pt x="35328" y="43030"/>
                  </a:lnTo>
                  <a:lnTo>
                    <a:pt x="34571" y="43460"/>
                  </a:lnTo>
                  <a:lnTo>
                    <a:pt x="33788" y="43861"/>
                  </a:lnTo>
                  <a:lnTo>
                    <a:pt x="32979" y="44235"/>
                  </a:lnTo>
                  <a:lnTo>
                    <a:pt x="32144" y="44581"/>
                  </a:lnTo>
                  <a:lnTo>
                    <a:pt x="31291" y="44896"/>
                  </a:lnTo>
                  <a:lnTo>
                    <a:pt x="30416" y="45178"/>
                  </a:lnTo>
                  <a:lnTo>
                    <a:pt x="29518" y="45427"/>
                  </a:lnTo>
                  <a:lnTo>
                    <a:pt x="28598" y="45642"/>
                  </a:lnTo>
                  <a:lnTo>
                    <a:pt x="27656" y="45825"/>
                  </a:lnTo>
                  <a:lnTo>
                    <a:pt x="26691" y="45974"/>
                  </a:lnTo>
                  <a:lnTo>
                    <a:pt x="25704" y="46090"/>
                  </a:lnTo>
                  <a:lnTo>
                    <a:pt x="24695" y="46173"/>
                  </a:lnTo>
                  <a:lnTo>
                    <a:pt x="23663" y="46223"/>
                  </a:lnTo>
                  <a:lnTo>
                    <a:pt x="22609" y="46239"/>
                  </a:lnTo>
                  <a:lnTo>
                    <a:pt x="21494" y="46222"/>
                  </a:lnTo>
                  <a:lnTo>
                    <a:pt x="20407" y="46170"/>
                  </a:lnTo>
                  <a:lnTo>
                    <a:pt x="19349" y="46084"/>
                  </a:lnTo>
                  <a:lnTo>
                    <a:pt x="18318" y="45964"/>
                  </a:lnTo>
                  <a:lnTo>
                    <a:pt x="17315" y="45809"/>
                  </a:lnTo>
                  <a:lnTo>
                    <a:pt x="16341" y="45619"/>
                  </a:lnTo>
                  <a:lnTo>
                    <a:pt x="15394" y="45395"/>
                  </a:lnTo>
                  <a:lnTo>
                    <a:pt x="14476" y="45137"/>
                  </a:lnTo>
                  <a:lnTo>
                    <a:pt x="13586" y="44844"/>
                  </a:lnTo>
                  <a:lnTo>
                    <a:pt x="12723" y="44517"/>
                  </a:lnTo>
                  <a:lnTo>
                    <a:pt x="11895" y="44153"/>
                  </a:lnTo>
                  <a:lnTo>
                    <a:pt x="11094" y="43762"/>
                  </a:lnTo>
                  <a:lnTo>
                    <a:pt x="10321" y="43344"/>
                  </a:lnTo>
                  <a:lnTo>
                    <a:pt x="9575" y="42900"/>
                  </a:lnTo>
                  <a:lnTo>
                    <a:pt x="8857" y="42428"/>
                  </a:lnTo>
                  <a:lnTo>
                    <a:pt x="8166" y="41930"/>
                  </a:lnTo>
                  <a:lnTo>
                    <a:pt x="7502" y="41405"/>
                  </a:lnTo>
                  <a:lnTo>
                    <a:pt x="6866" y="40854"/>
                  </a:lnTo>
                  <a:lnTo>
                    <a:pt x="6257" y="40275"/>
                  </a:lnTo>
                  <a:lnTo>
                    <a:pt x="5676" y="39670"/>
                  </a:lnTo>
                  <a:lnTo>
                    <a:pt x="5122" y="39033"/>
                  </a:lnTo>
                  <a:lnTo>
                    <a:pt x="4597" y="38374"/>
                  </a:lnTo>
                  <a:lnTo>
                    <a:pt x="4099" y="37691"/>
                  </a:lnTo>
                  <a:lnTo>
                    <a:pt x="3630" y="36986"/>
                  </a:lnTo>
                  <a:lnTo>
                    <a:pt x="3188" y="36258"/>
                  </a:lnTo>
                  <a:lnTo>
                    <a:pt x="2775" y="35506"/>
                  </a:lnTo>
                  <a:lnTo>
                    <a:pt x="2390" y="34732"/>
                  </a:lnTo>
                  <a:lnTo>
                    <a:pt x="2033" y="33935"/>
                  </a:lnTo>
                  <a:lnTo>
                    <a:pt x="1704" y="33115"/>
                  </a:lnTo>
                  <a:lnTo>
                    <a:pt x="1403" y="32272"/>
                  </a:lnTo>
                  <a:lnTo>
                    <a:pt x="1136" y="31409"/>
                  </a:lnTo>
                  <a:lnTo>
                    <a:pt x="898" y="30530"/>
                  </a:lnTo>
                  <a:lnTo>
                    <a:pt x="687" y="29636"/>
                  </a:lnTo>
                  <a:lnTo>
                    <a:pt x="505" y="28725"/>
                  </a:lnTo>
                  <a:lnTo>
                    <a:pt x="350" y="27799"/>
                  </a:lnTo>
                  <a:lnTo>
                    <a:pt x="224" y="26857"/>
                  </a:lnTo>
                  <a:lnTo>
                    <a:pt x="126" y="25898"/>
                  </a:lnTo>
                  <a:lnTo>
                    <a:pt x="56" y="24924"/>
                  </a:lnTo>
                  <a:lnTo>
                    <a:pt x="14" y="23934"/>
                  </a:lnTo>
                  <a:lnTo>
                    <a:pt x="0" y="22928"/>
                  </a:lnTo>
                  <a:lnTo>
                    <a:pt x="14" y="21886"/>
                  </a:lnTo>
                  <a:lnTo>
                    <a:pt x="58" y="20864"/>
                  </a:lnTo>
                  <a:lnTo>
                    <a:pt x="132" y="19863"/>
                  </a:lnTo>
                  <a:lnTo>
                    <a:pt x="234" y="18882"/>
                  </a:lnTo>
                  <a:lnTo>
                    <a:pt x="366" y="17921"/>
                  </a:lnTo>
                  <a:lnTo>
                    <a:pt x="528" y="16981"/>
                  </a:lnTo>
                  <a:lnTo>
                    <a:pt x="718" y="16062"/>
                  </a:lnTo>
                  <a:lnTo>
                    <a:pt x="938" y="15162"/>
                  </a:lnTo>
                  <a:lnTo>
                    <a:pt x="1188" y="14283"/>
                  </a:lnTo>
                  <a:lnTo>
                    <a:pt x="1466" y="13425"/>
                  </a:lnTo>
                  <a:lnTo>
                    <a:pt x="1780" y="12589"/>
                  </a:lnTo>
                  <a:lnTo>
                    <a:pt x="2121" y="11779"/>
                  </a:lnTo>
                  <a:lnTo>
                    <a:pt x="2489" y="10995"/>
                  </a:lnTo>
                  <a:lnTo>
                    <a:pt x="2885" y="10236"/>
                  </a:lnTo>
                  <a:lnTo>
                    <a:pt x="3308" y="9503"/>
                  </a:lnTo>
                  <a:lnTo>
                    <a:pt x="3759" y="8795"/>
                  </a:lnTo>
                  <a:lnTo>
                    <a:pt x="4237" y="8112"/>
                  </a:lnTo>
                  <a:lnTo>
                    <a:pt x="4742" y="7455"/>
                  </a:lnTo>
                  <a:lnTo>
                    <a:pt x="5275" y="6824"/>
                  </a:lnTo>
                  <a:lnTo>
                    <a:pt x="5835" y="6218"/>
                  </a:lnTo>
                  <a:lnTo>
                    <a:pt x="6429" y="5632"/>
                  </a:lnTo>
                  <a:lnTo>
                    <a:pt x="7048" y="5075"/>
                  </a:lnTo>
                  <a:lnTo>
                    <a:pt x="7694" y="4546"/>
                  </a:lnTo>
                  <a:lnTo>
                    <a:pt x="8366" y="4044"/>
                  </a:lnTo>
                  <a:lnTo>
                    <a:pt x="9064" y="3571"/>
                  </a:lnTo>
                  <a:lnTo>
                    <a:pt x="9788" y="3126"/>
                  </a:lnTo>
                  <a:lnTo>
                    <a:pt x="10539" y="2709"/>
                  </a:lnTo>
                  <a:lnTo>
                    <a:pt x="11315" y="2320"/>
                  </a:lnTo>
                  <a:lnTo>
                    <a:pt x="12118" y="1959"/>
                  </a:lnTo>
                  <a:lnTo>
                    <a:pt x="12947" y="1626"/>
                  </a:lnTo>
                  <a:lnTo>
                    <a:pt x="13807" y="1317"/>
                  </a:lnTo>
                  <a:lnTo>
                    <a:pt x="14693" y="1040"/>
                  </a:lnTo>
                  <a:lnTo>
                    <a:pt x="15603" y="796"/>
                  </a:lnTo>
                  <a:lnTo>
                    <a:pt x="16539" y="585"/>
                  </a:lnTo>
                  <a:lnTo>
                    <a:pt x="17499" y="406"/>
                  </a:lnTo>
                  <a:lnTo>
                    <a:pt x="18484" y="260"/>
                  </a:lnTo>
                  <a:lnTo>
                    <a:pt x="19494" y="146"/>
                  </a:lnTo>
                  <a:lnTo>
                    <a:pt x="20529" y="65"/>
                  </a:lnTo>
                  <a:lnTo>
                    <a:pt x="21588" y="16"/>
                  </a:lnTo>
                  <a:lnTo>
                    <a:pt x="22673" y="0"/>
                  </a:lnTo>
                  <a:lnTo>
                    <a:pt x="23757" y="16"/>
                  </a:lnTo>
                  <a:lnTo>
                    <a:pt x="24816" y="65"/>
                  </a:lnTo>
                  <a:lnTo>
                    <a:pt x="25849" y="146"/>
                  </a:lnTo>
                  <a:lnTo>
                    <a:pt x="26857" y="260"/>
                  </a:lnTo>
                  <a:lnTo>
                    <a:pt x="27839" y="406"/>
                  </a:lnTo>
                  <a:lnTo>
                    <a:pt x="28796" y="585"/>
                  </a:lnTo>
                  <a:lnTo>
                    <a:pt x="29727" y="796"/>
                  </a:lnTo>
                  <a:lnTo>
                    <a:pt x="30632" y="1040"/>
                  </a:lnTo>
                  <a:lnTo>
                    <a:pt x="31513" y="1317"/>
                  </a:lnTo>
                  <a:lnTo>
                    <a:pt x="32367" y="1626"/>
                  </a:lnTo>
                  <a:lnTo>
                    <a:pt x="33202" y="1965"/>
                  </a:lnTo>
                  <a:lnTo>
                    <a:pt x="34009" y="2331"/>
                  </a:lnTo>
                  <a:lnTo>
                    <a:pt x="34789" y="2725"/>
                  </a:lnTo>
                  <a:lnTo>
                    <a:pt x="35541" y="3146"/>
                  </a:lnTo>
                  <a:lnTo>
                    <a:pt x="36266" y="3595"/>
                  </a:lnTo>
                  <a:lnTo>
                    <a:pt x="36963" y="4071"/>
                  </a:lnTo>
                  <a:lnTo>
                    <a:pt x="37633" y="4575"/>
                  </a:lnTo>
                  <a:lnTo>
                    <a:pt x="38276" y="5106"/>
                  </a:lnTo>
                  <a:lnTo>
                    <a:pt x="38891" y="5664"/>
                  </a:lnTo>
                  <a:lnTo>
                    <a:pt x="39479" y="6250"/>
                  </a:lnTo>
                  <a:lnTo>
                    <a:pt x="40045" y="6862"/>
                  </a:lnTo>
                  <a:lnTo>
                    <a:pt x="40583" y="7499"/>
                  </a:lnTo>
                  <a:lnTo>
                    <a:pt x="41093" y="8160"/>
                  </a:lnTo>
                  <a:lnTo>
                    <a:pt x="41576" y="8847"/>
                  </a:lnTo>
                  <a:lnTo>
                    <a:pt x="42030" y="9558"/>
                  </a:lnTo>
                  <a:lnTo>
                    <a:pt x="42456" y="10295"/>
                  </a:lnTo>
                  <a:lnTo>
                    <a:pt x="42854" y="11056"/>
                  </a:lnTo>
                  <a:lnTo>
                    <a:pt x="43224" y="11842"/>
                  </a:lnTo>
                  <a:lnTo>
                    <a:pt x="43565" y="12653"/>
                  </a:lnTo>
                  <a:lnTo>
                    <a:pt x="43879" y="13489"/>
                  </a:lnTo>
                  <a:lnTo>
                    <a:pt x="44164" y="14341"/>
                  </a:lnTo>
                  <a:lnTo>
                    <a:pt x="44419" y="15213"/>
                  </a:lnTo>
                  <a:lnTo>
                    <a:pt x="44644" y="16106"/>
                  </a:lnTo>
                  <a:lnTo>
                    <a:pt x="44839" y="17020"/>
                  </a:lnTo>
                  <a:lnTo>
                    <a:pt x="45003" y="17953"/>
                  </a:lnTo>
                  <a:lnTo>
                    <a:pt x="45138" y="18907"/>
                  </a:lnTo>
                  <a:lnTo>
                    <a:pt x="45243" y="19882"/>
                  </a:lnTo>
                  <a:lnTo>
                    <a:pt x="45318" y="20877"/>
                  </a:lnTo>
                  <a:lnTo>
                    <a:pt x="45363" y="21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498490" y="4306802"/>
              <a:ext cx="26308" cy="31442"/>
            </a:xfrm>
            <a:custGeom>
              <a:avLst/>
              <a:pathLst>
                <a:path w="26308" h="31442">
                  <a:moveTo>
                    <a:pt x="26308" y="15530"/>
                  </a:moveTo>
                  <a:lnTo>
                    <a:pt x="26300" y="14829"/>
                  </a:lnTo>
                  <a:lnTo>
                    <a:pt x="26274" y="14142"/>
                  </a:lnTo>
                  <a:lnTo>
                    <a:pt x="26231" y="13469"/>
                  </a:lnTo>
                  <a:lnTo>
                    <a:pt x="26170" y="12810"/>
                  </a:lnTo>
                  <a:lnTo>
                    <a:pt x="26093" y="12165"/>
                  </a:lnTo>
                  <a:lnTo>
                    <a:pt x="25998" y="11535"/>
                  </a:lnTo>
                  <a:lnTo>
                    <a:pt x="25886" y="10918"/>
                  </a:lnTo>
                  <a:lnTo>
                    <a:pt x="25757" y="10315"/>
                  </a:lnTo>
                  <a:lnTo>
                    <a:pt x="25611" y="9726"/>
                  </a:lnTo>
                  <a:lnTo>
                    <a:pt x="25447" y="9152"/>
                  </a:lnTo>
                  <a:lnTo>
                    <a:pt x="25273" y="8586"/>
                  </a:lnTo>
                  <a:lnTo>
                    <a:pt x="25082" y="8037"/>
                  </a:lnTo>
                  <a:lnTo>
                    <a:pt x="24875" y="7504"/>
                  </a:lnTo>
                  <a:lnTo>
                    <a:pt x="24651" y="6988"/>
                  </a:lnTo>
                  <a:lnTo>
                    <a:pt x="24411" y="6489"/>
                  </a:lnTo>
                  <a:lnTo>
                    <a:pt x="24154" y="6006"/>
                  </a:lnTo>
                  <a:lnTo>
                    <a:pt x="23880" y="5540"/>
                  </a:lnTo>
                  <a:lnTo>
                    <a:pt x="23590" y="5090"/>
                  </a:lnTo>
                  <a:lnTo>
                    <a:pt x="23283" y="4657"/>
                  </a:lnTo>
                  <a:lnTo>
                    <a:pt x="22960" y="4241"/>
                  </a:lnTo>
                  <a:lnTo>
                    <a:pt x="22620" y="3842"/>
                  </a:lnTo>
                  <a:lnTo>
                    <a:pt x="22265" y="3463"/>
                  </a:lnTo>
                  <a:lnTo>
                    <a:pt x="21893" y="3102"/>
                  </a:lnTo>
                  <a:lnTo>
                    <a:pt x="21506" y="2761"/>
                  </a:lnTo>
                  <a:lnTo>
                    <a:pt x="21102" y="2439"/>
                  </a:lnTo>
                  <a:lnTo>
                    <a:pt x="20683" y="2136"/>
                  </a:lnTo>
                  <a:lnTo>
                    <a:pt x="20248" y="1852"/>
                  </a:lnTo>
                  <a:lnTo>
                    <a:pt x="19796" y="1588"/>
                  </a:lnTo>
                  <a:lnTo>
                    <a:pt x="19329" y="1342"/>
                  </a:lnTo>
                  <a:lnTo>
                    <a:pt x="18846" y="1116"/>
                  </a:lnTo>
                  <a:lnTo>
                    <a:pt x="18353" y="904"/>
                  </a:lnTo>
                  <a:lnTo>
                    <a:pt x="17845" y="714"/>
                  </a:lnTo>
                  <a:lnTo>
                    <a:pt x="17320" y="546"/>
                  </a:lnTo>
                  <a:lnTo>
                    <a:pt x="16780" y="401"/>
                  </a:lnTo>
                  <a:lnTo>
                    <a:pt x="16223" y="279"/>
                  </a:lnTo>
                  <a:lnTo>
                    <a:pt x="15651" y="178"/>
                  </a:lnTo>
                  <a:lnTo>
                    <a:pt x="15062" y="100"/>
                  </a:lnTo>
                  <a:lnTo>
                    <a:pt x="14458" y="44"/>
                  </a:lnTo>
                  <a:lnTo>
                    <a:pt x="13838" y="11"/>
                  </a:lnTo>
                  <a:lnTo>
                    <a:pt x="13202" y="0"/>
                  </a:lnTo>
                  <a:lnTo>
                    <a:pt x="12553" y="11"/>
                  </a:lnTo>
                  <a:lnTo>
                    <a:pt x="11920" y="44"/>
                  </a:lnTo>
                  <a:lnTo>
                    <a:pt x="11303" y="100"/>
                  </a:lnTo>
                  <a:lnTo>
                    <a:pt x="10702" y="178"/>
                  </a:lnTo>
                  <a:lnTo>
                    <a:pt x="10116" y="279"/>
                  </a:lnTo>
                  <a:lnTo>
                    <a:pt x="9547" y="401"/>
                  </a:lnTo>
                  <a:lnTo>
                    <a:pt x="8994" y="546"/>
                  </a:lnTo>
                  <a:lnTo>
                    <a:pt x="8457" y="714"/>
                  </a:lnTo>
                  <a:lnTo>
                    <a:pt x="7935" y="904"/>
                  </a:lnTo>
                  <a:lnTo>
                    <a:pt x="7430" y="1116"/>
                  </a:lnTo>
                  <a:lnTo>
                    <a:pt x="6947" y="1342"/>
                  </a:lnTo>
                  <a:lnTo>
                    <a:pt x="6479" y="1588"/>
                  </a:lnTo>
                  <a:lnTo>
                    <a:pt x="6028" y="1852"/>
                  </a:lnTo>
                  <a:lnTo>
                    <a:pt x="5593" y="2136"/>
                  </a:lnTo>
                  <a:lnTo>
                    <a:pt x="5174" y="2439"/>
                  </a:lnTo>
                  <a:lnTo>
                    <a:pt x="4770" y="2761"/>
                  </a:lnTo>
                  <a:lnTo>
                    <a:pt x="4383" y="3102"/>
                  </a:lnTo>
                  <a:lnTo>
                    <a:pt x="4011" y="3463"/>
                  </a:lnTo>
                  <a:lnTo>
                    <a:pt x="3656" y="3842"/>
                  </a:lnTo>
                  <a:lnTo>
                    <a:pt x="3316" y="4241"/>
                  </a:lnTo>
                  <a:lnTo>
                    <a:pt x="2993" y="4657"/>
                  </a:lnTo>
                  <a:lnTo>
                    <a:pt x="2686" y="5090"/>
                  </a:lnTo>
                  <a:lnTo>
                    <a:pt x="2396" y="5540"/>
                  </a:lnTo>
                  <a:lnTo>
                    <a:pt x="2122" y="6006"/>
                  </a:lnTo>
                  <a:lnTo>
                    <a:pt x="1865" y="6489"/>
                  </a:lnTo>
                  <a:lnTo>
                    <a:pt x="1625" y="6988"/>
                  </a:lnTo>
                  <a:lnTo>
                    <a:pt x="1401" y="7504"/>
                  </a:lnTo>
                  <a:lnTo>
                    <a:pt x="1193" y="8037"/>
                  </a:lnTo>
                  <a:lnTo>
                    <a:pt x="1003" y="8586"/>
                  </a:lnTo>
                  <a:lnTo>
                    <a:pt x="829" y="9152"/>
                  </a:lnTo>
                  <a:lnTo>
                    <a:pt x="671" y="9726"/>
                  </a:lnTo>
                  <a:lnTo>
                    <a:pt x="530" y="10315"/>
                  </a:lnTo>
                  <a:lnTo>
                    <a:pt x="406" y="10918"/>
                  </a:lnTo>
                  <a:lnTo>
                    <a:pt x="298" y="11535"/>
                  </a:lnTo>
                  <a:lnTo>
                    <a:pt x="207" y="12165"/>
                  </a:lnTo>
                  <a:lnTo>
                    <a:pt x="132" y="12810"/>
                  </a:lnTo>
                  <a:lnTo>
                    <a:pt x="74" y="13469"/>
                  </a:lnTo>
                  <a:lnTo>
                    <a:pt x="33" y="14142"/>
                  </a:lnTo>
                  <a:lnTo>
                    <a:pt x="8" y="14829"/>
                  </a:lnTo>
                  <a:lnTo>
                    <a:pt x="0" y="15530"/>
                  </a:lnTo>
                  <a:lnTo>
                    <a:pt x="8" y="16225"/>
                  </a:lnTo>
                  <a:lnTo>
                    <a:pt x="33" y="16910"/>
                  </a:lnTo>
                  <a:lnTo>
                    <a:pt x="74" y="17583"/>
                  </a:lnTo>
                  <a:lnTo>
                    <a:pt x="132" y="18244"/>
                  </a:lnTo>
                  <a:lnTo>
                    <a:pt x="207" y="18894"/>
                  </a:lnTo>
                  <a:lnTo>
                    <a:pt x="298" y="19532"/>
                  </a:lnTo>
                  <a:lnTo>
                    <a:pt x="406" y="20159"/>
                  </a:lnTo>
                  <a:lnTo>
                    <a:pt x="530" y="20775"/>
                  </a:lnTo>
                  <a:lnTo>
                    <a:pt x="671" y="21379"/>
                  </a:lnTo>
                  <a:lnTo>
                    <a:pt x="829" y="21971"/>
                  </a:lnTo>
                  <a:lnTo>
                    <a:pt x="1009" y="22544"/>
                  </a:lnTo>
                  <a:lnTo>
                    <a:pt x="1205" y="23100"/>
                  </a:lnTo>
                  <a:lnTo>
                    <a:pt x="1417" y="23641"/>
                  </a:lnTo>
                  <a:lnTo>
                    <a:pt x="1645" y="24165"/>
                  </a:lnTo>
                  <a:lnTo>
                    <a:pt x="1889" y="24674"/>
                  </a:lnTo>
                  <a:lnTo>
                    <a:pt x="2149" y="25167"/>
                  </a:lnTo>
                  <a:lnTo>
                    <a:pt x="2425" y="25643"/>
                  </a:lnTo>
                  <a:lnTo>
                    <a:pt x="2716" y="26104"/>
                  </a:lnTo>
                  <a:lnTo>
                    <a:pt x="3024" y="26549"/>
                  </a:lnTo>
                  <a:lnTo>
                    <a:pt x="3348" y="26978"/>
                  </a:lnTo>
                  <a:lnTo>
                    <a:pt x="3688" y="27390"/>
                  </a:lnTo>
                  <a:lnTo>
                    <a:pt x="4043" y="27783"/>
                  </a:lnTo>
                  <a:lnTo>
                    <a:pt x="4415" y="28158"/>
                  </a:lnTo>
                  <a:lnTo>
                    <a:pt x="4802" y="28514"/>
                  </a:lnTo>
                  <a:lnTo>
                    <a:pt x="5205" y="28851"/>
                  </a:lnTo>
                  <a:lnTo>
                    <a:pt x="5625" y="29171"/>
                  </a:lnTo>
                  <a:lnTo>
                    <a:pt x="6060" y="29471"/>
                  </a:lnTo>
                  <a:lnTo>
                    <a:pt x="6511" y="29754"/>
                  </a:lnTo>
                  <a:lnTo>
                    <a:pt x="6978" y="30017"/>
                  </a:lnTo>
                  <a:lnTo>
                    <a:pt x="7462" y="30263"/>
                  </a:lnTo>
                  <a:lnTo>
                    <a:pt x="7960" y="30487"/>
                  </a:lnTo>
                  <a:lnTo>
                    <a:pt x="8474" y="30687"/>
                  </a:lnTo>
                  <a:lnTo>
                    <a:pt x="9004" y="30864"/>
                  </a:lnTo>
                  <a:lnTo>
                    <a:pt x="9548" y="31018"/>
                  </a:lnTo>
                  <a:lnTo>
                    <a:pt x="10108" y="31147"/>
                  </a:lnTo>
                  <a:lnTo>
                    <a:pt x="10684" y="31254"/>
                  </a:lnTo>
                  <a:lnTo>
                    <a:pt x="11274" y="31336"/>
                  </a:lnTo>
                  <a:lnTo>
                    <a:pt x="11880" y="31395"/>
                  </a:lnTo>
                  <a:lnTo>
                    <a:pt x="12501" y="31431"/>
                  </a:lnTo>
                  <a:lnTo>
                    <a:pt x="13138" y="31442"/>
                  </a:lnTo>
                  <a:lnTo>
                    <a:pt x="13817" y="31431"/>
                  </a:lnTo>
                  <a:lnTo>
                    <a:pt x="14477" y="31395"/>
                  </a:lnTo>
                  <a:lnTo>
                    <a:pt x="15118" y="31336"/>
                  </a:lnTo>
                  <a:lnTo>
                    <a:pt x="15740" y="31254"/>
                  </a:lnTo>
                  <a:lnTo>
                    <a:pt x="16343" y="31147"/>
                  </a:lnTo>
                  <a:lnTo>
                    <a:pt x="16926" y="31018"/>
                  </a:lnTo>
                  <a:lnTo>
                    <a:pt x="17491" y="30864"/>
                  </a:lnTo>
                  <a:lnTo>
                    <a:pt x="18036" y="30687"/>
                  </a:lnTo>
                  <a:lnTo>
                    <a:pt x="18562" y="30487"/>
                  </a:lnTo>
                  <a:lnTo>
                    <a:pt x="19069" y="30263"/>
                  </a:lnTo>
                  <a:lnTo>
                    <a:pt x="19558" y="30011"/>
                  </a:lnTo>
                  <a:lnTo>
                    <a:pt x="20029" y="29742"/>
                  </a:lnTo>
                  <a:lnTo>
                    <a:pt x="20481" y="29455"/>
                  </a:lnTo>
                  <a:lnTo>
                    <a:pt x="20916" y="29150"/>
                  </a:lnTo>
                  <a:lnTo>
                    <a:pt x="21333" y="28828"/>
                  </a:lnTo>
                  <a:lnTo>
                    <a:pt x="21733" y="28487"/>
                  </a:lnTo>
                  <a:lnTo>
                    <a:pt x="22114" y="28128"/>
                  </a:lnTo>
                  <a:lnTo>
                    <a:pt x="22478" y="27752"/>
                  </a:lnTo>
                  <a:lnTo>
                    <a:pt x="22823" y="27358"/>
                  </a:lnTo>
                  <a:lnTo>
                    <a:pt x="23151" y="26946"/>
                  </a:lnTo>
                  <a:lnTo>
                    <a:pt x="23468" y="26511"/>
                  </a:lnTo>
                  <a:lnTo>
                    <a:pt x="23767" y="26061"/>
                  </a:lnTo>
                  <a:lnTo>
                    <a:pt x="24050" y="25595"/>
                  </a:lnTo>
                  <a:lnTo>
                    <a:pt x="24315" y="25114"/>
                  </a:lnTo>
                  <a:lnTo>
                    <a:pt x="24562" y="24618"/>
                  </a:lnTo>
                  <a:lnTo>
                    <a:pt x="24793" y="24107"/>
                  </a:lnTo>
                  <a:lnTo>
                    <a:pt x="25006" y="23580"/>
                  </a:lnTo>
                  <a:lnTo>
                    <a:pt x="25202" y="23038"/>
                  </a:lnTo>
                  <a:lnTo>
                    <a:pt x="25381" y="22480"/>
                  </a:lnTo>
                  <a:lnTo>
                    <a:pt x="25543" y="21908"/>
                  </a:lnTo>
                  <a:lnTo>
                    <a:pt x="25688" y="21316"/>
                  </a:lnTo>
                  <a:lnTo>
                    <a:pt x="25818" y="20714"/>
                  </a:lnTo>
                  <a:lnTo>
                    <a:pt x="25933" y="20101"/>
                  </a:lnTo>
                  <a:lnTo>
                    <a:pt x="26033" y="19479"/>
                  </a:lnTo>
                  <a:lnTo>
                    <a:pt x="26117" y="18846"/>
                  </a:lnTo>
                  <a:lnTo>
                    <a:pt x="26186" y="18203"/>
                  </a:lnTo>
                  <a:lnTo>
                    <a:pt x="26239" y="17550"/>
                  </a:lnTo>
                  <a:lnTo>
                    <a:pt x="26278" y="16887"/>
                  </a:lnTo>
                  <a:lnTo>
                    <a:pt x="26301" y="162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537873" y="4300073"/>
              <a:ext cx="38458" cy="44932"/>
            </a:xfrm>
            <a:custGeom>
              <a:avLst/>
              <a:pathLst>
                <a:path w="38458" h="44932">
                  <a:moveTo>
                    <a:pt x="23917" y="7270"/>
                  </a:moveTo>
                  <a:lnTo>
                    <a:pt x="23917" y="44932"/>
                  </a:lnTo>
                  <a:lnTo>
                    <a:pt x="14509" y="44932"/>
                  </a:lnTo>
                  <a:lnTo>
                    <a:pt x="14509" y="7270"/>
                  </a:lnTo>
                  <a:lnTo>
                    <a:pt x="0" y="7270"/>
                  </a:lnTo>
                  <a:lnTo>
                    <a:pt x="0" y="0"/>
                  </a:lnTo>
                  <a:lnTo>
                    <a:pt x="38458" y="0"/>
                  </a:lnTo>
                  <a:lnTo>
                    <a:pt x="38458" y="7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581402" y="4300073"/>
              <a:ext cx="33515" cy="44932"/>
            </a:xfrm>
            <a:custGeom>
              <a:avLst/>
              <a:pathLst>
                <a:path w="33515" h="44932">
                  <a:moveTo>
                    <a:pt x="0" y="44932"/>
                  </a:moveTo>
                  <a:lnTo>
                    <a:pt x="0" y="0"/>
                  </a:lnTo>
                  <a:lnTo>
                    <a:pt x="9407" y="0"/>
                  </a:lnTo>
                  <a:lnTo>
                    <a:pt x="9407" y="37661"/>
                  </a:lnTo>
                  <a:lnTo>
                    <a:pt x="33515" y="37661"/>
                  </a:lnTo>
                  <a:lnTo>
                    <a:pt x="33515" y="4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618554" y="4300073"/>
              <a:ext cx="43816" cy="44932"/>
            </a:xfrm>
            <a:custGeom>
              <a:avLst/>
              <a:pathLst>
                <a:path w="43816" h="44932">
                  <a:moveTo>
                    <a:pt x="34504" y="44932"/>
                  </a:moveTo>
                  <a:lnTo>
                    <a:pt x="30518" y="33451"/>
                  </a:lnTo>
                  <a:lnTo>
                    <a:pt x="13393" y="33451"/>
                  </a:lnTo>
                  <a:lnTo>
                    <a:pt x="9407" y="44932"/>
                  </a:lnTo>
                  <a:lnTo>
                    <a:pt x="0" y="44932"/>
                  </a:lnTo>
                  <a:lnTo>
                    <a:pt x="16391" y="0"/>
                  </a:lnTo>
                  <a:lnTo>
                    <a:pt x="27488" y="0"/>
                  </a:lnTo>
                  <a:lnTo>
                    <a:pt x="43816" y="4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634052" y="4307819"/>
              <a:ext cx="12915" cy="18626"/>
            </a:xfrm>
            <a:custGeom>
              <a:avLst/>
              <a:pathLst>
                <a:path w="12915" h="18626">
                  <a:moveTo>
                    <a:pt x="8482" y="5711"/>
                  </a:moveTo>
                  <a:lnTo>
                    <a:pt x="8406" y="5488"/>
                  </a:lnTo>
                  <a:lnTo>
                    <a:pt x="8329" y="5264"/>
                  </a:lnTo>
                  <a:lnTo>
                    <a:pt x="8252" y="5041"/>
                  </a:lnTo>
                  <a:lnTo>
                    <a:pt x="8176" y="4818"/>
                  </a:lnTo>
                  <a:lnTo>
                    <a:pt x="8099" y="4595"/>
                  </a:lnTo>
                  <a:lnTo>
                    <a:pt x="8023" y="4372"/>
                  </a:lnTo>
                  <a:lnTo>
                    <a:pt x="7946" y="4148"/>
                  </a:lnTo>
                  <a:lnTo>
                    <a:pt x="7870" y="3925"/>
                  </a:lnTo>
                  <a:lnTo>
                    <a:pt x="7793" y="3702"/>
                  </a:lnTo>
                  <a:lnTo>
                    <a:pt x="7717" y="3479"/>
                  </a:lnTo>
                  <a:lnTo>
                    <a:pt x="7647" y="3251"/>
                  </a:lnTo>
                  <a:lnTo>
                    <a:pt x="7579" y="3028"/>
                  </a:lnTo>
                  <a:lnTo>
                    <a:pt x="7512" y="2810"/>
                  </a:lnTo>
                  <a:lnTo>
                    <a:pt x="7446" y="2596"/>
                  </a:lnTo>
                  <a:lnTo>
                    <a:pt x="7382" y="2386"/>
                  </a:lnTo>
                  <a:lnTo>
                    <a:pt x="7319" y="2181"/>
                  </a:lnTo>
                  <a:lnTo>
                    <a:pt x="7257" y="1981"/>
                  </a:lnTo>
                  <a:lnTo>
                    <a:pt x="7196" y="1785"/>
                  </a:lnTo>
                  <a:lnTo>
                    <a:pt x="7137" y="1593"/>
                  </a:lnTo>
                  <a:lnTo>
                    <a:pt x="7079" y="1406"/>
                  </a:lnTo>
                  <a:lnTo>
                    <a:pt x="7029" y="1218"/>
                  </a:lnTo>
                  <a:lnTo>
                    <a:pt x="6979" y="1037"/>
                  </a:lnTo>
                  <a:lnTo>
                    <a:pt x="6932" y="863"/>
                  </a:lnTo>
                  <a:lnTo>
                    <a:pt x="6885" y="697"/>
                  </a:lnTo>
                  <a:lnTo>
                    <a:pt x="6840" y="537"/>
                  </a:lnTo>
                  <a:lnTo>
                    <a:pt x="6796" y="384"/>
                  </a:lnTo>
                  <a:lnTo>
                    <a:pt x="6753" y="238"/>
                  </a:lnTo>
                  <a:lnTo>
                    <a:pt x="6712" y="100"/>
                  </a:lnTo>
                  <a:lnTo>
                    <a:pt x="6217" y="0"/>
                  </a:lnTo>
                  <a:lnTo>
                    <a:pt x="6181" y="130"/>
                  </a:lnTo>
                  <a:lnTo>
                    <a:pt x="6143" y="267"/>
                  </a:lnTo>
                  <a:lnTo>
                    <a:pt x="6102" y="411"/>
                  </a:lnTo>
                  <a:lnTo>
                    <a:pt x="6058" y="561"/>
                  </a:lnTo>
                  <a:lnTo>
                    <a:pt x="6013" y="717"/>
                  </a:lnTo>
                  <a:lnTo>
                    <a:pt x="5964" y="880"/>
                  </a:lnTo>
                  <a:lnTo>
                    <a:pt x="5913" y="1049"/>
                  </a:lnTo>
                  <a:lnTo>
                    <a:pt x="5859" y="1224"/>
                  </a:lnTo>
                  <a:lnTo>
                    <a:pt x="5803" y="1406"/>
                  </a:lnTo>
                  <a:lnTo>
                    <a:pt x="5751" y="1593"/>
                  </a:lnTo>
                  <a:lnTo>
                    <a:pt x="5696" y="1785"/>
                  </a:lnTo>
                  <a:lnTo>
                    <a:pt x="5639" y="1981"/>
                  </a:lnTo>
                  <a:lnTo>
                    <a:pt x="5579" y="2181"/>
                  </a:lnTo>
                  <a:lnTo>
                    <a:pt x="5516" y="2386"/>
                  </a:lnTo>
                  <a:lnTo>
                    <a:pt x="5451" y="2596"/>
                  </a:lnTo>
                  <a:lnTo>
                    <a:pt x="5384" y="2810"/>
                  </a:lnTo>
                  <a:lnTo>
                    <a:pt x="5314" y="3028"/>
                  </a:lnTo>
                  <a:lnTo>
                    <a:pt x="5241" y="3251"/>
                  </a:lnTo>
                  <a:lnTo>
                    <a:pt x="5166" y="3479"/>
                  </a:lnTo>
                  <a:lnTo>
                    <a:pt x="5095" y="3702"/>
                  </a:lnTo>
                  <a:lnTo>
                    <a:pt x="5024" y="3925"/>
                  </a:lnTo>
                  <a:lnTo>
                    <a:pt x="4952" y="4148"/>
                  </a:lnTo>
                  <a:lnTo>
                    <a:pt x="4880" y="4372"/>
                  </a:lnTo>
                  <a:lnTo>
                    <a:pt x="4807" y="4595"/>
                  </a:lnTo>
                  <a:lnTo>
                    <a:pt x="4733" y="4818"/>
                  </a:lnTo>
                  <a:lnTo>
                    <a:pt x="4659" y="5041"/>
                  </a:lnTo>
                  <a:lnTo>
                    <a:pt x="4584" y="5264"/>
                  </a:lnTo>
                  <a:lnTo>
                    <a:pt x="4508" y="5488"/>
                  </a:lnTo>
                  <a:lnTo>
                    <a:pt x="4432" y="5711"/>
                  </a:lnTo>
                  <a:lnTo>
                    <a:pt x="0" y="18626"/>
                  </a:lnTo>
                  <a:lnTo>
                    <a:pt x="12915" y="186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668460" y="4300073"/>
              <a:ext cx="38394" cy="44932"/>
            </a:xfrm>
            <a:custGeom>
              <a:avLst/>
              <a:pathLst>
                <a:path w="38394" h="44932">
                  <a:moveTo>
                    <a:pt x="27361" y="44932"/>
                  </a:moveTo>
                  <a:lnTo>
                    <a:pt x="7781" y="10332"/>
                  </a:lnTo>
                  <a:lnTo>
                    <a:pt x="7812" y="10612"/>
                  </a:lnTo>
                  <a:lnTo>
                    <a:pt x="7843" y="10893"/>
                  </a:lnTo>
                  <a:lnTo>
                    <a:pt x="7873" y="11174"/>
                  </a:lnTo>
                  <a:lnTo>
                    <a:pt x="7903" y="11454"/>
                  </a:lnTo>
                  <a:lnTo>
                    <a:pt x="7932" y="11735"/>
                  </a:lnTo>
                  <a:lnTo>
                    <a:pt x="7960" y="12015"/>
                  </a:lnTo>
                  <a:lnTo>
                    <a:pt x="7988" y="12296"/>
                  </a:lnTo>
                  <a:lnTo>
                    <a:pt x="8015" y="12577"/>
                  </a:lnTo>
                  <a:lnTo>
                    <a:pt x="8042" y="12857"/>
                  </a:lnTo>
                  <a:lnTo>
                    <a:pt x="8068" y="13138"/>
                  </a:lnTo>
                  <a:lnTo>
                    <a:pt x="8092" y="13382"/>
                  </a:lnTo>
                  <a:lnTo>
                    <a:pt x="8116" y="13630"/>
                  </a:lnTo>
                  <a:lnTo>
                    <a:pt x="8138" y="13882"/>
                  </a:lnTo>
                  <a:lnTo>
                    <a:pt x="8159" y="14138"/>
                  </a:lnTo>
                  <a:lnTo>
                    <a:pt x="8179" y="14398"/>
                  </a:lnTo>
                  <a:lnTo>
                    <a:pt x="8198" y="14661"/>
                  </a:lnTo>
                  <a:lnTo>
                    <a:pt x="8215" y="14928"/>
                  </a:lnTo>
                  <a:lnTo>
                    <a:pt x="8231" y="15199"/>
                  </a:lnTo>
                  <a:lnTo>
                    <a:pt x="8245" y="15474"/>
                  </a:lnTo>
                  <a:lnTo>
                    <a:pt x="8259" y="15753"/>
                  </a:lnTo>
                  <a:lnTo>
                    <a:pt x="8277" y="16032"/>
                  </a:lnTo>
                  <a:lnTo>
                    <a:pt x="8293" y="16309"/>
                  </a:lnTo>
                  <a:lnTo>
                    <a:pt x="8308" y="16583"/>
                  </a:lnTo>
                  <a:lnTo>
                    <a:pt x="8320" y="16855"/>
                  </a:lnTo>
                  <a:lnTo>
                    <a:pt x="8331" y="17124"/>
                  </a:lnTo>
                  <a:lnTo>
                    <a:pt x="8339" y="17391"/>
                  </a:lnTo>
                  <a:lnTo>
                    <a:pt x="8346" y="17655"/>
                  </a:lnTo>
                  <a:lnTo>
                    <a:pt x="8351" y="17916"/>
                  </a:lnTo>
                  <a:lnTo>
                    <a:pt x="8354" y="18175"/>
                  </a:lnTo>
                  <a:lnTo>
                    <a:pt x="8355" y="18432"/>
                  </a:lnTo>
                  <a:lnTo>
                    <a:pt x="8355" y="44932"/>
                  </a:lnTo>
                  <a:lnTo>
                    <a:pt x="0" y="44932"/>
                  </a:lnTo>
                  <a:lnTo>
                    <a:pt x="0" y="0"/>
                  </a:lnTo>
                  <a:lnTo>
                    <a:pt x="10746" y="0"/>
                  </a:lnTo>
                  <a:lnTo>
                    <a:pt x="30613" y="34886"/>
                  </a:lnTo>
                  <a:lnTo>
                    <a:pt x="30582" y="34617"/>
                  </a:lnTo>
                  <a:lnTo>
                    <a:pt x="30551" y="34346"/>
                  </a:lnTo>
                  <a:lnTo>
                    <a:pt x="30521" y="34071"/>
                  </a:lnTo>
                  <a:lnTo>
                    <a:pt x="30491" y="33795"/>
                  </a:lnTo>
                  <a:lnTo>
                    <a:pt x="30462" y="33515"/>
                  </a:lnTo>
                  <a:lnTo>
                    <a:pt x="30433" y="33233"/>
                  </a:lnTo>
                  <a:lnTo>
                    <a:pt x="30406" y="32949"/>
                  </a:lnTo>
                  <a:lnTo>
                    <a:pt x="30379" y="32662"/>
                  </a:lnTo>
                  <a:lnTo>
                    <a:pt x="30352" y="32372"/>
                  </a:lnTo>
                  <a:lnTo>
                    <a:pt x="30326" y="32080"/>
                  </a:lnTo>
                  <a:lnTo>
                    <a:pt x="30301" y="31828"/>
                  </a:lnTo>
                  <a:lnTo>
                    <a:pt x="30277" y="31570"/>
                  </a:lnTo>
                  <a:lnTo>
                    <a:pt x="30253" y="31305"/>
                  </a:lnTo>
                  <a:lnTo>
                    <a:pt x="30229" y="31034"/>
                  </a:lnTo>
                  <a:lnTo>
                    <a:pt x="30207" y="30757"/>
                  </a:lnTo>
                  <a:lnTo>
                    <a:pt x="30185" y="30473"/>
                  </a:lnTo>
                  <a:lnTo>
                    <a:pt x="30163" y="30183"/>
                  </a:lnTo>
                  <a:lnTo>
                    <a:pt x="30143" y="29886"/>
                  </a:lnTo>
                  <a:lnTo>
                    <a:pt x="30123" y="29583"/>
                  </a:lnTo>
                  <a:lnTo>
                    <a:pt x="30103" y="29274"/>
                  </a:lnTo>
                  <a:lnTo>
                    <a:pt x="30091" y="28961"/>
                  </a:lnTo>
                  <a:lnTo>
                    <a:pt x="30080" y="28648"/>
                  </a:lnTo>
                  <a:lnTo>
                    <a:pt x="30071" y="28334"/>
                  </a:lnTo>
                  <a:lnTo>
                    <a:pt x="30062" y="28019"/>
                  </a:lnTo>
                  <a:lnTo>
                    <a:pt x="30055" y="27703"/>
                  </a:lnTo>
                  <a:lnTo>
                    <a:pt x="30050" y="27387"/>
                  </a:lnTo>
                  <a:lnTo>
                    <a:pt x="30045" y="27071"/>
                  </a:lnTo>
                  <a:lnTo>
                    <a:pt x="30042" y="26753"/>
                  </a:lnTo>
                  <a:lnTo>
                    <a:pt x="30040" y="26435"/>
                  </a:lnTo>
                  <a:lnTo>
                    <a:pt x="30039" y="26117"/>
                  </a:lnTo>
                  <a:lnTo>
                    <a:pt x="30039" y="0"/>
                  </a:lnTo>
                  <a:lnTo>
                    <a:pt x="38394" y="0"/>
                  </a:lnTo>
                  <a:lnTo>
                    <a:pt x="38394" y="4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715625" y="4300073"/>
              <a:ext cx="40053" cy="44932"/>
            </a:xfrm>
            <a:custGeom>
              <a:avLst/>
              <a:pathLst>
                <a:path w="40053" h="44932">
                  <a:moveTo>
                    <a:pt x="40053" y="22131"/>
                  </a:moveTo>
                  <a:lnTo>
                    <a:pt x="40036" y="23240"/>
                  </a:lnTo>
                  <a:lnTo>
                    <a:pt x="39985" y="24322"/>
                  </a:lnTo>
                  <a:lnTo>
                    <a:pt x="39900" y="25378"/>
                  </a:lnTo>
                  <a:lnTo>
                    <a:pt x="39782" y="26406"/>
                  </a:lnTo>
                  <a:lnTo>
                    <a:pt x="39630" y="27408"/>
                  </a:lnTo>
                  <a:lnTo>
                    <a:pt x="39444" y="28384"/>
                  </a:lnTo>
                  <a:lnTo>
                    <a:pt x="39224" y="29332"/>
                  </a:lnTo>
                  <a:lnTo>
                    <a:pt x="38971" y="30254"/>
                  </a:lnTo>
                  <a:lnTo>
                    <a:pt x="38684" y="31148"/>
                  </a:lnTo>
                  <a:lnTo>
                    <a:pt x="38362" y="32016"/>
                  </a:lnTo>
                  <a:lnTo>
                    <a:pt x="38012" y="32851"/>
                  </a:lnTo>
                  <a:lnTo>
                    <a:pt x="37637" y="33658"/>
                  </a:lnTo>
                  <a:lnTo>
                    <a:pt x="37236" y="34438"/>
                  </a:lnTo>
                  <a:lnTo>
                    <a:pt x="36811" y="35190"/>
                  </a:lnTo>
                  <a:lnTo>
                    <a:pt x="36361" y="35915"/>
                  </a:lnTo>
                  <a:lnTo>
                    <a:pt x="35887" y="36612"/>
                  </a:lnTo>
                  <a:lnTo>
                    <a:pt x="35387" y="37282"/>
                  </a:lnTo>
                  <a:lnTo>
                    <a:pt x="34862" y="37925"/>
                  </a:lnTo>
                  <a:lnTo>
                    <a:pt x="34313" y="38540"/>
                  </a:lnTo>
                  <a:lnTo>
                    <a:pt x="33738" y="39128"/>
                  </a:lnTo>
                  <a:lnTo>
                    <a:pt x="33141" y="39688"/>
                  </a:lnTo>
                  <a:lnTo>
                    <a:pt x="32522" y="40220"/>
                  </a:lnTo>
                  <a:lnTo>
                    <a:pt x="31881" y="40724"/>
                  </a:lnTo>
                  <a:lnTo>
                    <a:pt x="31218" y="41199"/>
                  </a:lnTo>
                  <a:lnTo>
                    <a:pt x="30534" y="41647"/>
                  </a:lnTo>
                  <a:lnTo>
                    <a:pt x="29828" y="42067"/>
                  </a:lnTo>
                  <a:lnTo>
                    <a:pt x="29100" y="42458"/>
                  </a:lnTo>
                  <a:lnTo>
                    <a:pt x="28350" y="42822"/>
                  </a:lnTo>
                  <a:lnTo>
                    <a:pt x="27579" y="43157"/>
                  </a:lnTo>
                  <a:lnTo>
                    <a:pt x="26787" y="43465"/>
                  </a:lnTo>
                  <a:lnTo>
                    <a:pt x="25983" y="43743"/>
                  </a:lnTo>
                  <a:lnTo>
                    <a:pt x="25167" y="43993"/>
                  </a:lnTo>
                  <a:lnTo>
                    <a:pt x="24337" y="44213"/>
                  </a:lnTo>
                  <a:lnTo>
                    <a:pt x="23496" y="44404"/>
                  </a:lnTo>
                  <a:lnTo>
                    <a:pt x="22641" y="44565"/>
                  </a:lnTo>
                  <a:lnTo>
                    <a:pt x="21774" y="44697"/>
                  </a:lnTo>
                  <a:lnTo>
                    <a:pt x="20893" y="44800"/>
                  </a:lnTo>
                  <a:lnTo>
                    <a:pt x="20001" y="44873"/>
                  </a:lnTo>
                  <a:lnTo>
                    <a:pt x="19095" y="44917"/>
                  </a:lnTo>
                  <a:lnTo>
                    <a:pt x="18176" y="44932"/>
                  </a:lnTo>
                  <a:lnTo>
                    <a:pt x="0" y="44932"/>
                  </a:lnTo>
                  <a:lnTo>
                    <a:pt x="0" y="0"/>
                  </a:lnTo>
                  <a:lnTo>
                    <a:pt x="16263" y="0"/>
                  </a:lnTo>
                  <a:lnTo>
                    <a:pt x="17300" y="13"/>
                  </a:lnTo>
                  <a:lnTo>
                    <a:pt x="18321" y="52"/>
                  </a:lnTo>
                  <a:lnTo>
                    <a:pt x="19324" y="117"/>
                  </a:lnTo>
                  <a:lnTo>
                    <a:pt x="20309" y="209"/>
                  </a:lnTo>
                  <a:lnTo>
                    <a:pt x="21278" y="326"/>
                  </a:lnTo>
                  <a:lnTo>
                    <a:pt x="22229" y="470"/>
                  </a:lnTo>
                  <a:lnTo>
                    <a:pt x="23163" y="640"/>
                  </a:lnTo>
                  <a:lnTo>
                    <a:pt x="24080" y="836"/>
                  </a:lnTo>
                  <a:lnTo>
                    <a:pt x="24979" y="1059"/>
                  </a:lnTo>
                  <a:lnTo>
                    <a:pt x="25862" y="1307"/>
                  </a:lnTo>
                  <a:lnTo>
                    <a:pt x="26723" y="1582"/>
                  </a:lnTo>
                  <a:lnTo>
                    <a:pt x="27561" y="1886"/>
                  </a:lnTo>
                  <a:lnTo>
                    <a:pt x="28374" y="2218"/>
                  </a:lnTo>
                  <a:lnTo>
                    <a:pt x="29163" y="2577"/>
                  </a:lnTo>
                  <a:lnTo>
                    <a:pt x="29928" y="2965"/>
                  </a:lnTo>
                  <a:lnTo>
                    <a:pt x="30668" y="3381"/>
                  </a:lnTo>
                  <a:lnTo>
                    <a:pt x="31384" y="3825"/>
                  </a:lnTo>
                  <a:lnTo>
                    <a:pt x="32076" y="4297"/>
                  </a:lnTo>
                  <a:lnTo>
                    <a:pt x="32744" y="4797"/>
                  </a:lnTo>
                  <a:lnTo>
                    <a:pt x="33388" y="5325"/>
                  </a:lnTo>
                  <a:lnTo>
                    <a:pt x="34005" y="5882"/>
                  </a:lnTo>
                  <a:lnTo>
                    <a:pt x="34594" y="6468"/>
                  </a:lnTo>
                  <a:lnTo>
                    <a:pt x="35156" y="7083"/>
                  </a:lnTo>
                  <a:lnTo>
                    <a:pt x="35689" y="7728"/>
                  </a:lnTo>
                  <a:lnTo>
                    <a:pt x="36194" y="8402"/>
                  </a:lnTo>
                  <a:lnTo>
                    <a:pt x="36671" y="9106"/>
                  </a:lnTo>
                  <a:lnTo>
                    <a:pt x="37120" y="9839"/>
                  </a:lnTo>
                  <a:lnTo>
                    <a:pt x="37541" y="10601"/>
                  </a:lnTo>
                  <a:lnTo>
                    <a:pt x="37934" y="11392"/>
                  </a:lnTo>
                  <a:lnTo>
                    <a:pt x="38299" y="12213"/>
                  </a:lnTo>
                  <a:lnTo>
                    <a:pt x="38632" y="13064"/>
                  </a:lnTo>
                  <a:lnTo>
                    <a:pt x="38930" y="13947"/>
                  </a:lnTo>
                  <a:lnTo>
                    <a:pt x="39193" y="14860"/>
                  </a:lnTo>
                  <a:lnTo>
                    <a:pt x="39421" y="15805"/>
                  </a:lnTo>
                  <a:lnTo>
                    <a:pt x="39614" y="16781"/>
                  </a:lnTo>
                  <a:lnTo>
                    <a:pt x="39772" y="17789"/>
                  </a:lnTo>
                  <a:lnTo>
                    <a:pt x="39895" y="18827"/>
                  </a:lnTo>
                  <a:lnTo>
                    <a:pt x="39982" y="19897"/>
                  </a:lnTo>
                  <a:lnTo>
                    <a:pt x="40035" y="20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725032" y="4307344"/>
              <a:ext cx="21174" cy="30390"/>
            </a:xfrm>
            <a:custGeom>
              <a:avLst/>
              <a:pathLst>
                <a:path w="21174" h="30390">
                  <a:moveTo>
                    <a:pt x="21174" y="14860"/>
                  </a:moveTo>
                  <a:lnTo>
                    <a:pt x="21163" y="14087"/>
                  </a:lnTo>
                  <a:lnTo>
                    <a:pt x="21131" y="13336"/>
                  </a:lnTo>
                  <a:lnTo>
                    <a:pt x="21076" y="12607"/>
                  </a:lnTo>
                  <a:lnTo>
                    <a:pt x="21001" y="11901"/>
                  </a:lnTo>
                  <a:lnTo>
                    <a:pt x="20903" y="11217"/>
                  </a:lnTo>
                  <a:lnTo>
                    <a:pt x="20784" y="10555"/>
                  </a:lnTo>
                  <a:lnTo>
                    <a:pt x="20643" y="9916"/>
                  </a:lnTo>
                  <a:lnTo>
                    <a:pt x="20480" y="9298"/>
                  </a:lnTo>
                  <a:lnTo>
                    <a:pt x="20296" y="8704"/>
                  </a:lnTo>
                  <a:lnTo>
                    <a:pt x="20090" y="8131"/>
                  </a:lnTo>
                  <a:lnTo>
                    <a:pt x="19871" y="7580"/>
                  </a:lnTo>
                  <a:lnTo>
                    <a:pt x="19634" y="7050"/>
                  </a:lnTo>
                  <a:lnTo>
                    <a:pt x="19381" y="6539"/>
                  </a:lnTo>
                  <a:lnTo>
                    <a:pt x="19110" y="6050"/>
                  </a:lnTo>
                  <a:lnTo>
                    <a:pt x="18822" y="5580"/>
                  </a:lnTo>
                  <a:lnTo>
                    <a:pt x="18517" y="5131"/>
                  </a:lnTo>
                  <a:lnTo>
                    <a:pt x="18195" y="4703"/>
                  </a:lnTo>
                  <a:lnTo>
                    <a:pt x="17855" y="4294"/>
                  </a:lnTo>
                  <a:lnTo>
                    <a:pt x="17498" y="3907"/>
                  </a:lnTo>
                  <a:lnTo>
                    <a:pt x="17124" y="3539"/>
                  </a:lnTo>
                  <a:lnTo>
                    <a:pt x="16734" y="3185"/>
                  </a:lnTo>
                  <a:lnTo>
                    <a:pt x="16328" y="2850"/>
                  </a:lnTo>
                  <a:lnTo>
                    <a:pt x="15907" y="2535"/>
                  </a:lnTo>
                  <a:lnTo>
                    <a:pt x="15471" y="2238"/>
                  </a:lnTo>
                  <a:lnTo>
                    <a:pt x="15019" y="1961"/>
                  </a:lnTo>
                  <a:lnTo>
                    <a:pt x="14553" y="1702"/>
                  </a:lnTo>
                  <a:lnTo>
                    <a:pt x="14070" y="1463"/>
                  </a:lnTo>
                  <a:lnTo>
                    <a:pt x="13573" y="1243"/>
                  </a:lnTo>
                  <a:lnTo>
                    <a:pt x="13060" y="1042"/>
                  </a:lnTo>
                  <a:lnTo>
                    <a:pt x="12532" y="861"/>
                  </a:lnTo>
                  <a:lnTo>
                    <a:pt x="11997" y="697"/>
                  </a:lnTo>
                  <a:lnTo>
                    <a:pt x="11450" y="551"/>
                  </a:lnTo>
                  <a:lnTo>
                    <a:pt x="10892" y="421"/>
                  </a:lnTo>
                  <a:lnTo>
                    <a:pt x="10323" y="309"/>
                  </a:lnTo>
                  <a:lnTo>
                    <a:pt x="9742" y="215"/>
                  </a:lnTo>
                  <a:lnTo>
                    <a:pt x="9149" y="137"/>
                  </a:lnTo>
                  <a:lnTo>
                    <a:pt x="8545" y="77"/>
                  </a:lnTo>
                  <a:lnTo>
                    <a:pt x="7930" y="34"/>
                  </a:lnTo>
                  <a:lnTo>
                    <a:pt x="7303" y="8"/>
                  </a:lnTo>
                  <a:lnTo>
                    <a:pt x="6664" y="0"/>
                  </a:lnTo>
                  <a:lnTo>
                    <a:pt x="0" y="0"/>
                  </a:lnTo>
                  <a:lnTo>
                    <a:pt x="0" y="30390"/>
                  </a:lnTo>
                  <a:lnTo>
                    <a:pt x="7972" y="30390"/>
                  </a:lnTo>
                  <a:lnTo>
                    <a:pt x="8535" y="30380"/>
                  </a:lnTo>
                  <a:lnTo>
                    <a:pt x="9089" y="30351"/>
                  </a:lnTo>
                  <a:lnTo>
                    <a:pt x="9635" y="30301"/>
                  </a:lnTo>
                  <a:lnTo>
                    <a:pt x="10171" y="30232"/>
                  </a:lnTo>
                  <a:lnTo>
                    <a:pt x="10698" y="30143"/>
                  </a:lnTo>
                  <a:lnTo>
                    <a:pt x="11217" y="30034"/>
                  </a:lnTo>
                  <a:lnTo>
                    <a:pt x="11727" y="29906"/>
                  </a:lnTo>
                  <a:lnTo>
                    <a:pt x="12227" y="29757"/>
                  </a:lnTo>
                  <a:lnTo>
                    <a:pt x="12719" y="29589"/>
                  </a:lnTo>
                  <a:lnTo>
                    <a:pt x="13202" y="29402"/>
                  </a:lnTo>
                  <a:lnTo>
                    <a:pt x="13680" y="29194"/>
                  </a:lnTo>
                  <a:lnTo>
                    <a:pt x="14144" y="28968"/>
                  </a:lnTo>
                  <a:lnTo>
                    <a:pt x="14596" y="28722"/>
                  </a:lnTo>
                  <a:lnTo>
                    <a:pt x="15033" y="28458"/>
                  </a:lnTo>
                  <a:lnTo>
                    <a:pt x="15458" y="28174"/>
                  </a:lnTo>
                  <a:lnTo>
                    <a:pt x="15869" y="27871"/>
                  </a:lnTo>
                  <a:lnTo>
                    <a:pt x="16267" y="27549"/>
                  </a:lnTo>
                  <a:lnTo>
                    <a:pt x="16651" y="27208"/>
                  </a:lnTo>
                  <a:lnTo>
                    <a:pt x="17022" y="26847"/>
                  </a:lnTo>
                  <a:lnTo>
                    <a:pt x="17379" y="26468"/>
                  </a:lnTo>
                  <a:lnTo>
                    <a:pt x="17728" y="26063"/>
                  </a:lnTo>
                  <a:lnTo>
                    <a:pt x="18062" y="25640"/>
                  </a:lnTo>
                  <a:lnTo>
                    <a:pt x="18379" y="25198"/>
                  </a:lnTo>
                  <a:lnTo>
                    <a:pt x="18680" y="24738"/>
                  </a:lnTo>
                  <a:lnTo>
                    <a:pt x="18966" y="24259"/>
                  </a:lnTo>
                  <a:lnTo>
                    <a:pt x="19235" y="23762"/>
                  </a:lnTo>
                  <a:lnTo>
                    <a:pt x="19489" y="23247"/>
                  </a:lnTo>
                  <a:lnTo>
                    <a:pt x="19726" y="22712"/>
                  </a:lnTo>
                  <a:lnTo>
                    <a:pt x="19948" y="22160"/>
                  </a:lnTo>
                  <a:lnTo>
                    <a:pt x="20154" y="21589"/>
                  </a:lnTo>
                  <a:lnTo>
                    <a:pt x="20347" y="20999"/>
                  </a:lnTo>
                  <a:lnTo>
                    <a:pt x="20521" y="20391"/>
                  </a:lnTo>
                  <a:lnTo>
                    <a:pt x="20674" y="19764"/>
                  </a:lnTo>
                  <a:lnTo>
                    <a:pt x="20807" y="19119"/>
                  </a:lnTo>
                  <a:lnTo>
                    <a:pt x="20919" y="18455"/>
                  </a:lnTo>
                  <a:lnTo>
                    <a:pt x="21011" y="17773"/>
                  </a:lnTo>
                  <a:lnTo>
                    <a:pt x="21082" y="17073"/>
                  </a:lnTo>
                  <a:lnTo>
                    <a:pt x="21133" y="16354"/>
                  </a:lnTo>
                  <a:lnTo>
                    <a:pt x="21164" y="15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141084" y="2338355"/>
              <a:ext cx="65141" cy="76981"/>
            </a:xfrm>
            <a:custGeom>
              <a:avLst/>
              <a:pathLst>
                <a:path w="65141" h="76981">
                  <a:moveTo>
                    <a:pt x="65141" y="54364"/>
                  </a:moveTo>
                  <a:lnTo>
                    <a:pt x="65123" y="55374"/>
                  </a:lnTo>
                  <a:lnTo>
                    <a:pt x="65067" y="56367"/>
                  </a:lnTo>
                  <a:lnTo>
                    <a:pt x="64974" y="57341"/>
                  </a:lnTo>
                  <a:lnTo>
                    <a:pt x="64844" y="58297"/>
                  </a:lnTo>
                  <a:lnTo>
                    <a:pt x="64677" y="59235"/>
                  </a:lnTo>
                  <a:lnTo>
                    <a:pt x="64472" y="60155"/>
                  </a:lnTo>
                  <a:lnTo>
                    <a:pt x="64231" y="61057"/>
                  </a:lnTo>
                  <a:lnTo>
                    <a:pt x="63952" y="61941"/>
                  </a:lnTo>
                  <a:lnTo>
                    <a:pt x="63636" y="62807"/>
                  </a:lnTo>
                  <a:lnTo>
                    <a:pt x="63283" y="63655"/>
                  </a:lnTo>
                  <a:lnTo>
                    <a:pt x="62891" y="64471"/>
                  </a:lnTo>
                  <a:lnTo>
                    <a:pt x="62457" y="65265"/>
                  </a:lnTo>
                  <a:lnTo>
                    <a:pt x="61982" y="66034"/>
                  </a:lnTo>
                  <a:lnTo>
                    <a:pt x="61465" y="66781"/>
                  </a:lnTo>
                  <a:lnTo>
                    <a:pt x="60907" y="67504"/>
                  </a:lnTo>
                  <a:lnTo>
                    <a:pt x="60308" y="68204"/>
                  </a:lnTo>
                  <a:lnTo>
                    <a:pt x="59667" y="68880"/>
                  </a:lnTo>
                  <a:lnTo>
                    <a:pt x="58985" y="69533"/>
                  </a:lnTo>
                  <a:lnTo>
                    <a:pt x="58261" y="70163"/>
                  </a:lnTo>
                  <a:lnTo>
                    <a:pt x="57496" y="70769"/>
                  </a:lnTo>
                  <a:lnTo>
                    <a:pt x="56699" y="71350"/>
                  </a:lnTo>
                  <a:lnTo>
                    <a:pt x="55857" y="71905"/>
                  </a:lnTo>
                  <a:lnTo>
                    <a:pt x="54970" y="72433"/>
                  </a:lnTo>
                  <a:lnTo>
                    <a:pt x="54039" y="72935"/>
                  </a:lnTo>
                  <a:lnTo>
                    <a:pt x="53063" y="73410"/>
                  </a:lnTo>
                  <a:lnTo>
                    <a:pt x="52043" y="73859"/>
                  </a:lnTo>
                  <a:lnTo>
                    <a:pt x="50978" y="74281"/>
                  </a:lnTo>
                  <a:lnTo>
                    <a:pt x="49868" y="74676"/>
                  </a:lnTo>
                  <a:lnTo>
                    <a:pt x="48714" y="75045"/>
                  </a:lnTo>
                  <a:lnTo>
                    <a:pt x="47515" y="75388"/>
                  </a:lnTo>
                  <a:lnTo>
                    <a:pt x="46282" y="75690"/>
                  </a:lnTo>
                  <a:lnTo>
                    <a:pt x="45001" y="75961"/>
                  </a:lnTo>
                  <a:lnTo>
                    <a:pt x="43674" y="76200"/>
                  </a:lnTo>
                  <a:lnTo>
                    <a:pt x="42300" y="76407"/>
                  </a:lnTo>
                  <a:lnTo>
                    <a:pt x="40879" y="76582"/>
                  </a:lnTo>
                  <a:lnTo>
                    <a:pt x="39412" y="76726"/>
                  </a:lnTo>
                  <a:lnTo>
                    <a:pt x="37898" y="76837"/>
                  </a:lnTo>
                  <a:lnTo>
                    <a:pt x="36337" y="76917"/>
                  </a:lnTo>
                  <a:lnTo>
                    <a:pt x="34729" y="76965"/>
                  </a:lnTo>
                  <a:lnTo>
                    <a:pt x="33075" y="76981"/>
                  </a:lnTo>
                  <a:lnTo>
                    <a:pt x="31606" y="76967"/>
                  </a:lnTo>
                  <a:lnTo>
                    <a:pt x="30172" y="76927"/>
                  </a:lnTo>
                  <a:lnTo>
                    <a:pt x="28773" y="76861"/>
                  </a:lnTo>
                  <a:lnTo>
                    <a:pt x="27409" y="76768"/>
                  </a:lnTo>
                  <a:lnTo>
                    <a:pt x="26080" y="76649"/>
                  </a:lnTo>
                  <a:lnTo>
                    <a:pt x="24786" y="76503"/>
                  </a:lnTo>
                  <a:lnTo>
                    <a:pt x="23528" y="76330"/>
                  </a:lnTo>
                  <a:lnTo>
                    <a:pt x="22304" y="76131"/>
                  </a:lnTo>
                  <a:lnTo>
                    <a:pt x="21115" y="75905"/>
                  </a:lnTo>
                  <a:lnTo>
                    <a:pt x="19961" y="75653"/>
                  </a:lnTo>
                  <a:lnTo>
                    <a:pt x="18841" y="75375"/>
                  </a:lnTo>
                  <a:lnTo>
                    <a:pt x="17753" y="75071"/>
                  </a:lnTo>
                  <a:lnTo>
                    <a:pt x="16696" y="74742"/>
                  </a:lnTo>
                  <a:lnTo>
                    <a:pt x="15672" y="74388"/>
                  </a:lnTo>
                  <a:lnTo>
                    <a:pt x="14679" y="74007"/>
                  </a:lnTo>
                  <a:lnTo>
                    <a:pt x="13718" y="73602"/>
                  </a:lnTo>
                  <a:lnTo>
                    <a:pt x="12789" y="73171"/>
                  </a:lnTo>
                  <a:lnTo>
                    <a:pt x="11892" y="72714"/>
                  </a:lnTo>
                  <a:lnTo>
                    <a:pt x="11026" y="72232"/>
                  </a:lnTo>
                  <a:lnTo>
                    <a:pt x="10193" y="71725"/>
                  </a:lnTo>
                  <a:lnTo>
                    <a:pt x="9401" y="71192"/>
                  </a:lnTo>
                  <a:lnTo>
                    <a:pt x="8638" y="70635"/>
                  </a:lnTo>
                  <a:lnTo>
                    <a:pt x="7906" y="70054"/>
                  </a:lnTo>
                  <a:lnTo>
                    <a:pt x="7203" y="69448"/>
                  </a:lnTo>
                  <a:lnTo>
                    <a:pt x="6530" y="68818"/>
                  </a:lnTo>
                  <a:lnTo>
                    <a:pt x="5886" y="68163"/>
                  </a:lnTo>
                  <a:lnTo>
                    <a:pt x="5272" y="67484"/>
                  </a:lnTo>
                  <a:lnTo>
                    <a:pt x="4688" y="66781"/>
                  </a:lnTo>
                  <a:lnTo>
                    <a:pt x="4134" y="66053"/>
                  </a:lnTo>
                  <a:lnTo>
                    <a:pt x="3610" y="65301"/>
                  </a:lnTo>
                  <a:lnTo>
                    <a:pt x="3124" y="64514"/>
                  </a:lnTo>
                  <a:lnTo>
                    <a:pt x="2667" y="63706"/>
                  </a:lnTo>
                  <a:lnTo>
                    <a:pt x="2237" y="62875"/>
                  </a:lnTo>
                  <a:lnTo>
                    <a:pt x="1834" y="62022"/>
                  </a:lnTo>
                  <a:lnTo>
                    <a:pt x="1459" y="61146"/>
                  </a:lnTo>
                  <a:lnTo>
                    <a:pt x="1112" y="60249"/>
                  </a:lnTo>
                  <a:lnTo>
                    <a:pt x="793" y="59329"/>
                  </a:lnTo>
                  <a:lnTo>
                    <a:pt x="501" y="58386"/>
                  </a:lnTo>
                  <a:lnTo>
                    <a:pt x="236" y="57421"/>
                  </a:lnTo>
                  <a:lnTo>
                    <a:pt x="0" y="56435"/>
                  </a:lnTo>
                  <a:lnTo>
                    <a:pt x="15130" y="53939"/>
                  </a:lnTo>
                  <a:lnTo>
                    <a:pt x="15264" y="54434"/>
                  </a:lnTo>
                  <a:lnTo>
                    <a:pt x="15408" y="54920"/>
                  </a:lnTo>
                  <a:lnTo>
                    <a:pt x="15565" y="55398"/>
                  </a:lnTo>
                  <a:lnTo>
                    <a:pt x="15733" y="55868"/>
                  </a:lnTo>
                  <a:lnTo>
                    <a:pt x="15913" y="56328"/>
                  </a:lnTo>
                  <a:lnTo>
                    <a:pt x="16105" y="56781"/>
                  </a:lnTo>
                  <a:lnTo>
                    <a:pt x="16308" y="57225"/>
                  </a:lnTo>
                  <a:lnTo>
                    <a:pt x="16523" y="57660"/>
                  </a:lnTo>
                  <a:lnTo>
                    <a:pt x="16750" y="58087"/>
                  </a:lnTo>
                  <a:lnTo>
                    <a:pt x="16988" y="58505"/>
                  </a:lnTo>
                  <a:lnTo>
                    <a:pt x="17242" y="58914"/>
                  </a:lnTo>
                  <a:lnTo>
                    <a:pt x="17513" y="59312"/>
                  </a:lnTo>
                  <a:lnTo>
                    <a:pt x="17802" y="59700"/>
                  </a:lnTo>
                  <a:lnTo>
                    <a:pt x="18110" y="60077"/>
                  </a:lnTo>
                  <a:lnTo>
                    <a:pt x="18435" y="60443"/>
                  </a:lnTo>
                  <a:lnTo>
                    <a:pt x="18779" y="60799"/>
                  </a:lnTo>
                  <a:lnTo>
                    <a:pt x="19140" y="61144"/>
                  </a:lnTo>
                  <a:lnTo>
                    <a:pt x="19520" y="61478"/>
                  </a:lnTo>
                  <a:lnTo>
                    <a:pt x="19917" y="61802"/>
                  </a:lnTo>
                  <a:lnTo>
                    <a:pt x="20333" y="62115"/>
                  </a:lnTo>
                  <a:lnTo>
                    <a:pt x="20779" y="62406"/>
                  </a:lnTo>
                  <a:lnTo>
                    <a:pt x="21244" y="62684"/>
                  </a:lnTo>
                  <a:lnTo>
                    <a:pt x="21730" y="62950"/>
                  </a:lnTo>
                  <a:lnTo>
                    <a:pt x="22236" y="63203"/>
                  </a:lnTo>
                  <a:lnTo>
                    <a:pt x="22762" y="63442"/>
                  </a:lnTo>
                  <a:lnTo>
                    <a:pt x="23308" y="63670"/>
                  </a:lnTo>
                  <a:lnTo>
                    <a:pt x="23875" y="63884"/>
                  </a:lnTo>
                  <a:lnTo>
                    <a:pt x="24461" y="64086"/>
                  </a:lnTo>
                  <a:lnTo>
                    <a:pt x="25068" y="64275"/>
                  </a:lnTo>
                  <a:lnTo>
                    <a:pt x="25695" y="64451"/>
                  </a:lnTo>
                  <a:lnTo>
                    <a:pt x="26356" y="64602"/>
                  </a:lnTo>
                  <a:lnTo>
                    <a:pt x="27044" y="64738"/>
                  </a:lnTo>
                  <a:lnTo>
                    <a:pt x="27758" y="64857"/>
                  </a:lnTo>
                  <a:lnTo>
                    <a:pt x="28498" y="64961"/>
                  </a:lnTo>
                  <a:lnTo>
                    <a:pt x="29266" y="65048"/>
                  </a:lnTo>
                  <a:lnTo>
                    <a:pt x="30059" y="65120"/>
                  </a:lnTo>
                  <a:lnTo>
                    <a:pt x="30880" y="65176"/>
                  </a:lnTo>
                  <a:lnTo>
                    <a:pt x="31726" y="65216"/>
                  </a:lnTo>
                  <a:lnTo>
                    <a:pt x="32600" y="65240"/>
                  </a:lnTo>
                  <a:lnTo>
                    <a:pt x="33500" y="65248"/>
                  </a:lnTo>
                  <a:lnTo>
                    <a:pt x="35055" y="65224"/>
                  </a:lnTo>
                  <a:lnTo>
                    <a:pt x="36534" y="65152"/>
                  </a:lnTo>
                  <a:lnTo>
                    <a:pt x="37938" y="65033"/>
                  </a:lnTo>
                  <a:lnTo>
                    <a:pt x="39267" y="64865"/>
                  </a:lnTo>
                  <a:lnTo>
                    <a:pt x="40521" y="64650"/>
                  </a:lnTo>
                  <a:lnTo>
                    <a:pt x="41699" y="64387"/>
                  </a:lnTo>
                  <a:lnTo>
                    <a:pt x="42801" y="64077"/>
                  </a:lnTo>
                  <a:lnTo>
                    <a:pt x="43829" y="63719"/>
                  </a:lnTo>
                  <a:lnTo>
                    <a:pt x="44781" y="63312"/>
                  </a:lnTo>
                  <a:lnTo>
                    <a:pt x="45657" y="62858"/>
                  </a:lnTo>
                  <a:lnTo>
                    <a:pt x="46464" y="62343"/>
                  </a:lnTo>
                  <a:lnTo>
                    <a:pt x="47186" y="61773"/>
                  </a:lnTo>
                  <a:lnTo>
                    <a:pt x="47823" y="61150"/>
                  </a:lnTo>
                  <a:lnTo>
                    <a:pt x="48375" y="60472"/>
                  </a:lnTo>
                  <a:lnTo>
                    <a:pt x="48843" y="59739"/>
                  </a:lnTo>
                  <a:lnTo>
                    <a:pt x="49225" y="58953"/>
                  </a:lnTo>
                  <a:lnTo>
                    <a:pt x="49522" y="58113"/>
                  </a:lnTo>
                  <a:lnTo>
                    <a:pt x="49735" y="57218"/>
                  </a:lnTo>
                  <a:lnTo>
                    <a:pt x="49862" y="56269"/>
                  </a:lnTo>
                  <a:lnTo>
                    <a:pt x="49904" y="55267"/>
                  </a:lnTo>
                  <a:lnTo>
                    <a:pt x="49887" y="54662"/>
                  </a:lnTo>
                  <a:lnTo>
                    <a:pt x="49836" y="54079"/>
                  </a:lnTo>
                  <a:lnTo>
                    <a:pt x="49752" y="53519"/>
                  </a:lnTo>
                  <a:lnTo>
                    <a:pt x="49633" y="52982"/>
                  </a:lnTo>
                  <a:lnTo>
                    <a:pt x="49480" y="52466"/>
                  </a:lnTo>
                  <a:lnTo>
                    <a:pt x="49293" y="51973"/>
                  </a:lnTo>
                  <a:lnTo>
                    <a:pt x="49072" y="51502"/>
                  </a:lnTo>
                  <a:lnTo>
                    <a:pt x="48817" y="51053"/>
                  </a:lnTo>
                  <a:lnTo>
                    <a:pt x="48528" y="50627"/>
                  </a:lnTo>
                  <a:lnTo>
                    <a:pt x="48206" y="50223"/>
                  </a:lnTo>
                  <a:lnTo>
                    <a:pt x="47855" y="49837"/>
                  </a:lnTo>
                  <a:lnTo>
                    <a:pt x="47481" y="49465"/>
                  </a:lnTo>
                  <a:lnTo>
                    <a:pt x="47086" y="49106"/>
                  </a:lnTo>
                  <a:lnTo>
                    <a:pt x="46668" y="48762"/>
                  </a:lnTo>
                  <a:lnTo>
                    <a:pt x="46228" y="48431"/>
                  </a:lnTo>
                  <a:lnTo>
                    <a:pt x="45766" y="48114"/>
                  </a:lnTo>
                  <a:lnTo>
                    <a:pt x="45281" y="47811"/>
                  </a:lnTo>
                  <a:lnTo>
                    <a:pt x="44774" y="47522"/>
                  </a:lnTo>
                  <a:lnTo>
                    <a:pt x="44244" y="47246"/>
                  </a:lnTo>
                  <a:lnTo>
                    <a:pt x="43693" y="46984"/>
                  </a:lnTo>
                  <a:lnTo>
                    <a:pt x="43122" y="46734"/>
                  </a:lnTo>
                  <a:lnTo>
                    <a:pt x="42533" y="46492"/>
                  </a:lnTo>
                  <a:lnTo>
                    <a:pt x="41928" y="46258"/>
                  </a:lnTo>
                  <a:lnTo>
                    <a:pt x="41306" y="46033"/>
                  </a:lnTo>
                  <a:lnTo>
                    <a:pt x="40667" y="45816"/>
                  </a:lnTo>
                  <a:lnTo>
                    <a:pt x="40011" y="45608"/>
                  </a:lnTo>
                  <a:lnTo>
                    <a:pt x="39337" y="45409"/>
                  </a:lnTo>
                  <a:lnTo>
                    <a:pt x="38647" y="45218"/>
                  </a:lnTo>
                  <a:lnTo>
                    <a:pt x="37940" y="45035"/>
                  </a:lnTo>
                  <a:lnTo>
                    <a:pt x="37216" y="44861"/>
                  </a:lnTo>
                  <a:lnTo>
                    <a:pt x="36480" y="44691"/>
                  </a:lnTo>
                  <a:lnTo>
                    <a:pt x="35738" y="44523"/>
                  </a:lnTo>
                  <a:lnTo>
                    <a:pt x="34989" y="44356"/>
                  </a:lnTo>
                  <a:lnTo>
                    <a:pt x="34234" y="44190"/>
                  </a:lnTo>
                  <a:lnTo>
                    <a:pt x="33473" y="44025"/>
                  </a:lnTo>
                  <a:lnTo>
                    <a:pt x="32705" y="43861"/>
                  </a:lnTo>
                  <a:lnTo>
                    <a:pt x="31931" y="43698"/>
                  </a:lnTo>
                  <a:lnTo>
                    <a:pt x="31151" y="43536"/>
                  </a:lnTo>
                  <a:lnTo>
                    <a:pt x="30364" y="43375"/>
                  </a:lnTo>
                  <a:lnTo>
                    <a:pt x="29571" y="43215"/>
                  </a:lnTo>
                  <a:lnTo>
                    <a:pt x="28934" y="43066"/>
                  </a:lnTo>
                  <a:lnTo>
                    <a:pt x="28297" y="42916"/>
                  </a:lnTo>
                  <a:lnTo>
                    <a:pt x="27660" y="42764"/>
                  </a:lnTo>
                  <a:lnTo>
                    <a:pt x="27022" y="42612"/>
                  </a:lnTo>
                  <a:lnTo>
                    <a:pt x="26385" y="42459"/>
                  </a:lnTo>
                  <a:lnTo>
                    <a:pt x="25748" y="42304"/>
                  </a:lnTo>
                  <a:lnTo>
                    <a:pt x="25111" y="42148"/>
                  </a:lnTo>
                  <a:lnTo>
                    <a:pt x="24474" y="41992"/>
                  </a:lnTo>
                  <a:lnTo>
                    <a:pt x="23837" y="41834"/>
                  </a:lnTo>
                  <a:lnTo>
                    <a:pt x="23200" y="41675"/>
                  </a:lnTo>
                  <a:lnTo>
                    <a:pt x="22566" y="41513"/>
                  </a:lnTo>
                  <a:lnTo>
                    <a:pt x="21936" y="41344"/>
                  </a:lnTo>
                  <a:lnTo>
                    <a:pt x="21313" y="41169"/>
                  </a:lnTo>
                  <a:lnTo>
                    <a:pt x="20694" y="40987"/>
                  </a:lnTo>
                  <a:lnTo>
                    <a:pt x="20081" y="40799"/>
                  </a:lnTo>
                  <a:lnTo>
                    <a:pt x="19473" y="40605"/>
                  </a:lnTo>
                  <a:lnTo>
                    <a:pt x="18870" y="40404"/>
                  </a:lnTo>
                  <a:lnTo>
                    <a:pt x="18273" y="40197"/>
                  </a:lnTo>
                  <a:lnTo>
                    <a:pt x="17681" y="39984"/>
                  </a:lnTo>
                  <a:lnTo>
                    <a:pt x="17095" y="39764"/>
                  </a:lnTo>
                  <a:lnTo>
                    <a:pt x="16525" y="39537"/>
                  </a:lnTo>
                  <a:lnTo>
                    <a:pt x="15963" y="39301"/>
                  </a:lnTo>
                  <a:lnTo>
                    <a:pt x="15408" y="39057"/>
                  </a:lnTo>
                  <a:lnTo>
                    <a:pt x="14861" y="38804"/>
                  </a:lnTo>
                  <a:lnTo>
                    <a:pt x="14321" y="38543"/>
                  </a:lnTo>
                  <a:lnTo>
                    <a:pt x="13788" y="38273"/>
                  </a:lnTo>
                  <a:lnTo>
                    <a:pt x="13263" y="37995"/>
                  </a:lnTo>
                  <a:lnTo>
                    <a:pt x="12745" y="37709"/>
                  </a:lnTo>
                  <a:lnTo>
                    <a:pt x="12235" y="37413"/>
                  </a:lnTo>
                  <a:lnTo>
                    <a:pt x="11732" y="37110"/>
                  </a:lnTo>
                  <a:lnTo>
                    <a:pt x="11240" y="36795"/>
                  </a:lnTo>
                  <a:lnTo>
                    <a:pt x="10760" y="36466"/>
                  </a:lnTo>
                  <a:lnTo>
                    <a:pt x="10293" y="36124"/>
                  </a:lnTo>
                  <a:lnTo>
                    <a:pt x="9838" y="35768"/>
                  </a:lnTo>
                  <a:lnTo>
                    <a:pt x="9396" y="35397"/>
                  </a:lnTo>
                  <a:lnTo>
                    <a:pt x="8968" y="35014"/>
                  </a:lnTo>
                  <a:lnTo>
                    <a:pt x="8551" y="34616"/>
                  </a:lnTo>
                  <a:lnTo>
                    <a:pt x="8148" y="34205"/>
                  </a:lnTo>
                  <a:lnTo>
                    <a:pt x="7757" y="33779"/>
                  </a:lnTo>
                  <a:lnTo>
                    <a:pt x="7379" y="33340"/>
                  </a:lnTo>
                  <a:lnTo>
                    <a:pt x="7025" y="32876"/>
                  </a:lnTo>
                  <a:lnTo>
                    <a:pt x="6687" y="32397"/>
                  </a:lnTo>
                  <a:lnTo>
                    <a:pt x="6363" y="31904"/>
                  </a:lnTo>
                  <a:lnTo>
                    <a:pt x="6054" y="31395"/>
                  </a:lnTo>
                  <a:lnTo>
                    <a:pt x="5760" y="30872"/>
                  </a:lnTo>
                  <a:lnTo>
                    <a:pt x="5481" y="30333"/>
                  </a:lnTo>
                  <a:lnTo>
                    <a:pt x="5216" y="29780"/>
                  </a:lnTo>
                  <a:lnTo>
                    <a:pt x="4967" y="29212"/>
                  </a:lnTo>
                  <a:lnTo>
                    <a:pt x="4732" y="28629"/>
                  </a:lnTo>
                  <a:lnTo>
                    <a:pt x="4512" y="28031"/>
                  </a:lnTo>
                  <a:lnTo>
                    <a:pt x="4321" y="27415"/>
                  </a:lnTo>
                  <a:lnTo>
                    <a:pt x="4149" y="26778"/>
                  </a:lnTo>
                  <a:lnTo>
                    <a:pt x="3998" y="26120"/>
                  </a:lnTo>
                  <a:lnTo>
                    <a:pt x="3867" y="25440"/>
                  </a:lnTo>
                  <a:lnTo>
                    <a:pt x="3756" y="24740"/>
                  </a:lnTo>
                  <a:lnTo>
                    <a:pt x="3665" y="24018"/>
                  </a:lnTo>
                  <a:lnTo>
                    <a:pt x="3594" y="23274"/>
                  </a:lnTo>
                  <a:lnTo>
                    <a:pt x="3544" y="22510"/>
                  </a:lnTo>
                  <a:lnTo>
                    <a:pt x="3514" y="21724"/>
                  </a:lnTo>
                  <a:lnTo>
                    <a:pt x="3503" y="20917"/>
                  </a:lnTo>
                  <a:lnTo>
                    <a:pt x="3526" y="19818"/>
                  </a:lnTo>
                  <a:lnTo>
                    <a:pt x="3593" y="18751"/>
                  </a:lnTo>
                  <a:lnTo>
                    <a:pt x="3704" y="17716"/>
                  </a:lnTo>
                  <a:lnTo>
                    <a:pt x="3860" y="16712"/>
                  </a:lnTo>
                  <a:lnTo>
                    <a:pt x="4061" y="15741"/>
                  </a:lnTo>
                  <a:lnTo>
                    <a:pt x="4306" y="14801"/>
                  </a:lnTo>
                  <a:lnTo>
                    <a:pt x="4596" y="13893"/>
                  </a:lnTo>
                  <a:lnTo>
                    <a:pt x="4931" y="13017"/>
                  </a:lnTo>
                  <a:lnTo>
                    <a:pt x="5310" y="12173"/>
                  </a:lnTo>
                  <a:lnTo>
                    <a:pt x="5733" y="11361"/>
                  </a:lnTo>
                  <a:lnTo>
                    <a:pt x="6196" y="10579"/>
                  </a:lnTo>
                  <a:lnTo>
                    <a:pt x="6693" y="9828"/>
                  </a:lnTo>
                  <a:lnTo>
                    <a:pt x="7224" y="9106"/>
                  </a:lnTo>
                  <a:lnTo>
                    <a:pt x="7789" y="8413"/>
                  </a:lnTo>
                  <a:lnTo>
                    <a:pt x="8388" y="7751"/>
                  </a:lnTo>
                  <a:lnTo>
                    <a:pt x="9021" y="7118"/>
                  </a:lnTo>
                  <a:lnTo>
                    <a:pt x="9687" y="6515"/>
                  </a:lnTo>
                  <a:lnTo>
                    <a:pt x="10388" y="5941"/>
                  </a:lnTo>
                  <a:lnTo>
                    <a:pt x="11123" y="5398"/>
                  </a:lnTo>
                  <a:lnTo>
                    <a:pt x="11892" y="4884"/>
                  </a:lnTo>
                  <a:lnTo>
                    <a:pt x="12703" y="4388"/>
                  </a:lnTo>
                  <a:lnTo>
                    <a:pt x="13544" y="3920"/>
                  </a:lnTo>
                  <a:lnTo>
                    <a:pt x="14415" y="3479"/>
                  </a:lnTo>
                  <a:lnTo>
                    <a:pt x="15315" y="3066"/>
                  </a:lnTo>
                  <a:lnTo>
                    <a:pt x="16245" y="2681"/>
                  </a:lnTo>
                  <a:lnTo>
                    <a:pt x="17205" y="2323"/>
                  </a:lnTo>
                  <a:lnTo>
                    <a:pt x="18195" y="1993"/>
                  </a:lnTo>
                  <a:lnTo>
                    <a:pt x="19214" y="1690"/>
                  </a:lnTo>
                  <a:lnTo>
                    <a:pt x="20263" y="1415"/>
                  </a:lnTo>
                  <a:lnTo>
                    <a:pt x="21342" y="1167"/>
                  </a:lnTo>
                  <a:lnTo>
                    <a:pt x="22446" y="946"/>
                  </a:lnTo>
                  <a:lnTo>
                    <a:pt x="23569" y="747"/>
                  </a:lnTo>
                  <a:lnTo>
                    <a:pt x="24714" y="572"/>
                  </a:lnTo>
                  <a:lnTo>
                    <a:pt x="25878" y="420"/>
                  </a:lnTo>
                  <a:lnTo>
                    <a:pt x="27062" y="291"/>
                  </a:lnTo>
                  <a:lnTo>
                    <a:pt x="28267" y="186"/>
                  </a:lnTo>
                  <a:lnTo>
                    <a:pt x="29492" y="105"/>
                  </a:lnTo>
                  <a:lnTo>
                    <a:pt x="30737" y="46"/>
                  </a:lnTo>
                  <a:lnTo>
                    <a:pt x="32002" y="11"/>
                  </a:lnTo>
                  <a:lnTo>
                    <a:pt x="33287" y="0"/>
                  </a:lnTo>
                  <a:lnTo>
                    <a:pt x="34731" y="11"/>
                  </a:lnTo>
                  <a:lnTo>
                    <a:pt x="36133" y="46"/>
                  </a:lnTo>
                  <a:lnTo>
                    <a:pt x="37492" y="105"/>
                  </a:lnTo>
                  <a:lnTo>
                    <a:pt x="38809" y="186"/>
                  </a:lnTo>
                  <a:lnTo>
                    <a:pt x="40083" y="291"/>
                  </a:lnTo>
                  <a:lnTo>
                    <a:pt x="41314" y="420"/>
                  </a:lnTo>
                  <a:lnTo>
                    <a:pt x="42504" y="572"/>
                  </a:lnTo>
                  <a:lnTo>
                    <a:pt x="43650" y="747"/>
                  </a:lnTo>
                  <a:lnTo>
                    <a:pt x="44755" y="946"/>
                  </a:lnTo>
                  <a:lnTo>
                    <a:pt x="45816" y="1167"/>
                  </a:lnTo>
                  <a:lnTo>
                    <a:pt x="46850" y="1403"/>
                  </a:lnTo>
                  <a:lnTo>
                    <a:pt x="47849" y="1662"/>
                  </a:lnTo>
                  <a:lnTo>
                    <a:pt x="48812" y="1946"/>
                  </a:lnTo>
                  <a:lnTo>
                    <a:pt x="49741" y="2255"/>
                  </a:lnTo>
                  <a:lnTo>
                    <a:pt x="50634" y="2588"/>
                  </a:lnTo>
                  <a:lnTo>
                    <a:pt x="51493" y="2945"/>
                  </a:lnTo>
                  <a:lnTo>
                    <a:pt x="52316" y="3327"/>
                  </a:lnTo>
                  <a:lnTo>
                    <a:pt x="53105" y="3733"/>
                  </a:lnTo>
                  <a:lnTo>
                    <a:pt x="53858" y="4163"/>
                  </a:lnTo>
                  <a:lnTo>
                    <a:pt x="54576" y="4618"/>
                  </a:lnTo>
                  <a:lnTo>
                    <a:pt x="55272" y="5098"/>
                  </a:lnTo>
                  <a:lnTo>
                    <a:pt x="55938" y="5602"/>
                  </a:lnTo>
                  <a:lnTo>
                    <a:pt x="56572" y="6130"/>
                  </a:lnTo>
                  <a:lnTo>
                    <a:pt x="57176" y="6683"/>
                  </a:lnTo>
                  <a:lnTo>
                    <a:pt x="57749" y="7260"/>
                  </a:lnTo>
                  <a:lnTo>
                    <a:pt x="58291" y="7861"/>
                  </a:lnTo>
                  <a:lnTo>
                    <a:pt x="58802" y="8487"/>
                  </a:lnTo>
                  <a:lnTo>
                    <a:pt x="59282" y="9137"/>
                  </a:lnTo>
                  <a:lnTo>
                    <a:pt x="59732" y="9812"/>
                  </a:lnTo>
                  <a:lnTo>
                    <a:pt x="60151" y="10511"/>
                  </a:lnTo>
                  <a:lnTo>
                    <a:pt x="60554" y="11224"/>
                  </a:lnTo>
                  <a:lnTo>
                    <a:pt x="60934" y="11962"/>
                  </a:lnTo>
                  <a:lnTo>
                    <a:pt x="61293" y="12724"/>
                  </a:lnTo>
                  <a:lnTo>
                    <a:pt x="61629" y="13510"/>
                  </a:lnTo>
                  <a:lnTo>
                    <a:pt x="61943" y="14321"/>
                  </a:lnTo>
                  <a:lnTo>
                    <a:pt x="62234" y="15156"/>
                  </a:lnTo>
                  <a:lnTo>
                    <a:pt x="62503" y="16015"/>
                  </a:lnTo>
                  <a:lnTo>
                    <a:pt x="62750" y="16899"/>
                  </a:lnTo>
                  <a:lnTo>
                    <a:pt x="62975" y="17808"/>
                  </a:lnTo>
                  <a:lnTo>
                    <a:pt x="63177" y="18740"/>
                  </a:lnTo>
                  <a:lnTo>
                    <a:pt x="47993" y="20811"/>
                  </a:lnTo>
                  <a:lnTo>
                    <a:pt x="47735" y="19869"/>
                  </a:lnTo>
                  <a:lnTo>
                    <a:pt x="47428" y="18974"/>
                  </a:lnTo>
                  <a:lnTo>
                    <a:pt x="47073" y="18127"/>
                  </a:lnTo>
                  <a:lnTo>
                    <a:pt x="46668" y="17328"/>
                  </a:lnTo>
                  <a:lnTo>
                    <a:pt x="46215" y="16577"/>
                  </a:lnTo>
                  <a:lnTo>
                    <a:pt x="45712" y="15874"/>
                  </a:lnTo>
                  <a:lnTo>
                    <a:pt x="45161" y="15218"/>
                  </a:lnTo>
                  <a:lnTo>
                    <a:pt x="44561" y="14610"/>
                  </a:lnTo>
                  <a:lnTo>
                    <a:pt x="43913" y="14050"/>
                  </a:lnTo>
                  <a:lnTo>
                    <a:pt x="43215" y="13538"/>
                  </a:lnTo>
                  <a:lnTo>
                    <a:pt x="42472" y="13074"/>
                  </a:lnTo>
                  <a:lnTo>
                    <a:pt x="41667" y="12658"/>
                  </a:lnTo>
                  <a:lnTo>
                    <a:pt x="40799" y="12292"/>
                  </a:lnTo>
                  <a:lnTo>
                    <a:pt x="39868" y="11975"/>
                  </a:lnTo>
                  <a:lnTo>
                    <a:pt x="38875" y="11706"/>
                  </a:lnTo>
                  <a:lnTo>
                    <a:pt x="37819" y="11486"/>
                  </a:lnTo>
                  <a:lnTo>
                    <a:pt x="36700" y="11315"/>
                  </a:lnTo>
                  <a:lnTo>
                    <a:pt x="35519" y="11193"/>
                  </a:lnTo>
                  <a:lnTo>
                    <a:pt x="34275" y="11120"/>
                  </a:lnTo>
                  <a:lnTo>
                    <a:pt x="32969" y="11095"/>
                  </a:lnTo>
                  <a:lnTo>
                    <a:pt x="32154" y="11103"/>
                  </a:lnTo>
                  <a:lnTo>
                    <a:pt x="31367" y="11125"/>
                  </a:lnTo>
                  <a:lnTo>
                    <a:pt x="30608" y="11162"/>
                  </a:lnTo>
                  <a:lnTo>
                    <a:pt x="29877" y="11214"/>
                  </a:lnTo>
                  <a:lnTo>
                    <a:pt x="29173" y="11281"/>
                  </a:lnTo>
                  <a:lnTo>
                    <a:pt x="28496" y="11363"/>
                  </a:lnTo>
                  <a:lnTo>
                    <a:pt x="27848" y="11460"/>
                  </a:lnTo>
                  <a:lnTo>
                    <a:pt x="27226" y="11571"/>
                  </a:lnTo>
                  <a:lnTo>
                    <a:pt x="26633" y="11697"/>
                  </a:lnTo>
                  <a:lnTo>
                    <a:pt x="26067" y="11839"/>
                  </a:lnTo>
                  <a:lnTo>
                    <a:pt x="25536" y="11982"/>
                  </a:lnTo>
                  <a:lnTo>
                    <a:pt x="25026" y="12136"/>
                  </a:lnTo>
                  <a:lnTo>
                    <a:pt x="24538" y="12301"/>
                  </a:lnTo>
                  <a:lnTo>
                    <a:pt x="24071" y="12476"/>
                  </a:lnTo>
                  <a:lnTo>
                    <a:pt x="23625" y="12662"/>
                  </a:lnTo>
                  <a:lnTo>
                    <a:pt x="23200" y="12858"/>
                  </a:lnTo>
                  <a:lnTo>
                    <a:pt x="22796" y="13065"/>
                  </a:lnTo>
                  <a:lnTo>
                    <a:pt x="22414" y="13283"/>
                  </a:lnTo>
                  <a:lnTo>
                    <a:pt x="22053" y="13511"/>
                  </a:lnTo>
                  <a:lnTo>
                    <a:pt x="21713" y="13750"/>
                  </a:lnTo>
                  <a:lnTo>
                    <a:pt x="21404" y="13998"/>
                  </a:lnTo>
                  <a:lnTo>
                    <a:pt x="21112" y="14255"/>
                  </a:lnTo>
                  <a:lnTo>
                    <a:pt x="20839" y="14521"/>
                  </a:lnTo>
                  <a:lnTo>
                    <a:pt x="20584" y="14795"/>
                  </a:lnTo>
                  <a:lnTo>
                    <a:pt x="20346" y="15077"/>
                  </a:lnTo>
                  <a:lnTo>
                    <a:pt x="20127" y="15368"/>
                  </a:lnTo>
                  <a:lnTo>
                    <a:pt x="19926" y="15668"/>
                  </a:lnTo>
                  <a:lnTo>
                    <a:pt x="19743" y="15975"/>
                  </a:lnTo>
                  <a:lnTo>
                    <a:pt x="19578" y="16292"/>
                  </a:lnTo>
                  <a:lnTo>
                    <a:pt x="19431" y="16617"/>
                  </a:lnTo>
                  <a:lnTo>
                    <a:pt x="19299" y="16937"/>
                  </a:lnTo>
                  <a:lnTo>
                    <a:pt x="19182" y="17262"/>
                  </a:lnTo>
                  <a:lnTo>
                    <a:pt x="19079" y="17592"/>
                  </a:lnTo>
                  <a:lnTo>
                    <a:pt x="18989" y="17925"/>
                  </a:lnTo>
                  <a:lnTo>
                    <a:pt x="18913" y="18263"/>
                  </a:lnTo>
                  <a:lnTo>
                    <a:pt x="18851" y="18604"/>
                  </a:lnTo>
                  <a:lnTo>
                    <a:pt x="18803" y="18951"/>
                  </a:lnTo>
                  <a:lnTo>
                    <a:pt x="18768" y="19301"/>
                  </a:lnTo>
                  <a:lnTo>
                    <a:pt x="18747" y="19656"/>
                  </a:lnTo>
                  <a:lnTo>
                    <a:pt x="18740" y="20015"/>
                  </a:lnTo>
                  <a:lnTo>
                    <a:pt x="18754" y="20557"/>
                  </a:lnTo>
                  <a:lnTo>
                    <a:pt x="18793" y="21081"/>
                  </a:lnTo>
                  <a:lnTo>
                    <a:pt x="18860" y="21585"/>
                  </a:lnTo>
                  <a:lnTo>
                    <a:pt x="18953" y="22070"/>
                  </a:lnTo>
                  <a:lnTo>
                    <a:pt x="19072" y="22536"/>
                  </a:lnTo>
                  <a:lnTo>
                    <a:pt x="19218" y="22983"/>
                  </a:lnTo>
                  <a:lnTo>
                    <a:pt x="19391" y="23411"/>
                  </a:lnTo>
                  <a:lnTo>
                    <a:pt x="19590" y="23820"/>
                  </a:lnTo>
                  <a:lnTo>
                    <a:pt x="19815" y="24210"/>
                  </a:lnTo>
                  <a:lnTo>
                    <a:pt x="20068" y="24580"/>
                  </a:lnTo>
                  <a:lnTo>
                    <a:pt x="20344" y="24925"/>
                  </a:lnTo>
                  <a:lnTo>
                    <a:pt x="20641" y="25260"/>
                  </a:lnTo>
                  <a:lnTo>
                    <a:pt x="20960" y="25584"/>
                  </a:lnTo>
                  <a:lnTo>
                    <a:pt x="21299" y="25897"/>
                  </a:lnTo>
                  <a:lnTo>
                    <a:pt x="21660" y="26200"/>
                  </a:lnTo>
                  <a:lnTo>
                    <a:pt x="22043" y="26492"/>
                  </a:lnTo>
                  <a:lnTo>
                    <a:pt x="22446" y="26773"/>
                  </a:lnTo>
                  <a:lnTo>
                    <a:pt x="22871" y="27044"/>
                  </a:lnTo>
                  <a:lnTo>
                    <a:pt x="23317" y="27304"/>
                  </a:lnTo>
                  <a:lnTo>
                    <a:pt x="23784" y="27553"/>
                  </a:lnTo>
                  <a:lnTo>
                    <a:pt x="24271" y="27784"/>
                  </a:lnTo>
                  <a:lnTo>
                    <a:pt x="24776" y="28008"/>
                  </a:lnTo>
                  <a:lnTo>
                    <a:pt x="25299" y="28226"/>
                  </a:lnTo>
                  <a:lnTo>
                    <a:pt x="25840" y="28437"/>
                  </a:lnTo>
                  <a:lnTo>
                    <a:pt x="26399" y="28642"/>
                  </a:lnTo>
                  <a:lnTo>
                    <a:pt x="26976" y="28840"/>
                  </a:lnTo>
                  <a:lnTo>
                    <a:pt x="27571" y="29032"/>
                  </a:lnTo>
                  <a:lnTo>
                    <a:pt x="28184" y="29218"/>
                  </a:lnTo>
                  <a:lnTo>
                    <a:pt x="28815" y="29398"/>
                  </a:lnTo>
                  <a:lnTo>
                    <a:pt x="29465" y="29571"/>
                  </a:lnTo>
                  <a:lnTo>
                    <a:pt x="30140" y="29731"/>
                  </a:lnTo>
                  <a:lnTo>
                    <a:pt x="30828" y="29891"/>
                  </a:lnTo>
                  <a:lnTo>
                    <a:pt x="31529" y="30053"/>
                  </a:lnTo>
                  <a:lnTo>
                    <a:pt x="32242" y="30216"/>
                  </a:lnTo>
                  <a:lnTo>
                    <a:pt x="32969" y="30380"/>
                  </a:lnTo>
                  <a:lnTo>
                    <a:pt x="33708" y="30546"/>
                  </a:lnTo>
                  <a:lnTo>
                    <a:pt x="34459" y="30712"/>
                  </a:lnTo>
                  <a:lnTo>
                    <a:pt x="35224" y="30879"/>
                  </a:lnTo>
                  <a:lnTo>
                    <a:pt x="36001" y="31047"/>
                  </a:lnTo>
                  <a:lnTo>
                    <a:pt x="36791" y="31217"/>
                  </a:lnTo>
                  <a:lnTo>
                    <a:pt x="37491" y="31366"/>
                  </a:lnTo>
                  <a:lnTo>
                    <a:pt x="38191" y="31518"/>
                  </a:lnTo>
                  <a:lnTo>
                    <a:pt x="38889" y="31672"/>
                  </a:lnTo>
                  <a:lnTo>
                    <a:pt x="39586" y="31828"/>
                  </a:lnTo>
                  <a:lnTo>
                    <a:pt x="40282" y="31986"/>
                  </a:lnTo>
                  <a:lnTo>
                    <a:pt x="40977" y="32147"/>
                  </a:lnTo>
                  <a:lnTo>
                    <a:pt x="41671" y="32309"/>
                  </a:lnTo>
                  <a:lnTo>
                    <a:pt x="42363" y="32474"/>
                  </a:lnTo>
                  <a:lnTo>
                    <a:pt x="43055" y="32641"/>
                  </a:lnTo>
                  <a:lnTo>
                    <a:pt x="43746" y="32809"/>
                  </a:lnTo>
                  <a:lnTo>
                    <a:pt x="44433" y="32972"/>
                  </a:lnTo>
                  <a:lnTo>
                    <a:pt x="45114" y="33141"/>
                  </a:lnTo>
                  <a:lnTo>
                    <a:pt x="45788" y="33316"/>
                  </a:lnTo>
                  <a:lnTo>
                    <a:pt x="46456" y="33497"/>
                  </a:lnTo>
                  <a:lnTo>
                    <a:pt x="47117" y="33685"/>
                  </a:lnTo>
                  <a:lnTo>
                    <a:pt x="47772" y="33880"/>
                  </a:lnTo>
                  <a:lnTo>
                    <a:pt x="48421" y="34080"/>
                  </a:lnTo>
                  <a:lnTo>
                    <a:pt x="49063" y="34287"/>
                  </a:lnTo>
                  <a:lnTo>
                    <a:pt x="49700" y="34501"/>
                  </a:lnTo>
                  <a:lnTo>
                    <a:pt x="50329" y="34721"/>
                  </a:lnTo>
                  <a:lnTo>
                    <a:pt x="50951" y="34948"/>
                  </a:lnTo>
                  <a:lnTo>
                    <a:pt x="51565" y="35186"/>
                  </a:lnTo>
                  <a:lnTo>
                    <a:pt x="52170" y="35433"/>
                  </a:lnTo>
                  <a:lnTo>
                    <a:pt x="52767" y="35689"/>
                  </a:lnTo>
                  <a:lnTo>
                    <a:pt x="53355" y="35955"/>
                  </a:lnTo>
                  <a:lnTo>
                    <a:pt x="53935" y="36230"/>
                  </a:lnTo>
                  <a:lnTo>
                    <a:pt x="54506" y="36516"/>
                  </a:lnTo>
                  <a:lnTo>
                    <a:pt x="55069" y="36810"/>
                  </a:lnTo>
                  <a:lnTo>
                    <a:pt x="55623" y="37114"/>
                  </a:lnTo>
                  <a:lnTo>
                    <a:pt x="56169" y="37428"/>
                  </a:lnTo>
                  <a:lnTo>
                    <a:pt x="56703" y="37754"/>
                  </a:lnTo>
                  <a:lnTo>
                    <a:pt x="57222" y="38095"/>
                  </a:lnTo>
                  <a:lnTo>
                    <a:pt x="57727" y="38451"/>
                  </a:lnTo>
                  <a:lnTo>
                    <a:pt x="58216" y="38821"/>
                  </a:lnTo>
                  <a:lnTo>
                    <a:pt x="58691" y="39207"/>
                  </a:lnTo>
                  <a:lnTo>
                    <a:pt x="59151" y="39607"/>
                  </a:lnTo>
                  <a:lnTo>
                    <a:pt x="59596" y="40022"/>
                  </a:lnTo>
                  <a:lnTo>
                    <a:pt x="60026" y="40452"/>
                  </a:lnTo>
                  <a:lnTo>
                    <a:pt x="60441" y="40897"/>
                  </a:lnTo>
                  <a:lnTo>
                    <a:pt x="60841" y="41357"/>
                  </a:lnTo>
                  <a:lnTo>
                    <a:pt x="61236" y="41822"/>
                  </a:lnTo>
                  <a:lnTo>
                    <a:pt x="61612" y="42306"/>
                  </a:lnTo>
                  <a:lnTo>
                    <a:pt x="61970" y="42808"/>
                  </a:lnTo>
                  <a:lnTo>
                    <a:pt x="62311" y="43328"/>
                  </a:lnTo>
                  <a:lnTo>
                    <a:pt x="62633" y="43865"/>
                  </a:lnTo>
                  <a:lnTo>
                    <a:pt x="62937" y="44421"/>
                  </a:lnTo>
                  <a:lnTo>
                    <a:pt x="63223" y="44995"/>
                  </a:lnTo>
                  <a:lnTo>
                    <a:pt x="63491" y="45587"/>
                  </a:lnTo>
                  <a:lnTo>
                    <a:pt x="63741" y="46197"/>
                  </a:lnTo>
                  <a:lnTo>
                    <a:pt x="63973" y="46825"/>
                  </a:lnTo>
                  <a:lnTo>
                    <a:pt x="64195" y="47474"/>
                  </a:lnTo>
                  <a:lnTo>
                    <a:pt x="64394" y="48146"/>
                  </a:lnTo>
                  <a:lnTo>
                    <a:pt x="64569" y="48842"/>
                  </a:lnTo>
                  <a:lnTo>
                    <a:pt x="64721" y="49560"/>
                  </a:lnTo>
                  <a:lnTo>
                    <a:pt x="64849" y="50303"/>
                  </a:lnTo>
                  <a:lnTo>
                    <a:pt x="64954" y="51068"/>
                  </a:lnTo>
                  <a:lnTo>
                    <a:pt x="65036" y="51857"/>
                  </a:lnTo>
                  <a:lnTo>
                    <a:pt x="65095" y="52669"/>
                  </a:lnTo>
                  <a:lnTo>
                    <a:pt x="65130" y="535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217746" y="2339469"/>
              <a:ext cx="15661" cy="74804"/>
            </a:xfrm>
            <a:custGeom>
              <a:avLst/>
              <a:pathLst>
                <a:path w="15661" h="74804">
                  <a:moveTo>
                    <a:pt x="0" y="74804"/>
                  </a:moveTo>
                  <a:lnTo>
                    <a:pt x="0" y="0"/>
                  </a:lnTo>
                  <a:lnTo>
                    <a:pt x="15661" y="0"/>
                  </a:lnTo>
                  <a:lnTo>
                    <a:pt x="15661" y="7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247955" y="2339469"/>
              <a:ext cx="63920" cy="74804"/>
            </a:xfrm>
            <a:custGeom>
              <a:avLst/>
              <a:pathLst>
                <a:path w="63920" h="74804">
                  <a:moveTo>
                    <a:pt x="45551" y="74804"/>
                  </a:moveTo>
                  <a:lnTo>
                    <a:pt x="12954" y="17201"/>
                  </a:lnTo>
                  <a:lnTo>
                    <a:pt x="13006" y="17668"/>
                  </a:lnTo>
                  <a:lnTo>
                    <a:pt x="13058" y="18135"/>
                  </a:lnTo>
                  <a:lnTo>
                    <a:pt x="13108" y="18602"/>
                  </a:lnTo>
                  <a:lnTo>
                    <a:pt x="13157" y="19070"/>
                  </a:lnTo>
                  <a:lnTo>
                    <a:pt x="13206" y="19537"/>
                  </a:lnTo>
                  <a:lnTo>
                    <a:pt x="13253" y="20004"/>
                  </a:lnTo>
                  <a:lnTo>
                    <a:pt x="13299" y="20471"/>
                  </a:lnTo>
                  <a:lnTo>
                    <a:pt x="13344" y="20938"/>
                  </a:lnTo>
                  <a:lnTo>
                    <a:pt x="13388" y="21406"/>
                  </a:lnTo>
                  <a:lnTo>
                    <a:pt x="13431" y="21873"/>
                  </a:lnTo>
                  <a:lnTo>
                    <a:pt x="13473" y="22279"/>
                  </a:lnTo>
                  <a:lnTo>
                    <a:pt x="13512" y="22692"/>
                  </a:lnTo>
                  <a:lnTo>
                    <a:pt x="13549" y="23112"/>
                  </a:lnTo>
                  <a:lnTo>
                    <a:pt x="13584" y="23538"/>
                  </a:lnTo>
                  <a:lnTo>
                    <a:pt x="13617" y="23970"/>
                  </a:lnTo>
                  <a:lnTo>
                    <a:pt x="13648" y="24408"/>
                  </a:lnTo>
                  <a:lnTo>
                    <a:pt x="13677" y="24853"/>
                  </a:lnTo>
                  <a:lnTo>
                    <a:pt x="13703" y="25304"/>
                  </a:lnTo>
                  <a:lnTo>
                    <a:pt x="13728" y="25762"/>
                  </a:lnTo>
                  <a:lnTo>
                    <a:pt x="13750" y="26226"/>
                  </a:lnTo>
                  <a:lnTo>
                    <a:pt x="13780" y="26691"/>
                  </a:lnTo>
                  <a:lnTo>
                    <a:pt x="13807" y="27152"/>
                  </a:lnTo>
                  <a:lnTo>
                    <a:pt x="13831" y="27609"/>
                  </a:lnTo>
                  <a:lnTo>
                    <a:pt x="13852" y="28061"/>
                  </a:lnTo>
                  <a:lnTo>
                    <a:pt x="13869" y="28509"/>
                  </a:lnTo>
                  <a:lnTo>
                    <a:pt x="13884" y="28953"/>
                  </a:lnTo>
                  <a:lnTo>
                    <a:pt x="13895" y="29392"/>
                  </a:lnTo>
                  <a:lnTo>
                    <a:pt x="13903" y="29828"/>
                  </a:lnTo>
                  <a:lnTo>
                    <a:pt x="13908" y="30259"/>
                  </a:lnTo>
                  <a:lnTo>
                    <a:pt x="13909" y="30686"/>
                  </a:lnTo>
                  <a:lnTo>
                    <a:pt x="13909" y="74804"/>
                  </a:lnTo>
                  <a:lnTo>
                    <a:pt x="0" y="74804"/>
                  </a:lnTo>
                  <a:lnTo>
                    <a:pt x="0" y="0"/>
                  </a:lnTo>
                  <a:lnTo>
                    <a:pt x="17891" y="0"/>
                  </a:lnTo>
                  <a:lnTo>
                    <a:pt x="50966" y="58080"/>
                  </a:lnTo>
                  <a:lnTo>
                    <a:pt x="50914" y="57632"/>
                  </a:lnTo>
                  <a:lnTo>
                    <a:pt x="50862" y="57180"/>
                  </a:lnTo>
                  <a:lnTo>
                    <a:pt x="50812" y="56723"/>
                  </a:lnTo>
                  <a:lnTo>
                    <a:pt x="50762" y="56263"/>
                  </a:lnTo>
                  <a:lnTo>
                    <a:pt x="50714" y="55797"/>
                  </a:lnTo>
                  <a:lnTo>
                    <a:pt x="50667" y="55328"/>
                  </a:lnTo>
                  <a:lnTo>
                    <a:pt x="50621" y="54855"/>
                  </a:lnTo>
                  <a:lnTo>
                    <a:pt x="50575" y="54377"/>
                  </a:lnTo>
                  <a:lnTo>
                    <a:pt x="50531" y="53895"/>
                  </a:lnTo>
                  <a:lnTo>
                    <a:pt x="50488" y="53408"/>
                  </a:lnTo>
                  <a:lnTo>
                    <a:pt x="50446" y="52989"/>
                  </a:lnTo>
                  <a:lnTo>
                    <a:pt x="50406" y="52559"/>
                  </a:lnTo>
                  <a:lnTo>
                    <a:pt x="50366" y="52118"/>
                  </a:lnTo>
                  <a:lnTo>
                    <a:pt x="50327" y="51667"/>
                  </a:lnTo>
                  <a:lnTo>
                    <a:pt x="50289" y="51205"/>
                  </a:lnTo>
                  <a:lnTo>
                    <a:pt x="50253" y="50733"/>
                  </a:lnTo>
                  <a:lnTo>
                    <a:pt x="50217" y="50250"/>
                  </a:lnTo>
                  <a:lnTo>
                    <a:pt x="50183" y="49756"/>
                  </a:lnTo>
                  <a:lnTo>
                    <a:pt x="50149" y="49251"/>
                  </a:lnTo>
                  <a:lnTo>
                    <a:pt x="50117" y="48736"/>
                  </a:lnTo>
                  <a:lnTo>
                    <a:pt x="50097" y="48216"/>
                  </a:lnTo>
                  <a:lnTo>
                    <a:pt x="50079" y="47694"/>
                  </a:lnTo>
                  <a:lnTo>
                    <a:pt x="50063" y="47171"/>
                  </a:lnTo>
                  <a:lnTo>
                    <a:pt x="50049" y="46647"/>
                  </a:lnTo>
                  <a:lnTo>
                    <a:pt x="50037" y="46122"/>
                  </a:lnTo>
                  <a:lnTo>
                    <a:pt x="50028" y="45596"/>
                  </a:lnTo>
                  <a:lnTo>
                    <a:pt x="50020" y="45068"/>
                  </a:lnTo>
                  <a:lnTo>
                    <a:pt x="50015" y="44540"/>
                  </a:lnTo>
                  <a:lnTo>
                    <a:pt x="50012" y="44011"/>
                  </a:lnTo>
                  <a:lnTo>
                    <a:pt x="50011" y="43481"/>
                  </a:lnTo>
                  <a:lnTo>
                    <a:pt x="50011" y="0"/>
                  </a:lnTo>
                  <a:lnTo>
                    <a:pt x="63920" y="0"/>
                  </a:lnTo>
                  <a:lnTo>
                    <a:pt x="63920" y="7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323662" y="2338355"/>
              <a:ext cx="73370" cy="76981"/>
            </a:xfrm>
            <a:custGeom>
              <a:avLst/>
              <a:pathLst>
                <a:path w="73370" h="76981">
                  <a:moveTo>
                    <a:pt x="38331" y="64717"/>
                  </a:moveTo>
                  <a:lnTo>
                    <a:pt x="39008" y="64711"/>
                  </a:lnTo>
                  <a:lnTo>
                    <a:pt x="39679" y="64695"/>
                  </a:lnTo>
                  <a:lnTo>
                    <a:pt x="40346" y="64669"/>
                  </a:lnTo>
                  <a:lnTo>
                    <a:pt x="41006" y="64632"/>
                  </a:lnTo>
                  <a:lnTo>
                    <a:pt x="41662" y="64584"/>
                  </a:lnTo>
                  <a:lnTo>
                    <a:pt x="42313" y="64526"/>
                  </a:lnTo>
                  <a:lnTo>
                    <a:pt x="42958" y="64457"/>
                  </a:lnTo>
                  <a:lnTo>
                    <a:pt x="43597" y="64377"/>
                  </a:lnTo>
                  <a:lnTo>
                    <a:pt x="44232" y="64287"/>
                  </a:lnTo>
                  <a:lnTo>
                    <a:pt x="44861" y="64186"/>
                  </a:lnTo>
                  <a:lnTo>
                    <a:pt x="45483" y="64076"/>
                  </a:lnTo>
                  <a:lnTo>
                    <a:pt x="46095" y="63961"/>
                  </a:lnTo>
                  <a:lnTo>
                    <a:pt x="46697" y="63839"/>
                  </a:lnTo>
                  <a:lnTo>
                    <a:pt x="47290" y="63710"/>
                  </a:lnTo>
                  <a:lnTo>
                    <a:pt x="47874" y="63575"/>
                  </a:lnTo>
                  <a:lnTo>
                    <a:pt x="48448" y="63434"/>
                  </a:lnTo>
                  <a:lnTo>
                    <a:pt x="49012" y="63286"/>
                  </a:lnTo>
                  <a:lnTo>
                    <a:pt x="49567" y="63132"/>
                  </a:lnTo>
                  <a:lnTo>
                    <a:pt x="50112" y="62972"/>
                  </a:lnTo>
                  <a:lnTo>
                    <a:pt x="50648" y="62805"/>
                  </a:lnTo>
                  <a:lnTo>
                    <a:pt x="51183" y="62623"/>
                  </a:lnTo>
                  <a:lnTo>
                    <a:pt x="51707" y="62436"/>
                  </a:lnTo>
                  <a:lnTo>
                    <a:pt x="52220" y="62245"/>
                  </a:lnTo>
                  <a:lnTo>
                    <a:pt x="52720" y="62049"/>
                  </a:lnTo>
                  <a:lnTo>
                    <a:pt x="53209" y="61850"/>
                  </a:lnTo>
                  <a:lnTo>
                    <a:pt x="53687" y="61646"/>
                  </a:lnTo>
                  <a:lnTo>
                    <a:pt x="54152" y="61438"/>
                  </a:lnTo>
                  <a:lnTo>
                    <a:pt x="54606" y="61225"/>
                  </a:lnTo>
                  <a:lnTo>
                    <a:pt x="55048" y="61009"/>
                  </a:lnTo>
                  <a:lnTo>
                    <a:pt x="55479" y="60788"/>
                  </a:lnTo>
                  <a:lnTo>
                    <a:pt x="55906" y="60554"/>
                  </a:lnTo>
                  <a:lnTo>
                    <a:pt x="56318" y="60319"/>
                  </a:lnTo>
                  <a:lnTo>
                    <a:pt x="56713" y="60082"/>
                  </a:lnTo>
                  <a:lnTo>
                    <a:pt x="57093" y="59845"/>
                  </a:lnTo>
                  <a:lnTo>
                    <a:pt x="57457" y="59607"/>
                  </a:lnTo>
                  <a:lnTo>
                    <a:pt x="57804" y="59367"/>
                  </a:lnTo>
                  <a:lnTo>
                    <a:pt x="58136" y="59127"/>
                  </a:lnTo>
                  <a:lnTo>
                    <a:pt x="58452" y="58885"/>
                  </a:lnTo>
                  <a:lnTo>
                    <a:pt x="58752" y="58643"/>
                  </a:lnTo>
                  <a:lnTo>
                    <a:pt x="59036" y="58399"/>
                  </a:lnTo>
                  <a:lnTo>
                    <a:pt x="59036" y="48046"/>
                  </a:lnTo>
                  <a:lnTo>
                    <a:pt x="40773" y="48046"/>
                  </a:lnTo>
                  <a:lnTo>
                    <a:pt x="40773" y="36473"/>
                  </a:lnTo>
                  <a:lnTo>
                    <a:pt x="73370" y="36473"/>
                  </a:lnTo>
                  <a:lnTo>
                    <a:pt x="73370" y="63973"/>
                  </a:lnTo>
                  <a:lnTo>
                    <a:pt x="72850" y="64492"/>
                  </a:lnTo>
                  <a:lnTo>
                    <a:pt x="72309" y="65005"/>
                  </a:lnTo>
                  <a:lnTo>
                    <a:pt x="71746" y="65515"/>
                  </a:lnTo>
                  <a:lnTo>
                    <a:pt x="71162" y="66021"/>
                  </a:lnTo>
                  <a:lnTo>
                    <a:pt x="70557" y="66522"/>
                  </a:lnTo>
                  <a:lnTo>
                    <a:pt x="69930" y="67019"/>
                  </a:lnTo>
                  <a:lnTo>
                    <a:pt x="69282" y="67511"/>
                  </a:lnTo>
                  <a:lnTo>
                    <a:pt x="68613" y="68000"/>
                  </a:lnTo>
                  <a:lnTo>
                    <a:pt x="67923" y="68484"/>
                  </a:lnTo>
                  <a:lnTo>
                    <a:pt x="67212" y="68964"/>
                  </a:lnTo>
                  <a:lnTo>
                    <a:pt x="66481" y="69426"/>
                  </a:lnTo>
                  <a:lnTo>
                    <a:pt x="65732" y="69877"/>
                  </a:lnTo>
                  <a:lnTo>
                    <a:pt x="64965" y="70318"/>
                  </a:lnTo>
                  <a:lnTo>
                    <a:pt x="64179" y="70748"/>
                  </a:lnTo>
                  <a:lnTo>
                    <a:pt x="63376" y="71167"/>
                  </a:lnTo>
                  <a:lnTo>
                    <a:pt x="62555" y="71576"/>
                  </a:lnTo>
                  <a:lnTo>
                    <a:pt x="61715" y="71974"/>
                  </a:lnTo>
                  <a:lnTo>
                    <a:pt x="60858" y="72362"/>
                  </a:lnTo>
                  <a:lnTo>
                    <a:pt x="59983" y="72739"/>
                  </a:lnTo>
                  <a:lnTo>
                    <a:pt x="59089" y="73105"/>
                  </a:lnTo>
                  <a:lnTo>
                    <a:pt x="58178" y="73448"/>
                  </a:lnTo>
                  <a:lnTo>
                    <a:pt x="57250" y="73778"/>
                  </a:lnTo>
                  <a:lnTo>
                    <a:pt x="56305" y="74094"/>
                  </a:lnTo>
                  <a:lnTo>
                    <a:pt x="55343" y="74396"/>
                  </a:lnTo>
                  <a:lnTo>
                    <a:pt x="54364" y="74684"/>
                  </a:lnTo>
                  <a:lnTo>
                    <a:pt x="53368" y="74959"/>
                  </a:lnTo>
                  <a:lnTo>
                    <a:pt x="52355" y="75220"/>
                  </a:lnTo>
                  <a:lnTo>
                    <a:pt x="51325" y="75466"/>
                  </a:lnTo>
                  <a:lnTo>
                    <a:pt x="50278" y="75699"/>
                  </a:lnTo>
                  <a:lnTo>
                    <a:pt x="49214" y="75919"/>
                  </a:lnTo>
                  <a:lnTo>
                    <a:pt x="48146" y="76120"/>
                  </a:lnTo>
                  <a:lnTo>
                    <a:pt x="47063" y="76301"/>
                  </a:lnTo>
                  <a:lnTo>
                    <a:pt x="45967" y="76460"/>
                  </a:lnTo>
                  <a:lnTo>
                    <a:pt x="44857" y="76598"/>
                  </a:lnTo>
                  <a:lnTo>
                    <a:pt x="43733" y="76715"/>
                  </a:lnTo>
                  <a:lnTo>
                    <a:pt x="42595" y="76811"/>
                  </a:lnTo>
                  <a:lnTo>
                    <a:pt x="41443" y="76885"/>
                  </a:lnTo>
                  <a:lnTo>
                    <a:pt x="40278" y="76938"/>
                  </a:lnTo>
                  <a:lnTo>
                    <a:pt x="39099" y="76970"/>
                  </a:lnTo>
                  <a:lnTo>
                    <a:pt x="37906" y="76981"/>
                  </a:lnTo>
                  <a:lnTo>
                    <a:pt x="35948" y="76952"/>
                  </a:lnTo>
                  <a:lnTo>
                    <a:pt x="34045" y="76866"/>
                  </a:lnTo>
                  <a:lnTo>
                    <a:pt x="32198" y="76722"/>
                  </a:lnTo>
                  <a:lnTo>
                    <a:pt x="30405" y="76522"/>
                  </a:lnTo>
                  <a:lnTo>
                    <a:pt x="28668" y="76264"/>
                  </a:lnTo>
                  <a:lnTo>
                    <a:pt x="26986" y="75948"/>
                  </a:lnTo>
                  <a:lnTo>
                    <a:pt x="25360" y="75576"/>
                  </a:lnTo>
                  <a:lnTo>
                    <a:pt x="23788" y="75146"/>
                  </a:lnTo>
                  <a:lnTo>
                    <a:pt x="22272" y="74658"/>
                  </a:lnTo>
                  <a:lnTo>
                    <a:pt x="20811" y="74114"/>
                  </a:lnTo>
                  <a:lnTo>
                    <a:pt x="19403" y="73507"/>
                  </a:lnTo>
                  <a:lnTo>
                    <a:pt x="18046" y="72856"/>
                  </a:lnTo>
                  <a:lnTo>
                    <a:pt x="16740" y="72161"/>
                  </a:lnTo>
                  <a:lnTo>
                    <a:pt x="15485" y="71421"/>
                  </a:lnTo>
                  <a:lnTo>
                    <a:pt x="14281" y="70636"/>
                  </a:lnTo>
                  <a:lnTo>
                    <a:pt x="13128" y="69807"/>
                  </a:lnTo>
                  <a:lnTo>
                    <a:pt x="12026" y="68933"/>
                  </a:lnTo>
                  <a:lnTo>
                    <a:pt x="10974" y="68015"/>
                  </a:lnTo>
                  <a:lnTo>
                    <a:pt x="9974" y="67052"/>
                  </a:lnTo>
                  <a:lnTo>
                    <a:pt x="9025" y="66044"/>
                  </a:lnTo>
                  <a:lnTo>
                    <a:pt x="8125" y="64984"/>
                  </a:lnTo>
                  <a:lnTo>
                    <a:pt x="7273" y="63886"/>
                  </a:lnTo>
                  <a:lnTo>
                    <a:pt x="6469" y="62750"/>
                  </a:lnTo>
                  <a:lnTo>
                    <a:pt x="5712" y="61576"/>
                  </a:lnTo>
                  <a:lnTo>
                    <a:pt x="5003" y="60363"/>
                  </a:lnTo>
                  <a:lnTo>
                    <a:pt x="4342" y="59112"/>
                  </a:lnTo>
                  <a:lnTo>
                    <a:pt x="3729" y="57823"/>
                  </a:lnTo>
                  <a:lnTo>
                    <a:pt x="3164" y="56496"/>
                  </a:lnTo>
                  <a:lnTo>
                    <a:pt x="2646" y="55131"/>
                  </a:lnTo>
                  <a:lnTo>
                    <a:pt x="2176" y="53727"/>
                  </a:lnTo>
                  <a:lnTo>
                    <a:pt x="1763" y="52291"/>
                  </a:lnTo>
                  <a:lnTo>
                    <a:pt x="1393" y="50828"/>
                  </a:lnTo>
                  <a:lnTo>
                    <a:pt x="1066" y="49339"/>
                  </a:lnTo>
                  <a:lnTo>
                    <a:pt x="783" y="47823"/>
                  </a:lnTo>
                  <a:lnTo>
                    <a:pt x="544" y="46281"/>
                  </a:lnTo>
                  <a:lnTo>
                    <a:pt x="348" y="44712"/>
                  </a:lnTo>
                  <a:lnTo>
                    <a:pt x="195" y="43117"/>
                  </a:lnTo>
                  <a:lnTo>
                    <a:pt x="87" y="41495"/>
                  </a:lnTo>
                  <a:lnTo>
                    <a:pt x="21" y="39846"/>
                  </a:lnTo>
                  <a:lnTo>
                    <a:pt x="0" y="38171"/>
                  </a:lnTo>
                  <a:lnTo>
                    <a:pt x="23" y="36436"/>
                  </a:lnTo>
                  <a:lnTo>
                    <a:pt x="93" y="34735"/>
                  </a:lnTo>
                  <a:lnTo>
                    <a:pt x="210" y="33068"/>
                  </a:lnTo>
                  <a:lnTo>
                    <a:pt x="373" y="31435"/>
                  </a:lnTo>
                  <a:lnTo>
                    <a:pt x="583" y="29836"/>
                  </a:lnTo>
                  <a:lnTo>
                    <a:pt x="840" y="28271"/>
                  </a:lnTo>
                  <a:lnTo>
                    <a:pt x="1144" y="26740"/>
                  </a:lnTo>
                  <a:lnTo>
                    <a:pt x="1495" y="25243"/>
                  </a:lnTo>
                  <a:lnTo>
                    <a:pt x="1892" y="23780"/>
                  </a:lnTo>
                  <a:lnTo>
                    <a:pt x="2335" y="22351"/>
                  </a:lnTo>
                  <a:lnTo>
                    <a:pt x="2827" y="20960"/>
                  </a:lnTo>
                  <a:lnTo>
                    <a:pt x="3365" y="19611"/>
                  </a:lnTo>
                  <a:lnTo>
                    <a:pt x="3952" y="18305"/>
                  </a:lnTo>
                  <a:lnTo>
                    <a:pt x="4587" y="17042"/>
                  </a:lnTo>
                  <a:lnTo>
                    <a:pt x="5269" y="15820"/>
                  </a:lnTo>
                  <a:lnTo>
                    <a:pt x="5999" y="14642"/>
                  </a:lnTo>
                  <a:lnTo>
                    <a:pt x="6776" y="13506"/>
                  </a:lnTo>
                  <a:lnTo>
                    <a:pt x="7602" y="12412"/>
                  </a:lnTo>
                  <a:lnTo>
                    <a:pt x="8475" y="11361"/>
                  </a:lnTo>
                  <a:lnTo>
                    <a:pt x="9396" y="10352"/>
                  </a:lnTo>
                  <a:lnTo>
                    <a:pt x="10376" y="9377"/>
                  </a:lnTo>
                  <a:lnTo>
                    <a:pt x="11403" y="8449"/>
                  </a:lnTo>
                  <a:lnTo>
                    <a:pt x="12478" y="7568"/>
                  </a:lnTo>
                  <a:lnTo>
                    <a:pt x="13601" y="6733"/>
                  </a:lnTo>
                  <a:lnTo>
                    <a:pt x="14772" y="5946"/>
                  </a:lnTo>
                  <a:lnTo>
                    <a:pt x="15990" y="5204"/>
                  </a:lnTo>
                  <a:lnTo>
                    <a:pt x="17257" y="4510"/>
                  </a:lnTo>
                  <a:lnTo>
                    <a:pt x="18571" y="3862"/>
                  </a:lnTo>
                  <a:lnTo>
                    <a:pt x="19932" y="3261"/>
                  </a:lnTo>
                  <a:lnTo>
                    <a:pt x="21342" y="2707"/>
                  </a:lnTo>
                  <a:lnTo>
                    <a:pt x="22811" y="2193"/>
                  </a:lnTo>
                  <a:lnTo>
                    <a:pt x="24330" y="1732"/>
                  </a:lnTo>
                  <a:lnTo>
                    <a:pt x="25899" y="1326"/>
                  </a:lnTo>
                  <a:lnTo>
                    <a:pt x="27517" y="974"/>
                  </a:lnTo>
                  <a:lnTo>
                    <a:pt x="29186" y="676"/>
                  </a:lnTo>
                  <a:lnTo>
                    <a:pt x="30904" y="433"/>
                  </a:lnTo>
                  <a:lnTo>
                    <a:pt x="32673" y="243"/>
                  </a:lnTo>
                  <a:lnTo>
                    <a:pt x="34491" y="108"/>
                  </a:lnTo>
                  <a:lnTo>
                    <a:pt x="36359" y="27"/>
                  </a:lnTo>
                  <a:lnTo>
                    <a:pt x="38278" y="0"/>
                  </a:lnTo>
                  <a:lnTo>
                    <a:pt x="39674" y="13"/>
                  </a:lnTo>
                  <a:lnTo>
                    <a:pt x="41038" y="55"/>
                  </a:lnTo>
                  <a:lnTo>
                    <a:pt x="42371" y="124"/>
                  </a:lnTo>
                  <a:lnTo>
                    <a:pt x="43672" y="220"/>
                  </a:lnTo>
                  <a:lnTo>
                    <a:pt x="44940" y="345"/>
                  </a:lnTo>
                  <a:lnTo>
                    <a:pt x="46177" y="496"/>
                  </a:lnTo>
                  <a:lnTo>
                    <a:pt x="47383" y="676"/>
                  </a:lnTo>
                  <a:lnTo>
                    <a:pt x="48556" y="883"/>
                  </a:lnTo>
                  <a:lnTo>
                    <a:pt x="49697" y="1118"/>
                  </a:lnTo>
                  <a:lnTo>
                    <a:pt x="50807" y="1380"/>
                  </a:lnTo>
                  <a:lnTo>
                    <a:pt x="51897" y="1668"/>
                  </a:lnTo>
                  <a:lnTo>
                    <a:pt x="52958" y="1979"/>
                  </a:lnTo>
                  <a:lnTo>
                    <a:pt x="53991" y="2313"/>
                  </a:lnTo>
                  <a:lnTo>
                    <a:pt x="54995" y="2671"/>
                  </a:lnTo>
                  <a:lnTo>
                    <a:pt x="55970" y="3052"/>
                  </a:lnTo>
                  <a:lnTo>
                    <a:pt x="56917" y="3457"/>
                  </a:lnTo>
                  <a:lnTo>
                    <a:pt x="57835" y="3885"/>
                  </a:lnTo>
                  <a:lnTo>
                    <a:pt x="58724" y="4336"/>
                  </a:lnTo>
                  <a:lnTo>
                    <a:pt x="59584" y="4811"/>
                  </a:lnTo>
                  <a:lnTo>
                    <a:pt x="60416" y="5309"/>
                  </a:lnTo>
                  <a:lnTo>
                    <a:pt x="61231" y="5829"/>
                  </a:lnTo>
                  <a:lnTo>
                    <a:pt x="62018" y="6370"/>
                  </a:lnTo>
                  <a:lnTo>
                    <a:pt x="62777" y="6933"/>
                  </a:lnTo>
                  <a:lnTo>
                    <a:pt x="63508" y="7517"/>
                  </a:lnTo>
                  <a:lnTo>
                    <a:pt x="64212" y="8122"/>
                  </a:lnTo>
                  <a:lnTo>
                    <a:pt x="64889" y="8749"/>
                  </a:lnTo>
                  <a:lnTo>
                    <a:pt x="65537" y="9396"/>
                  </a:lnTo>
                  <a:lnTo>
                    <a:pt x="66159" y="10065"/>
                  </a:lnTo>
                  <a:lnTo>
                    <a:pt x="66752" y="10756"/>
                  </a:lnTo>
                  <a:lnTo>
                    <a:pt x="67318" y="11467"/>
                  </a:lnTo>
                  <a:lnTo>
                    <a:pt x="67869" y="12187"/>
                  </a:lnTo>
                  <a:lnTo>
                    <a:pt x="68397" y="12926"/>
                  </a:lnTo>
                  <a:lnTo>
                    <a:pt x="68901" y="13682"/>
                  </a:lnTo>
                  <a:lnTo>
                    <a:pt x="69382" y="14457"/>
                  </a:lnTo>
                  <a:lnTo>
                    <a:pt x="69840" y="15250"/>
                  </a:lnTo>
                  <a:lnTo>
                    <a:pt x="70274" y="16060"/>
                  </a:lnTo>
                  <a:lnTo>
                    <a:pt x="70685" y="16889"/>
                  </a:lnTo>
                  <a:lnTo>
                    <a:pt x="71073" y="17736"/>
                  </a:lnTo>
                  <a:lnTo>
                    <a:pt x="71437" y="18601"/>
                  </a:lnTo>
                  <a:lnTo>
                    <a:pt x="71778" y="19484"/>
                  </a:lnTo>
                  <a:lnTo>
                    <a:pt x="57337" y="23837"/>
                  </a:lnTo>
                  <a:lnTo>
                    <a:pt x="57140" y="23373"/>
                  </a:lnTo>
                  <a:lnTo>
                    <a:pt x="56929" y="22913"/>
                  </a:lnTo>
                  <a:lnTo>
                    <a:pt x="56706" y="22459"/>
                  </a:lnTo>
                  <a:lnTo>
                    <a:pt x="56471" y="22011"/>
                  </a:lnTo>
                  <a:lnTo>
                    <a:pt x="56222" y="21567"/>
                  </a:lnTo>
                  <a:lnTo>
                    <a:pt x="55961" y="21129"/>
                  </a:lnTo>
                  <a:lnTo>
                    <a:pt x="55687" y="20697"/>
                  </a:lnTo>
                  <a:lnTo>
                    <a:pt x="55400" y="20269"/>
                  </a:lnTo>
                  <a:lnTo>
                    <a:pt x="55101" y="19847"/>
                  </a:lnTo>
                  <a:lnTo>
                    <a:pt x="54789" y="19431"/>
                  </a:lnTo>
                  <a:lnTo>
                    <a:pt x="54462" y="19012"/>
                  </a:lnTo>
                  <a:lnTo>
                    <a:pt x="54120" y="18604"/>
                  </a:lnTo>
                  <a:lnTo>
                    <a:pt x="53761" y="18209"/>
                  </a:lnTo>
                  <a:lnTo>
                    <a:pt x="53387" y="17825"/>
                  </a:lnTo>
                  <a:lnTo>
                    <a:pt x="52997" y="17453"/>
                  </a:lnTo>
                  <a:lnTo>
                    <a:pt x="52591" y="17092"/>
                  </a:lnTo>
                  <a:lnTo>
                    <a:pt x="52169" y="16744"/>
                  </a:lnTo>
                  <a:lnTo>
                    <a:pt x="51731" y="16407"/>
                  </a:lnTo>
                  <a:lnTo>
                    <a:pt x="51277" y="16081"/>
                  </a:lnTo>
                  <a:lnTo>
                    <a:pt x="50807" y="15767"/>
                  </a:lnTo>
                  <a:lnTo>
                    <a:pt x="50332" y="15456"/>
                  </a:lnTo>
                  <a:lnTo>
                    <a:pt x="49841" y="15158"/>
                  </a:lnTo>
                  <a:lnTo>
                    <a:pt x="49334" y="14874"/>
                  </a:lnTo>
                  <a:lnTo>
                    <a:pt x="48811" y="14604"/>
                  </a:lnTo>
                  <a:lnTo>
                    <a:pt x="48272" y="14347"/>
                  </a:lnTo>
                  <a:lnTo>
                    <a:pt x="47717" y="14105"/>
                  </a:lnTo>
                  <a:lnTo>
                    <a:pt x="47146" y="13876"/>
                  </a:lnTo>
                  <a:lnTo>
                    <a:pt x="46560" y="13661"/>
                  </a:lnTo>
                  <a:lnTo>
                    <a:pt x="45957" y="13459"/>
                  </a:lnTo>
                  <a:lnTo>
                    <a:pt x="45339" y="13272"/>
                  </a:lnTo>
                  <a:lnTo>
                    <a:pt x="44714" y="13091"/>
                  </a:lnTo>
                  <a:lnTo>
                    <a:pt x="44071" y="12928"/>
                  </a:lnTo>
                  <a:lnTo>
                    <a:pt x="43410" y="12785"/>
                  </a:lnTo>
                  <a:lnTo>
                    <a:pt x="42731" y="12660"/>
                  </a:lnTo>
                  <a:lnTo>
                    <a:pt x="42034" y="12555"/>
                  </a:lnTo>
                  <a:lnTo>
                    <a:pt x="41319" y="12469"/>
                  </a:lnTo>
                  <a:lnTo>
                    <a:pt x="40585" y="12402"/>
                  </a:lnTo>
                  <a:lnTo>
                    <a:pt x="39834" y="12355"/>
                  </a:lnTo>
                  <a:lnTo>
                    <a:pt x="39065" y="12326"/>
                  </a:lnTo>
                  <a:lnTo>
                    <a:pt x="38278" y="12316"/>
                  </a:lnTo>
                  <a:lnTo>
                    <a:pt x="37126" y="12335"/>
                  </a:lnTo>
                  <a:lnTo>
                    <a:pt x="36005" y="12391"/>
                  </a:lnTo>
                  <a:lnTo>
                    <a:pt x="34917" y="12484"/>
                  </a:lnTo>
                  <a:lnTo>
                    <a:pt x="33861" y="12614"/>
                  </a:lnTo>
                  <a:lnTo>
                    <a:pt x="32836" y="12781"/>
                  </a:lnTo>
                  <a:lnTo>
                    <a:pt x="31843" y="12985"/>
                  </a:lnTo>
                  <a:lnTo>
                    <a:pt x="30882" y="13227"/>
                  </a:lnTo>
                  <a:lnTo>
                    <a:pt x="29953" y="13506"/>
                  </a:lnTo>
                  <a:lnTo>
                    <a:pt x="29056" y="13822"/>
                  </a:lnTo>
                  <a:lnTo>
                    <a:pt x="28190" y="14175"/>
                  </a:lnTo>
                  <a:lnTo>
                    <a:pt x="27356" y="14552"/>
                  </a:lnTo>
                  <a:lnTo>
                    <a:pt x="26551" y="14960"/>
                  </a:lnTo>
                  <a:lnTo>
                    <a:pt x="25776" y="15401"/>
                  </a:lnTo>
                  <a:lnTo>
                    <a:pt x="25031" y="15874"/>
                  </a:lnTo>
                  <a:lnTo>
                    <a:pt x="24315" y="16378"/>
                  </a:lnTo>
                  <a:lnTo>
                    <a:pt x="23629" y="16914"/>
                  </a:lnTo>
                  <a:lnTo>
                    <a:pt x="22973" y="17482"/>
                  </a:lnTo>
                  <a:lnTo>
                    <a:pt x="22346" y="18082"/>
                  </a:lnTo>
                  <a:lnTo>
                    <a:pt x="21750" y="18714"/>
                  </a:lnTo>
                  <a:lnTo>
                    <a:pt x="21183" y="19377"/>
                  </a:lnTo>
                  <a:lnTo>
                    <a:pt x="20645" y="20071"/>
                  </a:lnTo>
                  <a:lnTo>
                    <a:pt x="20136" y="20792"/>
                  </a:lnTo>
                  <a:lnTo>
                    <a:pt x="19655" y="21540"/>
                  </a:lnTo>
                  <a:lnTo>
                    <a:pt x="19203" y="22317"/>
                  </a:lnTo>
                  <a:lnTo>
                    <a:pt x="18780" y="23120"/>
                  </a:lnTo>
                  <a:lnTo>
                    <a:pt x="18386" y="23952"/>
                  </a:lnTo>
                  <a:lnTo>
                    <a:pt x="18020" y="24811"/>
                  </a:lnTo>
                  <a:lnTo>
                    <a:pt x="17683" y="25697"/>
                  </a:lnTo>
                  <a:lnTo>
                    <a:pt x="17374" y="26612"/>
                  </a:lnTo>
                  <a:lnTo>
                    <a:pt x="17095" y="27553"/>
                  </a:lnTo>
                  <a:lnTo>
                    <a:pt x="16842" y="28510"/>
                  </a:lnTo>
                  <a:lnTo>
                    <a:pt x="16617" y="29490"/>
                  </a:lnTo>
                  <a:lnTo>
                    <a:pt x="16418" y="30494"/>
                  </a:lnTo>
                  <a:lnTo>
                    <a:pt x="16245" y="31520"/>
                  </a:lnTo>
                  <a:lnTo>
                    <a:pt x="16099" y="32570"/>
                  </a:lnTo>
                  <a:lnTo>
                    <a:pt x="15980" y="33644"/>
                  </a:lnTo>
                  <a:lnTo>
                    <a:pt x="15887" y="34741"/>
                  </a:lnTo>
                  <a:lnTo>
                    <a:pt x="15820" y="35861"/>
                  </a:lnTo>
                  <a:lnTo>
                    <a:pt x="15781" y="37005"/>
                  </a:lnTo>
                  <a:lnTo>
                    <a:pt x="15767" y="38171"/>
                  </a:lnTo>
                  <a:lnTo>
                    <a:pt x="15781" y="39330"/>
                  </a:lnTo>
                  <a:lnTo>
                    <a:pt x="15820" y="40469"/>
                  </a:lnTo>
                  <a:lnTo>
                    <a:pt x="15887" y="41589"/>
                  </a:lnTo>
                  <a:lnTo>
                    <a:pt x="15980" y="42691"/>
                  </a:lnTo>
                  <a:lnTo>
                    <a:pt x="16099" y="43772"/>
                  </a:lnTo>
                  <a:lnTo>
                    <a:pt x="16245" y="44835"/>
                  </a:lnTo>
                  <a:lnTo>
                    <a:pt x="16418" y="45879"/>
                  </a:lnTo>
                  <a:lnTo>
                    <a:pt x="16617" y="46904"/>
                  </a:lnTo>
                  <a:lnTo>
                    <a:pt x="16842" y="47909"/>
                  </a:lnTo>
                  <a:lnTo>
                    <a:pt x="17095" y="48896"/>
                  </a:lnTo>
                  <a:lnTo>
                    <a:pt x="17384" y="49859"/>
                  </a:lnTo>
                  <a:lnTo>
                    <a:pt x="17702" y="50794"/>
                  </a:lnTo>
                  <a:lnTo>
                    <a:pt x="18047" y="51702"/>
                  </a:lnTo>
                  <a:lnTo>
                    <a:pt x="18420" y="52582"/>
                  </a:lnTo>
                  <a:lnTo>
                    <a:pt x="18820" y="53435"/>
                  </a:lnTo>
                  <a:lnTo>
                    <a:pt x="19248" y="54260"/>
                  </a:lnTo>
                  <a:lnTo>
                    <a:pt x="19703" y="55057"/>
                  </a:lnTo>
                  <a:lnTo>
                    <a:pt x="20187" y="55827"/>
                  </a:lnTo>
                  <a:lnTo>
                    <a:pt x="20697" y="56569"/>
                  </a:lnTo>
                  <a:lnTo>
                    <a:pt x="21236" y="57284"/>
                  </a:lnTo>
                  <a:lnTo>
                    <a:pt x="21813" y="57969"/>
                  </a:lnTo>
                  <a:lnTo>
                    <a:pt x="22418" y="58624"/>
                  </a:lnTo>
                  <a:lnTo>
                    <a:pt x="23053" y="59248"/>
                  </a:lnTo>
                  <a:lnTo>
                    <a:pt x="23716" y="59841"/>
                  </a:lnTo>
                  <a:lnTo>
                    <a:pt x="24408" y="60403"/>
                  </a:lnTo>
                  <a:lnTo>
                    <a:pt x="25128" y="60934"/>
                  </a:lnTo>
                  <a:lnTo>
                    <a:pt x="25877" y="61435"/>
                  </a:lnTo>
                  <a:lnTo>
                    <a:pt x="26655" y="61905"/>
                  </a:lnTo>
                  <a:lnTo>
                    <a:pt x="27462" y="62344"/>
                  </a:lnTo>
                  <a:lnTo>
                    <a:pt x="28297" y="62752"/>
                  </a:lnTo>
                  <a:lnTo>
                    <a:pt x="29162" y="63126"/>
                  </a:lnTo>
                  <a:lnTo>
                    <a:pt x="30057" y="63459"/>
                  </a:lnTo>
                  <a:lnTo>
                    <a:pt x="30984" y="63754"/>
                  </a:lnTo>
                  <a:lnTo>
                    <a:pt x="31941" y="64009"/>
                  </a:lnTo>
                  <a:lnTo>
                    <a:pt x="32929" y="64226"/>
                  </a:lnTo>
                  <a:lnTo>
                    <a:pt x="33948" y="64402"/>
                  </a:lnTo>
                  <a:lnTo>
                    <a:pt x="34997" y="64540"/>
                  </a:lnTo>
                  <a:lnTo>
                    <a:pt x="36078" y="64638"/>
                  </a:lnTo>
                  <a:lnTo>
                    <a:pt x="37189" y="64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406483" y="2339469"/>
              <a:ext cx="72946" cy="74804"/>
            </a:xfrm>
            <a:custGeom>
              <a:avLst/>
              <a:pathLst>
                <a:path w="72946" h="74804">
                  <a:moveTo>
                    <a:pt x="57443" y="74804"/>
                  </a:moveTo>
                  <a:lnTo>
                    <a:pt x="50807" y="55691"/>
                  </a:lnTo>
                  <a:lnTo>
                    <a:pt x="22297" y="55691"/>
                  </a:lnTo>
                  <a:lnTo>
                    <a:pt x="15661" y="74804"/>
                  </a:lnTo>
                  <a:lnTo>
                    <a:pt x="0" y="74804"/>
                  </a:lnTo>
                  <a:lnTo>
                    <a:pt x="27288" y="0"/>
                  </a:lnTo>
                  <a:lnTo>
                    <a:pt x="45763" y="0"/>
                  </a:lnTo>
                  <a:lnTo>
                    <a:pt x="72946" y="7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432285" y="2351487"/>
              <a:ext cx="21501" cy="31888"/>
            </a:xfrm>
            <a:custGeom>
              <a:avLst/>
              <a:pathLst>
                <a:path w="21501" h="31888">
                  <a:moveTo>
                    <a:pt x="14122" y="10386"/>
                  </a:moveTo>
                  <a:lnTo>
                    <a:pt x="13994" y="10014"/>
                  </a:lnTo>
                  <a:lnTo>
                    <a:pt x="13867" y="9643"/>
                  </a:lnTo>
                  <a:lnTo>
                    <a:pt x="13739" y="9271"/>
                  </a:lnTo>
                  <a:lnTo>
                    <a:pt x="13612" y="8900"/>
                  </a:lnTo>
                  <a:lnTo>
                    <a:pt x="13484" y="8528"/>
                  </a:lnTo>
                  <a:lnTo>
                    <a:pt x="13357" y="8156"/>
                  </a:lnTo>
                  <a:lnTo>
                    <a:pt x="13230" y="7785"/>
                  </a:lnTo>
                  <a:lnTo>
                    <a:pt x="13102" y="7413"/>
                  </a:lnTo>
                  <a:lnTo>
                    <a:pt x="12975" y="7041"/>
                  </a:lnTo>
                  <a:lnTo>
                    <a:pt x="12847" y="6670"/>
                  </a:lnTo>
                  <a:lnTo>
                    <a:pt x="12732" y="6291"/>
                  </a:lnTo>
                  <a:lnTo>
                    <a:pt x="12618" y="5920"/>
                  </a:lnTo>
                  <a:lnTo>
                    <a:pt x="12507" y="5556"/>
                  </a:lnTo>
                  <a:lnTo>
                    <a:pt x="12397" y="5200"/>
                  </a:lnTo>
                  <a:lnTo>
                    <a:pt x="12290" y="4851"/>
                  </a:lnTo>
                  <a:lnTo>
                    <a:pt x="12185" y="4510"/>
                  </a:lnTo>
                  <a:lnTo>
                    <a:pt x="12082" y="4176"/>
                  </a:lnTo>
                  <a:lnTo>
                    <a:pt x="11981" y="3850"/>
                  </a:lnTo>
                  <a:lnTo>
                    <a:pt x="11882" y="3531"/>
                  </a:lnTo>
                  <a:lnTo>
                    <a:pt x="11786" y="3219"/>
                  </a:lnTo>
                  <a:lnTo>
                    <a:pt x="11702" y="2906"/>
                  </a:lnTo>
                  <a:lnTo>
                    <a:pt x="11620" y="2605"/>
                  </a:lnTo>
                  <a:lnTo>
                    <a:pt x="11540" y="2316"/>
                  </a:lnTo>
                  <a:lnTo>
                    <a:pt x="11463" y="2038"/>
                  </a:lnTo>
                  <a:lnTo>
                    <a:pt x="11387" y="1772"/>
                  </a:lnTo>
                  <a:lnTo>
                    <a:pt x="11314" y="1518"/>
                  </a:lnTo>
                  <a:lnTo>
                    <a:pt x="11243" y="1275"/>
                  </a:lnTo>
                  <a:lnTo>
                    <a:pt x="11174" y="1044"/>
                  </a:lnTo>
                  <a:lnTo>
                    <a:pt x="11107" y="825"/>
                  </a:lnTo>
                  <a:lnTo>
                    <a:pt x="11042" y="617"/>
                  </a:lnTo>
                  <a:lnTo>
                    <a:pt x="10991" y="425"/>
                  </a:lnTo>
                  <a:lnTo>
                    <a:pt x="10945" y="250"/>
                  </a:lnTo>
                  <a:lnTo>
                    <a:pt x="10902" y="93"/>
                  </a:lnTo>
                  <a:lnTo>
                    <a:pt x="10584" y="0"/>
                  </a:lnTo>
                  <a:lnTo>
                    <a:pt x="10545" y="142"/>
                  </a:lnTo>
                  <a:lnTo>
                    <a:pt x="10503" y="301"/>
                  </a:lnTo>
                  <a:lnTo>
                    <a:pt x="10456" y="477"/>
                  </a:lnTo>
                  <a:lnTo>
                    <a:pt x="10405" y="671"/>
                  </a:lnTo>
                  <a:lnTo>
                    <a:pt x="10350" y="878"/>
                  </a:lnTo>
                  <a:lnTo>
                    <a:pt x="10291" y="1095"/>
                  </a:lnTo>
                  <a:lnTo>
                    <a:pt x="10227" y="1324"/>
                  </a:lnTo>
                  <a:lnTo>
                    <a:pt x="10159" y="1562"/>
                  </a:lnTo>
                  <a:lnTo>
                    <a:pt x="10087" y="1812"/>
                  </a:lnTo>
                  <a:lnTo>
                    <a:pt x="10010" y="2072"/>
                  </a:lnTo>
                  <a:lnTo>
                    <a:pt x="9930" y="2343"/>
                  </a:lnTo>
                  <a:lnTo>
                    <a:pt x="9845" y="2624"/>
                  </a:lnTo>
                  <a:lnTo>
                    <a:pt x="9755" y="2916"/>
                  </a:lnTo>
                  <a:lnTo>
                    <a:pt x="9662" y="3219"/>
                  </a:lnTo>
                  <a:lnTo>
                    <a:pt x="9575" y="3531"/>
                  </a:lnTo>
                  <a:lnTo>
                    <a:pt x="9484" y="3850"/>
                  </a:lnTo>
                  <a:lnTo>
                    <a:pt x="9388" y="4176"/>
                  </a:lnTo>
                  <a:lnTo>
                    <a:pt x="9288" y="4510"/>
                  </a:lnTo>
                  <a:lnTo>
                    <a:pt x="9184" y="4851"/>
                  </a:lnTo>
                  <a:lnTo>
                    <a:pt x="9076" y="5200"/>
                  </a:lnTo>
                  <a:lnTo>
                    <a:pt x="8963" y="5556"/>
                  </a:lnTo>
                  <a:lnTo>
                    <a:pt x="8846" y="5920"/>
                  </a:lnTo>
                  <a:lnTo>
                    <a:pt x="8725" y="6291"/>
                  </a:lnTo>
                  <a:lnTo>
                    <a:pt x="8600" y="6670"/>
                  </a:lnTo>
                  <a:lnTo>
                    <a:pt x="8483" y="7041"/>
                  </a:lnTo>
                  <a:lnTo>
                    <a:pt x="8364" y="7413"/>
                  </a:lnTo>
                  <a:lnTo>
                    <a:pt x="8245" y="7785"/>
                  </a:lnTo>
                  <a:lnTo>
                    <a:pt x="8124" y="8156"/>
                  </a:lnTo>
                  <a:lnTo>
                    <a:pt x="8003" y="8528"/>
                  </a:lnTo>
                  <a:lnTo>
                    <a:pt x="7880" y="8900"/>
                  </a:lnTo>
                  <a:lnTo>
                    <a:pt x="7757" y="9271"/>
                  </a:lnTo>
                  <a:lnTo>
                    <a:pt x="7632" y="9643"/>
                  </a:lnTo>
                  <a:lnTo>
                    <a:pt x="7506" y="10014"/>
                  </a:lnTo>
                  <a:lnTo>
                    <a:pt x="7379" y="10386"/>
                  </a:lnTo>
                  <a:lnTo>
                    <a:pt x="0" y="31888"/>
                  </a:lnTo>
                  <a:lnTo>
                    <a:pt x="21501" y="31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489569" y="2339469"/>
              <a:ext cx="61531" cy="74804"/>
            </a:xfrm>
            <a:custGeom>
              <a:avLst/>
              <a:pathLst>
                <a:path w="61531" h="74804">
                  <a:moveTo>
                    <a:pt x="61531" y="23678"/>
                  </a:moveTo>
                  <a:lnTo>
                    <a:pt x="61515" y="24641"/>
                  </a:lnTo>
                  <a:lnTo>
                    <a:pt x="61465" y="25598"/>
                  </a:lnTo>
                  <a:lnTo>
                    <a:pt x="61383" y="26548"/>
                  </a:lnTo>
                  <a:lnTo>
                    <a:pt x="61268" y="27492"/>
                  </a:lnTo>
                  <a:lnTo>
                    <a:pt x="61120" y="28429"/>
                  </a:lnTo>
                  <a:lnTo>
                    <a:pt x="60939" y="29361"/>
                  </a:lnTo>
                  <a:lnTo>
                    <a:pt x="60725" y="30285"/>
                  </a:lnTo>
                  <a:lnTo>
                    <a:pt x="60478" y="31204"/>
                  </a:lnTo>
                  <a:lnTo>
                    <a:pt x="60198" y="32116"/>
                  </a:lnTo>
                  <a:lnTo>
                    <a:pt x="59885" y="33022"/>
                  </a:lnTo>
                  <a:lnTo>
                    <a:pt x="59549" y="33904"/>
                  </a:lnTo>
                  <a:lnTo>
                    <a:pt x="59178" y="34765"/>
                  </a:lnTo>
                  <a:lnTo>
                    <a:pt x="58772" y="35607"/>
                  </a:lnTo>
                  <a:lnTo>
                    <a:pt x="58331" y="36428"/>
                  </a:lnTo>
                  <a:lnTo>
                    <a:pt x="57855" y="37229"/>
                  </a:lnTo>
                  <a:lnTo>
                    <a:pt x="57343" y="38010"/>
                  </a:lnTo>
                  <a:lnTo>
                    <a:pt x="56797" y="38771"/>
                  </a:lnTo>
                  <a:lnTo>
                    <a:pt x="56216" y="39511"/>
                  </a:lnTo>
                  <a:lnTo>
                    <a:pt x="55599" y="40232"/>
                  </a:lnTo>
                  <a:lnTo>
                    <a:pt x="54948" y="40932"/>
                  </a:lnTo>
                  <a:lnTo>
                    <a:pt x="54261" y="41609"/>
                  </a:lnTo>
                  <a:lnTo>
                    <a:pt x="53538" y="42257"/>
                  </a:lnTo>
                  <a:lnTo>
                    <a:pt x="52779" y="42878"/>
                  </a:lnTo>
                  <a:lnTo>
                    <a:pt x="51983" y="43472"/>
                  </a:lnTo>
                  <a:lnTo>
                    <a:pt x="51152" y="44038"/>
                  </a:lnTo>
                  <a:lnTo>
                    <a:pt x="50285" y="44576"/>
                  </a:lnTo>
                  <a:lnTo>
                    <a:pt x="49381" y="45087"/>
                  </a:lnTo>
                  <a:lnTo>
                    <a:pt x="48441" y="45570"/>
                  </a:lnTo>
                  <a:lnTo>
                    <a:pt x="47465" y="46026"/>
                  </a:lnTo>
                  <a:lnTo>
                    <a:pt x="46454" y="46454"/>
                  </a:lnTo>
                  <a:lnTo>
                    <a:pt x="45404" y="46837"/>
                  </a:lnTo>
                  <a:lnTo>
                    <a:pt x="44317" y="47180"/>
                  </a:lnTo>
                  <a:lnTo>
                    <a:pt x="43192" y="47482"/>
                  </a:lnTo>
                  <a:lnTo>
                    <a:pt x="42028" y="47745"/>
                  </a:lnTo>
                  <a:lnTo>
                    <a:pt x="40826" y="47967"/>
                  </a:lnTo>
                  <a:lnTo>
                    <a:pt x="39586" y="48148"/>
                  </a:lnTo>
                  <a:lnTo>
                    <a:pt x="38307" y="48289"/>
                  </a:lnTo>
                  <a:lnTo>
                    <a:pt x="36991" y="48390"/>
                  </a:lnTo>
                  <a:lnTo>
                    <a:pt x="35636" y="48451"/>
                  </a:lnTo>
                  <a:lnTo>
                    <a:pt x="34243" y="48471"/>
                  </a:lnTo>
                  <a:lnTo>
                    <a:pt x="15661" y="48471"/>
                  </a:lnTo>
                  <a:lnTo>
                    <a:pt x="15661" y="74804"/>
                  </a:lnTo>
                  <a:lnTo>
                    <a:pt x="0" y="74804"/>
                  </a:lnTo>
                  <a:lnTo>
                    <a:pt x="0" y="0"/>
                  </a:lnTo>
                  <a:lnTo>
                    <a:pt x="33606" y="0"/>
                  </a:lnTo>
                  <a:lnTo>
                    <a:pt x="35020" y="17"/>
                  </a:lnTo>
                  <a:lnTo>
                    <a:pt x="36396" y="70"/>
                  </a:lnTo>
                  <a:lnTo>
                    <a:pt x="37734" y="157"/>
                  </a:lnTo>
                  <a:lnTo>
                    <a:pt x="39034" y="280"/>
                  </a:lnTo>
                  <a:lnTo>
                    <a:pt x="40295" y="437"/>
                  </a:lnTo>
                  <a:lnTo>
                    <a:pt x="41518" y="630"/>
                  </a:lnTo>
                  <a:lnTo>
                    <a:pt x="42703" y="858"/>
                  </a:lnTo>
                  <a:lnTo>
                    <a:pt x="43850" y="1121"/>
                  </a:lnTo>
                  <a:lnTo>
                    <a:pt x="44959" y="1419"/>
                  </a:lnTo>
                  <a:lnTo>
                    <a:pt x="46029" y="1751"/>
                  </a:lnTo>
                  <a:lnTo>
                    <a:pt x="47062" y="2106"/>
                  </a:lnTo>
                  <a:lnTo>
                    <a:pt x="48059" y="2488"/>
                  </a:lnTo>
                  <a:lnTo>
                    <a:pt x="49020" y="2900"/>
                  </a:lnTo>
                  <a:lnTo>
                    <a:pt x="49945" y="3340"/>
                  </a:lnTo>
                  <a:lnTo>
                    <a:pt x="50834" y="3809"/>
                  </a:lnTo>
                  <a:lnTo>
                    <a:pt x="51686" y="4306"/>
                  </a:lnTo>
                  <a:lnTo>
                    <a:pt x="52503" y="4832"/>
                  </a:lnTo>
                  <a:lnTo>
                    <a:pt x="53283" y="5387"/>
                  </a:lnTo>
                  <a:lnTo>
                    <a:pt x="54027" y="5971"/>
                  </a:lnTo>
                  <a:lnTo>
                    <a:pt x="54736" y="6583"/>
                  </a:lnTo>
                  <a:lnTo>
                    <a:pt x="55408" y="7221"/>
                  </a:lnTo>
                  <a:lnTo>
                    <a:pt x="56044" y="7884"/>
                  </a:lnTo>
                  <a:lnTo>
                    <a:pt x="56644" y="8572"/>
                  </a:lnTo>
                  <a:lnTo>
                    <a:pt x="57208" y="9284"/>
                  </a:lnTo>
                  <a:lnTo>
                    <a:pt x="57735" y="10020"/>
                  </a:lnTo>
                  <a:lnTo>
                    <a:pt x="58227" y="10781"/>
                  </a:lnTo>
                  <a:lnTo>
                    <a:pt x="58682" y="11566"/>
                  </a:lnTo>
                  <a:lnTo>
                    <a:pt x="59102" y="12376"/>
                  </a:lnTo>
                  <a:lnTo>
                    <a:pt x="59485" y="13210"/>
                  </a:lnTo>
                  <a:lnTo>
                    <a:pt x="59832" y="14068"/>
                  </a:lnTo>
                  <a:lnTo>
                    <a:pt x="60155" y="14948"/>
                  </a:lnTo>
                  <a:lnTo>
                    <a:pt x="60444" y="15846"/>
                  </a:lnTo>
                  <a:lnTo>
                    <a:pt x="60699" y="16762"/>
                  </a:lnTo>
                  <a:lnTo>
                    <a:pt x="60920" y="17696"/>
                  </a:lnTo>
                  <a:lnTo>
                    <a:pt x="61106" y="18647"/>
                  </a:lnTo>
                  <a:lnTo>
                    <a:pt x="61259" y="19617"/>
                  </a:lnTo>
                  <a:lnTo>
                    <a:pt x="61378" y="20605"/>
                  </a:lnTo>
                  <a:lnTo>
                    <a:pt x="61463" y="21612"/>
                  </a:lnTo>
                  <a:lnTo>
                    <a:pt x="61514" y="22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505231" y="2351627"/>
              <a:ext cx="30102" cy="24262"/>
            </a:xfrm>
            <a:custGeom>
              <a:avLst/>
              <a:pathLst>
                <a:path w="30102" h="24262">
                  <a:moveTo>
                    <a:pt x="30102" y="11786"/>
                  </a:moveTo>
                  <a:lnTo>
                    <a:pt x="30067" y="10656"/>
                  </a:lnTo>
                  <a:lnTo>
                    <a:pt x="29962" y="9583"/>
                  </a:lnTo>
                  <a:lnTo>
                    <a:pt x="29786" y="8567"/>
                  </a:lnTo>
                  <a:lnTo>
                    <a:pt x="29541" y="7606"/>
                  </a:lnTo>
                  <a:lnTo>
                    <a:pt x="29226" y="6702"/>
                  </a:lnTo>
                  <a:lnTo>
                    <a:pt x="28840" y="5854"/>
                  </a:lnTo>
                  <a:lnTo>
                    <a:pt x="28385" y="5063"/>
                  </a:lnTo>
                  <a:lnTo>
                    <a:pt x="27859" y="4327"/>
                  </a:lnTo>
                  <a:lnTo>
                    <a:pt x="27264" y="3648"/>
                  </a:lnTo>
                  <a:lnTo>
                    <a:pt x="26598" y="3026"/>
                  </a:lnTo>
                  <a:lnTo>
                    <a:pt x="25873" y="2451"/>
                  </a:lnTo>
                  <a:lnTo>
                    <a:pt x="25077" y="1936"/>
                  </a:lnTo>
                  <a:lnTo>
                    <a:pt x="24212" y="1482"/>
                  </a:lnTo>
                  <a:lnTo>
                    <a:pt x="23276" y="1089"/>
                  </a:lnTo>
                  <a:lnTo>
                    <a:pt x="22271" y="756"/>
                  </a:lnTo>
                  <a:lnTo>
                    <a:pt x="21195" y="484"/>
                  </a:lnTo>
                  <a:lnTo>
                    <a:pt x="20050" y="272"/>
                  </a:lnTo>
                  <a:lnTo>
                    <a:pt x="18834" y="121"/>
                  </a:lnTo>
                  <a:lnTo>
                    <a:pt x="17548" y="30"/>
                  </a:lnTo>
                  <a:lnTo>
                    <a:pt x="16192" y="0"/>
                  </a:lnTo>
                  <a:lnTo>
                    <a:pt x="0" y="0"/>
                  </a:lnTo>
                  <a:lnTo>
                    <a:pt x="0" y="24262"/>
                  </a:lnTo>
                  <a:lnTo>
                    <a:pt x="16617" y="24262"/>
                  </a:lnTo>
                  <a:lnTo>
                    <a:pt x="17307" y="24253"/>
                  </a:lnTo>
                  <a:lnTo>
                    <a:pt x="17978" y="24226"/>
                  </a:lnTo>
                  <a:lnTo>
                    <a:pt x="18628" y="24181"/>
                  </a:lnTo>
                  <a:lnTo>
                    <a:pt x="19259" y="24117"/>
                  </a:lnTo>
                  <a:lnTo>
                    <a:pt x="19869" y="24036"/>
                  </a:lnTo>
                  <a:lnTo>
                    <a:pt x="20458" y="23937"/>
                  </a:lnTo>
                  <a:lnTo>
                    <a:pt x="21028" y="23820"/>
                  </a:lnTo>
                  <a:lnTo>
                    <a:pt x="21578" y="23684"/>
                  </a:lnTo>
                  <a:lnTo>
                    <a:pt x="22107" y="23531"/>
                  </a:lnTo>
                  <a:lnTo>
                    <a:pt x="22616" y="23359"/>
                  </a:lnTo>
                  <a:lnTo>
                    <a:pt x="23117" y="23171"/>
                  </a:lnTo>
                  <a:lnTo>
                    <a:pt x="23599" y="22969"/>
                  </a:lnTo>
                  <a:lnTo>
                    <a:pt x="24064" y="22751"/>
                  </a:lnTo>
                  <a:lnTo>
                    <a:pt x="24510" y="22518"/>
                  </a:lnTo>
                  <a:lnTo>
                    <a:pt x="24939" y="22271"/>
                  </a:lnTo>
                  <a:lnTo>
                    <a:pt x="25349" y="22009"/>
                  </a:lnTo>
                  <a:lnTo>
                    <a:pt x="25741" y="21732"/>
                  </a:lnTo>
                  <a:lnTo>
                    <a:pt x="26116" y="21440"/>
                  </a:lnTo>
                  <a:lnTo>
                    <a:pt x="26472" y="21133"/>
                  </a:lnTo>
                  <a:lnTo>
                    <a:pt x="26810" y="20811"/>
                  </a:lnTo>
                  <a:lnTo>
                    <a:pt x="27141" y="20475"/>
                  </a:lnTo>
                  <a:lnTo>
                    <a:pt x="27454" y="20127"/>
                  </a:lnTo>
                  <a:lnTo>
                    <a:pt x="27748" y="19766"/>
                  </a:lnTo>
                  <a:lnTo>
                    <a:pt x="28025" y="19392"/>
                  </a:lnTo>
                  <a:lnTo>
                    <a:pt x="28283" y="19006"/>
                  </a:lnTo>
                  <a:lnTo>
                    <a:pt x="28524" y="18607"/>
                  </a:lnTo>
                  <a:lnTo>
                    <a:pt x="28746" y="18195"/>
                  </a:lnTo>
                  <a:lnTo>
                    <a:pt x="28951" y="17770"/>
                  </a:lnTo>
                  <a:lnTo>
                    <a:pt x="29137" y="17332"/>
                  </a:lnTo>
                  <a:lnTo>
                    <a:pt x="29305" y="16882"/>
                  </a:lnTo>
                  <a:lnTo>
                    <a:pt x="29457" y="16411"/>
                  </a:lnTo>
                  <a:lnTo>
                    <a:pt x="29592" y="15931"/>
                  </a:lnTo>
                  <a:lnTo>
                    <a:pt x="29712" y="15442"/>
                  </a:lnTo>
                  <a:lnTo>
                    <a:pt x="29815" y="14945"/>
                  </a:lnTo>
                  <a:lnTo>
                    <a:pt x="29903" y="14440"/>
                  </a:lnTo>
                  <a:lnTo>
                    <a:pt x="29974" y="13926"/>
                  </a:lnTo>
                  <a:lnTo>
                    <a:pt x="30030" y="13404"/>
                  </a:lnTo>
                  <a:lnTo>
                    <a:pt x="30070" y="12873"/>
                  </a:lnTo>
                  <a:lnTo>
                    <a:pt x="30094" y="12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8559277" y="2338355"/>
              <a:ext cx="75547" cy="76981"/>
            </a:xfrm>
            <a:custGeom>
              <a:avLst/>
              <a:pathLst>
                <a:path w="75547" h="76981">
                  <a:moveTo>
                    <a:pt x="75547" y="38171"/>
                  </a:moveTo>
                  <a:lnTo>
                    <a:pt x="75521" y="39908"/>
                  </a:lnTo>
                  <a:lnTo>
                    <a:pt x="75443" y="41612"/>
                  </a:lnTo>
                  <a:lnTo>
                    <a:pt x="75313" y="43284"/>
                  </a:lnTo>
                  <a:lnTo>
                    <a:pt x="75131" y="44925"/>
                  </a:lnTo>
                  <a:lnTo>
                    <a:pt x="74897" y="46533"/>
                  </a:lnTo>
                  <a:lnTo>
                    <a:pt x="74611" y="48110"/>
                  </a:lnTo>
                  <a:lnTo>
                    <a:pt x="74272" y="49655"/>
                  </a:lnTo>
                  <a:lnTo>
                    <a:pt x="73882" y="51168"/>
                  </a:lnTo>
                  <a:lnTo>
                    <a:pt x="73440" y="52649"/>
                  </a:lnTo>
                  <a:lnTo>
                    <a:pt x="72946" y="54099"/>
                  </a:lnTo>
                  <a:lnTo>
                    <a:pt x="72403" y="55511"/>
                  </a:lnTo>
                  <a:lnTo>
                    <a:pt x="71814" y="56883"/>
                  </a:lnTo>
                  <a:lnTo>
                    <a:pt x="71179" y="58213"/>
                  </a:lnTo>
                  <a:lnTo>
                    <a:pt x="70499" y="59501"/>
                  </a:lnTo>
                  <a:lnTo>
                    <a:pt x="69774" y="60748"/>
                  </a:lnTo>
                  <a:lnTo>
                    <a:pt x="69002" y="61954"/>
                  </a:lnTo>
                  <a:lnTo>
                    <a:pt x="68185" y="63118"/>
                  </a:lnTo>
                  <a:lnTo>
                    <a:pt x="67322" y="64241"/>
                  </a:lnTo>
                  <a:lnTo>
                    <a:pt x="66414" y="65322"/>
                  </a:lnTo>
                  <a:lnTo>
                    <a:pt x="65460" y="66362"/>
                  </a:lnTo>
                  <a:lnTo>
                    <a:pt x="64461" y="67358"/>
                  </a:lnTo>
                  <a:lnTo>
                    <a:pt x="63419" y="68308"/>
                  </a:lnTo>
                  <a:lnTo>
                    <a:pt x="62333" y="69210"/>
                  </a:lnTo>
                  <a:lnTo>
                    <a:pt x="61204" y="70066"/>
                  </a:lnTo>
                  <a:lnTo>
                    <a:pt x="60031" y="70875"/>
                  </a:lnTo>
                  <a:lnTo>
                    <a:pt x="58815" y="71638"/>
                  </a:lnTo>
                  <a:lnTo>
                    <a:pt x="57555" y="72353"/>
                  </a:lnTo>
                  <a:lnTo>
                    <a:pt x="56252" y="73022"/>
                  </a:lnTo>
                  <a:lnTo>
                    <a:pt x="54905" y="73644"/>
                  </a:lnTo>
                  <a:lnTo>
                    <a:pt x="53515" y="74220"/>
                  </a:lnTo>
                  <a:lnTo>
                    <a:pt x="52094" y="74744"/>
                  </a:lnTo>
                  <a:lnTo>
                    <a:pt x="50637" y="75214"/>
                  </a:lnTo>
                  <a:lnTo>
                    <a:pt x="49143" y="75628"/>
                  </a:lnTo>
                  <a:lnTo>
                    <a:pt x="47611" y="75987"/>
                  </a:lnTo>
                  <a:lnTo>
                    <a:pt x="46042" y="76290"/>
                  </a:lnTo>
                  <a:lnTo>
                    <a:pt x="44436" y="76539"/>
                  </a:lnTo>
                  <a:lnTo>
                    <a:pt x="42793" y="76732"/>
                  </a:lnTo>
                  <a:lnTo>
                    <a:pt x="41113" y="76870"/>
                  </a:lnTo>
                  <a:lnTo>
                    <a:pt x="39395" y="76953"/>
                  </a:lnTo>
                  <a:lnTo>
                    <a:pt x="37641" y="76981"/>
                  </a:lnTo>
                  <a:lnTo>
                    <a:pt x="35785" y="76952"/>
                  </a:lnTo>
                  <a:lnTo>
                    <a:pt x="33975" y="76866"/>
                  </a:lnTo>
                  <a:lnTo>
                    <a:pt x="32213" y="76722"/>
                  </a:lnTo>
                  <a:lnTo>
                    <a:pt x="30497" y="76522"/>
                  </a:lnTo>
                  <a:lnTo>
                    <a:pt x="28828" y="76264"/>
                  </a:lnTo>
                  <a:lnTo>
                    <a:pt x="27205" y="75948"/>
                  </a:lnTo>
                  <a:lnTo>
                    <a:pt x="25629" y="75576"/>
                  </a:lnTo>
                  <a:lnTo>
                    <a:pt x="24100" y="75146"/>
                  </a:lnTo>
                  <a:lnTo>
                    <a:pt x="22618" y="74658"/>
                  </a:lnTo>
                  <a:lnTo>
                    <a:pt x="21183" y="74114"/>
                  </a:lnTo>
                  <a:lnTo>
                    <a:pt x="19804" y="73507"/>
                  </a:lnTo>
                  <a:lnTo>
                    <a:pt x="18471" y="72856"/>
                  </a:lnTo>
                  <a:lnTo>
                    <a:pt x="17183" y="72161"/>
                  </a:lnTo>
                  <a:lnTo>
                    <a:pt x="15941" y="71421"/>
                  </a:lnTo>
                  <a:lnTo>
                    <a:pt x="14745" y="70636"/>
                  </a:lnTo>
                  <a:lnTo>
                    <a:pt x="13595" y="69807"/>
                  </a:lnTo>
                  <a:lnTo>
                    <a:pt x="12490" y="68933"/>
                  </a:lnTo>
                  <a:lnTo>
                    <a:pt x="11431" y="68015"/>
                  </a:lnTo>
                  <a:lnTo>
                    <a:pt x="10417" y="67052"/>
                  </a:lnTo>
                  <a:lnTo>
                    <a:pt x="9450" y="66044"/>
                  </a:lnTo>
                  <a:lnTo>
                    <a:pt x="8528" y="64984"/>
                  </a:lnTo>
                  <a:lnTo>
                    <a:pt x="7653" y="63886"/>
                  </a:lnTo>
                  <a:lnTo>
                    <a:pt x="6825" y="62750"/>
                  </a:lnTo>
                  <a:lnTo>
                    <a:pt x="6043" y="61576"/>
                  </a:lnTo>
                  <a:lnTo>
                    <a:pt x="5309" y="60363"/>
                  </a:lnTo>
                  <a:lnTo>
                    <a:pt x="4620" y="59112"/>
                  </a:lnTo>
                  <a:lnTo>
                    <a:pt x="3979" y="57823"/>
                  </a:lnTo>
                  <a:lnTo>
                    <a:pt x="3385" y="56496"/>
                  </a:lnTo>
                  <a:lnTo>
                    <a:pt x="2837" y="55131"/>
                  </a:lnTo>
                  <a:lnTo>
                    <a:pt x="2335" y="53727"/>
                  </a:lnTo>
                  <a:lnTo>
                    <a:pt x="1892" y="52291"/>
                  </a:lnTo>
                  <a:lnTo>
                    <a:pt x="1495" y="50828"/>
                  </a:lnTo>
                  <a:lnTo>
                    <a:pt x="1144" y="49339"/>
                  </a:lnTo>
                  <a:lnTo>
                    <a:pt x="840" y="47823"/>
                  </a:lnTo>
                  <a:lnTo>
                    <a:pt x="583" y="46281"/>
                  </a:lnTo>
                  <a:lnTo>
                    <a:pt x="373" y="44712"/>
                  </a:lnTo>
                  <a:lnTo>
                    <a:pt x="210" y="43117"/>
                  </a:lnTo>
                  <a:lnTo>
                    <a:pt x="93" y="41495"/>
                  </a:lnTo>
                  <a:lnTo>
                    <a:pt x="23" y="39846"/>
                  </a:lnTo>
                  <a:lnTo>
                    <a:pt x="0" y="38171"/>
                  </a:lnTo>
                  <a:lnTo>
                    <a:pt x="24" y="36436"/>
                  </a:lnTo>
                  <a:lnTo>
                    <a:pt x="97" y="34735"/>
                  </a:lnTo>
                  <a:lnTo>
                    <a:pt x="219" y="33068"/>
                  </a:lnTo>
                  <a:lnTo>
                    <a:pt x="390" y="31435"/>
                  </a:lnTo>
                  <a:lnTo>
                    <a:pt x="610" y="29836"/>
                  </a:lnTo>
                  <a:lnTo>
                    <a:pt x="879" y="28271"/>
                  </a:lnTo>
                  <a:lnTo>
                    <a:pt x="1196" y="26740"/>
                  </a:lnTo>
                  <a:lnTo>
                    <a:pt x="1562" y="25243"/>
                  </a:lnTo>
                  <a:lnTo>
                    <a:pt x="1978" y="23780"/>
                  </a:lnTo>
                  <a:lnTo>
                    <a:pt x="2442" y="22351"/>
                  </a:lnTo>
                  <a:lnTo>
                    <a:pt x="2964" y="20960"/>
                  </a:lnTo>
                  <a:lnTo>
                    <a:pt x="3531" y="19611"/>
                  </a:lnTo>
                  <a:lnTo>
                    <a:pt x="4144" y="18305"/>
                  </a:lnTo>
                  <a:lnTo>
                    <a:pt x="4803" y="17042"/>
                  </a:lnTo>
                  <a:lnTo>
                    <a:pt x="5508" y="15820"/>
                  </a:lnTo>
                  <a:lnTo>
                    <a:pt x="6258" y="14642"/>
                  </a:lnTo>
                  <a:lnTo>
                    <a:pt x="7054" y="13506"/>
                  </a:lnTo>
                  <a:lnTo>
                    <a:pt x="7895" y="12412"/>
                  </a:lnTo>
                  <a:lnTo>
                    <a:pt x="8782" y="11361"/>
                  </a:lnTo>
                  <a:lnTo>
                    <a:pt x="9715" y="10352"/>
                  </a:lnTo>
                  <a:lnTo>
                    <a:pt x="10703" y="9377"/>
                  </a:lnTo>
                  <a:lnTo>
                    <a:pt x="11735" y="8449"/>
                  </a:lnTo>
                  <a:lnTo>
                    <a:pt x="12810" y="7568"/>
                  </a:lnTo>
                  <a:lnTo>
                    <a:pt x="13928" y="6733"/>
                  </a:lnTo>
                  <a:lnTo>
                    <a:pt x="15090" y="5946"/>
                  </a:lnTo>
                  <a:lnTo>
                    <a:pt x="16296" y="5204"/>
                  </a:lnTo>
                  <a:lnTo>
                    <a:pt x="17545" y="4510"/>
                  </a:lnTo>
                  <a:lnTo>
                    <a:pt x="18838" y="3862"/>
                  </a:lnTo>
                  <a:lnTo>
                    <a:pt x="20174" y="3261"/>
                  </a:lnTo>
                  <a:lnTo>
                    <a:pt x="21554" y="2707"/>
                  </a:lnTo>
                  <a:lnTo>
                    <a:pt x="22987" y="2193"/>
                  </a:lnTo>
                  <a:lnTo>
                    <a:pt x="24461" y="1732"/>
                  </a:lnTo>
                  <a:lnTo>
                    <a:pt x="25977" y="1326"/>
                  </a:lnTo>
                  <a:lnTo>
                    <a:pt x="27534" y="974"/>
                  </a:lnTo>
                  <a:lnTo>
                    <a:pt x="29133" y="676"/>
                  </a:lnTo>
                  <a:lnTo>
                    <a:pt x="30773" y="433"/>
                  </a:lnTo>
                  <a:lnTo>
                    <a:pt x="32454" y="243"/>
                  </a:lnTo>
                  <a:lnTo>
                    <a:pt x="34177" y="108"/>
                  </a:lnTo>
                  <a:lnTo>
                    <a:pt x="35941" y="27"/>
                  </a:lnTo>
                  <a:lnTo>
                    <a:pt x="37747" y="0"/>
                  </a:lnTo>
                  <a:lnTo>
                    <a:pt x="39552" y="27"/>
                  </a:lnTo>
                  <a:lnTo>
                    <a:pt x="41314" y="108"/>
                  </a:lnTo>
                  <a:lnTo>
                    <a:pt x="43035" y="243"/>
                  </a:lnTo>
                  <a:lnTo>
                    <a:pt x="44712" y="433"/>
                  </a:lnTo>
                  <a:lnTo>
                    <a:pt x="46347" y="676"/>
                  </a:lnTo>
                  <a:lnTo>
                    <a:pt x="47940" y="974"/>
                  </a:lnTo>
                  <a:lnTo>
                    <a:pt x="49490" y="1326"/>
                  </a:lnTo>
                  <a:lnTo>
                    <a:pt x="50998" y="1732"/>
                  </a:lnTo>
                  <a:lnTo>
                    <a:pt x="52463" y="2193"/>
                  </a:lnTo>
                  <a:lnTo>
                    <a:pt x="53886" y="2707"/>
                  </a:lnTo>
                  <a:lnTo>
                    <a:pt x="55276" y="3271"/>
                  </a:lnTo>
                  <a:lnTo>
                    <a:pt x="56619" y="3881"/>
                  </a:lnTo>
                  <a:lnTo>
                    <a:pt x="57917" y="4537"/>
                  </a:lnTo>
                  <a:lnTo>
                    <a:pt x="59170" y="5238"/>
                  </a:lnTo>
                  <a:lnTo>
                    <a:pt x="60377" y="5985"/>
                  </a:lnTo>
                  <a:lnTo>
                    <a:pt x="61538" y="6778"/>
                  </a:lnTo>
                  <a:lnTo>
                    <a:pt x="62653" y="7616"/>
                  </a:lnTo>
                  <a:lnTo>
                    <a:pt x="63723" y="8500"/>
                  </a:lnTo>
                  <a:lnTo>
                    <a:pt x="64747" y="9430"/>
                  </a:lnTo>
                  <a:lnTo>
                    <a:pt x="65725" y="10405"/>
                  </a:lnTo>
                  <a:lnTo>
                    <a:pt x="66668" y="11424"/>
                  </a:lnTo>
                  <a:lnTo>
                    <a:pt x="67564" y="12484"/>
                  </a:lnTo>
                  <a:lnTo>
                    <a:pt x="68414" y="13586"/>
                  </a:lnTo>
                  <a:lnTo>
                    <a:pt x="69217" y="14729"/>
                  </a:lnTo>
                  <a:lnTo>
                    <a:pt x="69973" y="15913"/>
                  </a:lnTo>
                  <a:lnTo>
                    <a:pt x="70682" y="17139"/>
                  </a:lnTo>
                  <a:lnTo>
                    <a:pt x="71344" y="18406"/>
                  </a:lnTo>
                  <a:lnTo>
                    <a:pt x="71960" y="19715"/>
                  </a:lnTo>
                  <a:lnTo>
                    <a:pt x="72529" y="21065"/>
                  </a:lnTo>
                  <a:lnTo>
                    <a:pt x="73052" y="22457"/>
                  </a:lnTo>
                  <a:lnTo>
                    <a:pt x="73526" y="23875"/>
                  </a:lnTo>
                  <a:lnTo>
                    <a:pt x="73950" y="25328"/>
                  </a:lnTo>
                  <a:lnTo>
                    <a:pt x="74324" y="26814"/>
                  </a:lnTo>
                  <a:lnTo>
                    <a:pt x="74649" y="28335"/>
                  </a:lnTo>
                  <a:lnTo>
                    <a:pt x="74923" y="29889"/>
                  </a:lnTo>
                  <a:lnTo>
                    <a:pt x="75148" y="31478"/>
                  </a:lnTo>
                  <a:lnTo>
                    <a:pt x="75323" y="33100"/>
                  </a:lnTo>
                  <a:lnTo>
                    <a:pt x="75447" y="34757"/>
                  </a:lnTo>
                  <a:lnTo>
                    <a:pt x="75522" y="36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575045" y="2350672"/>
              <a:ext cx="43799" cy="52347"/>
            </a:xfrm>
            <a:custGeom>
              <a:avLst/>
              <a:pathLst>
                <a:path w="43799" h="52347">
                  <a:moveTo>
                    <a:pt x="43799" y="25855"/>
                  </a:moveTo>
                  <a:lnTo>
                    <a:pt x="43785" y="24688"/>
                  </a:lnTo>
                  <a:lnTo>
                    <a:pt x="43742" y="23544"/>
                  </a:lnTo>
                  <a:lnTo>
                    <a:pt x="43670" y="22424"/>
                  </a:lnTo>
                  <a:lnTo>
                    <a:pt x="43570" y="21327"/>
                  </a:lnTo>
                  <a:lnTo>
                    <a:pt x="43441" y="20253"/>
                  </a:lnTo>
                  <a:lnTo>
                    <a:pt x="43283" y="19203"/>
                  </a:lnTo>
                  <a:lnTo>
                    <a:pt x="43097" y="18177"/>
                  </a:lnTo>
                  <a:lnTo>
                    <a:pt x="42882" y="17173"/>
                  </a:lnTo>
                  <a:lnTo>
                    <a:pt x="42638" y="16193"/>
                  </a:lnTo>
                  <a:lnTo>
                    <a:pt x="42366" y="15236"/>
                  </a:lnTo>
                  <a:lnTo>
                    <a:pt x="42076" y="14295"/>
                  </a:lnTo>
                  <a:lnTo>
                    <a:pt x="41758" y="13380"/>
                  </a:lnTo>
                  <a:lnTo>
                    <a:pt x="41413" y="12494"/>
                  </a:lnTo>
                  <a:lnTo>
                    <a:pt x="41040" y="11635"/>
                  </a:lnTo>
                  <a:lnTo>
                    <a:pt x="40640" y="10803"/>
                  </a:lnTo>
                  <a:lnTo>
                    <a:pt x="40212" y="10000"/>
                  </a:lnTo>
                  <a:lnTo>
                    <a:pt x="39757" y="9223"/>
                  </a:lnTo>
                  <a:lnTo>
                    <a:pt x="39274" y="8475"/>
                  </a:lnTo>
                  <a:lnTo>
                    <a:pt x="38763" y="7754"/>
                  </a:lnTo>
                  <a:lnTo>
                    <a:pt x="38225" y="7061"/>
                  </a:lnTo>
                  <a:lnTo>
                    <a:pt x="37659" y="6397"/>
                  </a:lnTo>
                  <a:lnTo>
                    <a:pt x="37067" y="5765"/>
                  </a:lnTo>
                  <a:lnTo>
                    <a:pt x="36449" y="5165"/>
                  </a:lnTo>
                  <a:lnTo>
                    <a:pt x="35804" y="4597"/>
                  </a:lnTo>
                  <a:lnTo>
                    <a:pt x="35132" y="4061"/>
                  </a:lnTo>
                  <a:lnTo>
                    <a:pt x="34434" y="3557"/>
                  </a:lnTo>
                  <a:lnTo>
                    <a:pt x="33709" y="3084"/>
                  </a:lnTo>
                  <a:lnTo>
                    <a:pt x="32958" y="2643"/>
                  </a:lnTo>
                  <a:lnTo>
                    <a:pt x="32180" y="2235"/>
                  </a:lnTo>
                  <a:lnTo>
                    <a:pt x="31376" y="1858"/>
                  </a:lnTo>
                  <a:lnTo>
                    <a:pt x="30556" y="1505"/>
                  </a:lnTo>
                  <a:lnTo>
                    <a:pt x="29709" y="1189"/>
                  </a:lnTo>
                  <a:lnTo>
                    <a:pt x="28836" y="910"/>
                  </a:lnTo>
                  <a:lnTo>
                    <a:pt x="27936" y="668"/>
                  </a:lnTo>
                  <a:lnTo>
                    <a:pt x="27009" y="464"/>
                  </a:lnTo>
                  <a:lnTo>
                    <a:pt x="26056" y="297"/>
                  </a:lnTo>
                  <a:lnTo>
                    <a:pt x="25077" y="167"/>
                  </a:lnTo>
                  <a:lnTo>
                    <a:pt x="24071" y="74"/>
                  </a:lnTo>
                  <a:lnTo>
                    <a:pt x="23038" y="18"/>
                  </a:lnTo>
                  <a:lnTo>
                    <a:pt x="21979" y="0"/>
                  </a:lnTo>
                  <a:lnTo>
                    <a:pt x="20899" y="18"/>
                  </a:lnTo>
                  <a:lnTo>
                    <a:pt x="19845" y="74"/>
                  </a:lnTo>
                  <a:lnTo>
                    <a:pt x="18817" y="167"/>
                  </a:lnTo>
                  <a:lnTo>
                    <a:pt x="17817" y="297"/>
                  </a:lnTo>
                  <a:lnTo>
                    <a:pt x="16842" y="464"/>
                  </a:lnTo>
                  <a:lnTo>
                    <a:pt x="15895" y="668"/>
                  </a:lnTo>
                  <a:lnTo>
                    <a:pt x="14974" y="910"/>
                  </a:lnTo>
                  <a:lnTo>
                    <a:pt x="14079" y="1189"/>
                  </a:lnTo>
                  <a:lnTo>
                    <a:pt x="13211" y="1505"/>
                  </a:lnTo>
                  <a:lnTo>
                    <a:pt x="12370" y="1858"/>
                  </a:lnTo>
                  <a:lnTo>
                    <a:pt x="11565" y="2235"/>
                  </a:lnTo>
                  <a:lnTo>
                    <a:pt x="10787" y="2643"/>
                  </a:lnTo>
                  <a:lnTo>
                    <a:pt x="10036" y="3084"/>
                  </a:lnTo>
                  <a:lnTo>
                    <a:pt x="9312" y="3557"/>
                  </a:lnTo>
                  <a:lnTo>
                    <a:pt x="8613" y="4061"/>
                  </a:lnTo>
                  <a:lnTo>
                    <a:pt x="7942" y="4597"/>
                  </a:lnTo>
                  <a:lnTo>
                    <a:pt x="7297" y="5165"/>
                  </a:lnTo>
                  <a:lnTo>
                    <a:pt x="6678" y="5765"/>
                  </a:lnTo>
                  <a:lnTo>
                    <a:pt x="6086" y="6397"/>
                  </a:lnTo>
                  <a:lnTo>
                    <a:pt x="5521" y="7061"/>
                  </a:lnTo>
                  <a:lnTo>
                    <a:pt x="4983" y="7754"/>
                  </a:lnTo>
                  <a:lnTo>
                    <a:pt x="4472" y="8475"/>
                  </a:lnTo>
                  <a:lnTo>
                    <a:pt x="3989" y="9223"/>
                  </a:lnTo>
                  <a:lnTo>
                    <a:pt x="3533" y="10000"/>
                  </a:lnTo>
                  <a:lnTo>
                    <a:pt x="3105" y="10803"/>
                  </a:lnTo>
                  <a:lnTo>
                    <a:pt x="2705" y="11635"/>
                  </a:lnTo>
                  <a:lnTo>
                    <a:pt x="2332" y="12494"/>
                  </a:lnTo>
                  <a:lnTo>
                    <a:pt x="1987" y="13380"/>
                  </a:lnTo>
                  <a:lnTo>
                    <a:pt x="1670" y="14295"/>
                  </a:lnTo>
                  <a:lnTo>
                    <a:pt x="1380" y="15236"/>
                  </a:lnTo>
                  <a:lnTo>
                    <a:pt x="1118" y="16193"/>
                  </a:lnTo>
                  <a:lnTo>
                    <a:pt x="883" y="17173"/>
                  </a:lnTo>
                  <a:lnTo>
                    <a:pt x="676" y="18177"/>
                  </a:lnTo>
                  <a:lnTo>
                    <a:pt x="496" y="19203"/>
                  </a:lnTo>
                  <a:lnTo>
                    <a:pt x="345" y="20253"/>
                  </a:lnTo>
                  <a:lnTo>
                    <a:pt x="220" y="21327"/>
                  </a:lnTo>
                  <a:lnTo>
                    <a:pt x="124" y="22424"/>
                  </a:lnTo>
                  <a:lnTo>
                    <a:pt x="55" y="23544"/>
                  </a:lnTo>
                  <a:lnTo>
                    <a:pt x="13" y="24688"/>
                  </a:lnTo>
                  <a:lnTo>
                    <a:pt x="0" y="25855"/>
                  </a:lnTo>
                  <a:lnTo>
                    <a:pt x="13" y="27013"/>
                  </a:lnTo>
                  <a:lnTo>
                    <a:pt x="55" y="28152"/>
                  </a:lnTo>
                  <a:lnTo>
                    <a:pt x="124" y="29272"/>
                  </a:lnTo>
                  <a:lnTo>
                    <a:pt x="220" y="30374"/>
                  </a:lnTo>
                  <a:lnTo>
                    <a:pt x="345" y="31456"/>
                  </a:lnTo>
                  <a:lnTo>
                    <a:pt x="496" y="32518"/>
                  </a:lnTo>
                  <a:lnTo>
                    <a:pt x="676" y="33562"/>
                  </a:lnTo>
                  <a:lnTo>
                    <a:pt x="883" y="34587"/>
                  </a:lnTo>
                  <a:lnTo>
                    <a:pt x="1118" y="35592"/>
                  </a:lnTo>
                  <a:lnTo>
                    <a:pt x="1380" y="36579"/>
                  </a:lnTo>
                  <a:lnTo>
                    <a:pt x="1680" y="37532"/>
                  </a:lnTo>
                  <a:lnTo>
                    <a:pt x="2006" y="38458"/>
                  </a:lnTo>
                  <a:lnTo>
                    <a:pt x="2359" y="39358"/>
                  </a:lnTo>
                  <a:lnTo>
                    <a:pt x="2739" y="40231"/>
                  </a:lnTo>
                  <a:lnTo>
                    <a:pt x="3145" y="41078"/>
                  </a:lnTo>
                  <a:lnTo>
                    <a:pt x="3578" y="41898"/>
                  </a:lnTo>
                  <a:lnTo>
                    <a:pt x="4037" y="42692"/>
                  </a:lnTo>
                  <a:lnTo>
                    <a:pt x="4523" y="43459"/>
                  </a:lnTo>
                  <a:lnTo>
                    <a:pt x="5035" y="44200"/>
                  </a:lnTo>
                  <a:lnTo>
                    <a:pt x="5574" y="44914"/>
                  </a:lnTo>
                  <a:lnTo>
                    <a:pt x="6139" y="45599"/>
                  </a:lnTo>
                  <a:lnTo>
                    <a:pt x="6731" y="46254"/>
                  </a:lnTo>
                  <a:lnTo>
                    <a:pt x="7350" y="46878"/>
                  </a:lnTo>
                  <a:lnTo>
                    <a:pt x="7995" y="47471"/>
                  </a:lnTo>
                  <a:lnTo>
                    <a:pt x="8667" y="48033"/>
                  </a:lnTo>
                  <a:lnTo>
                    <a:pt x="9365" y="48564"/>
                  </a:lnTo>
                  <a:lnTo>
                    <a:pt x="10089" y="49065"/>
                  </a:lnTo>
                  <a:lnTo>
                    <a:pt x="10841" y="49535"/>
                  </a:lnTo>
                  <a:lnTo>
                    <a:pt x="11618" y="49974"/>
                  </a:lnTo>
                  <a:lnTo>
                    <a:pt x="12423" y="50382"/>
                  </a:lnTo>
                  <a:lnTo>
                    <a:pt x="13253" y="50755"/>
                  </a:lnTo>
                  <a:lnTo>
                    <a:pt x="14109" y="51089"/>
                  </a:lnTo>
                  <a:lnTo>
                    <a:pt x="14990" y="51384"/>
                  </a:lnTo>
                  <a:lnTo>
                    <a:pt x="15897" y="51639"/>
                  </a:lnTo>
                  <a:lnTo>
                    <a:pt x="16829" y="51856"/>
                  </a:lnTo>
                  <a:lnTo>
                    <a:pt x="17787" y="52032"/>
                  </a:lnTo>
                  <a:lnTo>
                    <a:pt x="18770" y="52170"/>
                  </a:lnTo>
                  <a:lnTo>
                    <a:pt x="19779" y="52268"/>
                  </a:lnTo>
                  <a:lnTo>
                    <a:pt x="20813" y="52327"/>
                  </a:lnTo>
                  <a:lnTo>
                    <a:pt x="21873" y="52347"/>
                  </a:lnTo>
                  <a:lnTo>
                    <a:pt x="23004" y="52327"/>
                  </a:lnTo>
                  <a:lnTo>
                    <a:pt x="24103" y="52268"/>
                  </a:lnTo>
                  <a:lnTo>
                    <a:pt x="25170" y="52170"/>
                  </a:lnTo>
                  <a:lnTo>
                    <a:pt x="26205" y="52032"/>
                  </a:lnTo>
                  <a:lnTo>
                    <a:pt x="27208" y="51856"/>
                  </a:lnTo>
                  <a:lnTo>
                    <a:pt x="28180" y="51639"/>
                  </a:lnTo>
                  <a:lnTo>
                    <a:pt x="29120" y="51384"/>
                  </a:lnTo>
                  <a:lnTo>
                    <a:pt x="30027" y="51089"/>
                  </a:lnTo>
                  <a:lnTo>
                    <a:pt x="30903" y="50755"/>
                  </a:lnTo>
                  <a:lnTo>
                    <a:pt x="31748" y="50382"/>
                  </a:lnTo>
                  <a:lnTo>
                    <a:pt x="32561" y="49964"/>
                  </a:lnTo>
                  <a:lnTo>
                    <a:pt x="33344" y="49516"/>
                  </a:lnTo>
                  <a:lnTo>
                    <a:pt x="34098" y="49038"/>
                  </a:lnTo>
                  <a:lnTo>
                    <a:pt x="34823" y="48530"/>
                  </a:lnTo>
                  <a:lnTo>
                    <a:pt x="35517" y="47993"/>
                  </a:lnTo>
                  <a:lnTo>
                    <a:pt x="36182" y="47426"/>
                  </a:lnTo>
                  <a:lnTo>
                    <a:pt x="36817" y="46829"/>
                  </a:lnTo>
                  <a:lnTo>
                    <a:pt x="37422" y="46203"/>
                  </a:lnTo>
                  <a:lnTo>
                    <a:pt x="37997" y="45547"/>
                  </a:lnTo>
                  <a:lnTo>
                    <a:pt x="38543" y="44861"/>
                  </a:lnTo>
                  <a:lnTo>
                    <a:pt x="39070" y="44137"/>
                  </a:lnTo>
                  <a:lnTo>
                    <a:pt x="39569" y="43387"/>
                  </a:lnTo>
                  <a:lnTo>
                    <a:pt x="40039" y="42612"/>
                  </a:lnTo>
                  <a:lnTo>
                    <a:pt x="40480" y="41811"/>
                  </a:lnTo>
                  <a:lnTo>
                    <a:pt x="40892" y="40985"/>
                  </a:lnTo>
                  <a:lnTo>
                    <a:pt x="41276" y="40134"/>
                  </a:lnTo>
                  <a:lnTo>
                    <a:pt x="41631" y="39257"/>
                  </a:lnTo>
                  <a:lnTo>
                    <a:pt x="41958" y="38354"/>
                  </a:lnTo>
                  <a:lnTo>
                    <a:pt x="42256" y="37426"/>
                  </a:lnTo>
                  <a:lnTo>
                    <a:pt x="42525" y="36473"/>
                  </a:lnTo>
                  <a:lnTo>
                    <a:pt x="42767" y="35487"/>
                  </a:lnTo>
                  <a:lnTo>
                    <a:pt x="42984" y="34485"/>
                  </a:lnTo>
                  <a:lnTo>
                    <a:pt x="43175" y="33466"/>
                  </a:lnTo>
                  <a:lnTo>
                    <a:pt x="43340" y="32429"/>
                  </a:lnTo>
                  <a:lnTo>
                    <a:pt x="43481" y="31376"/>
                  </a:lnTo>
                  <a:lnTo>
                    <a:pt x="43595" y="30306"/>
                  </a:lnTo>
                  <a:lnTo>
                    <a:pt x="43684" y="29218"/>
                  </a:lnTo>
                  <a:lnTo>
                    <a:pt x="43748" y="28114"/>
                  </a:lnTo>
                  <a:lnTo>
                    <a:pt x="43786" y="269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646663" y="2339469"/>
              <a:ext cx="69017" cy="74804"/>
            </a:xfrm>
            <a:custGeom>
              <a:avLst/>
              <a:pathLst>
                <a:path w="69017" h="74804">
                  <a:moveTo>
                    <a:pt x="51391" y="74804"/>
                  </a:moveTo>
                  <a:lnTo>
                    <a:pt x="34030" y="46400"/>
                  </a:lnTo>
                  <a:lnTo>
                    <a:pt x="15661" y="46400"/>
                  </a:lnTo>
                  <a:lnTo>
                    <a:pt x="15661" y="74804"/>
                  </a:lnTo>
                  <a:lnTo>
                    <a:pt x="0" y="74804"/>
                  </a:lnTo>
                  <a:lnTo>
                    <a:pt x="0" y="0"/>
                  </a:lnTo>
                  <a:lnTo>
                    <a:pt x="37375" y="0"/>
                  </a:lnTo>
                  <a:lnTo>
                    <a:pt x="38759" y="15"/>
                  </a:lnTo>
                  <a:lnTo>
                    <a:pt x="40106" y="63"/>
                  </a:lnTo>
                  <a:lnTo>
                    <a:pt x="41417" y="143"/>
                  </a:lnTo>
                  <a:lnTo>
                    <a:pt x="42693" y="254"/>
                  </a:lnTo>
                  <a:lnTo>
                    <a:pt x="43932" y="398"/>
                  </a:lnTo>
                  <a:lnTo>
                    <a:pt x="45135" y="573"/>
                  </a:lnTo>
                  <a:lnTo>
                    <a:pt x="46302" y="780"/>
                  </a:lnTo>
                  <a:lnTo>
                    <a:pt x="47433" y="1019"/>
                  </a:lnTo>
                  <a:lnTo>
                    <a:pt x="48527" y="1290"/>
                  </a:lnTo>
                  <a:lnTo>
                    <a:pt x="49586" y="1592"/>
                  </a:lnTo>
                  <a:lnTo>
                    <a:pt x="50620" y="1914"/>
                  </a:lnTo>
                  <a:lnTo>
                    <a:pt x="51618" y="2263"/>
                  </a:lnTo>
                  <a:lnTo>
                    <a:pt x="52582" y="2640"/>
                  </a:lnTo>
                  <a:lnTo>
                    <a:pt x="53510" y="3045"/>
                  </a:lnTo>
                  <a:lnTo>
                    <a:pt x="54404" y="3477"/>
                  </a:lnTo>
                  <a:lnTo>
                    <a:pt x="55262" y="3937"/>
                  </a:lnTo>
                  <a:lnTo>
                    <a:pt x="56086" y="4424"/>
                  </a:lnTo>
                  <a:lnTo>
                    <a:pt x="56874" y="4939"/>
                  </a:lnTo>
                  <a:lnTo>
                    <a:pt x="57627" y="5482"/>
                  </a:lnTo>
                  <a:lnTo>
                    <a:pt x="58346" y="6052"/>
                  </a:lnTo>
                  <a:lnTo>
                    <a:pt x="59029" y="6638"/>
                  </a:lnTo>
                  <a:lnTo>
                    <a:pt x="59675" y="7250"/>
                  </a:lnTo>
                  <a:lnTo>
                    <a:pt x="60286" y="7887"/>
                  </a:lnTo>
                  <a:lnTo>
                    <a:pt x="60860" y="8549"/>
                  </a:lnTo>
                  <a:lnTo>
                    <a:pt x="61398" y="9237"/>
                  </a:lnTo>
                  <a:lnTo>
                    <a:pt x="61901" y="9951"/>
                  </a:lnTo>
                  <a:lnTo>
                    <a:pt x="62367" y="10690"/>
                  </a:lnTo>
                  <a:lnTo>
                    <a:pt x="62797" y="11454"/>
                  </a:lnTo>
                  <a:lnTo>
                    <a:pt x="63191" y="12244"/>
                  </a:lnTo>
                  <a:lnTo>
                    <a:pt x="63549" y="13060"/>
                  </a:lnTo>
                  <a:lnTo>
                    <a:pt x="63882" y="13888"/>
                  </a:lnTo>
                  <a:lnTo>
                    <a:pt x="64179" y="14737"/>
                  </a:lnTo>
                  <a:lnTo>
                    <a:pt x="64442" y="15608"/>
                  </a:lnTo>
                  <a:lnTo>
                    <a:pt x="64670" y="16500"/>
                  </a:lnTo>
                  <a:lnTo>
                    <a:pt x="64863" y="17413"/>
                  </a:lnTo>
                  <a:lnTo>
                    <a:pt x="65020" y="18348"/>
                  </a:lnTo>
                  <a:lnTo>
                    <a:pt x="65143" y="19303"/>
                  </a:lnTo>
                  <a:lnTo>
                    <a:pt x="65231" y="20280"/>
                  </a:lnTo>
                  <a:lnTo>
                    <a:pt x="65283" y="21278"/>
                  </a:lnTo>
                  <a:lnTo>
                    <a:pt x="65301" y="22297"/>
                  </a:lnTo>
                  <a:lnTo>
                    <a:pt x="65288" y="23129"/>
                  </a:lnTo>
                  <a:lnTo>
                    <a:pt x="65250" y="23947"/>
                  </a:lnTo>
                  <a:lnTo>
                    <a:pt x="65186" y="24752"/>
                  </a:lnTo>
                  <a:lnTo>
                    <a:pt x="65097" y="25542"/>
                  </a:lnTo>
                  <a:lnTo>
                    <a:pt x="64982" y="26319"/>
                  </a:lnTo>
                  <a:lnTo>
                    <a:pt x="64842" y="27082"/>
                  </a:lnTo>
                  <a:lnTo>
                    <a:pt x="64676" y="27831"/>
                  </a:lnTo>
                  <a:lnTo>
                    <a:pt x="64485" y="28566"/>
                  </a:lnTo>
                  <a:lnTo>
                    <a:pt x="64269" y="29288"/>
                  </a:lnTo>
                  <a:lnTo>
                    <a:pt x="64026" y="29996"/>
                  </a:lnTo>
                  <a:lnTo>
                    <a:pt x="63772" y="30678"/>
                  </a:lnTo>
                  <a:lnTo>
                    <a:pt x="63498" y="31346"/>
                  </a:lnTo>
                  <a:lnTo>
                    <a:pt x="63203" y="31999"/>
                  </a:lnTo>
                  <a:lnTo>
                    <a:pt x="62888" y="32637"/>
                  </a:lnTo>
                  <a:lnTo>
                    <a:pt x="62553" y="33261"/>
                  </a:lnTo>
                  <a:lnTo>
                    <a:pt x="62198" y="33869"/>
                  </a:lnTo>
                  <a:lnTo>
                    <a:pt x="61823" y="34463"/>
                  </a:lnTo>
                  <a:lnTo>
                    <a:pt x="61427" y="35041"/>
                  </a:lnTo>
                  <a:lnTo>
                    <a:pt x="61011" y="35605"/>
                  </a:lnTo>
                  <a:lnTo>
                    <a:pt x="60576" y="36154"/>
                  </a:lnTo>
                  <a:lnTo>
                    <a:pt x="60132" y="36687"/>
                  </a:lnTo>
                  <a:lnTo>
                    <a:pt x="59671" y="37203"/>
                  </a:lnTo>
                  <a:lnTo>
                    <a:pt x="59193" y="37702"/>
                  </a:lnTo>
                  <a:lnTo>
                    <a:pt x="58698" y="38184"/>
                  </a:lnTo>
                  <a:lnTo>
                    <a:pt x="58187" y="38649"/>
                  </a:lnTo>
                  <a:lnTo>
                    <a:pt x="57658" y="39097"/>
                  </a:lnTo>
                  <a:lnTo>
                    <a:pt x="57112" y="39528"/>
                  </a:lnTo>
                  <a:lnTo>
                    <a:pt x="56549" y="39943"/>
                  </a:lnTo>
                  <a:lnTo>
                    <a:pt x="55969" y="40340"/>
                  </a:lnTo>
                  <a:lnTo>
                    <a:pt x="55373" y="40720"/>
                  </a:lnTo>
                  <a:lnTo>
                    <a:pt x="54762" y="41071"/>
                  </a:lnTo>
                  <a:lnTo>
                    <a:pt x="54141" y="41404"/>
                  </a:lnTo>
                  <a:lnTo>
                    <a:pt x="53509" y="41717"/>
                  </a:lnTo>
                  <a:lnTo>
                    <a:pt x="52867" y="42011"/>
                  </a:lnTo>
                  <a:lnTo>
                    <a:pt x="52214" y="42286"/>
                  </a:lnTo>
                  <a:lnTo>
                    <a:pt x="51550" y="42542"/>
                  </a:lnTo>
                  <a:lnTo>
                    <a:pt x="50876" y="42779"/>
                  </a:lnTo>
                  <a:lnTo>
                    <a:pt x="50191" y="42996"/>
                  </a:lnTo>
                  <a:lnTo>
                    <a:pt x="49496" y="43195"/>
                  </a:lnTo>
                  <a:lnTo>
                    <a:pt x="48790" y="43374"/>
                  </a:lnTo>
                  <a:lnTo>
                    <a:pt x="69017" y="7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662325" y="2351627"/>
              <a:ext cx="33871" cy="22085"/>
            </a:xfrm>
            <a:custGeom>
              <a:avLst/>
              <a:pathLst>
                <a:path w="33871" h="22085">
                  <a:moveTo>
                    <a:pt x="33871" y="10777"/>
                  </a:moveTo>
                  <a:lnTo>
                    <a:pt x="33835" y="9711"/>
                  </a:lnTo>
                  <a:lnTo>
                    <a:pt x="33727" y="8702"/>
                  </a:lnTo>
                  <a:lnTo>
                    <a:pt x="33546" y="7749"/>
                  </a:lnTo>
                  <a:lnTo>
                    <a:pt x="33294" y="6852"/>
                  </a:lnTo>
                  <a:lnTo>
                    <a:pt x="32969" y="6012"/>
                  </a:lnTo>
                  <a:lnTo>
                    <a:pt x="32571" y="5228"/>
                  </a:lnTo>
                  <a:lnTo>
                    <a:pt x="32102" y="4500"/>
                  </a:lnTo>
                  <a:lnTo>
                    <a:pt x="31561" y="3828"/>
                  </a:lnTo>
                  <a:lnTo>
                    <a:pt x="30947" y="3213"/>
                  </a:lnTo>
                  <a:lnTo>
                    <a:pt x="30261" y="2654"/>
                  </a:lnTo>
                  <a:lnTo>
                    <a:pt x="29519" y="2150"/>
                  </a:lnTo>
                  <a:lnTo>
                    <a:pt x="28715" y="1698"/>
                  </a:lnTo>
                  <a:lnTo>
                    <a:pt x="27850" y="1300"/>
                  </a:lnTo>
                  <a:lnTo>
                    <a:pt x="26923" y="955"/>
                  </a:lnTo>
                  <a:lnTo>
                    <a:pt x="25934" y="663"/>
                  </a:lnTo>
                  <a:lnTo>
                    <a:pt x="24884" y="424"/>
                  </a:lnTo>
                  <a:lnTo>
                    <a:pt x="23772" y="238"/>
                  </a:lnTo>
                  <a:lnTo>
                    <a:pt x="22599" y="106"/>
                  </a:lnTo>
                  <a:lnTo>
                    <a:pt x="21364" y="26"/>
                  </a:lnTo>
                  <a:lnTo>
                    <a:pt x="20068" y="0"/>
                  </a:lnTo>
                  <a:lnTo>
                    <a:pt x="0" y="0"/>
                  </a:lnTo>
                  <a:lnTo>
                    <a:pt x="0" y="22085"/>
                  </a:lnTo>
                  <a:lnTo>
                    <a:pt x="20492" y="22085"/>
                  </a:lnTo>
                  <a:lnTo>
                    <a:pt x="21183" y="22077"/>
                  </a:lnTo>
                  <a:lnTo>
                    <a:pt x="21854" y="22053"/>
                  </a:lnTo>
                  <a:lnTo>
                    <a:pt x="22504" y="22013"/>
                  </a:lnTo>
                  <a:lnTo>
                    <a:pt x="23134" y="21958"/>
                  </a:lnTo>
                  <a:lnTo>
                    <a:pt x="23744" y="21886"/>
                  </a:lnTo>
                  <a:lnTo>
                    <a:pt x="24334" y="21798"/>
                  </a:lnTo>
                  <a:lnTo>
                    <a:pt x="24904" y="21695"/>
                  </a:lnTo>
                  <a:lnTo>
                    <a:pt x="25453" y="21575"/>
                  </a:lnTo>
                  <a:lnTo>
                    <a:pt x="25982" y="21440"/>
                  </a:lnTo>
                  <a:lnTo>
                    <a:pt x="26492" y="21289"/>
                  </a:lnTo>
                  <a:lnTo>
                    <a:pt x="26992" y="21112"/>
                  </a:lnTo>
                  <a:lnTo>
                    <a:pt x="27473" y="20923"/>
                  </a:lnTo>
                  <a:lnTo>
                    <a:pt x="27935" y="20722"/>
                  </a:lnTo>
                  <a:lnTo>
                    <a:pt x="28377" y="20507"/>
                  </a:lnTo>
                  <a:lnTo>
                    <a:pt x="28801" y="20280"/>
                  </a:lnTo>
                  <a:lnTo>
                    <a:pt x="29206" y="20040"/>
                  </a:lnTo>
                  <a:lnTo>
                    <a:pt x="29591" y="19787"/>
                  </a:lnTo>
                  <a:lnTo>
                    <a:pt x="29957" y="19522"/>
                  </a:lnTo>
                  <a:lnTo>
                    <a:pt x="30305" y="19244"/>
                  </a:lnTo>
                  <a:lnTo>
                    <a:pt x="30633" y="18953"/>
                  </a:lnTo>
                  <a:lnTo>
                    <a:pt x="30953" y="18640"/>
                  </a:lnTo>
                  <a:lnTo>
                    <a:pt x="31257" y="18316"/>
                  </a:lnTo>
                  <a:lnTo>
                    <a:pt x="31544" y="17981"/>
                  </a:lnTo>
                  <a:lnTo>
                    <a:pt x="31813" y="17636"/>
                  </a:lnTo>
                  <a:lnTo>
                    <a:pt x="32066" y="17280"/>
                  </a:lnTo>
                  <a:lnTo>
                    <a:pt x="32302" y="16914"/>
                  </a:lnTo>
                  <a:lnTo>
                    <a:pt x="32521" y="16537"/>
                  </a:lnTo>
                  <a:lnTo>
                    <a:pt x="32722" y="16150"/>
                  </a:lnTo>
                  <a:lnTo>
                    <a:pt x="32907" y="15751"/>
                  </a:lnTo>
                  <a:lnTo>
                    <a:pt x="33075" y="15343"/>
                  </a:lnTo>
                  <a:lnTo>
                    <a:pt x="33226" y="14924"/>
                  </a:lnTo>
                  <a:lnTo>
                    <a:pt x="33361" y="14497"/>
                  </a:lnTo>
                  <a:lnTo>
                    <a:pt x="33481" y="14062"/>
                  </a:lnTo>
                  <a:lnTo>
                    <a:pt x="33584" y="13618"/>
                  </a:lnTo>
                  <a:lnTo>
                    <a:pt x="33672" y="13166"/>
                  </a:lnTo>
                  <a:lnTo>
                    <a:pt x="33744" y="12705"/>
                  </a:lnTo>
                  <a:lnTo>
                    <a:pt x="33799" y="12236"/>
                  </a:lnTo>
                  <a:lnTo>
                    <a:pt x="33839" y="11758"/>
                  </a:lnTo>
                  <a:lnTo>
                    <a:pt x="33863" y="112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725184" y="2339469"/>
              <a:ext cx="61000" cy="74804"/>
            </a:xfrm>
            <a:custGeom>
              <a:avLst/>
              <a:pathLst>
                <a:path w="61000" h="74804">
                  <a:moveTo>
                    <a:pt x="0" y="74804"/>
                  </a:moveTo>
                  <a:lnTo>
                    <a:pt x="0" y="0"/>
                  </a:lnTo>
                  <a:lnTo>
                    <a:pt x="58824" y="0"/>
                  </a:lnTo>
                  <a:lnTo>
                    <a:pt x="58824" y="12104"/>
                  </a:lnTo>
                  <a:lnTo>
                    <a:pt x="15661" y="12104"/>
                  </a:lnTo>
                  <a:lnTo>
                    <a:pt x="15661" y="30898"/>
                  </a:lnTo>
                  <a:lnTo>
                    <a:pt x="55585" y="30898"/>
                  </a:lnTo>
                  <a:lnTo>
                    <a:pt x="55585" y="43003"/>
                  </a:lnTo>
                  <a:lnTo>
                    <a:pt x="15661" y="43003"/>
                  </a:lnTo>
                  <a:lnTo>
                    <a:pt x="15661" y="62699"/>
                  </a:lnTo>
                  <a:lnTo>
                    <a:pt x="61000" y="62699"/>
                  </a:lnTo>
                  <a:lnTo>
                    <a:pt x="61000" y="7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457149" y="5642540"/>
              <a:ext cx="14765" cy="17449"/>
            </a:xfrm>
            <a:custGeom>
              <a:avLst/>
              <a:pathLst>
                <a:path w="14765" h="17449">
                  <a:moveTo>
                    <a:pt x="14765" y="12322"/>
                  </a:moveTo>
                  <a:lnTo>
                    <a:pt x="14761" y="12551"/>
                  </a:lnTo>
                  <a:lnTo>
                    <a:pt x="14748" y="12776"/>
                  </a:lnTo>
                  <a:lnTo>
                    <a:pt x="14727" y="12997"/>
                  </a:lnTo>
                  <a:lnTo>
                    <a:pt x="14698" y="13214"/>
                  </a:lnTo>
                  <a:lnTo>
                    <a:pt x="14660" y="13426"/>
                  </a:lnTo>
                  <a:lnTo>
                    <a:pt x="14614" y="13635"/>
                  </a:lnTo>
                  <a:lnTo>
                    <a:pt x="14559" y="13840"/>
                  </a:lnTo>
                  <a:lnTo>
                    <a:pt x="14496" y="14040"/>
                  </a:lnTo>
                  <a:lnTo>
                    <a:pt x="14424" y="14236"/>
                  </a:lnTo>
                  <a:lnTo>
                    <a:pt x="14344" y="14428"/>
                  </a:lnTo>
                  <a:lnTo>
                    <a:pt x="14255" y="14613"/>
                  </a:lnTo>
                  <a:lnTo>
                    <a:pt x="14157" y="14793"/>
                  </a:lnTo>
                  <a:lnTo>
                    <a:pt x="14049" y="14968"/>
                  </a:lnTo>
                  <a:lnTo>
                    <a:pt x="13932" y="15137"/>
                  </a:lnTo>
                  <a:lnTo>
                    <a:pt x="13806" y="15301"/>
                  </a:lnTo>
                  <a:lnTo>
                    <a:pt x="13670" y="15459"/>
                  </a:lnTo>
                  <a:lnTo>
                    <a:pt x="13524" y="15613"/>
                  </a:lnTo>
                  <a:lnTo>
                    <a:pt x="13370" y="15761"/>
                  </a:lnTo>
                  <a:lnTo>
                    <a:pt x="13206" y="15903"/>
                  </a:lnTo>
                  <a:lnTo>
                    <a:pt x="13032" y="16041"/>
                  </a:lnTo>
                  <a:lnTo>
                    <a:pt x="12852" y="16173"/>
                  </a:lnTo>
                  <a:lnTo>
                    <a:pt x="12661" y="16298"/>
                  </a:lnTo>
                  <a:lnTo>
                    <a:pt x="12460" y="16418"/>
                  </a:lnTo>
                  <a:lnTo>
                    <a:pt x="12249" y="16532"/>
                  </a:lnTo>
                  <a:lnTo>
                    <a:pt x="12028" y="16640"/>
                  </a:lnTo>
                  <a:lnTo>
                    <a:pt x="11796" y="16741"/>
                  </a:lnTo>
                  <a:lnTo>
                    <a:pt x="11555" y="16837"/>
                  </a:lnTo>
                  <a:lnTo>
                    <a:pt x="11303" y="16927"/>
                  </a:lnTo>
                  <a:lnTo>
                    <a:pt x="11042" y="17010"/>
                  </a:lnTo>
                  <a:lnTo>
                    <a:pt x="10770" y="17088"/>
                  </a:lnTo>
                  <a:lnTo>
                    <a:pt x="10490" y="17156"/>
                  </a:lnTo>
                  <a:lnTo>
                    <a:pt x="10200" y="17218"/>
                  </a:lnTo>
                  <a:lnTo>
                    <a:pt x="9899" y="17272"/>
                  </a:lnTo>
                  <a:lnTo>
                    <a:pt x="9588" y="17319"/>
                  </a:lnTo>
                  <a:lnTo>
                    <a:pt x="9266" y="17359"/>
                  </a:lnTo>
                  <a:lnTo>
                    <a:pt x="8933" y="17391"/>
                  </a:lnTo>
                  <a:lnTo>
                    <a:pt x="8590" y="17416"/>
                  </a:lnTo>
                  <a:lnTo>
                    <a:pt x="8236" y="17434"/>
                  </a:lnTo>
                  <a:lnTo>
                    <a:pt x="7872" y="17445"/>
                  </a:lnTo>
                  <a:lnTo>
                    <a:pt x="7497" y="17449"/>
                  </a:lnTo>
                  <a:lnTo>
                    <a:pt x="7164" y="17446"/>
                  </a:lnTo>
                  <a:lnTo>
                    <a:pt x="6839" y="17437"/>
                  </a:lnTo>
                  <a:lnTo>
                    <a:pt x="6522" y="17422"/>
                  </a:lnTo>
                  <a:lnTo>
                    <a:pt x="6212" y="17401"/>
                  </a:lnTo>
                  <a:lnTo>
                    <a:pt x="5911" y="17374"/>
                  </a:lnTo>
                  <a:lnTo>
                    <a:pt x="5618" y="17341"/>
                  </a:lnTo>
                  <a:lnTo>
                    <a:pt x="5333" y="17301"/>
                  </a:lnTo>
                  <a:lnTo>
                    <a:pt x="5055" y="17256"/>
                  </a:lnTo>
                  <a:lnTo>
                    <a:pt x="4786" y="17205"/>
                  </a:lnTo>
                  <a:lnTo>
                    <a:pt x="4524" y="17148"/>
                  </a:lnTo>
                  <a:lnTo>
                    <a:pt x="4270" y="17085"/>
                  </a:lnTo>
                  <a:lnTo>
                    <a:pt x="4024" y="17016"/>
                  </a:lnTo>
                  <a:lnTo>
                    <a:pt x="3784" y="16942"/>
                  </a:lnTo>
                  <a:lnTo>
                    <a:pt x="3552" y="16861"/>
                  </a:lnTo>
                  <a:lnTo>
                    <a:pt x="3327" y="16775"/>
                  </a:lnTo>
                  <a:lnTo>
                    <a:pt x="3109" y="16683"/>
                  </a:lnTo>
                  <a:lnTo>
                    <a:pt x="2899" y="16585"/>
                  </a:lnTo>
                  <a:lnTo>
                    <a:pt x="2695" y="16482"/>
                  </a:lnTo>
                  <a:lnTo>
                    <a:pt x="2499" y="16373"/>
                  </a:lnTo>
                  <a:lnTo>
                    <a:pt x="2310" y="16258"/>
                  </a:lnTo>
                  <a:lnTo>
                    <a:pt x="2130" y="16137"/>
                  </a:lnTo>
                  <a:lnTo>
                    <a:pt x="1958" y="16011"/>
                  </a:lnTo>
                  <a:lnTo>
                    <a:pt x="1792" y="15879"/>
                  </a:lnTo>
                  <a:lnTo>
                    <a:pt x="1632" y="15741"/>
                  </a:lnTo>
                  <a:lnTo>
                    <a:pt x="1480" y="15599"/>
                  </a:lnTo>
                  <a:lnTo>
                    <a:pt x="1334" y="15450"/>
                  </a:lnTo>
                  <a:lnTo>
                    <a:pt x="1195" y="15296"/>
                  </a:lnTo>
                  <a:lnTo>
                    <a:pt x="1062" y="15137"/>
                  </a:lnTo>
                  <a:lnTo>
                    <a:pt x="937" y="14972"/>
                  </a:lnTo>
                  <a:lnTo>
                    <a:pt x="818" y="14801"/>
                  </a:lnTo>
                  <a:lnTo>
                    <a:pt x="708" y="14623"/>
                  </a:lnTo>
                  <a:lnTo>
                    <a:pt x="604" y="14440"/>
                  </a:lnTo>
                  <a:lnTo>
                    <a:pt x="507" y="14252"/>
                  </a:lnTo>
                  <a:lnTo>
                    <a:pt x="415" y="14058"/>
                  </a:lnTo>
                  <a:lnTo>
                    <a:pt x="330" y="13860"/>
                  </a:lnTo>
                  <a:lnTo>
                    <a:pt x="252" y="13656"/>
                  </a:lnTo>
                  <a:lnTo>
                    <a:pt x="179" y="13448"/>
                  </a:lnTo>
                  <a:lnTo>
                    <a:pt x="113" y="13234"/>
                  </a:lnTo>
                  <a:lnTo>
                    <a:pt x="53" y="13015"/>
                  </a:lnTo>
                  <a:lnTo>
                    <a:pt x="0" y="12792"/>
                  </a:lnTo>
                  <a:lnTo>
                    <a:pt x="5283" y="14432"/>
                  </a:lnTo>
                  <a:lnTo>
                    <a:pt x="5411" y="14480"/>
                  </a:lnTo>
                  <a:lnTo>
                    <a:pt x="5544" y="14526"/>
                  </a:lnTo>
                  <a:lnTo>
                    <a:pt x="5682" y="14569"/>
                  </a:lnTo>
                  <a:lnTo>
                    <a:pt x="5824" y="14609"/>
                  </a:lnTo>
                  <a:lnTo>
                    <a:pt x="5974" y="14643"/>
                  </a:lnTo>
                  <a:lnTo>
                    <a:pt x="6130" y="14674"/>
                  </a:lnTo>
                  <a:lnTo>
                    <a:pt x="6292" y="14701"/>
                  </a:lnTo>
                  <a:lnTo>
                    <a:pt x="6459" y="14724"/>
                  </a:lnTo>
                  <a:lnTo>
                    <a:pt x="6633" y="14744"/>
                  </a:lnTo>
                  <a:lnTo>
                    <a:pt x="6813" y="14760"/>
                  </a:lnTo>
                  <a:lnTo>
                    <a:pt x="6999" y="14773"/>
                  </a:lnTo>
                  <a:lnTo>
                    <a:pt x="7191" y="14782"/>
                  </a:lnTo>
                  <a:lnTo>
                    <a:pt x="7389" y="14788"/>
                  </a:lnTo>
                  <a:lnTo>
                    <a:pt x="7593" y="14789"/>
                  </a:lnTo>
                  <a:lnTo>
                    <a:pt x="7945" y="14784"/>
                  </a:lnTo>
                  <a:lnTo>
                    <a:pt x="8281" y="14768"/>
                  </a:lnTo>
                  <a:lnTo>
                    <a:pt x="8599" y="14741"/>
                  </a:lnTo>
                  <a:lnTo>
                    <a:pt x="8900" y="14703"/>
                  </a:lnTo>
                  <a:lnTo>
                    <a:pt x="9184" y="14654"/>
                  </a:lnTo>
                  <a:lnTo>
                    <a:pt x="9452" y="14594"/>
                  </a:lnTo>
                  <a:lnTo>
                    <a:pt x="9701" y="14524"/>
                  </a:lnTo>
                  <a:lnTo>
                    <a:pt x="9934" y="14443"/>
                  </a:lnTo>
                  <a:lnTo>
                    <a:pt x="10150" y="14351"/>
                  </a:lnTo>
                  <a:lnTo>
                    <a:pt x="10349" y="14248"/>
                  </a:lnTo>
                  <a:lnTo>
                    <a:pt x="10532" y="14131"/>
                  </a:lnTo>
                  <a:lnTo>
                    <a:pt x="10695" y="14002"/>
                  </a:lnTo>
                  <a:lnTo>
                    <a:pt x="10840" y="13860"/>
                  </a:lnTo>
                  <a:lnTo>
                    <a:pt x="10965" y="13707"/>
                  </a:lnTo>
                  <a:lnTo>
                    <a:pt x="11071" y="13541"/>
                  </a:lnTo>
                  <a:lnTo>
                    <a:pt x="11157" y="13363"/>
                  </a:lnTo>
                  <a:lnTo>
                    <a:pt x="11225" y="13172"/>
                  </a:lnTo>
                  <a:lnTo>
                    <a:pt x="11273" y="12969"/>
                  </a:lnTo>
                  <a:lnTo>
                    <a:pt x="11302" y="12754"/>
                  </a:lnTo>
                  <a:lnTo>
                    <a:pt x="11312" y="12527"/>
                  </a:lnTo>
                  <a:lnTo>
                    <a:pt x="11308" y="12390"/>
                  </a:lnTo>
                  <a:lnTo>
                    <a:pt x="9904" y="10650"/>
                  </a:lnTo>
                  <a:lnTo>
                    <a:pt x="9774" y="10593"/>
                  </a:lnTo>
                  <a:lnTo>
                    <a:pt x="9641" y="10538"/>
                  </a:lnTo>
                  <a:lnTo>
                    <a:pt x="9504" y="10485"/>
                  </a:lnTo>
                  <a:lnTo>
                    <a:pt x="9362" y="10434"/>
                  </a:lnTo>
                  <a:lnTo>
                    <a:pt x="9218" y="10385"/>
                  </a:lnTo>
                  <a:lnTo>
                    <a:pt x="9069" y="10338"/>
                  </a:lnTo>
                  <a:lnTo>
                    <a:pt x="8916" y="10292"/>
                  </a:lnTo>
                  <a:lnTo>
                    <a:pt x="8760" y="10249"/>
                  </a:lnTo>
                  <a:lnTo>
                    <a:pt x="8600" y="10208"/>
                  </a:lnTo>
                  <a:lnTo>
                    <a:pt x="8435" y="10168"/>
                  </a:lnTo>
                  <a:lnTo>
                    <a:pt x="8269" y="10130"/>
                  </a:lnTo>
                  <a:lnTo>
                    <a:pt x="8100" y="10092"/>
                  </a:lnTo>
                  <a:lnTo>
                    <a:pt x="7931" y="10054"/>
                  </a:lnTo>
                  <a:lnTo>
                    <a:pt x="7760" y="10016"/>
                  </a:lnTo>
                  <a:lnTo>
                    <a:pt x="7587" y="9979"/>
                  </a:lnTo>
                  <a:lnTo>
                    <a:pt x="7413" y="9942"/>
                  </a:lnTo>
                  <a:lnTo>
                    <a:pt x="7238" y="9905"/>
                  </a:lnTo>
                  <a:lnTo>
                    <a:pt x="7061" y="9868"/>
                  </a:lnTo>
                  <a:lnTo>
                    <a:pt x="6882" y="9831"/>
                  </a:lnTo>
                  <a:lnTo>
                    <a:pt x="6702" y="9795"/>
                  </a:lnTo>
                  <a:lnTo>
                    <a:pt x="6558" y="9761"/>
                  </a:lnTo>
                  <a:lnTo>
                    <a:pt x="6414" y="9727"/>
                  </a:lnTo>
                  <a:lnTo>
                    <a:pt x="6269" y="9693"/>
                  </a:lnTo>
                  <a:lnTo>
                    <a:pt x="6125" y="9659"/>
                  </a:lnTo>
                  <a:lnTo>
                    <a:pt x="5980" y="9624"/>
                  </a:lnTo>
                  <a:lnTo>
                    <a:pt x="5836" y="9589"/>
                  </a:lnTo>
                  <a:lnTo>
                    <a:pt x="5692" y="9553"/>
                  </a:lnTo>
                  <a:lnTo>
                    <a:pt x="5547" y="9518"/>
                  </a:lnTo>
                  <a:lnTo>
                    <a:pt x="5403" y="9482"/>
                  </a:lnTo>
                  <a:lnTo>
                    <a:pt x="5258" y="9446"/>
                  </a:lnTo>
                  <a:lnTo>
                    <a:pt x="5115" y="9409"/>
                  </a:lnTo>
                  <a:lnTo>
                    <a:pt x="4972" y="9371"/>
                  </a:lnTo>
                  <a:lnTo>
                    <a:pt x="4831" y="9331"/>
                  </a:lnTo>
                  <a:lnTo>
                    <a:pt x="4690" y="9290"/>
                  </a:lnTo>
                  <a:lnTo>
                    <a:pt x="4551" y="9248"/>
                  </a:lnTo>
                  <a:lnTo>
                    <a:pt x="4414" y="9204"/>
                  </a:lnTo>
                  <a:lnTo>
                    <a:pt x="4277" y="9158"/>
                  </a:lnTo>
                  <a:lnTo>
                    <a:pt x="4142" y="9111"/>
                  </a:lnTo>
                  <a:lnTo>
                    <a:pt x="4007" y="9063"/>
                  </a:lnTo>
                  <a:lnTo>
                    <a:pt x="3874" y="9013"/>
                  </a:lnTo>
                  <a:lnTo>
                    <a:pt x="3745" y="8962"/>
                  </a:lnTo>
                  <a:lnTo>
                    <a:pt x="1182" y="6750"/>
                  </a:lnTo>
                  <a:lnTo>
                    <a:pt x="1125" y="6621"/>
                  </a:lnTo>
                  <a:lnTo>
                    <a:pt x="1072" y="6489"/>
                  </a:lnTo>
                  <a:lnTo>
                    <a:pt x="1022" y="6353"/>
                  </a:lnTo>
                  <a:lnTo>
                    <a:pt x="979" y="6214"/>
                  </a:lnTo>
                  <a:lnTo>
                    <a:pt x="940" y="6069"/>
                  </a:lnTo>
                  <a:lnTo>
                    <a:pt x="906" y="5920"/>
                  </a:lnTo>
                  <a:lnTo>
                    <a:pt x="876" y="5766"/>
                  </a:lnTo>
                  <a:lnTo>
                    <a:pt x="851" y="5607"/>
                  </a:lnTo>
                  <a:lnTo>
                    <a:pt x="830" y="5444"/>
                  </a:lnTo>
                  <a:lnTo>
                    <a:pt x="814" y="5275"/>
                  </a:lnTo>
                  <a:lnTo>
                    <a:pt x="803" y="5102"/>
                  </a:lnTo>
                  <a:lnTo>
                    <a:pt x="796" y="4924"/>
                  </a:lnTo>
                  <a:lnTo>
                    <a:pt x="794" y="4741"/>
                  </a:lnTo>
                  <a:lnTo>
                    <a:pt x="799" y="4492"/>
                  </a:lnTo>
                  <a:lnTo>
                    <a:pt x="814" y="4250"/>
                  </a:lnTo>
                  <a:lnTo>
                    <a:pt x="839" y="4015"/>
                  </a:lnTo>
                  <a:lnTo>
                    <a:pt x="875" y="3788"/>
                  </a:lnTo>
                  <a:lnTo>
                    <a:pt x="920" y="3568"/>
                  </a:lnTo>
                  <a:lnTo>
                    <a:pt x="976" y="3355"/>
                  </a:lnTo>
                  <a:lnTo>
                    <a:pt x="1041" y="3149"/>
                  </a:lnTo>
                  <a:lnTo>
                    <a:pt x="1117" y="2950"/>
                  </a:lnTo>
                  <a:lnTo>
                    <a:pt x="1203" y="2759"/>
                  </a:lnTo>
                  <a:lnTo>
                    <a:pt x="1299" y="2575"/>
                  </a:lnTo>
                  <a:lnTo>
                    <a:pt x="1404" y="2398"/>
                  </a:lnTo>
                  <a:lnTo>
                    <a:pt x="1517" y="2227"/>
                  </a:lnTo>
                  <a:lnTo>
                    <a:pt x="1637" y="2064"/>
                  </a:lnTo>
                  <a:lnTo>
                    <a:pt x="1765" y="1907"/>
                  </a:lnTo>
                  <a:lnTo>
                    <a:pt x="1901" y="1756"/>
                  </a:lnTo>
                  <a:lnTo>
                    <a:pt x="2044" y="1613"/>
                  </a:lnTo>
                  <a:lnTo>
                    <a:pt x="2195" y="1476"/>
                  </a:lnTo>
                  <a:lnTo>
                    <a:pt x="2354" y="1346"/>
                  </a:lnTo>
                  <a:lnTo>
                    <a:pt x="2521" y="1223"/>
                  </a:lnTo>
                  <a:lnTo>
                    <a:pt x="2695" y="1107"/>
                  </a:lnTo>
                  <a:lnTo>
                    <a:pt x="2879" y="994"/>
                  </a:lnTo>
                  <a:lnTo>
                    <a:pt x="3070" y="888"/>
                  </a:lnTo>
                  <a:lnTo>
                    <a:pt x="3267" y="788"/>
                  </a:lnTo>
                  <a:lnTo>
                    <a:pt x="3471" y="695"/>
                  </a:lnTo>
                  <a:lnTo>
                    <a:pt x="3682" y="607"/>
                  </a:lnTo>
                  <a:lnTo>
                    <a:pt x="3899" y="526"/>
                  </a:lnTo>
                  <a:lnTo>
                    <a:pt x="4124" y="451"/>
                  </a:lnTo>
                  <a:lnTo>
                    <a:pt x="4355" y="383"/>
                  </a:lnTo>
                  <a:lnTo>
                    <a:pt x="4593" y="320"/>
                  </a:lnTo>
                  <a:lnTo>
                    <a:pt x="4837" y="264"/>
                  </a:lnTo>
                  <a:lnTo>
                    <a:pt x="5087" y="214"/>
                  </a:lnTo>
                  <a:lnTo>
                    <a:pt x="5342" y="169"/>
                  </a:lnTo>
                  <a:lnTo>
                    <a:pt x="5601" y="129"/>
                  </a:lnTo>
                  <a:lnTo>
                    <a:pt x="5865" y="95"/>
                  </a:lnTo>
                  <a:lnTo>
                    <a:pt x="6134" y="66"/>
                  </a:lnTo>
                  <a:lnTo>
                    <a:pt x="6407" y="42"/>
                  </a:lnTo>
                  <a:lnTo>
                    <a:pt x="6685" y="23"/>
                  </a:lnTo>
                  <a:lnTo>
                    <a:pt x="6967" y="10"/>
                  </a:lnTo>
                  <a:lnTo>
                    <a:pt x="7254" y="2"/>
                  </a:lnTo>
                  <a:lnTo>
                    <a:pt x="7545" y="0"/>
                  </a:lnTo>
                  <a:lnTo>
                    <a:pt x="7872" y="2"/>
                  </a:lnTo>
                  <a:lnTo>
                    <a:pt x="8190" y="10"/>
                  </a:lnTo>
                  <a:lnTo>
                    <a:pt x="8498" y="23"/>
                  </a:lnTo>
                  <a:lnTo>
                    <a:pt x="8796" y="42"/>
                  </a:lnTo>
                  <a:lnTo>
                    <a:pt x="9085" y="66"/>
                  </a:lnTo>
                  <a:lnTo>
                    <a:pt x="9364" y="95"/>
                  </a:lnTo>
                  <a:lnTo>
                    <a:pt x="9634" y="129"/>
                  </a:lnTo>
                  <a:lnTo>
                    <a:pt x="9894" y="169"/>
                  </a:lnTo>
                  <a:lnTo>
                    <a:pt x="10144" y="214"/>
                  </a:lnTo>
                  <a:lnTo>
                    <a:pt x="10385" y="264"/>
                  </a:lnTo>
                  <a:lnTo>
                    <a:pt x="10619" y="318"/>
                  </a:lnTo>
                  <a:lnTo>
                    <a:pt x="10846" y="376"/>
                  </a:lnTo>
                  <a:lnTo>
                    <a:pt x="11064" y="441"/>
                  </a:lnTo>
                  <a:lnTo>
                    <a:pt x="11274" y="511"/>
                  </a:lnTo>
                  <a:lnTo>
                    <a:pt x="11477" y="586"/>
                  </a:lnTo>
                  <a:lnTo>
                    <a:pt x="11672" y="667"/>
                  </a:lnTo>
                  <a:lnTo>
                    <a:pt x="11858" y="754"/>
                  </a:lnTo>
                  <a:lnTo>
                    <a:pt x="12037" y="846"/>
                  </a:lnTo>
                  <a:lnTo>
                    <a:pt x="12208" y="943"/>
                  </a:lnTo>
                  <a:lnTo>
                    <a:pt x="12371" y="1046"/>
                  </a:lnTo>
                  <a:lnTo>
                    <a:pt x="12528" y="1155"/>
                  </a:lnTo>
                  <a:lnTo>
                    <a:pt x="12679" y="1269"/>
                  </a:lnTo>
                  <a:lnTo>
                    <a:pt x="12823" y="1389"/>
                  </a:lnTo>
                  <a:lnTo>
                    <a:pt x="12960" y="1514"/>
                  </a:lnTo>
                  <a:lnTo>
                    <a:pt x="13090" y="1645"/>
                  </a:lnTo>
                  <a:lnTo>
                    <a:pt x="13212" y="1782"/>
                  </a:lnTo>
                  <a:lnTo>
                    <a:pt x="13328" y="1923"/>
                  </a:lnTo>
                  <a:lnTo>
                    <a:pt x="13437" y="2071"/>
                  </a:lnTo>
                  <a:lnTo>
                    <a:pt x="13539" y="2224"/>
                  </a:lnTo>
                  <a:lnTo>
                    <a:pt x="13634" y="2382"/>
                  </a:lnTo>
                  <a:lnTo>
                    <a:pt x="13725" y="2544"/>
                  </a:lnTo>
                  <a:lnTo>
                    <a:pt x="13812" y="2711"/>
                  </a:lnTo>
                  <a:lnTo>
                    <a:pt x="13893" y="2884"/>
                  </a:lnTo>
                  <a:lnTo>
                    <a:pt x="13969" y="3062"/>
                  </a:lnTo>
                  <a:lnTo>
                    <a:pt x="14040" y="3246"/>
                  </a:lnTo>
                  <a:lnTo>
                    <a:pt x="14106" y="3435"/>
                  </a:lnTo>
                  <a:lnTo>
                    <a:pt x="14167" y="3630"/>
                  </a:lnTo>
                  <a:lnTo>
                    <a:pt x="14223" y="3830"/>
                  </a:lnTo>
                  <a:lnTo>
                    <a:pt x="14274" y="4036"/>
                  </a:lnTo>
                  <a:lnTo>
                    <a:pt x="14320" y="4248"/>
                  </a:lnTo>
                  <a:lnTo>
                    <a:pt x="10878" y="4717"/>
                  </a:lnTo>
                  <a:lnTo>
                    <a:pt x="10820" y="4503"/>
                  </a:lnTo>
                  <a:lnTo>
                    <a:pt x="10750" y="4300"/>
                  </a:lnTo>
                  <a:lnTo>
                    <a:pt x="10670" y="4109"/>
                  </a:lnTo>
                  <a:lnTo>
                    <a:pt x="10578" y="3927"/>
                  </a:lnTo>
                  <a:lnTo>
                    <a:pt x="10475" y="3757"/>
                  </a:lnTo>
                  <a:lnTo>
                    <a:pt x="10361" y="3598"/>
                  </a:lnTo>
                  <a:lnTo>
                    <a:pt x="10236" y="3449"/>
                  </a:lnTo>
                  <a:lnTo>
                    <a:pt x="10100" y="3311"/>
                  </a:lnTo>
                  <a:lnTo>
                    <a:pt x="9953" y="3184"/>
                  </a:lnTo>
                  <a:lnTo>
                    <a:pt x="9795" y="3068"/>
                  </a:lnTo>
                  <a:lnTo>
                    <a:pt x="9627" y="2963"/>
                  </a:lnTo>
                  <a:lnTo>
                    <a:pt x="9444" y="2869"/>
                  </a:lnTo>
                  <a:lnTo>
                    <a:pt x="9248" y="2786"/>
                  </a:lnTo>
                  <a:lnTo>
                    <a:pt x="9037" y="2714"/>
                  </a:lnTo>
                  <a:lnTo>
                    <a:pt x="8811" y="2653"/>
                  </a:lnTo>
                  <a:lnTo>
                    <a:pt x="8572" y="2603"/>
                  </a:lnTo>
                  <a:lnTo>
                    <a:pt x="8319" y="2564"/>
                  </a:lnTo>
                  <a:lnTo>
                    <a:pt x="8051" y="2537"/>
                  </a:lnTo>
                  <a:lnTo>
                    <a:pt x="7769" y="2520"/>
                  </a:lnTo>
                  <a:lnTo>
                    <a:pt x="7473" y="2515"/>
                  </a:lnTo>
                  <a:lnTo>
                    <a:pt x="7288" y="2516"/>
                  </a:lnTo>
                  <a:lnTo>
                    <a:pt x="7110" y="2521"/>
                  </a:lnTo>
                  <a:lnTo>
                    <a:pt x="6938" y="2530"/>
                  </a:lnTo>
                  <a:lnTo>
                    <a:pt x="6772" y="2542"/>
                  </a:lnTo>
                  <a:lnTo>
                    <a:pt x="6612" y="2557"/>
                  </a:lnTo>
                  <a:lnTo>
                    <a:pt x="6459" y="2575"/>
                  </a:lnTo>
                  <a:lnTo>
                    <a:pt x="6312" y="2597"/>
                  </a:lnTo>
                  <a:lnTo>
                    <a:pt x="6171" y="2622"/>
                  </a:lnTo>
                  <a:lnTo>
                    <a:pt x="6037" y="2651"/>
                  </a:lnTo>
                  <a:lnTo>
                    <a:pt x="5983" y="6492"/>
                  </a:lnTo>
                  <a:lnTo>
                    <a:pt x="6114" y="6537"/>
                  </a:lnTo>
                  <a:lnTo>
                    <a:pt x="6249" y="6580"/>
                  </a:lnTo>
                  <a:lnTo>
                    <a:pt x="6388" y="6623"/>
                  </a:lnTo>
                  <a:lnTo>
                    <a:pt x="6531" y="6663"/>
                  </a:lnTo>
                  <a:lnTo>
                    <a:pt x="6678" y="6702"/>
                  </a:lnTo>
                  <a:lnTo>
                    <a:pt x="6831" y="6739"/>
                  </a:lnTo>
                  <a:lnTo>
                    <a:pt x="6987" y="6775"/>
                  </a:lnTo>
                  <a:lnTo>
                    <a:pt x="7146" y="6812"/>
                  </a:lnTo>
                  <a:lnTo>
                    <a:pt x="7308" y="6849"/>
                  </a:lnTo>
                  <a:lnTo>
                    <a:pt x="7473" y="6886"/>
                  </a:lnTo>
                  <a:lnTo>
                    <a:pt x="7640" y="6923"/>
                  </a:lnTo>
                  <a:lnTo>
                    <a:pt x="7811" y="6961"/>
                  </a:lnTo>
                  <a:lnTo>
                    <a:pt x="7984" y="6999"/>
                  </a:lnTo>
                  <a:lnTo>
                    <a:pt x="8160" y="7037"/>
                  </a:lnTo>
                  <a:lnTo>
                    <a:pt x="8339" y="7076"/>
                  </a:lnTo>
                  <a:lnTo>
                    <a:pt x="8498" y="7109"/>
                  </a:lnTo>
                  <a:lnTo>
                    <a:pt x="8656" y="7144"/>
                  </a:lnTo>
                  <a:lnTo>
                    <a:pt x="8815" y="7179"/>
                  </a:lnTo>
                  <a:lnTo>
                    <a:pt x="8973" y="7214"/>
                  </a:lnTo>
                  <a:lnTo>
                    <a:pt x="9130" y="7250"/>
                  </a:lnTo>
                  <a:lnTo>
                    <a:pt x="9288" y="7286"/>
                  </a:lnTo>
                  <a:lnTo>
                    <a:pt x="9445" y="7323"/>
                  </a:lnTo>
                  <a:lnTo>
                    <a:pt x="9602" y="7360"/>
                  </a:lnTo>
                  <a:lnTo>
                    <a:pt x="9759" y="7398"/>
                  </a:lnTo>
                  <a:lnTo>
                    <a:pt x="9916" y="7437"/>
                  </a:lnTo>
                  <a:lnTo>
                    <a:pt x="10071" y="7473"/>
                  </a:lnTo>
                  <a:lnTo>
                    <a:pt x="10226" y="7512"/>
                  </a:lnTo>
                  <a:lnTo>
                    <a:pt x="10378" y="7551"/>
                  </a:lnTo>
                  <a:lnTo>
                    <a:pt x="10530" y="7593"/>
                  </a:lnTo>
                  <a:lnTo>
                    <a:pt x="10680" y="7635"/>
                  </a:lnTo>
                  <a:lnTo>
                    <a:pt x="10828" y="7679"/>
                  </a:lnTo>
                  <a:lnTo>
                    <a:pt x="10975" y="7725"/>
                  </a:lnTo>
                  <a:lnTo>
                    <a:pt x="11121" y="7772"/>
                  </a:lnTo>
                  <a:lnTo>
                    <a:pt x="11265" y="7820"/>
                  </a:lnTo>
                  <a:lnTo>
                    <a:pt x="11408" y="7870"/>
                  </a:lnTo>
                  <a:lnTo>
                    <a:pt x="11549" y="7921"/>
                  </a:lnTo>
                  <a:lnTo>
                    <a:pt x="11688" y="7975"/>
                  </a:lnTo>
                  <a:lnTo>
                    <a:pt x="11825" y="8031"/>
                  </a:lnTo>
                  <a:lnTo>
                    <a:pt x="11960" y="8089"/>
                  </a:lnTo>
                  <a:lnTo>
                    <a:pt x="12094" y="8150"/>
                  </a:lnTo>
                  <a:lnTo>
                    <a:pt x="12225" y="8212"/>
                  </a:lnTo>
                  <a:lnTo>
                    <a:pt x="12355" y="8277"/>
                  </a:lnTo>
                  <a:lnTo>
                    <a:pt x="14266" y="10069"/>
                  </a:lnTo>
                  <a:lnTo>
                    <a:pt x="14330" y="10199"/>
                  </a:lnTo>
                  <a:lnTo>
                    <a:pt x="14391" y="10333"/>
                  </a:lnTo>
                  <a:lnTo>
                    <a:pt x="14448" y="10471"/>
                  </a:lnTo>
                  <a:lnTo>
                    <a:pt x="14501" y="10614"/>
                  </a:lnTo>
                  <a:lnTo>
                    <a:pt x="14551" y="10761"/>
                  </a:lnTo>
                  <a:lnTo>
                    <a:pt x="14596" y="10913"/>
                  </a:lnTo>
                  <a:lnTo>
                    <a:pt x="14636" y="11071"/>
                  </a:lnTo>
                  <a:lnTo>
                    <a:pt x="14670" y="11234"/>
                  </a:lnTo>
                  <a:lnTo>
                    <a:pt x="14699" y="11402"/>
                  </a:lnTo>
                  <a:lnTo>
                    <a:pt x="14723" y="11575"/>
                  </a:lnTo>
                  <a:lnTo>
                    <a:pt x="14741" y="11754"/>
                  </a:lnTo>
                  <a:lnTo>
                    <a:pt x="14755" y="11938"/>
                  </a:lnTo>
                  <a:lnTo>
                    <a:pt x="14763" y="1212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474526" y="5642792"/>
              <a:ext cx="12647" cy="16955"/>
            </a:xfrm>
            <a:custGeom>
              <a:avLst/>
              <a:pathLst>
                <a:path w="12647" h="16955">
                  <a:moveTo>
                    <a:pt x="0" y="16955"/>
                  </a:moveTo>
                  <a:lnTo>
                    <a:pt x="0" y="0"/>
                  </a:lnTo>
                  <a:lnTo>
                    <a:pt x="3550" y="0"/>
                  </a:lnTo>
                  <a:lnTo>
                    <a:pt x="3550" y="14212"/>
                  </a:lnTo>
                  <a:lnTo>
                    <a:pt x="12647" y="14212"/>
                  </a:lnTo>
                  <a:lnTo>
                    <a:pt x="12647" y="1695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488943" y="5642540"/>
              <a:ext cx="17124" cy="17449"/>
            </a:xfrm>
            <a:custGeom>
              <a:avLst/>
              <a:pathLst>
                <a:path w="17124" h="17449">
                  <a:moveTo>
                    <a:pt x="17124" y="8652"/>
                  </a:moveTo>
                  <a:lnTo>
                    <a:pt x="17118" y="9045"/>
                  </a:lnTo>
                  <a:lnTo>
                    <a:pt x="17100" y="9432"/>
                  </a:lnTo>
                  <a:lnTo>
                    <a:pt x="17071" y="9811"/>
                  </a:lnTo>
                  <a:lnTo>
                    <a:pt x="17030" y="10183"/>
                  </a:lnTo>
                  <a:lnTo>
                    <a:pt x="16977" y="10547"/>
                  </a:lnTo>
                  <a:lnTo>
                    <a:pt x="16912" y="10905"/>
                  </a:lnTo>
                  <a:lnTo>
                    <a:pt x="16835" y="11255"/>
                  </a:lnTo>
                  <a:lnTo>
                    <a:pt x="16747" y="11598"/>
                  </a:lnTo>
                  <a:lnTo>
                    <a:pt x="16646" y="11934"/>
                  </a:lnTo>
                  <a:lnTo>
                    <a:pt x="16534" y="12262"/>
                  </a:lnTo>
                  <a:lnTo>
                    <a:pt x="16411" y="12582"/>
                  </a:lnTo>
                  <a:lnTo>
                    <a:pt x="16278" y="12893"/>
                  </a:lnTo>
                  <a:lnTo>
                    <a:pt x="16134" y="13195"/>
                  </a:lnTo>
                  <a:lnTo>
                    <a:pt x="15980" y="13487"/>
                  </a:lnTo>
                  <a:lnTo>
                    <a:pt x="15815" y="13769"/>
                  </a:lnTo>
                  <a:lnTo>
                    <a:pt x="15640" y="14043"/>
                  </a:lnTo>
                  <a:lnTo>
                    <a:pt x="15455" y="14307"/>
                  </a:lnTo>
                  <a:lnTo>
                    <a:pt x="15260" y="14561"/>
                  </a:lnTo>
                  <a:lnTo>
                    <a:pt x="15054" y="14806"/>
                  </a:lnTo>
                  <a:lnTo>
                    <a:pt x="14837" y="15042"/>
                  </a:lnTo>
                  <a:lnTo>
                    <a:pt x="14611" y="15268"/>
                  </a:lnTo>
                  <a:lnTo>
                    <a:pt x="14375" y="15483"/>
                  </a:lnTo>
                  <a:lnTo>
                    <a:pt x="14129" y="15688"/>
                  </a:lnTo>
                  <a:lnTo>
                    <a:pt x="13873" y="15882"/>
                  </a:lnTo>
                  <a:lnTo>
                    <a:pt x="13607" y="16065"/>
                  </a:lnTo>
                  <a:lnTo>
                    <a:pt x="13331" y="16238"/>
                  </a:lnTo>
                  <a:lnTo>
                    <a:pt x="13046" y="16400"/>
                  </a:lnTo>
                  <a:lnTo>
                    <a:pt x="12750" y="16552"/>
                  </a:lnTo>
                  <a:lnTo>
                    <a:pt x="12445" y="16693"/>
                  </a:lnTo>
                  <a:lnTo>
                    <a:pt x="12130" y="16823"/>
                  </a:lnTo>
                  <a:lnTo>
                    <a:pt x="11808" y="16942"/>
                  </a:lnTo>
                  <a:lnTo>
                    <a:pt x="11478" y="17048"/>
                  </a:lnTo>
                  <a:lnTo>
                    <a:pt x="11139" y="17142"/>
                  </a:lnTo>
                  <a:lnTo>
                    <a:pt x="10792" y="17224"/>
                  </a:lnTo>
                  <a:lnTo>
                    <a:pt x="10436" y="17292"/>
                  </a:lnTo>
                  <a:lnTo>
                    <a:pt x="10072" y="17349"/>
                  </a:lnTo>
                  <a:lnTo>
                    <a:pt x="9700" y="17393"/>
                  </a:lnTo>
                  <a:lnTo>
                    <a:pt x="9319" y="17424"/>
                  </a:lnTo>
                  <a:lnTo>
                    <a:pt x="8929" y="17443"/>
                  </a:lnTo>
                  <a:lnTo>
                    <a:pt x="8532" y="17449"/>
                  </a:lnTo>
                  <a:lnTo>
                    <a:pt x="8111" y="17442"/>
                  </a:lnTo>
                  <a:lnTo>
                    <a:pt x="7701" y="17423"/>
                  </a:lnTo>
                  <a:lnTo>
                    <a:pt x="7301" y="17390"/>
                  </a:lnTo>
                  <a:lnTo>
                    <a:pt x="6912" y="17345"/>
                  </a:lnTo>
                  <a:lnTo>
                    <a:pt x="6534" y="17286"/>
                  </a:lnTo>
                  <a:lnTo>
                    <a:pt x="6166" y="17215"/>
                  </a:lnTo>
                  <a:lnTo>
                    <a:pt x="5809" y="17130"/>
                  </a:lnTo>
                  <a:lnTo>
                    <a:pt x="5462" y="17033"/>
                  </a:lnTo>
                  <a:lnTo>
                    <a:pt x="5126" y="16923"/>
                  </a:lnTo>
                  <a:lnTo>
                    <a:pt x="4801" y="16799"/>
                  </a:lnTo>
                  <a:lnTo>
                    <a:pt x="4489" y="16662"/>
                  </a:lnTo>
                  <a:lnTo>
                    <a:pt x="4186" y="16514"/>
                  </a:lnTo>
                  <a:lnTo>
                    <a:pt x="3895" y="16356"/>
                  </a:lnTo>
                  <a:lnTo>
                    <a:pt x="3613" y="16189"/>
                  </a:lnTo>
                  <a:lnTo>
                    <a:pt x="3342" y="16011"/>
                  </a:lnTo>
                  <a:lnTo>
                    <a:pt x="3081" y="15823"/>
                  </a:lnTo>
                  <a:lnTo>
                    <a:pt x="2831" y="15625"/>
                  </a:lnTo>
                  <a:lnTo>
                    <a:pt x="2591" y="15417"/>
                  </a:lnTo>
                  <a:lnTo>
                    <a:pt x="2361" y="15198"/>
                  </a:lnTo>
                  <a:lnTo>
                    <a:pt x="2142" y="14970"/>
                  </a:lnTo>
                  <a:lnTo>
                    <a:pt x="1933" y="14730"/>
                  </a:lnTo>
                  <a:lnTo>
                    <a:pt x="1734" y="14481"/>
                  </a:lnTo>
                  <a:lnTo>
                    <a:pt x="1547" y="14223"/>
                  </a:lnTo>
                  <a:lnTo>
                    <a:pt x="1369" y="13957"/>
                  </a:lnTo>
                  <a:lnTo>
                    <a:pt x="1203" y="13682"/>
                  </a:lnTo>
                  <a:lnTo>
                    <a:pt x="1047" y="13399"/>
                  </a:lnTo>
                  <a:lnTo>
                    <a:pt x="902" y="13107"/>
                  </a:lnTo>
                  <a:lnTo>
                    <a:pt x="767" y="12806"/>
                  </a:lnTo>
                  <a:lnTo>
                    <a:pt x="643" y="12496"/>
                  </a:lnTo>
                  <a:lnTo>
                    <a:pt x="529" y="12178"/>
                  </a:lnTo>
                  <a:lnTo>
                    <a:pt x="428" y="11852"/>
                  </a:lnTo>
                  <a:lnTo>
                    <a:pt x="338" y="11521"/>
                  </a:lnTo>
                  <a:lnTo>
                    <a:pt x="259" y="11183"/>
                  </a:lnTo>
                  <a:lnTo>
                    <a:pt x="190" y="10840"/>
                  </a:lnTo>
                  <a:lnTo>
                    <a:pt x="132" y="10490"/>
                  </a:lnTo>
                  <a:lnTo>
                    <a:pt x="84" y="10135"/>
                  </a:lnTo>
                  <a:lnTo>
                    <a:pt x="47" y="9773"/>
                  </a:lnTo>
                  <a:lnTo>
                    <a:pt x="21" y="9405"/>
                  </a:lnTo>
                  <a:lnTo>
                    <a:pt x="5" y="9032"/>
                  </a:lnTo>
                  <a:lnTo>
                    <a:pt x="0" y="8652"/>
                  </a:lnTo>
                  <a:lnTo>
                    <a:pt x="5" y="8259"/>
                  </a:lnTo>
                  <a:lnTo>
                    <a:pt x="22" y="7873"/>
                  </a:lnTo>
                  <a:lnTo>
                    <a:pt x="49" y="7495"/>
                  </a:lnTo>
                  <a:lnTo>
                    <a:pt x="88" y="7125"/>
                  </a:lnTo>
                  <a:lnTo>
                    <a:pt x="138" y="6763"/>
                  </a:lnTo>
                  <a:lnTo>
                    <a:pt x="199" y="6408"/>
                  </a:lnTo>
                  <a:lnTo>
                    <a:pt x="271" y="6061"/>
                  </a:lnTo>
                  <a:lnTo>
                    <a:pt x="354" y="5721"/>
                  </a:lnTo>
                  <a:lnTo>
                    <a:pt x="448" y="5390"/>
                  </a:lnTo>
                  <a:lnTo>
                    <a:pt x="553" y="5066"/>
                  </a:lnTo>
                  <a:lnTo>
                    <a:pt x="671" y="4751"/>
                  </a:lnTo>
                  <a:lnTo>
                    <a:pt x="800" y="4445"/>
                  </a:lnTo>
                  <a:lnTo>
                    <a:pt x="939" y="4149"/>
                  </a:lnTo>
                  <a:lnTo>
                    <a:pt x="1088" y="3862"/>
                  </a:lnTo>
                  <a:lnTo>
                    <a:pt x="1248" y="3586"/>
                  </a:lnTo>
                  <a:lnTo>
                    <a:pt x="1418" y="3318"/>
                  </a:lnTo>
                  <a:lnTo>
                    <a:pt x="1598" y="3061"/>
                  </a:lnTo>
                  <a:lnTo>
                    <a:pt x="1789" y="2813"/>
                  </a:lnTo>
                  <a:lnTo>
                    <a:pt x="1990" y="2575"/>
                  </a:lnTo>
                  <a:lnTo>
                    <a:pt x="2202" y="2346"/>
                  </a:lnTo>
                  <a:lnTo>
                    <a:pt x="2426" y="2125"/>
                  </a:lnTo>
                  <a:lnTo>
                    <a:pt x="2660" y="1915"/>
                  </a:lnTo>
                  <a:lnTo>
                    <a:pt x="2903" y="1715"/>
                  </a:lnTo>
                  <a:lnTo>
                    <a:pt x="3157" y="1526"/>
                  </a:lnTo>
                  <a:lnTo>
                    <a:pt x="3420" y="1347"/>
                  </a:lnTo>
                  <a:lnTo>
                    <a:pt x="3693" y="1179"/>
                  </a:lnTo>
                  <a:lnTo>
                    <a:pt x="3977" y="1022"/>
                  </a:lnTo>
                  <a:lnTo>
                    <a:pt x="4270" y="875"/>
                  </a:lnTo>
                  <a:lnTo>
                    <a:pt x="4573" y="739"/>
                  </a:lnTo>
                  <a:lnTo>
                    <a:pt x="4885" y="613"/>
                  </a:lnTo>
                  <a:lnTo>
                    <a:pt x="5210" y="497"/>
                  </a:lnTo>
                  <a:lnTo>
                    <a:pt x="5544" y="392"/>
                  </a:lnTo>
                  <a:lnTo>
                    <a:pt x="5888" y="300"/>
                  </a:lnTo>
                  <a:lnTo>
                    <a:pt x="6241" y="220"/>
                  </a:lnTo>
                  <a:lnTo>
                    <a:pt x="6603" y="153"/>
                  </a:lnTo>
                  <a:lnTo>
                    <a:pt x="6975" y="98"/>
                  </a:lnTo>
                  <a:lnTo>
                    <a:pt x="7356" y="55"/>
                  </a:lnTo>
                  <a:lnTo>
                    <a:pt x="7747" y="24"/>
                  </a:lnTo>
                  <a:lnTo>
                    <a:pt x="8146" y="6"/>
                  </a:lnTo>
                  <a:lnTo>
                    <a:pt x="8556" y="0"/>
                  </a:lnTo>
                  <a:lnTo>
                    <a:pt x="8965" y="6"/>
                  </a:lnTo>
                  <a:lnTo>
                    <a:pt x="9364" y="24"/>
                  </a:lnTo>
                  <a:lnTo>
                    <a:pt x="9754" y="55"/>
                  </a:lnTo>
                  <a:lnTo>
                    <a:pt x="10135" y="98"/>
                  </a:lnTo>
                  <a:lnTo>
                    <a:pt x="10505" y="153"/>
                  </a:lnTo>
                  <a:lnTo>
                    <a:pt x="10866" y="220"/>
                  </a:lnTo>
                  <a:lnTo>
                    <a:pt x="11218" y="300"/>
                  </a:lnTo>
                  <a:lnTo>
                    <a:pt x="11559" y="392"/>
                  </a:lnTo>
                  <a:lnTo>
                    <a:pt x="11892" y="497"/>
                  </a:lnTo>
                  <a:lnTo>
                    <a:pt x="12214" y="613"/>
                  </a:lnTo>
                  <a:lnTo>
                    <a:pt x="12529" y="741"/>
                  </a:lnTo>
                  <a:lnTo>
                    <a:pt x="12834" y="879"/>
                  </a:lnTo>
                  <a:lnTo>
                    <a:pt x="13128" y="1028"/>
                  </a:lnTo>
                  <a:lnTo>
                    <a:pt x="13412" y="1187"/>
                  </a:lnTo>
                  <a:lnTo>
                    <a:pt x="13685" y="1356"/>
                  </a:lnTo>
                  <a:lnTo>
                    <a:pt x="13948" y="1536"/>
                  </a:lnTo>
                  <a:lnTo>
                    <a:pt x="14201" y="1726"/>
                  </a:lnTo>
                  <a:lnTo>
                    <a:pt x="14444" y="1926"/>
                  </a:lnTo>
                  <a:lnTo>
                    <a:pt x="14676" y="2137"/>
                  </a:lnTo>
                  <a:lnTo>
                    <a:pt x="14898" y="2358"/>
                  </a:lnTo>
                  <a:lnTo>
                    <a:pt x="15111" y="2589"/>
                  </a:lnTo>
                  <a:lnTo>
                    <a:pt x="15315" y="2829"/>
                  </a:lnTo>
                  <a:lnTo>
                    <a:pt x="15507" y="3079"/>
                  </a:lnTo>
                  <a:lnTo>
                    <a:pt x="15689" y="3338"/>
                  </a:lnTo>
                  <a:lnTo>
                    <a:pt x="15860" y="3607"/>
                  </a:lnTo>
                  <a:lnTo>
                    <a:pt x="16021" y="3885"/>
                  </a:lnTo>
                  <a:lnTo>
                    <a:pt x="16171" y="4172"/>
                  </a:lnTo>
                  <a:lnTo>
                    <a:pt x="16311" y="4468"/>
                  </a:lnTo>
                  <a:lnTo>
                    <a:pt x="16440" y="4774"/>
                  </a:lnTo>
                  <a:lnTo>
                    <a:pt x="16558" y="5090"/>
                  </a:lnTo>
                  <a:lnTo>
                    <a:pt x="16666" y="5411"/>
                  </a:lnTo>
                  <a:lnTo>
                    <a:pt x="16762" y="5741"/>
                  </a:lnTo>
                  <a:lnTo>
                    <a:pt x="16847" y="6078"/>
                  </a:lnTo>
                  <a:lnTo>
                    <a:pt x="16920" y="6422"/>
                  </a:lnTo>
                  <a:lnTo>
                    <a:pt x="16983" y="6775"/>
                  </a:lnTo>
                  <a:lnTo>
                    <a:pt x="17033" y="7135"/>
                  </a:lnTo>
                  <a:lnTo>
                    <a:pt x="17073" y="7502"/>
                  </a:lnTo>
                  <a:lnTo>
                    <a:pt x="17101" y="7878"/>
                  </a:lnTo>
                  <a:lnTo>
                    <a:pt x="17118" y="82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492517" y="5645332"/>
              <a:ext cx="9928" cy="11865"/>
            </a:xfrm>
            <a:custGeom>
              <a:avLst/>
              <a:pathLst>
                <a:path w="9928" h="11865">
                  <a:moveTo>
                    <a:pt x="9928" y="5860"/>
                  </a:moveTo>
                  <a:lnTo>
                    <a:pt x="9924" y="5596"/>
                  </a:lnTo>
                  <a:lnTo>
                    <a:pt x="9915" y="5336"/>
                  </a:lnTo>
                  <a:lnTo>
                    <a:pt x="9898" y="5082"/>
                  </a:lnTo>
                  <a:lnTo>
                    <a:pt x="9876" y="4834"/>
                  </a:lnTo>
                  <a:lnTo>
                    <a:pt x="9846" y="4590"/>
                  </a:lnTo>
                  <a:lnTo>
                    <a:pt x="9811" y="4352"/>
                  </a:lnTo>
                  <a:lnTo>
                    <a:pt x="9768" y="4120"/>
                  </a:lnTo>
                  <a:lnTo>
                    <a:pt x="9720" y="3892"/>
                  </a:lnTo>
                  <a:lnTo>
                    <a:pt x="9664" y="3670"/>
                  </a:lnTo>
                  <a:lnTo>
                    <a:pt x="9603" y="3453"/>
                  </a:lnTo>
                  <a:lnTo>
                    <a:pt x="9537" y="3240"/>
                  </a:lnTo>
                  <a:lnTo>
                    <a:pt x="9465" y="3033"/>
                  </a:lnTo>
                  <a:lnTo>
                    <a:pt x="9387" y="2832"/>
                  </a:lnTo>
                  <a:lnTo>
                    <a:pt x="9302" y="2637"/>
                  </a:lnTo>
                  <a:lnTo>
                    <a:pt x="9212" y="2448"/>
                  </a:lnTo>
                  <a:lnTo>
                    <a:pt x="9115" y="2266"/>
                  </a:lnTo>
                  <a:lnTo>
                    <a:pt x="9011" y="2090"/>
                  </a:lnTo>
                  <a:lnTo>
                    <a:pt x="8902" y="1921"/>
                  </a:lnTo>
                  <a:lnTo>
                    <a:pt x="8786" y="1757"/>
                  </a:lnTo>
                  <a:lnTo>
                    <a:pt x="8664" y="1600"/>
                  </a:lnTo>
                  <a:lnTo>
                    <a:pt x="8536" y="1450"/>
                  </a:lnTo>
                  <a:lnTo>
                    <a:pt x="8402" y="1306"/>
                  </a:lnTo>
                  <a:lnTo>
                    <a:pt x="8261" y="1170"/>
                  </a:lnTo>
                  <a:lnTo>
                    <a:pt x="8115" y="1042"/>
                  </a:lnTo>
                  <a:lnTo>
                    <a:pt x="7963" y="920"/>
                  </a:lnTo>
                  <a:lnTo>
                    <a:pt x="7805" y="806"/>
                  </a:lnTo>
                  <a:lnTo>
                    <a:pt x="7641" y="699"/>
                  </a:lnTo>
                  <a:lnTo>
                    <a:pt x="7470" y="599"/>
                  </a:lnTo>
                  <a:lnTo>
                    <a:pt x="7294" y="506"/>
                  </a:lnTo>
                  <a:lnTo>
                    <a:pt x="7112" y="421"/>
                  </a:lnTo>
                  <a:lnTo>
                    <a:pt x="6926" y="341"/>
                  </a:lnTo>
                  <a:lnTo>
                    <a:pt x="6734" y="269"/>
                  </a:lnTo>
                  <a:lnTo>
                    <a:pt x="6536" y="206"/>
                  </a:lnTo>
                  <a:lnTo>
                    <a:pt x="6332" y="151"/>
                  </a:lnTo>
                  <a:lnTo>
                    <a:pt x="6122" y="105"/>
                  </a:lnTo>
                  <a:lnTo>
                    <a:pt x="5906" y="67"/>
                  </a:lnTo>
                  <a:lnTo>
                    <a:pt x="5684" y="37"/>
                  </a:lnTo>
                  <a:lnTo>
                    <a:pt x="5456" y="16"/>
                  </a:lnTo>
                  <a:lnTo>
                    <a:pt x="5222" y="4"/>
                  </a:lnTo>
                  <a:lnTo>
                    <a:pt x="4982" y="0"/>
                  </a:lnTo>
                  <a:lnTo>
                    <a:pt x="4737" y="4"/>
                  </a:lnTo>
                  <a:lnTo>
                    <a:pt x="4498" y="16"/>
                  </a:lnTo>
                  <a:lnTo>
                    <a:pt x="4265" y="37"/>
                  </a:lnTo>
                  <a:lnTo>
                    <a:pt x="4038" y="67"/>
                  </a:lnTo>
                  <a:lnTo>
                    <a:pt x="3817" y="105"/>
                  </a:lnTo>
                  <a:lnTo>
                    <a:pt x="3602" y="151"/>
                  </a:lnTo>
                  <a:lnTo>
                    <a:pt x="3394" y="206"/>
                  </a:lnTo>
                  <a:lnTo>
                    <a:pt x="3191" y="269"/>
                  </a:lnTo>
                  <a:lnTo>
                    <a:pt x="2994" y="341"/>
                  </a:lnTo>
                  <a:lnTo>
                    <a:pt x="2803" y="421"/>
                  </a:lnTo>
                  <a:lnTo>
                    <a:pt x="2621" y="506"/>
                  </a:lnTo>
                  <a:lnTo>
                    <a:pt x="2445" y="599"/>
                  </a:lnTo>
                  <a:lnTo>
                    <a:pt x="2275" y="699"/>
                  </a:lnTo>
                  <a:lnTo>
                    <a:pt x="2110" y="806"/>
                  </a:lnTo>
                  <a:lnTo>
                    <a:pt x="1952" y="920"/>
                  </a:lnTo>
                  <a:lnTo>
                    <a:pt x="1800" y="1042"/>
                  </a:lnTo>
                  <a:lnTo>
                    <a:pt x="1654" y="1170"/>
                  </a:lnTo>
                  <a:lnTo>
                    <a:pt x="1513" y="1306"/>
                  </a:lnTo>
                  <a:lnTo>
                    <a:pt x="1379" y="1450"/>
                  </a:lnTo>
                  <a:lnTo>
                    <a:pt x="1251" y="1600"/>
                  </a:lnTo>
                  <a:lnTo>
                    <a:pt x="1129" y="1757"/>
                  </a:lnTo>
                  <a:lnTo>
                    <a:pt x="1013" y="1921"/>
                  </a:lnTo>
                  <a:lnTo>
                    <a:pt x="904" y="2090"/>
                  </a:lnTo>
                  <a:lnTo>
                    <a:pt x="800" y="2266"/>
                  </a:lnTo>
                  <a:lnTo>
                    <a:pt x="703" y="2448"/>
                  </a:lnTo>
                  <a:lnTo>
                    <a:pt x="613" y="2637"/>
                  </a:lnTo>
                  <a:lnTo>
                    <a:pt x="528" y="2832"/>
                  </a:lnTo>
                  <a:lnTo>
                    <a:pt x="450" y="3033"/>
                  </a:lnTo>
                  <a:lnTo>
                    <a:pt x="378" y="3240"/>
                  </a:lnTo>
                  <a:lnTo>
                    <a:pt x="312" y="3453"/>
                  </a:lnTo>
                  <a:lnTo>
                    <a:pt x="253" y="3670"/>
                  </a:lnTo>
                  <a:lnTo>
                    <a:pt x="200" y="3892"/>
                  </a:lnTo>
                  <a:lnTo>
                    <a:pt x="153" y="4120"/>
                  </a:lnTo>
                  <a:lnTo>
                    <a:pt x="112" y="4352"/>
                  </a:lnTo>
                  <a:lnTo>
                    <a:pt x="78" y="4590"/>
                  </a:lnTo>
                  <a:lnTo>
                    <a:pt x="50" y="4834"/>
                  </a:lnTo>
                  <a:lnTo>
                    <a:pt x="28" y="5082"/>
                  </a:lnTo>
                  <a:lnTo>
                    <a:pt x="12" y="5336"/>
                  </a:lnTo>
                  <a:lnTo>
                    <a:pt x="3" y="5596"/>
                  </a:lnTo>
                  <a:lnTo>
                    <a:pt x="0" y="5860"/>
                  </a:lnTo>
                  <a:lnTo>
                    <a:pt x="3" y="6123"/>
                  </a:lnTo>
                  <a:lnTo>
                    <a:pt x="12" y="6381"/>
                  </a:lnTo>
                  <a:lnTo>
                    <a:pt x="28" y="6635"/>
                  </a:lnTo>
                  <a:lnTo>
                    <a:pt x="50" y="6884"/>
                  </a:lnTo>
                  <a:lnTo>
                    <a:pt x="78" y="7130"/>
                  </a:lnTo>
                  <a:lnTo>
                    <a:pt x="112" y="7371"/>
                  </a:lnTo>
                  <a:lnTo>
                    <a:pt x="153" y="7607"/>
                  </a:lnTo>
                  <a:lnTo>
                    <a:pt x="200" y="7839"/>
                  </a:lnTo>
                  <a:lnTo>
                    <a:pt x="253" y="8067"/>
                  </a:lnTo>
                  <a:lnTo>
                    <a:pt x="312" y="8291"/>
                  </a:lnTo>
                  <a:lnTo>
                    <a:pt x="380" y="8507"/>
                  </a:lnTo>
                  <a:lnTo>
                    <a:pt x="454" y="8717"/>
                  </a:lnTo>
                  <a:lnTo>
                    <a:pt x="534" y="8921"/>
                  </a:lnTo>
                  <a:lnTo>
                    <a:pt x="620" y="9119"/>
                  </a:lnTo>
                  <a:lnTo>
                    <a:pt x="713" y="9311"/>
                  </a:lnTo>
                  <a:lnTo>
                    <a:pt x="811" y="9497"/>
                  </a:lnTo>
                  <a:lnTo>
                    <a:pt x="915" y="9677"/>
                  </a:lnTo>
                  <a:lnTo>
                    <a:pt x="1025" y="9851"/>
                  </a:lnTo>
                  <a:lnTo>
                    <a:pt x="1141" y="10018"/>
                  </a:lnTo>
                  <a:lnTo>
                    <a:pt x="1263" y="10180"/>
                  </a:lnTo>
                  <a:lnTo>
                    <a:pt x="1391" y="10336"/>
                  </a:lnTo>
                  <a:lnTo>
                    <a:pt x="1525" y="10484"/>
                  </a:lnTo>
                  <a:lnTo>
                    <a:pt x="1666" y="10625"/>
                  </a:lnTo>
                  <a:lnTo>
                    <a:pt x="1812" y="10760"/>
                  </a:lnTo>
                  <a:lnTo>
                    <a:pt x="1964" y="10887"/>
                  </a:lnTo>
                  <a:lnTo>
                    <a:pt x="2122" y="11008"/>
                  </a:lnTo>
                  <a:lnTo>
                    <a:pt x="2287" y="11121"/>
                  </a:lnTo>
                  <a:lnTo>
                    <a:pt x="2457" y="11228"/>
                  </a:lnTo>
                  <a:lnTo>
                    <a:pt x="2633" y="11327"/>
                  </a:lnTo>
                  <a:lnTo>
                    <a:pt x="2815" y="11420"/>
                  </a:lnTo>
                  <a:lnTo>
                    <a:pt x="3004" y="11504"/>
                  </a:lnTo>
                  <a:lnTo>
                    <a:pt x="3198" y="11580"/>
                  </a:lnTo>
                  <a:lnTo>
                    <a:pt x="3397" y="11647"/>
                  </a:lnTo>
                  <a:lnTo>
                    <a:pt x="3603" y="11705"/>
                  </a:lnTo>
                  <a:lnTo>
                    <a:pt x="3814" y="11754"/>
                  </a:lnTo>
                  <a:lnTo>
                    <a:pt x="4031" y="11794"/>
                  </a:lnTo>
                  <a:lnTo>
                    <a:pt x="4254" y="11825"/>
                  </a:lnTo>
                  <a:lnTo>
                    <a:pt x="4483" y="11847"/>
                  </a:lnTo>
                  <a:lnTo>
                    <a:pt x="4717" y="11861"/>
                  </a:lnTo>
                  <a:lnTo>
                    <a:pt x="4958" y="11865"/>
                  </a:lnTo>
                  <a:lnTo>
                    <a:pt x="5214" y="11861"/>
                  </a:lnTo>
                  <a:lnTo>
                    <a:pt x="5463" y="11847"/>
                  </a:lnTo>
                  <a:lnTo>
                    <a:pt x="5705" y="11825"/>
                  </a:lnTo>
                  <a:lnTo>
                    <a:pt x="5940" y="11794"/>
                  </a:lnTo>
                  <a:lnTo>
                    <a:pt x="6167" y="11754"/>
                  </a:lnTo>
                  <a:lnTo>
                    <a:pt x="6387" y="11705"/>
                  </a:lnTo>
                  <a:lnTo>
                    <a:pt x="6600" y="11647"/>
                  </a:lnTo>
                  <a:lnTo>
                    <a:pt x="6806" y="11580"/>
                  </a:lnTo>
                  <a:lnTo>
                    <a:pt x="7005" y="11504"/>
                  </a:lnTo>
                  <a:lnTo>
                    <a:pt x="7196" y="11420"/>
                  </a:lnTo>
                  <a:lnTo>
                    <a:pt x="7380" y="11325"/>
                  </a:lnTo>
                  <a:lnTo>
                    <a:pt x="7558" y="11223"/>
                  </a:lnTo>
                  <a:lnTo>
                    <a:pt x="7729" y="11115"/>
                  </a:lnTo>
                  <a:lnTo>
                    <a:pt x="7893" y="11000"/>
                  </a:lnTo>
                  <a:lnTo>
                    <a:pt x="8050" y="10878"/>
                  </a:lnTo>
                  <a:lnTo>
                    <a:pt x="8201" y="10750"/>
                  </a:lnTo>
                  <a:lnTo>
                    <a:pt x="8345" y="10614"/>
                  </a:lnTo>
                  <a:lnTo>
                    <a:pt x="8482" y="10472"/>
                  </a:lnTo>
                  <a:lnTo>
                    <a:pt x="8613" y="10324"/>
                  </a:lnTo>
                  <a:lnTo>
                    <a:pt x="8736" y="10168"/>
                  </a:lnTo>
                  <a:lnTo>
                    <a:pt x="8856" y="10004"/>
                  </a:lnTo>
                  <a:lnTo>
                    <a:pt x="8969" y="9834"/>
                  </a:lnTo>
                  <a:lnTo>
                    <a:pt x="9075" y="9659"/>
                  </a:lnTo>
                  <a:lnTo>
                    <a:pt x="9175" y="9477"/>
                  </a:lnTo>
                  <a:lnTo>
                    <a:pt x="9269" y="9290"/>
                  </a:lnTo>
                  <a:lnTo>
                    <a:pt x="9356" y="9097"/>
                  </a:lnTo>
                  <a:lnTo>
                    <a:pt x="9436" y="8898"/>
                  </a:lnTo>
                  <a:lnTo>
                    <a:pt x="9510" y="8693"/>
                  </a:lnTo>
                  <a:lnTo>
                    <a:pt x="9578" y="8483"/>
                  </a:lnTo>
                  <a:lnTo>
                    <a:pt x="9639" y="8267"/>
                  </a:lnTo>
                  <a:lnTo>
                    <a:pt x="9694" y="8044"/>
                  </a:lnTo>
                  <a:lnTo>
                    <a:pt x="9743" y="7816"/>
                  </a:lnTo>
                  <a:lnTo>
                    <a:pt x="9786" y="7585"/>
                  </a:lnTo>
                  <a:lnTo>
                    <a:pt x="9824" y="7350"/>
                  </a:lnTo>
                  <a:lnTo>
                    <a:pt x="9855" y="7112"/>
                  </a:lnTo>
                  <a:lnTo>
                    <a:pt x="9881" y="6869"/>
                  </a:lnTo>
                  <a:lnTo>
                    <a:pt x="9902" y="6623"/>
                  </a:lnTo>
                  <a:lnTo>
                    <a:pt x="9916" y="6372"/>
                  </a:lnTo>
                  <a:lnTo>
                    <a:pt x="9925" y="611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507271" y="5642792"/>
              <a:ext cx="16101" cy="16955"/>
            </a:xfrm>
            <a:custGeom>
              <a:avLst/>
              <a:pathLst>
                <a:path w="16101" h="16955">
                  <a:moveTo>
                    <a:pt x="9867" y="16955"/>
                  </a:moveTo>
                  <a:lnTo>
                    <a:pt x="6269" y="16955"/>
                  </a:lnTo>
                  <a:lnTo>
                    <a:pt x="0" y="0"/>
                  </a:lnTo>
                  <a:lnTo>
                    <a:pt x="3706" y="0"/>
                  </a:lnTo>
                  <a:lnTo>
                    <a:pt x="8953" y="10890"/>
                  </a:lnTo>
                  <a:lnTo>
                    <a:pt x="12431" y="0"/>
                  </a:lnTo>
                  <a:lnTo>
                    <a:pt x="16101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524155" y="5642792"/>
              <a:ext cx="16534" cy="16955"/>
            </a:xfrm>
            <a:custGeom>
              <a:avLst/>
              <a:pathLst>
                <a:path w="16534" h="16955">
                  <a:moveTo>
                    <a:pt x="13020" y="16955"/>
                  </a:moveTo>
                  <a:lnTo>
                    <a:pt x="11516" y="12623"/>
                  </a:lnTo>
                  <a:lnTo>
                    <a:pt x="5054" y="12623"/>
                  </a:lnTo>
                  <a:lnTo>
                    <a:pt x="3550" y="16955"/>
                  </a:lnTo>
                  <a:lnTo>
                    <a:pt x="0" y="16955"/>
                  </a:lnTo>
                  <a:lnTo>
                    <a:pt x="6185" y="0"/>
                  </a:lnTo>
                  <a:lnTo>
                    <a:pt x="10373" y="0"/>
                  </a:lnTo>
                  <a:lnTo>
                    <a:pt x="16534" y="1695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530003" y="5647871"/>
              <a:ext cx="4873" cy="4873"/>
            </a:xfrm>
            <a:custGeom>
              <a:avLst/>
              <a:pathLst>
                <a:path w="4873" h="4873">
                  <a:moveTo>
                    <a:pt x="1672" y="0"/>
                  </a:moveTo>
                  <a:lnTo>
                    <a:pt x="0" y="4873"/>
                  </a:lnTo>
                  <a:lnTo>
                    <a:pt x="4873" y="48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8542988" y="5642792"/>
              <a:ext cx="15921" cy="16955"/>
            </a:xfrm>
            <a:custGeom>
              <a:avLst/>
              <a:pathLst>
                <a:path w="15921" h="16955">
                  <a:moveTo>
                    <a:pt x="11733" y="16955"/>
                  </a:moveTo>
                  <a:lnTo>
                    <a:pt x="5643" y="9169"/>
                  </a:lnTo>
                  <a:lnTo>
                    <a:pt x="3550" y="10770"/>
                  </a:lnTo>
                  <a:lnTo>
                    <a:pt x="3550" y="16955"/>
                  </a:lnTo>
                  <a:lnTo>
                    <a:pt x="0" y="16955"/>
                  </a:lnTo>
                  <a:lnTo>
                    <a:pt x="0" y="0"/>
                  </a:lnTo>
                  <a:lnTo>
                    <a:pt x="3550" y="0"/>
                  </a:lnTo>
                  <a:lnTo>
                    <a:pt x="3550" y="7689"/>
                  </a:lnTo>
                  <a:lnTo>
                    <a:pt x="11191" y="0"/>
                  </a:lnTo>
                  <a:lnTo>
                    <a:pt x="15331" y="0"/>
                  </a:lnTo>
                  <a:lnTo>
                    <a:pt x="8086" y="7172"/>
                  </a:lnTo>
                  <a:lnTo>
                    <a:pt x="15921" y="1695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560786" y="5642792"/>
              <a:ext cx="3550" cy="16955"/>
            </a:xfrm>
            <a:custGeom>
              <a:avLst/>
              <a:pathLst>
                <a:path w="3550" h="16955">
                  <a:moveTo>
                    <a:pt x="0" y="16955"/>
                  </a:moveTo>
                  <a:lnTo>
                    <a:pt x="0" y="0"/>
                  </a:lnTo>
                  <a:lnTo>
                    <a:pt x="3550" y="0"/>
                  </a:lnTo>
                  <a:lnTo>
                    <a:pt x="3550" y="1695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566599" y="5642792"/>
              <a:ext cx="16534" cy="16955"/>
            </a:xfrm>
            <a:custGeom>
              <a:avLst/>
              <a:pathLst>
                <a:path w="16534" h="16955">
                  <a:moveTo>
                    <a:pt x="13020" y="16955"/>
                  </a:moveTo>
                  <a:lnTo>
                    <a:pt x="11516" y="12623"/>
                  </a:lnTo>
                  <a:lnTo>
                    <a:pt x="5054" y="12623"/>
                  </a:lnTo>
                  <a:lnTo>
                    <a:pt x="3550" y="16955"/>
                  </a:lnTo>
                  <a:lnTo>
                    <a:pt x="0" y="16955"/>
                  </a:lnTo>
                  <a:lnTo>
                    <a:pt x="6185" y="0"/>
                  </a:lnTo>
                  <a:lnTo>
                    <a:pt x="10373" y="0"/>
                  </a:lnTo>
                  <a:lnTo>
                    <a:pt x="16534" y="1695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572447" y="5647871"/>
              <a:ext cx="4873" cy="4873"/>
            </a:xfrm>
            <a:custGeom>
              <a:avLst/>
              <a:pathLst>
                <a:path w="4873" h="4873">
                  <a:moveTo>
                    <a:pt x="1672" y="0"/>
                  </a:moveTo>
                  <a:lnTo>
                    <a:pt x="0" y="4873"/>
                  </a:lnTo>
                  <a:lnTo>
                    <a:pt x="4873" y="487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462085" y="5735275"/>
              <a:ext cx="20197" cy="23868"/>
            </a:xfrm>
            <a:custGeom>
              <a:avLst/>
              <a:pathLst>
                <a:path w="20197" h="23868">
                  <a:moveTo>
                    <a:pt x="20197" y="16856"/>
                  </a:moveTo>
                  <a:lnTo>
                    <a:pt x="20192" y="17169"/>
                  </a:lnTo>
                  <a:lnTo>
                    <a:pt x="20174" y="17477"/>
                  </a:lnTo>
                  <a:lnTo>
                    <a:pt x="20146" y="17779"/>
                  </a:lnTo>
                  <a:lnTo>
                    <a:pt x="20105" y="18075"/>
                  </a:lnTo>
                  <a:lnTo>
                    <a:pt x="20053" y="18366"/>
                  </a:lnTo>
                  <a:lnTo>
                    <a:pt x="19990" y="18651"/>
                  </a:lnTo>
                  <a:lnTo>
                    <a:pt x="19915" y="18931"/>
                  </a:lnTo>
                  <a:lnTo>
                    <a:pt x="19829" y="19205"/>
                  </a:lnTo>
                  <a:lnTo>
                    <a:pt x="19731" y="19474"/>
                  </a:lnTo>
                  <a:lnTo>
                    <a:pt x="19621" y="19737"/>
                  </a:lnTo>
                  <a:lnTo>
                    <a:pt x="19500" y="19990"/>
                  </a:lnTo>
                  <a:lnTo>
                    <a:pt x="19365" y="20236"/>
                  </a:lnTo>
                  <a:lnTo>
                    <a:pt x="19218" y="20474"/>
                  </a:lnTo>
                  <a:lnTo>
                    <a:pt x="19058" y="20706"/>
                  </a:lnTo>
                  <a:lnTo>
                    <a:pt x="18885" y="20930"/>
                  </a:lnTo>
                  <a:lnTo>
                    <a:pt x="18699" y="21147"/>
                  </a:lnTo>
                  <a:lnTo>
                    <a:pt x="18500" y="21357"/>
                  </a:lnTo>
                  <a:lnTo>
                    <a:pt x="18289" y="21559"/>
                  </a:lnTo>
                  <a:lnTo>
                    <a:pt x="18064" y="21754"/>
                  </a:lnTo>
                  <a:lnTo>
                    <a:pt x="17827" y="21942"/>
                  </a:lnTo>
                  <a:lnTo>
                    <a:pt x="17580" y="22123"/>
                  </a:lnTo>
                  <a:lnTo>
                    <a:pt x="17319" y="22295"/>
                  </a:lnTo>
                  <a:lnTo>
                    <a:pt x="17044" y="22458"/>
                  </a:lnTo>
                  <a:lnTo>
                    <a:pt x="16755" y="22614"/>
                  </a:lnTo>
                  <a:lnTo>
                    <a:pt x="16453" y="22761"/>
                  </a:lnTo>
                  <a:lnTo>
                    <a:pt x="16136" y="22900"/>
                  </a:lnTo>
                  <a:lnTo>
                    <a:pt x="15806" y="23031"/>
                  </a:lnTo>
                  <a:lnTo>
                    <a:pt x="15462" y="23154"/>
                  </a:lnTo>
                  <a:lnTo>
                    <a:pt x="15104" y="23268"/>
                  </a:lnTo>
                  <a:lnTo>
                    <a:pt x="14732" y="23375"/>
                  </a:lnTo>
                  <a:lnTo>
                    <a:pt x="14350" y="23468"/>
                  </a:lnTo>
                  <a:lnTo>
                    <a:pt x="13953" y="23552"/>
                  </a:lnTo>
                  <a:lnTo>
                    <a:pt x="13541" y="23626"/>
                  </a:lnTo>
                  <a:lnTo>
                    <a:pt x="13115" y="23691"/>
                  </a:lnTo>
                  <a:lnTo>
                    <a:pt x="12675" y="23745"/>
                  </a:lnTo>
                  <a:lnTo>
                    <a:pt x="12220" y="23789"/>
                  </a:lnTo>
                  <a:lnTo>
                    <a:pt x="11750" y="23824"/>
                  </a:lnTo>
                  <a:lnTo>
                    <a:pt x="11266" y="23849"/>
                  </a:lnTo>
                  <a:lnTo>
                    <a:pt x="10768" y="23863"/>
                  </a:lnTo>
                  <a:lnTo>
                    <a:pt x="10255" y="23868"/>
                  </a:lnTo>
                  <a:lnTo>
                    <a:pt x="9799" y="23864"/>
                  </a:lnTo>
                  <a:lnTo>
                    <a:pt x="9355" y="23852"/>
                  </a:lnTo>
                  <a:lnTo>
                    <a:pt x="8921" y="23831"/>
                  </a:lnTo>
                  <a:lnTo>
                    <a:pt x="8498" y="23802"/>
                  </a:lnTo>
                  <a:lnTo>
                    <a:pt x="8086" y="23765"/>
                  </a:lnTo>
                  <a:lnTo>
                    <a:pt x="7685" y="23720"/>
                  </a:lnTo>
                  <a:lnTo>
                    <a:pt x="7295" y="23667"/>
                  </a:lnTo>
                  <a:lnTo>
                    <a:pt x="6915" y="23605"/>
                  </a:lnTo>
                  <a:lnTo>
                    <a:pt x="6547" y="23535"/>
                  </a:lnTo>
                  <a:lnTo>
                    <a:pt x="6189" y="23457"/>
                  </a:lnTo>
                  <a:lnTo>
                    <a:pt x="5842" y="23371"/>
                  </a:lnTo>
                  <a:lnTo>
                    <a:pt x="5504" y="23276"/>
                  </a:lnTo>
                  <a:lnTo>
                    <a:pt x="5177" y="23174"/>
                  </a:lnTo>
                  <a:lnTo>
                    <a:pt x="4859" y="23064"/>
                  </a:lnTo>
                  <a:lnTo>
                    <a:pt x="4551" y="22947"/>
                  </a:lnTo>
                  <a:lnTo>
                    <a:pt x="4253" y="22821"/>
                  </a:lnTo>
                  <a:lnTo>
                    <a:pt x="3965" y="22687"/>
                  </a:lnTo>
                  <a:lnTo>
                    <a:pt x="3687" y="22546"/>
                  </a:lnTo>
                  <a:lnTo>
                    <a:pt x="3419" y="22396"/>
                  </a:lnTo>
                  <a:lnTo>
                    <a:pt x="3160" y="22239"/>
                  </a:lnTo>
                  <a:lnTo>
                    <a:pt x="2914" y="22074"/>
                  </a:lnTo>
                  <a:lnTo>
                    <a:pt x="2678" y="21901"/>
                  </a:lnTo>
                  <a:lnTo>
                    <a:pt x="2451" y="21721"/>
                  </a:lnTo>
                  <a:lnTo>
                    <a:pt x="2233" y="21533"/>
                  </a:lnTo>
                  <a:lnTo>
                    <a:pt x="2024" y="21337"/>
                  </a:lnTo>
                  <a:lnTo>
                    <a:pt x="1825" y="21134"/>
                  </a:lnTo>
                  <a:lnTo>
                    <a:pt x="1634" y="20924"/>
                  </a:lnTo>
                  <a:lnTo>
                    <a:pt x="1453" y="20706"/>
                  </a:lnTo>
                  <a:lnTo>
                    <a:pt x="1282" y="20480"/>
                  </a:lnTo>
                  <a:lnTo>
                    <a:pt x="1119" y="20247"/>
                  </a:lnTo>
                  <a:lnTo>
                    <a:pt x="968" y="20003"/>
                  </a:lnTo>
                  <a:lnTo>
                    <a:pt x="827" y="19752"/>
                  </a:lnTo>
                  <a:lnTo>
                    <a:pt x="693" y="19495"/>
                  </a:lnTo>
                  <a:lnTo>
                    <a:pt x="568" y="19230"/>
                  </a:lnTo>
                  <a:lnTo>
                    <a:pt x="452" y="18959"/>
                  </a:lnTo>
                  <a:lnTo>
                    <a:pt x="345" y="18680"/>
                  </a:lnTo>
                  <a:lnTo>
                    <a:pt x="245" y="18395"/>
                  </a:lnTo>
                  <a:lnTo>
                    <a:pt x="155" y="18103"/>
                  </a:lnTo>
                  <a:lnTo>
                    <a:pt x="73" y="17804"/>
                  </a:lnTo>
                  <a:lnTo>
                    <a:pt x="0" y="17498"/>
                  </a:lnTo>
                  <a:lnTo>
                    <a:pt x="4691" y="16724"/>
                  </a:lnTo>
                  <a:lnTo>
                    <a:pt x="4732" y="16878"/>
                  </a:lnTo>
                  <a:lnTo>
                    <a:pt x="4777" y="17028"/>
                  </a:lnTo>
                  <a:lnTo>
                    <a:pt x="4826" y="17177"/>
                  </a:lnTo>
                  <a:lnTo>
                    <a:pt x="4878" y="17322"/>
                  </a:lnTo>
                  <a:lnTo>
                    <a:pt x="4934" y="17465"/>
                  </a:lnTo>
                  <a:lnTo>
                    <a:pt x="4993" y="17605"/>
                  </a:lnTo>
                  <a:lnTo>
                    <a:pt x="5056" y="17743"/>
                  </a:lnTo>
                  <a:lnTo>
                    <a:pt x="5123" y="17878"/>
                  </a:lnTo>
                  <a:lnTo>
                    <a:pt x="5193" y="18010"/>
                  </a:lnTo>
                  <a:lnTo>
                    <a:pt x="6175" y="19162"/>
                  </a:lnTo>
                  <a:lnTo>
                    <a:pt x="6304" y="19259"/>
                  </a:lnTo>
                  <a:lnTo>
                    <a:pt x="6442" y="19349"/>
                  </a:lnTo>
                  <a:lnTo>
                    <a:pt x="6587" y="19436"/>
                  </a:lnTo>
                  <a:lnTo>
                    <a:pt x="6737" y="19518"/>
                  </a:lnTo>
                  <a:lnTo>
                    <a:pt x="6894" y="19596"/>
                  </a:lnTo>
                  <a:lnTo>
                    <a:pt x="7057" y="19671"/>
                  </a:lnTo>
                  <a:lnTo>
                    <a:pt x="7227" y="19741"/>
                  </a:lnTo>
                  <a:lnTo>
                    <a:pt x="7402" y="19808"/>
                  </a:lnTo>
                  <a:lnTo>
                    <a:pt x="7584" y="19870"/>
                  </a:lnTo>
                  <a:lnTo>
                    <a:pt x="7772" y="19929"/>
                  </a:lnTo>
                  <a:lnTo>
                    <a:pt x="7967" y="19983"/>
                  </a:lnTo>
                  <a:lnTo>
                    <a:pt x="8172" y="20030"/>
                  </a:lnTo>
                  <a:lnTo>
                    <a:pt x="8385" y="20072"/>
                  </a:lnTo>
                  <a:lnTo>
                    <a:pt x="8606" y="20109"/>
                  </a:lnTo>
                  <a:lnTo>
                    <a:pt x="8836" y="20142"/>
                  </a:lnTo>
                  <a:lnTo>
                    <a:pt x="9074" y="20169"/>
                  </a:lnTo>
                  <a:lnTo>
                    <a:pt x="9320" y="20191"/>
                  </a:lnTo>
                  <a:lnTo>
                    <a:pt x="9574" y="20208"/>
                  </a:lnTo>
                  <a:lnTo>
                    <a:pt x="9837" y="20221"/>
                  </a:lnTo>
                  <a:lnTo>
                    <a:pt x="10108" y="20228"/>
                  </a:lnTo>
                  <a:lnTo>
                    <a:pt x="10387" y="20230"/>
                  </a:lnTo>
                  <a:lnTo>
                    <a:pt x="10869" y="20223"/>
                  </a:lnTo>
                  <a:lnTo>
                    <a:pt x="11327" y="20201"/>
                  </a:lnTo>
                  <a:lnTo>
                    <a:pt x="11763" y="20164"/>
                  </a:lnTo>
                  <a:lnTo>
                    <a:pt x="12175" y="20112"/>
                  </a:lnTo>
                  <a:lnTo>
                    <a:pt x="12564" y="20045"/>
                  </a:lnTo>
                  <a:lnTo>
                    <a:pt x="12929" y="19964"/>
                  </a:lnTo>
                  <a:lnTo>
                    <a:pt x="13271" y="19867"/>
                  </a:lnTo>
                  <a:lnTo>
                    <a:pt x="13589" y="19756"/>
                  </a:lnTo>
                  <a:lnTo>
                    <a:pt x="13884" y="19630"/>
                  </a:lnTo>
                  <a:lnTo>
                    <a:pt x="14156" y="19490"/>
                  </a:lnTo>
                  <a:lnTo>
                    <a:pt x="14406" y="19330"/>
                  </a:lnTo>
                  <a:lnTo>
                    <a:pt x="14630" y="19153"/>
                  </a:lnTo>
                  <a:lnTo>
                    <a:pt x="14828" y="18960"/>
                  </a:lnTo>
                  <a:lnTo>
                    <a:pt x="14999" y="18750"/>
                  </a:lnTo>
                  <a:lnTo>
                    <a:pt x="15144" y="18523"/>
                  </a:lnTo>
                  <a:lnTo>
                    <a:pt x="15262" y="18279"/>
                  </a:lnTo>
                  <a:lnTo>
                    <a:pt x="15355" y="18018"/>
                  </a:lnTo>
                  <a:lnTo>
                    <a:pt x="15420" y="17741"/>
                  </a:lnTo>
                  <a:lnTo>
                    <a:pt x="15460" y="17447"/>
                  </a:lnTo>
                  <a:lnTo>
                    <a:pt x="15473" y="17136"/>
                  </a:lnTo>
                  <a:lnTo>
                    <a:pt x="15468" y="16948"/>
                  </a:lnTo>
                  <a:lnTo>
                    <a:pt x="15452" y="16768"/>
                  </a:lnTo>
                  <a:lnTo>
                    <a:pt x="15426" y="16594"/>
                  </a:lnTo>
                  <a:lnTo>
                    <a:pt x="15389" y="16427"/>
                  </a:lnTo>
                  <a:lnTo>
                    <a:pt x="15341" y="16267"/>
                  </a:lnTo>
                  <a:lnTo>
                    <a:pt x="15283" y="16114"/>
                  </a:lnTo>
                  <a:lnTo>
                    <a:pt x="15215" y="15968"/>
                  </a:lnTo>
                  <a:lnTo>
                    <a:pt x="15136" y="15829"/>
                  </a:lnTo>
                  <a:lnTo>
                    <a:pt x="14599" y="15226"/>
                  </a:lnTo>
                  <a:lnTo>
                    <a:pt x="14470" y="15119"/>
                  </a:lnTo>
                  <a:lnTo>
                    <a:pt x="14333" y="15016"/>
                  </a:lnTo>
                  <a:lnTo>
                    <a:pt x="14190" y="14918"/>
                  </a:lnTo>
                  <a:lnTo>
                    <a:pt x="14039" y="14824"/>
                  </a:lnTo>
                  <a:lnTo>
                    <a:pt x="13882" y="14734"/>
                  </a:lnTo>
                  <a:lnTo>
                    <a:pt x="13718" y="14649"/>
                  </a:lnTo>
                  <a:lnTo>
                    <a:pt x="13547" y="14568"/>
                  </a:lnTo>
                  <a:lnTo>
                    <a:pt x="13370" y="14490"/>
                  </a:lnTo>
                  <a:lnTo>
                    <a:pt x="13188" y="14415"/>
                  </a:lnTo>
                  <a:lnTo>
                    <a:pt x="13000" y="14343"/>
                  </a:lnTo>
                  <a:lnTo>
                    <a:pt x="12807" y="14273"/>
                  </a:lnTo>
                  <a:lnTo>
                    <a:pt x="12609" y="14206"/>
                  </a:lnTo>
                  <a:lnTo>
                    <a:pt x="12405" y="14141"/>
                  </a:lnTo>
                  <a:lnTo>
                    <a:pt x="12197" y="14079"/>
                  </a:lnTo>
                  <a:lnTo>
                    <a:pt x="11983" y="14020"/>
                  </a:lnTo>
                  <a:lnTo>
                    <a:pt x="11763" y="13963"/>
                  </a:lnTo>
                  <a:lnTo>
                    <a:pt x="11539" y="13909"/>
                  </a:lnTo>
                  <a:lnTo>
                    <a:pt x="11311" y="13857"/>
                  </a:lnTo>
                  <a:lnTo>
                    <a:pt x="11081" y="13805"/>
                  </a:lnTo>
                  <a:lnTo>
                    <a:pt x="10848" y="13753"/>
                  </a:lnTo>
                  <a:lnTo>
                    <a:pt x="10614" y="13701"/>
                  </a:lnTo>
                  <a:lnTo>
                    <a:pt x="10378" y="13650"/>
                  </a:lnTo>
                  <a:lnTo>
                    <a:pt x="10140" y="13599"/>
                  </a:lnTo>
                  <a:lnTo>
                    <a:pt x="9900" y="13549"/>
                  </a:lnTo>
                  <a:lnTo>
                    <a:pt x="9658" y="13498"/>
                  </a:lnTo>
                  <a:lnTo>
                    <a:pt x="9414" y="13449"/>
                  </a:lnTo>
                  <a:lnTo>
                    <a:pt x="9168" y="13399"/>
                  </a:lnTo>
                  <a:lnTo>
                    <a:pt x="8971" y="13353"/>
                  </a:lnTo>
                  <a:lnTo>
                    <a:pt x="8773" y="13306"/>
                  </a:lnTo>
                  <a:lnTo>
                    <a:pt x="8576" y="13259"/>
                  </a:lnTo>
                  <a:lnTo>
                    <a:pt x="8378" y="13212"/>
                  </a:lnTo>
                  <a:lnTo>
                    <a:pt x="8181" y="13164"/>
                  </a:lnTo>
                  <a:lnTo>
                    <a:pt x="7983" y="13116"/>
                  </a:lnTo>
                  <a:lnTo>
                    <a:pt x="7786" y="13068"/>
                  </a:lnTo>
                  <a:lnTo>
                    <a:pt x="7588" y="13020"/>
                  </a:lnTo>
                  <a:lnTo>
                    <a:pt x="7391" y="12971"/>
                  </a:lnTo>
                  <a:lnTo>
                    <a:pt x="7193" y="12922"/>
                  </a:lnTo>
                  <a:lnTo>
                    <a:pt x="6996" y="12871"/>
                  </a:lnTo>
                  <a:lnTo>
                    <a:pt x="6801" y="12819"/>
                  </a:lnTo>
                  <a:lnTo>
                    <a:pt x="6608" y="12765"/>
                  </a:lnTo>
                  <a:lnTo>
                    <a:pt x="6416" y="12708"/>
                  </a:lnTo>
                  <a:lnTo>
                    <a:pt x="6226" y="12650"/>
                  </a:lnTo>
                  <a:lnTo>
                    <a:pt x="6037" y="12590"/>
                  </a:lnTo>
                  <a:lnTo>
                    <a:pt x="5851" y="12528"/>
                  </a:lnTo>
                  <a:lnTo>
                    <a:pt x="5665" y="12463"/>
                  </a:lnTo>
                  <a:lnTo>
                    <a:pt x="5482" y="12397"/>
                  </a:lnTo>
                  <a:lnTo>
                    <a:pt x="5300" y="12329"/>
                  </a:lnTo>
                  <a:lnTo>
                    <a:pt x="5123" y="12259"/>
                  </a:lnTo>
                  <a:lnTo>
                    <a:pt x="4949" y="12185"/>
                  </a:lnTo>
                  <a:lnTo>
                    <a:pt x="4777" y="12110"/>
                  </a:lnTo>
                  <a:lnTo>
                    <a:pt x="4607" y="12031"/>
                  </a:lnTo>
                  <a:lnTo>
                    <a:pt x="4440" y="11950"/>
                  </a:lnTo>
                  <a:lnTo>
                    <a:pt x="4275" y="11867"/>
                  </a:lnTo>
                  <a:lnTo>
                    <a:pt x="4112" y="11781"/>
                  </a:lnTo>
                  <a:lnTo>
                    <a:pt x="3952" y="11692"/>
                  </a:lnTo>
                  <a:lnTo>
                    <a:pt x="3793" y="11600"/>
                  </a:lnTo>
                  <a:lnTo>
                    <a:pt x="3637" y="11506"/>
                  </a:lnTo>
                  <a:lnTo>
                    <a:pt x="3485" y="11408"/>
                  </a:lnTo>
                  <a:lnTo>
                    <a:pt x="3336" y="11306"/>
                  </a:lnTo>
                  <a:lnTo>
                    <a:pt x="3191" y="11200"/>
                  </a:lnTo>
                  <a:lnTo>
                    <a:pt x="3050" y="11090"/>
                  </a:lnTo>
                  <a:lnTo>
                    <a:pt x="2913" y="10975"/>
                  </a:lnTo>
                  <a:lnTo>
                    <a:pt x="2780" y="10856"/>
                  </a:lnTo>
                  <a:lnTo>
                    <a:pt x="2651" y="10733"/>
                  </a:lnTo>
                  <a:lnTo>
                    <a:pt x="2526" y="10605"/>
                  </a:lnTo>
                  <a:lnTo>
                    <a:pt x="2405" y="10473"/>
                  </a:lnTo>
                  <a:lnTo>
                    <a:pt x="2288" y="10337"/>
                  </a:lnTo>
                  <a:lnTo>
                    <a:pt x="2178" y="10193"/>
                  </a:lnTo>
                  <a:lnTo>
                    <a:pt x="2073" y="10045"/>
                  </a:lnTo>
                  <a:lnTo>
                    <a:pt x="1973" y="9892"/>
                  </a:lnTo>
                  <a:lnTo>
                    <a:pt x="1877" y="9734"/>
                  </a:lnTo>
                  <a:lnTo>
                    <a:pt x="1786" y="9572"/>
                  </a:lnTo>
                  <a:lnTo>
                    <a:pt x="1699" y="9405"/>
                  </a:lnTo>
                  <a:lnTo>
                    <a:pt x="1617" y="9233"/>
                  </a:lnTo>
                  <a:lnTo>
                    <a:pt x="1540" y="9057"/>
                  </a:lnTo>
                  <a:lnTo>
                    <a:pt x="1467" y="8876"/>
                  </a:lnTo>
                  <a:lnTo>
                    <a:pt x="1399" y="8691"/>
                  </a:lnTo>
                  <a:lnTo>
                    <a:pt x="1339" y="8500"/>
                  </a:lnTo>
                  <a:lnTo>
                    <a:pt x="1286" y="8303"/>
                  </a:lnTo>
                  <a:lnTo>
                    <a:pt x="1239" y="8098"/>
                  </a:lnTo>
                  <a:lnTo>
                    <a:pt x="1199" y="7888"/>
                  </a:lnTo>
                  <a:lnTo>
                    <a:pt x="1164" y="7670"/>
                  </a:lnTo>
                  <a:lnTo>
                    <a:pt x="1136" y="7447"/>
                  </a:lnTo>
                  <a:lnTo>
                    <a:pt x="1114" y="7216"/>
                  </a:lnTo>
                  <a:lnTo>
                    <a:pt x="1098" y="6979"/>
                  </a:lnTo>
                  <a:lnTo>
                    <a:pt x="1089" y="6735"/>
                  </a:lnTo>
                  <a:lnTo>
                    <a:pt x="1086" y="6485"/>
                  </a:lnTo>
                  <a:lnTo>
                    <a:pt x="1093" y="6144"/>
                  </a:lnTo>
                  <a:lnTo>
                    <a:pt x="1114" y="5814"/>
                  </a:lnTo>
                  <a:lnTo>
                    <a:pt x="1148" y="5493"/>
                  </a:lnTo>
                  <a:lnTo>
                    <a:pt x="1197" y="5182"/>
                  </a:lnTo>
                  <a:lnTo>
                    <a:pt x="1259" y="4880"/>
                  </a:lnTo>
                  <a:lnTo>
                    <a:pt x="1335" y="4589"/>
                  </a:lnTo>
                  <a:lnTo>
                    <a:pt x="1425" y="4307"/>
                  </a:lnTo>
                  <a:lnTo>
                    <a:pt x="1528" y="4036"/>
                  </a:lnTo>
                  <a:lnTo>
                    <a:pt x="1646" y="3774"/>
                  </a:lnTo>
                  <a:lnTo>
                    <a:pt x="1777" y="3522"/>
                  </a:lnTo>
                  <a:lnTo>
                    <a:pt x="1921" y="3280"/>
                  </a:lnTo>
                  <a:lnTo>
                    <a:pt x="2075" y="3047"/>
                  </a:lnTo>
                  <a:lnTo>
                    <a:pt x="2240" y="2823"/>
                  </a:lnTo>
                  <a:lnTo>
                    <a:pt x="2415" y="2608"/>
                  </a:lnTo>
                  <a:lnTo>
                    <a:pt x="2600" y="2403"/>
                  </a:lnTo>
                  <a:lnTo>
                    <a:pt x="2797" y="2207"/>
                  </a:lnTo>
                  <a:lnTo>
                    <a:pt x="3003" y="2020"/>
                  </a:lnTo>
                  <a:lnTo>
                    <a:pt x="3221" y="1842"/>
                  </a:lnTo>
                  <a:lnTo>
                    <a:pt x="3448" y="1673"/>
                  </a:lnTo>
                  <a:lnTo>
                    <a:pt x="3687" y="1514"/>
                  </a:lnTo>
                  <a:lnTo>
                    <a:pt x="3938" y="1360"/>
                  </a:lnTo>
                  <a:lnTo>
                    <a:pt x="4199" y="1215"/>
                  </a:lnTo>
                  <a:lnTo>
                    <a:pt x="4469" y="1078"/>
                  </a:lnTo>
                  <a:lnTo>
                    <a:pt x="4748" y="950"/>
                  </a:lnTo>
                  <a:lnTo>
                    <a:pt x="5037" y="831"/>
                  </a:lnTo>
                  <a:lnTo>
                    <a:pt x="5334" y="720"/>
                  </a:lnTo>
                  <a:lnTo>
                    <a:pt x="5641" y="617"/>
                  </a:lnTo>
                  <a:lnTo>
                    <a:pt x="5957" y="524"/>
                  </a:lnTo>
                  <a:lnTo>
                    <a:pt x="6282" y="438"/>
                  </a:lnTo>
                  <a:lnTo>
                    <a:pt x="6617" y="362"/>
                  </a:lnTo>
                  <a:lnTo>
                    <a:pt x="6959" y="293"/>
                  </a:lnTo>
                  <a:lnTo>
                    <a:pt x="7308" y="231"/>
                  </a:lnTo>
                  <a:lnTo>
                    <a:pt x="7662" y="177"/>
                  </a:lnTo>
                  <a:lnTo>
                    <a:pt x="8023" y="130"/>
                  </a:lnTo>
                  <a:lnTo>
                    <a:pt x="8391" y="90"/>
                  </a:lnTo>
                  <a:lnTo>
                    <a:pt x="8764" y="57"/>
                  </a:lnTo>
                  <a:lnTo>
                    <a:pt x="9144" y="32"/>
                  </a:lnTo>
                  <a:lnTo>
                    <a:pt x="9530" y="14"/>
                  </a:lnTo>
                  <a:lnTo>
                    <a:pt x="9922" y="3"/>
                  </a:lnTo>
                  <a:lnTo>
                    <a:pt x="10321" y="0"/>
                  </a:lnTo>
                  <a:lnTo>
                    <a:pt x="10768" y="3"/>
                  </a:lnTo>
                  <a:lnTo>
                    <a:pt x="11203" y="14"/>
                  </a:lnTo>
                  <a:lnTo>
                    <a:pt x="11624" y="32"/>
                  </a:lnTo>
                  <a:lnTo>
                    <a:pt x="12033" y="57"/>
                  </a:lnTo>
                  <a:lnTo>
                    <a:pt x="12428" y="90"/>
                  </a:lnTo>
                  <a:lnTo>
                    <a:pt x="12810" y="130"/>
                  </a:lnTo>
                  <a:lnTo>
                    <a:pt x="13178" y="177"/>
                  </a:lnTo>
                  <a:lnTo>
                    <a:pt x="13534" y="231"/>
                  </a:lnTo>
                  <a:lnTo>
                    <a:pt x="13876" y="293"/>
                  </a:lnTo>
                  <a:lnTo>
                    <a:pt x="14206" y="362"/>
                  </a:lnTo>
                  <a:lnTo>
                    <a:pt x="14526" y="435"/>
                  </a:lnTo>
                  <a:lnTo>
                    <a:pt x="14836" y="515"/>
                  </a:lnTo>
                  <a:lnTo>
                    <a:pt x="15134" y="603"/>
                  </a:lnTo>
                  <a:lnTo>
                    <a:pt x="15422" y="699"/>
                  </a:lnTo>
                  <a:lnTo>
                    <a:pt x="15699" y="802"/>
                  </a:lnTo>
                  <a:lnTo>
                    <a:pt x="15966" y="913"/>
                  </a:lnTo>
                  <a:lnTo>
                    <a:pt x="16221" y="1031"/>
                  </a:lnTo>
                  <a:lnTo>
                    <a:pt x="16465" y="1157"/>
                  </a:lnTo>
                  <a:lnTo>
                    <a:pt x="16699" y="1291"/>
                  </a:lnTo>
                  <a:lnTo>
                    <a:pt x="16922" y="1432"/>
                  </a:lnTo>
                  <a:lnTo>
                    <a:pt x="17137" y="1580"/>
                  </a:lnTo>
                  <a:lnTo>
                    <a:pt x="17344" y="1736"/>
                  </a:lnTo>
                  <a:lnTo>
                    <a:pt x="17540" y="1900"/>
                  </a:lnTo>
                  <a:lnTo>
                    <a:pt x="17728" y="2072"/>
                  </a:lnTo>
                  <a:lnTo>
                    <a:pt x="17905" y="2251"/>
                  </a:lnTo>
                  <a:lnTo>
                    <a:pt x="18073" y="2437"/>
                  </a:lnTo>
                  <a:lnTo>
                    <a:pt x="18232" y="2631"/>
                  </a:lnTo>
                  <a:lnTo>
                    <a:pt x="18381" y="2833"/>
                  </a:lnTo>
                  <a:lnTo>
                    <a:pt x="18520" y="3042"/>
                  </a:lnTo>
                  <a:lnTo>
                    <a:pt x="18650" y="3259"/>
                  </a:lnTo>
                  <a:lnTo>
                    <a:pt x="18775" y="3480"/>
                  </a:lnTo>
                  <a:lnTo>
                    <a:pt x="18893" y="3709"/>
                  </a:lnTo>
                  <a:lnTo>
                    <a:pt x="19004" y="3945"/>
                  </a:lnTo>
                  <a:lnTo>
                    <a:pt x="19108" y="4189"/>
                  </a:lnTo>
                  <a:lnTo>
                    <a:pt x="19206" y="4440"/>
                  </a:lnTo>
                  <a:lnTo>
                    <a:pt x="19296" y="4699"/>
                  </a:lnTo>
                  <a:lnTo>
                    <a:pt x="19380" y="4965"/>
                  </a:lnTo>
                  <a:lnTo>
                    <a:pt x="19456" y="5239"/>
                  </a:lnTo>
                  <a:lnTo>
                    <a:pt x="19526" y="5521"/>
                  </a:lnTo>
                  <a:lnTo>
                    <a:pt x="19588" y="5810"/>
                  </a:lnTo>
                  <a:lnTo>
                    <a:pt x="14880" y="6452"/>
                  </a:lnTo>
                  <a:lnTo>
                    <a:pt x="14800" y="6160"/>
                  </a:lnTo>
                  <a:lnTo>
                    <a:pt x="14705" y="5883"/>
                  </a:lnTo>
                  <a:lnTo>
                    <a:pt x="14595" y="5620"/>
                  </a:lnTo>
                  <a:lnTo>
                    <a:pt x="14470" y="5372"/>
                  </a:lnTo>
                  <a:lnTo>
                    <a:pt x="14329" y="5140"/>
                  </a:lnTo>
                  <a:lnTo>
                    <a:pt x="14173" y="4921"/>
                  </a:lnTo>
                  <a:lnTo>
                    <a:pt x="14002" y="4718"/>
                  </a:lnTo>
                  <a:lnTo>
                    <a:pt x="13816" y="4530"/>
                  </a:lnTo>
                  <a:lnTo>
                    <a:pt x="13615" y="4356"/>
                  </a:lnTo>
                  <a:lnTo>
                    <a:pt x="13399" y="4197"/>
                  </a:lnTo>
                  <a:lnTo>
                    <a:pt x="13169" y="4053"/>
                  </a:lnTo>
                  <a:lnTo>
                    <a:pt x="12919" y="3925"/>
                  </a:lnTo>
                  <a:lnTo>
                    <a:pt x="12650" y="3811"/>
                  </a:lnTo>
                  <a:lnTo>
                    <a:pt x="12361" y="3713"/>
                  </a:lnTo>
                  <a:lnTo>
                    <a:pt x="12053" y="3629"/>
                  </a:lnTo>
                  <a:lnTo>
                    <a:pt x="11726" y="3561"/>
                  </a:lnTo>
                  <a:lnTo>
                    <a:pt x="11379" y="3508"/>
                  </a:lnTo>
                  <a:lnTo>
                    <a:pt x="11013" y="3470"/>
                  </a:lnTo>
                  <a:lnTo>
                    <a:pt x="10627" y="3447"/>
                  </a:lnTo>
                  <a:lnTo>
                    <a:pt x="10222" y="3440"/>
                  </a:lnTo>
                  <a:lnTo>
                    <a:pt x="9969" y="3442"/>
                  </a:lnTo>
                  <a:lnTo>
                    <a:pt x="9725" y="3449"/>
                  </a:lnTo>
                  <a:lnTo>
                    <a:pt x="9490" y="3461"/>
                  </a:lnTo>
                  <a:lnTo>
                    <a:pt x="9263" y="3477"/>
                  </a:lnTo>
                  <a:lnTo>
                    <a:pt x="9045" y="3498"/>
                  </a:lnTo>
                  <a:lnTo>
                    <a:pt x="8835" y="3523"/>
                  </a:lnTo>
                  <a:lnTo>
                    <a:pt x="8634" y="3553"/>
                  </a:lnTo>
                  <a:lnTo>
                    <a:pt x="8441" y="3587"/>
                  </a:lnTo>
                  <a:lnTo>
                    <a:pt x="8257" y="3627"/>
                  </a:lnTo>
                  <a:lnTo>
                    <a:pt x="8082" y="3670"/>
                  </a:lnTo>
                  <a:lnTo>
                    <a:pt x="7917" y="3715"/>
                  </a:lnTo>
                  <a:lnTo>
                    <a:pt x="7759" y="3763"/>
                  </a:lnTo>
                  <a:lnTo>
                    <a:pt x="7608" y="3814"/>
                  </a:lnTo>
                  <a:lnTo>
                    <a:pt x="7463" y="3868"/>
                  </a:lnTo>
                  <a:lnTo>
                    <a:pt x="7325" y="3926"/>
                  </a:lnTo>
                  <a:lnTo>
                    <a:pt x="5810" y="6205"/>
                  </a:lnTo>
                  <a:lnTo>
                    <a:pt x="5814" y="6374"/>
                  </a:lnTo>
                  <a:lnTo>
                    <a:pt x="5827" y="6536"/>
                  </a:lnTo>
                  <a:lnTo>
                    <a:pt x="5847" y="6692"/>
                  </a:lnTo>
                  <a:lnTo>
                    <a:pt x="5876" y="6843"/>
                  </a:lnTo>
                  <a:lnTo>
                    <a:pt x="5913" y="6987"/>
                  </a:lnTo>
                  <a:lnTo>
                    <a:pt x="5958" y="7126"/>
                  </a:lnTo>
                  <a:lnTo>
                    <a:pt x="6959" y="8301"/>
                  </a:lnTo>
                  <a:lnTo>
                    <a:pt x="7091" y="8385"/>
                  </a:lnTo>
                  <a:lnTo>
                    <a:pt x="7229" y="8466"/>
                  </a:lnTo>
                  <a:lnTo>
                    <a:pt x="7374" y="8543"/>
                  </a:lnTo>
                  <a:lnTo>
                    <a:pt x="7525" y="8614"/>
                  </a:lnTo>
                  <a:lnTo>
                    <a:pt x="7682" y="8684"/>
                  </a:lnTo>
                  <a:lnTo>
                    <a:pt x="7844" y="8751"/>
                  </a:lnTo>
                  <a:lnTo>
                    <a:pt x="8012" y="8817"/>
                  </a:lnTo>
                  <a:lnTo>
                    <a:pt x="8185" y="8880"/>
                  </a:lnTo>
                  <a:lnTo>
                    <a:pt x="8364" y="8942"/>
                  </a:lnTo>
                  <a:lnTo>
                    <a:pt x="8548" y="9002"/>
                  </a:lnTo>
                  <a:lnTo>
                    <a:pt x="8738" y="9059"/>
                  </a:lnTo>
                  <a:lnTo>
                    <a:pt x="8934" y="9115"/>
                  </a:lnTo>
                  <a:lnTo>
                    <a:pt x="9136" y="9168"/>
                  </a:lnTo>
                  <a:lnTo>
                    <a:pt x="9345" y="9218"/>
                  </a:lnTo>
                  <a:lnTo>
                    <a:pt x="9558" y="9268"/>
                  </a:lnTo>
                  <a:lnTo>
                    <a:pt x="9776" y="9318"/>
                  </a:lnTo>
                  <a:lnTo>
                    <a:pt x="9997" y="9369"/>
                  </a:lnTo>
                  <a:lnTo>
                    <a:pt x="10222" y="9419"/>
                  </a:lnTo>
                  <a:lnTo>
                    <a:pt x="10451" y="9471"/>
                  </a:lnTo>
                  <a:lnTo>
                    <a:pt x="10684" y="9522"/>
                  </a:lnTo>
                  <a:lnTo>
                    <a:pt x="10921" y="9574"/>
                  </a:lnTo>
                  <a:lnTo>
                    <a:pt x="11162" y="9626"/>
                  </a:lnTo>
                  <a:lnTo>
                    <a:pt x="11407" y="9679"/>
                  </a:lnTo>
                  <a:lnTo>
                    <a:pt x="11624" y="9725"/>
                  </a:lnTo>
                  <a:lnTo>
                    <a:pt x="11841" y="9772"/>
                  </a:lnTo>
                  <a:lnTo>
                    <a:pt x="12058" y="9820"/>
                  </a:lnTo>
                  <a:lnTo>
                    <a:pt x="12274" y="9868"/>
                  </a:lnTo>
                  <a:lnTo>
                    <a:pt x="12489" y="9917"/>
                  </a:lnTo>
                  <a:lnTo>
                    <a:pt x="12705" y="9967"/>
                  </a:lnTo>
                  <a:lnTo>
                    <a:pt x="12920" y="10017"/>
                  </a:lnTo>
                  <a:lnTo>
                    <a:pt x="13135" y="10069"/>
                  </a:lnTo>
                  <a:lnTo>
                    <a:pt x="13349" y="10120"/>
                  </a:lnTo>
                  <a:lnTo>
                    <a:pt x="13564" y="10173"/>
                  </a:lnTo>
                  <a:lnTo>
                    <a:pt x="13777" y="10223"/>
                  </a:lnTo>
                  <a:lnTo>
                    <a:pt x="13988" y="10275"/>
                  </a:lnTo>
                  <a:lnTo>
                    <a:pt x="14197" y="10330"/>
                  </a:lnTo>
                  <a:lnTo>
                    <a:pt x="14404" y="10386"/>
                  </a:lnTo>
                  <a:lnTo>
                    <a:pt x="14609" y="10444"/>
                  </a:lnTo>
                  <a:lnTo>
                    <a:pt x="14812" y="10504"/>
                  </a:lnTo>
                  <a:lnTo>
                    <a:pt x="15013" y="10567"/>
                  </a:lnTo>
                  <a:lnTo>
                    <a:pt x="15212" y="10631"/>
                  </a:lnTo>
                  <a:lnTo>
                    <a:pt x="15410" y="10697"/>
                  </a:lnTo>
                  <a:lnTo>
                    <a:pt x="15605" y="10765"/>
                  </a:lnTo>
                  <a:lnTo>
                    <a:pt x="15798" y="10836"/>
                  </a:lnTo>
                  <a:lnTo>
                    <a:pt x="15988" y="10909"/>
                  </a:lnTo>
                  <a:lnTo>
                    <a:pt x="16176" y="10986"/>
                  </a:lnTo>
                  <a:lnTo>
                    <a:pt x="16361" y="11065"/>
                  </a:lnTo>
                  <a:lnTo>
                    <a:pt x="16543" y="11148"/>
                  </a:lnTo>
                  <a:lnTo>
                    <a:pt x="16723" y="11233"/>
                  </a:lnTo>
                  <a:lnTo>
                    <a:pt x="16900" y="11322"/>
                  </a:lnTo>
                  <a:lnTo>
                    <a:pt x="17074" y="11413"/>
                  </a:lnTo>
                  <a:lnTo>
                    <a:pt x="17246" y="11507"/>
                  </a:lnTo>
                  <a:lnTo>
                    <a:pt x="17416" y="11605"/>
                  </a:lnTo>
                  <a:lnTo>
                    <a:pt x="17581" y="11706"/>
                  </a:lnTo>
                  <a:lnTo>
                    <a:pt x="17742" y="11811"/>
                  </a:lnTo>
                  <a:lnTo>
                    <a:pt x="17898" y="11922"/>
                  </a:lnTo>
                  <a:lnTo>
                    <a:pt x="18050" y="12037"/>
                  </a:lnTo>
                  <a:lnTo>
                    <a:pt x="18197" y="12156"/>
                  </a:lnTo>
                  <a:lnTo>
                    <a:pt x="18340" y="12280"/>
                  </a:lnTo>
                  <a:lnTo>
                    <a:pt x="18478" y="12409"/>
                  </a:lnTo>
                  <a:lnTo>
                    <a:pt x="18611" y="12542"/>
                  </a:lnTo>
                  <a:lnTo>
                    <a:pt x="18740" y="12680"/>
                  </a:lnTo>
                  <a:lnTo>
                    <a:pt x="18864" y="12823"/>
                  </a:lnTo>
                  <a:lnTo>
                    <a:pt x="18986" y="12967"/>
                  </a:lnTo>
                  <a:lnTo>
                    <a:pt x="19103" y="13117"/>
                  </a:lnTo>
                  <a:lnTo>
                    <a:pt x="19214" y="13273"/>
                  </a:lnTo>
                  <a:lnTo>
                    <a:pt x="19320" y="13434"/>
                  </a:lnTo>
                  <a:lnTo>
                    <a:pt x="19420" y="13601"/>
                  </a:lnTo>
                  <a:lnTo>
                    <a:pt x="19514" y="13773"/>
                  </a:lnTo>
                  <a:lnTo>
                    <a:pt x="19603" y="13951"/>
                  </a:lnTo>
                  <a:lnTo>
                    <a:pt x="19686" y="14134"/>
                  </a:lnTo>
                  <a:lnTo>
                    <a:pt x="19763" y="14324"/>
                  </a:lnTo>
                  <a:lnTo>
                    <a:pt x="19835" y="14518"/>
                  </a:lnTo>
                  <a:lnTo>
                    <a:pt x="19904" y="14719"/>
                  </a:lnTo>
                  <a:lnTo>
                    <a:pt x="19966" y="14928"/>
                  </a:lnTo>
                  <a:lnTo>
                    <a:pt x="20020" y="15144"/>
                  </a:lnTo>
                  <a:lnTo>
                    <a:pt x="20067" y="15366"/>
                  </a:lnTo>
                  <a:lnTo>
                    <a:pt x="20107" y="15597"/>
                  </a:lnTo>
                  <a:lnTo>
                    <a:pt x="20140" y="15834"/>
                  </a:lnTo>
                  <a:lnTo>
                    <a:pt x="20165" y="16079"/>
                  </a:lnTo>
                  <a:lnTo>
                    <a:pt x="20183" y="16330"/>
                  </a:lnTo>
                  <a:lnTo>
                    <a:pt x="20194" y="165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484983" y="5735275"/>
              <a:ext cx="23424" cy="23868"/>
            </a:xfrm>
            <a:custGeom>
              <a:avLst/>
              <a:pathLst>
                <a:path w="23424" h="23868">
                  <a:moveTo>
                    <a:pt x="23424" y="11835"/>
                  </a:moveTo>
                  <a:lnTo>
                    <a:pt x="23416" y="12373"/>
                  </a:lnTo>
                  <a:lnTo>
                    <a:pt x="23392" y="12902"/>
                  </a:lnTo>
                  <a:lnTo>
                    <a:pt x="23351" y="13420"/>
                  </a:lnTo>
                  <a:lnTo>
                    <a:pt x="23295" y="13929"/>
                  </a:lnTo>
                  <a:lnTo>
                    <a:pt x="23222" y="14428"/>
                  </a:lnTo>
                  <a:lnTo>
                    <a:pt x="23134" y="14917"/>
                  </a:lnTo>
                  <a:lnTo>
                    <a:pt x="23029" y="15396"/>
                  </a:lnTo>
                  <a:lnTo>
                    <a:pt x="22908" y="15865"/>
                  </a:lnTo>
                  <a:lnTo>
                    <a:pt x="22771" y="16324"/>
                  </a:lnTo>
                  <a:lnTo>
                    <a:pt x="22617" y="16774"/>
                  </a:lnTo>
                  <a:lnTo>
                    <a:pt x="22449" y="17212"/>
                  </a:lnTo>
                  <a:lnTo>
                    <a:pt x="22266" y="17637"/>
                  </a:lnTo>
                  <a:lnTo>
                    <a:pt x="22070" y="18049"/>
                  </a:lnTo>
                  <a:lnTo>
                    <a:pt x="21859" y="18449"/>
                  </a:lnTo>
                  <a:lnTo>
                    <a:pt x="21634" y="18835"/>
                  </a:lnTo>
                  <a:lnTo>
                    <a:pt x="21395" y="19209"/>
                  </a:lnTo>
                  <a:lnTo>
                    <a:pt x="21141" y="19570"/>
                  </a:lnTo>
                  <a:lnTo>
                    <a:pt x="20874" y="19918"/>
                  </a:lnTo>
                  <a:lnTo>
                    <a:pt x="20592" y="20254"/>
                  </a:lnTo>
                  <a:lnTo>
                    <a:pt x="20296" y="20576"/>
                  </a:lnTo>
                  <a:lnTo>
                    <a:pt x="19987" y="20885"/>
                  </a:lnTo>
                  <a:lnTo>
                    <a:pt x="19663" y="21179"/>
                  </a:lnTo>
                  <a:lnTo>
                    <a:pt x="19327" y="21459"/>
                  </a:lnTo>
                  <a:lnTo>
                    <a:pt x="18977" y="21724"/>
                  </a:lnTo>
                  <a:lnTo>
                    <a:pt x="18613" y="21975"/>
                  </a:lnTo>
                  <a:lnTo>
                    <a:pt x="18236" y="22212"/>
                  </a:lnTo>
                  <a:lnTo>
                    <a:pt x="17845" y="22434"/>
                  </a:lnTo>
                  <a:lnTo>
                    <a:pt x="17441" y="22641"/>
                  </a:lnTo>
                  <a:lnTo>
                    <a:pt x="17024" y="22834"/>
                  </a:lnTo>
                  <a:lnTo>
                    <a:pt x="16592" y="23012"/>
                  </a:lnTo>
                  <a:lnTo>
                    <a:pt x="16152" y="23175"/>
                  </a:lnTo>
                  <a:lnTo>
                    <a:pt x="15700" y="23321"/>
                  </a:lnTo>
                  <a:lnTo>
                    <a:pt x="15237" y="23449"/>
                  </a:lnTo>
                  <a:lnTo>
                    <a:pt x="14762" y="23560"/>
                  </a:lnTo>
                  <a:lnTo>
                    <a:pt x="14276" y="23654"/>
                  </a:lnTo>
                  <a:lnTo>
                    <a:pt x="13778" y="23731"/>
                  </a:lnTo>
                  <a:lnTo>
                    <a:pt x="13268" y="23791"/>
                  </a:lnTo>
                  <a:lnTo>
                    <a:pt x="12747" y="23834"/>
                  </a:lnTo>
                  <a:lnTo>
                    <a:pt x="12215" y="23860"/>
                  </a:lnTo>
                  <a:lnTo>
                    <a:pt x="11671" y="23868"/>
                  </a:lnTo>
                  <a:lnTo>
                    <a:pt x="11095" y="23859"/>
                  </a:lnTo>
                  <a:lnTo>
                    <a:pt x="10534" y="23833"/>
                  </a:lnTo>
                  <a:lnTo>
                    <a:pt x="9988" y="23788"/>
                  </a:lnTo>
                  <a:lnTo>
                    <a:pt x="9456" y="23726"/>
                  </a:lnTo>
                  <a:lnTo>
                    <a:pt x="8938" y="23646"/>
                  </a:lnTo>
                  <a:lnTo>
                    <a:pt x="8435" y="23548"/>
                  </a:lnTo>
                  <a:lnTo>
                    <a:pt x="7946" y="23433"/>
                  </a:lnTo>
                  <a:lnTo>
                    <a:pt x="7472" y="23299"/>
                  </a:lnTo>
                  <a:lnTo>
                    <a:pt x="7013" y="23148"/>
                  </a:lnTo>
                  <a:lnTo>
                    <a:pt x="6568" y="22979"/>
                  </a:lnTo>
                  <a:lnTo>
                    <a:pt x="6140" y="22791"/>
                  </a:lnTo>
                  <a:lnTo>
                    <a:pt x="5727" y="22590"/>
                  </a:lnTo>
                  <a:lnTo>
                    <a:pt x="5328" y="22374"/>
                  </a:lnTo>
                  <a:lnTo>
                    <a:pt x="4942" y="22145"/>
                  </a:lnTo>
                  <a:lnTo>
                    <a:pt x="4572" y="21901"/>
                  </a:lnTo>
                  <a:lnTo>
                    <a:pt x="4215" y="21644"/>
                  </a:lnTo>
                  <a:lnTo>
                    <a:pt x="3872" y="21373"/>
                  </a:lnTo>
                  <a:lnTo>
                    <a:pt x="3544" y="21088"/>
                  </a:lnTo>
                  <a:lnTo>
                    <a:pt x="3230" y="20790"/>
                  </a:lnTo>
                  <a:lnTo>
                    <a:pt x="2930" y="20477"/>
                  </a:lnTo>
                  <a:lnTo>
                    <a:pt x="2644" y="20149"/>
                  </a:lnTo>
                  <a:lnTo>
                    <a:pt x="2373" y="19808"/>
                  </a:lnTo>
                  <a:lnTo>
                    <a:pt x="2116" y="19456"/>
                  </a:lnTo>
                  <a:lnTo>
                    <a:pt x="1873" y="19092"/>
                  </a:lnTo>
                  <a:lnTo>
                    <a:pt x="1646" y="18716"/>
                  </a:lnTo>
                  <a:lnTo>
                    <a:pt x="1432" y="18328"/>
                  </a:lnTo>
                  <a:lnTo>
                    <a:pt x="1233" y="17928"/>
                  </a:lnTo>
                  <a:lnTo>
                    <a:pt x="1049" y="17517"/>
                  </a:lnTo>
                  <a:lnTo>
                    <a:pt x="879" y="17094"/>
                  </a:lnTo>
                  <a:lnTo>
                    <a:pt x="724" y="16658"/>
                  </a:lnTo>
                  <a:lnTo>
                    <a:pt x="586" y="16213"/>
                  </a:lnTo>
                  <a:lnTo>
                    <a:pt x="463" y="15760"/>
                  </a:lnTo>
                  <a:lnTo>
                    <a:pt x="354" y="15298"/>
                  </a:lnTo>
                  <a:lnTo>
                    <a:pt x="260" y="14828"/>
                  </a:lnTo>
                  <a:lnTo>
                    <a:pt x="181" y="14350"/>
                  </a:lnTo>
                  <a:lnTo>
                    <a:pt x="115" y="13863"/>
                  </a:lnTo>
                  <a:lnTo>
                    <a:pt x="65" y="13369"/>
                  </a:lnTo>
                  <a:lnTo>
                    <a:pt x="28" y="12866"/>
                  </a:lnTo>
                  <a:lnTo>
                    <a:pt x="7" y="12355"/>
                  </a:lnTo>
                  <a:lnTo>
                    <a:pt x="0" y="11835"/>
                  </a:lnTo>
                  <a:lnTo>
                    <a:pt x="7" y="11297"/>
                  </a:lnTo>
                  <a:lnTo>
                    <a:pt x="30" y="10770"/>
                  </a:lnTo>
                  <a:lnTo>
                    <a:pt x="68" y="10253"/>
                  </a:lnTo>
                  <a:lnTo>
                    <a:pt x="121" y="9747"/>
                  </a:lnTo>
                  <a:lnTo>
                    <a:pt x="189" y="9251"/>
                  </a:lnTo>
                  <a:lnTo>
                    <a:pt x="272" y="8765"/>
                  </a:lnTo>
                  <a:lnTo>
                    <a:pt x="371" y="8291"/>
                  </a:lnTo>
                  <a:lnTo>
                    <a:pt x="484" y="7827"/>
                  </a:lnTo>
                  <a:lnTo>
                    <a:pt x="613" y="7373"/>
                  </a:lnTo>
                  <a:lnTo>
                    <a:pt x="757" y="6930"/>
                  </a:lnTo>
                  <a:lnTo>
                    <a:pt x="919" y="6498"/>
                  </a:lnTo>
                  <a:lnTo>
                    <a:pt x="1095" y="6080"/>
                  </a:lnTo>
                  <a:lnTo>
                    <a:pt x="1285" y="5675"/>
                  </a:lnTo>
                  <a:lnTo>
                    <a:pt x="1489" y="5284"/>
                  </a:lnTo>
                  <a:lnTo>
                    <a:pt x="1707" y="4905"/>
                  </a:lnTo>
                  <a:lnTo>
                    <a:pt x="1940" y="4540"/>
                  </a:lnTo>
                  <a:lnTo>
                    <a:pt x="2187" y="4187"/>
                  </a:lnTo>
                  <a:lnTo>
                    <a:pt x="2448" y="3848"/>
                  </a:lnTo>
                  <a:lnTo>
                    <a:pt x="2723" y="3522"/>
                  </a:lnTo>
                  <a:lnTo>
                    <a:pt x="3012" y="3209"/>
                  </a:lnTo>
                  <a:lnTo>
                    <a:pt x="3318" y="2907"/>
                  </a:lnTo>
                  <a:lnTo>
                    <a:pt x="3638" y="2619"/>
                  </a:lnTo>
                  <a:lnTo>
                    <a:pt x="3971" y="2346"/>
                  </a:lnTo>
                  <a:lnTo>
                    <a:pt x="4318" y="2087"/>
                  </a:lnTo>
                  <a:lnTo>
                    <a:pt x="4679" y="1843"/>
                  </a:lnTo>
                  <a:lnTo>
                    <a:pt x="5052" y="1613"/>
                  </a:lnTo>
                  <a:lnTo>
                    <a:pt x="5440" y="1398"/>
                  </a:lnTo>
                  <a:lnTo>
                    <a:pt x="5841" y="1197"/>
                  </a:lnTo>
                  <a:lnTo>
                    <a:pt x="6255" y="1011"/>
                  </a:lnTo>
                  <a:lnTo>
                    <a:pt x="6683" y="839"/>
                  </a:lnTo>
                  <a:lnTo>
                    <a:pt x="7127" y="680"/>
                  </a:lnTo>
                  <a:lnTo>
                    <a:pt x="7584" y="537"/>
                  </a:lnTo>
                  <a:lnTo>
                    <a:pt x="8054" y="411"/>
                  </a:lnTo>
                  <a:lnTo>
                    <a:pt x="8537" y="302"/>
                  </a:lnTo>
                  <a:lnTo>
                    <a:pt x="9033" y="209"/>
                  </a:lnTo>
                  <a:lnTo>
                    <a:pt x="9541" y="134"/>
                  </a:lnTo>
                  <a:lnTo>
                    <a:pt x="10062" y="75"/>
                  </a:lnTo>
                  <a:lnTo>
                    <a:pt x="10597" y="33"/>
                  </a:lnTo>
                  <a:lnTo>
                    <a:pt x="11144" y="8"/>
                  </a:lnTo>
                  <a:lnTo>
                    <a:pt x="11703" y="0"/>
                  </a:lnTo>
                  <a:lnTo>
                    <a:pt x="12263" y="8"/>
                  </a:lnTo>
                  <a:lnTo>
                    <a:pt x="12810" y="33"/>
                  </a:lnTo>
                  <a:lnTo>
                    <a:pt x="13343" y="75"/>
                  </a:lnTo>
                  <a:lnTo>
                    <a:pt x="13863" y="134"/>
                  </a:lnTo>
                  <a:lnTo>
                    <a:pt x="14370" y="209"/>
                  </a:lnTo>
                  <a:lnTo>
                    <a:pt x="14864" y="302"/>
                  </a:lnTo>
                  <a:lnTo>
                    <a:pt x="15345" y="411"/>
                  </a:lnTo>
                  <a:lnTo>
                    <a:pt x="15812" y="537"/>
                  </a:lnTo>
                  <a:lnTo>
                    <a:pt x="16267" y="680"/>
                  </a:lnTo>
                  <a:lnTo>
                    <a:pt x="16708" y="839"/>
                  </a:lnTo>
                  <a:lnTo>
                    <a:pt x="17138" y="1014"/>
                  </a:lnTo>
                  <a:lnTo>
                    <a:pt x="17555" y="1203"/>
                  </a:lnTo>
                  <a:lnTo>
                    <a:pt x="17958" y="1406"/>
                  </a:lnTo>
                  <a:lnTo>
                    <a:pt x="18346" y="1624"/>
                  </a:lnTo>
                  <a:lnTo>
                    <a:pt x="18720" y="1856"/>
                  </a:lnTo>
                  <a:lnTo>
                    <a:pt x="19080" y="2101"/>
                  </a:lnTo>
                  <a:lnTo>
                    <a:pt x="19426" y="2361"/>
                  </a:lnTo>
                  <a:lnTo>
                    <a:pt x="19758" y="2635"/>
                  </a:lnTo>
                  <a:lnTo>
                    <a:pt x="20075" y="2924"/>
                  </a:lnTo>
                  <a:lnTo>
                    <a:pt x="20379" y="3226"/>
                  </a:lnTo>
                  <a:lnTo>
                    <a:pt x="20671" y="3542"/>
                  </a:lnTo>
                  <a:lnTo>
                    <a:pt x="20949" y="3871"/>
                  </a:lnTo>
                  <a:lnTo>
                    <a:pt x="21212" y="4212"/>
                  </a:lnTo>
                  <a:lnTo>
                    <a:pt x="21461" y="4567"/>
                  </a:lnTo>
                  <a:lnTo>
                    <a:pt x="21695" y="4934"/>
                  </a:lnTo>
                  <a:lnTo>
                    <a:pt x="21915" y="5314"/>
                  </a:lnTo>
                  <a:lnTo>
                    <a:pt x="22121" y="5707"/>
                  </a:lnTo>
                  <a:lnTo>
                    <a:pt x="22312" y="6113"/>
                  </a:lnTo>
                  <a:lnTo>
                    <a:pt x="22488" y="6531"/>
                  </a:lnTo>
                  <a:lnTo>
                    <a:pt x="22650" y="6963"/>
                  </a:lnTo>
                  <a:lnTo>
                    <a:pt x="22797" y="7402"/>
                  </a:lnTo>
                  <a:lnTo>
                    <a:pt x="22929" y="7853"/>
                  </a:lnTo>
                  <a:lnTo>
                    <a:pt x="23045" y="8314"/>
                  </a:lnTo>
                  <a:lnTo>
                    <a:pt x="23145" y="8785"/>
                  </a:lnTo>
                  <a:lnTo>
                    <a:pt x="23230" y="9267"/>
                  </a:lnTo>
                  <a:lnTo>
                    <a:pt x="23300" y="9760"/>
                  </a:lnTo>
                  <a:lnTo>
                    <a:pt x="23354" y="10263"/>
                  </a:lnTo>
                  <a:lnTo>
                    <a:pt x="23393" y="10776"/>
                  </a:lnTo>
                  <a:lnTo>
                    <a:pt x="23416" y="113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489872" y="5739094"/>
              <a:ext cx="13580" cy="16230"/>
            </a:xfrm>
            <a:custGeom>
              <a:avLst/>
              <a:pathLst>
                <a:path w="13580" h="16230">
                  <a:moveTo>
                    <a:pt x="13580" y="8016"/>
                  </a:moveTo>
                  <a:lnTo>
                    <a:pt x="13576" y="7654"/>
                  </a:lnTo>
                  <a:lnTo>
                    <a:pt x="13562" y="7300"/>
                  </a:lnTo>
                  <a:lnTo>
                    <a:pt x="13540" y="6952"/>
                  </a:lnTo>
                  <a:lnTo>
                    <a:pt x="13509" y="6612"/>
                  </a:lnTo>
                  <a:lnTo>
                    <a:pt x="13469" y="6279"/>
                  </a:lnTo>
                  <a:lnTo>
                    <a:pt x="13420" y="5954"/>
                  </a:lnTo>
                  <a:lnTo>
                    <a:pt x="13362" y="5636"/>
                  </a:lnTo>
                  <a:lnTo>
                    <a:pt x="13296" y="5324"/>
                  </a:lnTo>
                  <a:lnTo>
                    <a:pt x="13220" y="5021"/>
                  </a:lnTo>
                  <a:lnTo>
                    <a:pt x="13136" y="4724"/>
                  </a:lnTo>
                  <a:lnTo>
                    <a:pt x="13046" y="4432"/>
                  </a:lnTo>
                  <a:lnTo>
                    <a:pt x="12947" y="4148"/>
                  </a:lnTo>
                  <a:lnTo>
                    <a:pt x="12840" y="3873"/>
                  </a:lnTo>
                  <a:lnTo>
                    <a:pt x="12725" y="3607"/>
                  </a:lnTo>
                  <a:lnTo>
                    <a:pt x="12601" y="3349"/>
                  </a:lnTo>
                  <a:lnTo>
                    <a:pt x="12468" y="3100"/>
                  </a:lnTo>
                  <a:lnTo>
                    <a:pt x="12327" y="2859"/>
                  </a:lnTo>
                  <a:lnTo>
                    <a:pt x="12177" y="2627"/>
                  </a:lnTo>
                  <a:lnTo>
                    <a:pt x="12019" y="2404"/>
                  </a:lnTo>
                  <a:lnTo>
                    <a:pt x="11852" y="2189"/>
                  </a:lnTo>
                  <a:lnTo>
                    <a:pt x="11676" y="1983"/>
                  </a:lnTo>
                  <a:lnTo>
                    <a:pt x="11493" y="1787"/>
                  </a:lnTo>
                  <a:lnTo>
                    <a:pt x="11301" y="1601"/>
                  </a:lnTo>
                  <a:lnTo>
                    <a:pt x="11101" y="1425"/>
                  </a:lnTo>
                  <a:lnTo>
                    <a:pt x="10893" y="1259"/>
                  </a:lnTo>
                  <a:lnTo>
                    <a:pt x="10676" y="1102"/>
                  </a:lnTo>
                  <a:lnTo>
                    <a:pt x="10452" y="956"/>
                  </a:lnTo>
                  <a:lnTo>
                    <a:pt x="10219" y="819"/>
                  </a:lnTo>
                  <a:lnTo>
                    <a:pt x="9977" y="693"/>
                  </a:lnTo>
                  <a:lnTo>
                    <a:pt x="9728" y="576"/>
                  </a:lnTo>
                  <a:lnTo>
                    <a:pt x="9474" y="466"/>
                  </a:lnTo>
                  <a:lnTo>
                    <a:pt x="9211" y="368"/>
                  </a:lnTo>
                  <a:lnTo>
                    <a:pt x="8940" y="282"/>
                  </a:lnTo>
                  <a:lnTo>
                    <a:pt x="8661" y="207"/>
                  </a:lnTo>
                  <a:lnTo>
                    <a:pt x="8374" y="144"/>
                  </a:lnTo>
                  <a:lnTo>
                    <a:pt x="8079" y="92"/>
                  </a:lnTo>
                  <a:lnTo>
                    <a:pt x="7775" y="51"/>
                  </a:lnTo>
                  <a:lnTo>
                    <a:pt x="7463" y="23"/>
                  </a:lnTo>
                  <a:lnTo>
                    <a:pt x="7143" y="5"/>
                  </a:lnTo>
                  <a:lnTo>
                    <a:pt x="6814" y="0"/>
                  </a:lnTo>
                  <a:lnTo>
                    <a:pt x="6479" y="5"/>
                  </a:lnTo>
                  <a:lnTo>
                    <a:pt x="6153" y="23"/>
                  </a:lnTo>
                  <a:lnTo>
                    <a:pt x="5834" y="51"/>
                  </a:lnTo>
                  <a:lnTo>
                    <a:pt x="5524" y="92"/>
                  </a:lnTo>
                  <a:lnTo>
                    <a:pt x="5222" y="144"/>
                  </a:lnTo>
                  <a:lnTo>
                    <a:pt x="4928" y="207"/>
                  </a:lnTo>
                  <a:lnTo>
                    <a:pt x="4642" y="282"/>
                  </a:lnTo>
                  <a:lnTo>
                    <a:pt x="4365" y="368"/>
                  </a:lnTo>
                  <a:lnTo>
                    <a:pt x="4096" y="466"/>
                  </a:lnTo>
                  <a:lnTo>
                    <a:pt x="3835" y="576"/>
                  </a:lnTo>
                  <a:lnTo>
                    <a:pt x="3586" y="693"/>
                  </a:lnTo>
                  <a:lnTo>
                    <a:pt x="3344" y="819"/>
                  </a:lnTo>
                  <a:lnTo>
                    <a:pt x="3112" y="956"/>
                  </a:lnTo>
                  <a:lnTo>
                    <a:pt x="2887" y="1102"/>
                  </a:lnTo>
                  <a:lnTo>
                    <a:pt x="2670" y="1259"/>
                  </a:lnTo>
                  <a:lnTo>
                    <a:pt x="2462" y="1425"/>
                  </a:lnTo>
                  <a:lnTo>
                    <a:pt x="2262" y="1601"/>
                  </a:lnTo>
                  <a:lnTo>
                    <a:pt x="2070" y="1787"/>
                  </a:lnTo>
                  <a:lnTo>
                    <a:pt x="1887" y="1983"/>
                  </a:lnTo>
                  <a:lnTo>
                    <a:pt x="1711" y="2189"/>
                  </a:lnTo>
                  <a:lnTo>
                    <a:pt x="1545" y="2404"/>
                  </a:lnTo>
                  <a:lnTo>
                    <a:pt x="1386" y="2627"/>
                  </a:lnTo>
                  <a:lnTo>
                    <a:pt x="1236" y="2859"/>
                  </a:lnTo>
                  <a:lnTo>
                    <a:pt x="1095" y="3100"/>
                  </a:lnTo>
                  <a:lnTo>
                    <a:pt x="962" y="3349"/>
                  </a:lnTo>
                  <a:lnTo>
                    <a:pt x="838" y="3607"/>
                  </a:lnTo>
                  <a:lnTo>
                    <a:pt x="723" y="3873"/>
                  </a:lnTo>
                  <a:lnTo>
                    <a:pt x="616" y="4148"/>
                  </a:lnTo>
                  <a:lnTo>
                    <a:pt x="517" y="4432"/>
                  </a:lnTo>
                  <a:lnTo>
                    <a:pt x="427" y="4724"/>
                  </a:lnTo>
                  <a:lnTo>
                    <a:pt x="346" y="5021"/>
                  </a:lnTo>
                  <a:lnTo>
                    <a:pt x="273" y="5324"/>
                  </a:lnTo>
                  <a:lnTo>
                    <a:pt x="209" y="5636"/>
                  </a:lnTo>
                  <a:lnTo>
                    <a:pt x="154" y="5954"/>
                  </a:lnTo>
                  <a:lnTo>
                    <a:pt x="106" y="6279"/>
                  </a:lnTo>
                  <a:lnTo>
                    <a:pt x="68" y="6612"/>
                  </a:lnTo>
                  <a:lnTo>
                    <a:pt x="38" y="6952"/>
                  </a:lnTo>
                  <a:lnTo>
                    <a:pt x="17" y="7300"/>
                  </a:lnTo>
                  <a:lnTo>
                    <a:pt x="4" y="7654"/>
                  </a:lnTo>
                  <a:lnTo>
                    <a:pt x="0" y="8016"/>
                  </a:lnTo>
                  <a:lnTo>
                    <a:pt x="4" y="8375"/>
                  </a:lnTo>
                  <a:lnTo>
                    <a:pt x="17" y="8729"/>
                  </a:lnTo>
                  <a:lnTo>
                    <a:pt x="38" y="9076"/>
                  </a:lnTo>
                  <a:lnTo>
                    <a:pt x="68" y="9417"/>
                  </a:lnTo>
                  <a:lnTo>
                    <a:pt x="106" y="9753"/>
                  </a:lnTo>
                  <a:lnTo>
                    <a:pt x="154" y="10082"/>
                  </a:lnTo>
                  <a:lnTo>
                    <a:pt x="209" y="10406"/>
                  </a:lnTo>
                  <a:lnTo>
                    <a:pt x="273" y="10724"/>
                  </a:lnTo>
                  <a:lnTo>
                    <a:pt x="346" y="11035"/>
                  </a:lnTo>
                  <a:lnTo>
                    <a:pt x="427" y="11341"/>
                  </a:lnTo>
                  <a:lnTo>
                    <a:pt x="520" y="11637"/>
                  </a:lnTo>
                  <a:lnTo>
                    <a:pt x="622" y="11924"/>
                  </a:lnTo>
                  <a:lnTo>
                    <a:pt x="731" y="12203"/>
                  </a:lnTo>
                  <a:lnTo>
                    <a:pt x="849" y="12474"/>
                  </a:lnTo>
                  <a:lnTo>
                    <a:pt x="975" y="12736"/>
                  </a:lnTo>
                  <a:lnTo>
                    <a:pt x="1109" y="12991"/>
                  </a:lnTo>
                  <a:lnTo>
                    <a:pt x="1251" y="13237"/>
                  </a:lnTo>
                  <a:lnTo>
                    <a:pt x="1402" y="13475"/>
                  </a:lnTo>
                  <a:lnTo>
                    <a:pt x="1561" y="13704"/>
                  </a:lnTo>
                  <a:lnTo>
                    <a:pt x="1728" y="13926"/>
                  </a:lnTo>
                  <a:lnTo>
                    <a:pt x="1903" y="14138"/>
                  </a:lnTo>
                  <a:lnTo>
                    <a:pt x="2087" y="14341"/>
                  </a:lnTo>
                  <a:lnTo>
                    <a:pt x="2279" y="14535"/>
                  </a:lnTo>
                  <a:lnTo>
                    <a:pt x="2479" y="14719"/>
                  </a:lnTo>
                  <a:lnTo>
                    <a:pt x="2687" y="14893"/>
                  </a:lnTo>
                  <a:lnTo>
                    <a:pt x="2903" y="15058"/>
                  </a:lnTo>
                  <a:lnTo>
                    <a:pt x="3128" y="15213"/>
                  </a:lnTo>
                  <a:lnTo>
                    <a:pt x="3361" y="15359"/>
                  </a:lnTo>
                  <a:lnTo>
                    <a:pt x="3602" y="15495"/>
                  </a:lnTo>
                  <a:lnTo>
                    <a:pt x="3851" y="15621"/>
                  </a:lnTo>
                  <a:lnTo>
                    <a:pt x="4109" y="15737"/>
                  </a:lnTo>
                  <a:lnTo>
                    <a:pt x="4374" y="15841"/>
                  </a:lnTo>
                  <a:lnTo>
                    <a:pt x="4648" y="15932"/>
                  </a:lnTo>
                  <a:lnTo>
                    <a:pt x="4929" y="16011"/>
                  </a:lnTo>
                  <a:lnTo>
                    <a:pt x="5218" y="16078"/>
                  </a:lnTo>
                  <a:lnTo>
                    <a:pt x="5515" y="16133"/>
                  </a:lnTo>
                  <a:lnTo>
                    <a:pt x="5820" y="16175"/>
                  </a:lnTo>
                  <a:lnTo>
                    <a:pt x="6132" y="16206"/>
                  </a:lnTo>
                  <a:lnTo>
                    <a:pt x="6453" y="16224"/>
                  </a:lnTo>
                  <a:lnTo>
                    <a:pt x="6782" y="16230"/>
                  </a:lnTo>
                  <a:lnTo>
                    <a:pt x="7132" y="16224"/>
                  </a:lnTo>
                  <a:lnTo>
                    <a:pt x="7473" y="16206"/>
                  </a:lnTo>
                  <a:lnTo>
                    <a:pt x="7804" y="16175"/>
                  </a:lnTo>
                  <a:lnTo>
                    <a:pt x="8125" y="16133"/>
                  </a:lnTo>
                  <a:lnTo>
                    <a:pt x="8436" y="16078"/>
                  </a:lnTo>
                  <a:lnTo>
                    <a:pt x="8737" y="16011"/>
                  </a:lnTo>
                  <a:lnTo>
                    <a:pt x="9029" y="15932"/>
                  </a:lnTo>
                  <a:lnTo>
                    <a:pt x="9310" y="15841"/>
                  </a:lnTo>
                  <a:lnTo>
                    <a:pt x="9582" y="15737"/>
                  </a:lnTo>
                  <a:lnTo>
                    <a:pt x="9843" y="15621"/>
                  </a:lnTo>
                  <a:lnTo>
                    <a:pt x="10096" y="15492"/>
                  </a:lnTo>
                  <a:lnTo>
                    <a:pt x="10338" y="15353"/>
                  </a:lnTo>
                  <a:lnTo>
                    <a:pt x="10572" y="15204"/>
                  </a:lnTo>
                  <a:lnTo>
                    <a:pt x="10797" y="15047"/>
                  </a:lnTo>
                  <a:lnTo>
                    <a:pt x="11012" y="14880"/>
                  </a:lnTo>
                  <a:lnTo>
                    <a:pt x="11218" y="14705"/>
                  </a:lnTo>
                  <a:lnTo>
                    <a:pt x="11415" y="14520"/>
                  </a:lnTo>
                  <a:lnTo>
                    <a:pt x="11603" y="14325"/>
                  </a:lnTo>
                  <a:lnTo>
                    <a:pt x="11781" y="14122"/>
                  </a:lnTo>
                  <a:lnTo>
                    <a:pt x="11950" y="13909"/>
                  </a:lnTo>
                  <a:lnTo>
                    <a:pt x="12114" y="13685"/>
                  </a:lnTo>
                  <a:lnTo>
                    <a:pt x="12268" y="13452"/>
                  </a:lnTo>
                  <a:lnTo>
                    <a:pt x="12414" y="13212"/>
                  </a:lnTo>
                  <a:lnTo>
                    <a:pt x="12551" y="12964"/>
                  </a:lnTo>
                  <a:lnTo>
                    <a:pt x="12679" y="12708"/>
                  </a:lnTo>
                  <a:lnTo>
                    <a:pt x="12798" y="12444"/>
                  </a:lnTo>
                  <a:lnTo>
                    <a:pt x="12908" y="12172"/>
                  </a:lnTo>
                  <a:lnTo>
                    <a:pt x="13009" y="11892"/>
                  </a:lnTo>
                  <a:lnTo>
                    <a:pt x="13102" y="11604"/>
                  </a:lnTo>
                  <a:lnTo>
                    <a:pt x="13185" y="11308"/>
                  </a:lnTo>
                  <a:lnTo>
                    <a:pt x="13260" y="11003"/>
                  </a:lnTo>
                  <a:lnTo>
                    <a:pt x="13327" y="10692"/>
                  </a:lnTo>
                  <a:lnTo>
                    <a:pt x="13386" y="10376"/>
                  </a:lnTo>
                  <a:lnTo>
                    <a:pt x="13438" y="10055"/>
                  </a:lnTo>
                  <a:lnTo>
                    <a:pt x="13481" y="9728"/>
                  </a:lnTo>
                  <a:lnTo>
                    <a:pt x="13517" y="9396"/>
                  </a:lnTo>
                  <a:lnTo>
                    <a:pt x="13544" y="9059"/>
                  </a:lnTo>
                  <a:lnTo>
                    <a:pt x="13564" y="8717"/>
                  </a:lnTo>
                  <a:lnTo>
                    <a:pt x="13576" y="836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511848" y="5735621"/>
              <a:ext cx="20263" cy="23523"/>
            </a:xfrm>
            <a:custGeom>
              <a:avLst/>
              <a:pathLst>
                <a:path w="20263" h="23523">
                  <a:moveTo>
                    <a:pt x="9876" y="23523"/>
                  </a:moveTo>
                  <a:lnTo>
                    <a:pt x="9445" y="23518"/>
                  </a:lnTo>
                  <a:lnTo>
                    <a:pt x="9022" y="23502"/>
                  </a:lnTo>
                  <a:lnTo>
                    <a:pt x="8605" y="23477"/>
                  </a:lnTo>
                  <a:lnTo>
                    <a:pt x="8196" y="23441"/>
                  </a:lnTo>
                  <a:lnTo>
                    <a:pt x="7794" y="23395"/>
                  </a:lnTo>
                  <a:lnTo>
                    <a:pt x="7399" y="23339"/>
                  </a:lnTo>
                  <a:lnTo>
                    <a:pt x="7012" y="23273"/>
                  </a:lnTo>
                  <a:lnTo>
                    <a:pt x="6631" y="23196"/>
                  </a:lnTo>
                  <a:lnTo>
                    <a:pt x="6258" y="23109"/>
                  </a:lnTo>
                  <a:lnTo>
                    <a:pt x="5893" y="23012"/>
                  </a:lnTo>
                  <a:lnTo>
                    <a:pt x="5535" y="22901"/>
                  </a:lnTo>
                  <a:lnTo>
                    <a:pt x="5188" y="22779"/>
                  </a:lnTo>
                  <a:lnTo>
                    <a:pt x="4851" y="22646"/>
                  </a:lnTo>
                  <a:lnTo>
                    <a:pt x="4523" y="22501"/>
                  </a:lnTo>
                  <a:lnTo>
                    <a:pt x="4205" y="22346"/>
                  </a:lnTo>
                  <a:lnTo>
                    <a:pt x="3898" y="22179"/>
                  </a:lnTo>
                  <a:lnTo>
                    <a:pt x="3600" y="22001"/>
                  </a:lnTo>
                  <a:lnTo>
                    <a:pt x="3312" y="21811"/>
                  </a:lnTo>
                  <a:lnTo>
                    <a:pt x="3033" y="21611"/>
                  </a:lnTo>
                  <a:lnTo>
                    <a:pt x="2765" y="21399"/>
                  </a:lnTo>
                  <a:lnTo>
                    <a:pt x="2511" y="21172"/>
                  </a:lnTo>
                  <a:lnTo>
                    <a:pt x="2267" y="20934"/>
                  </a:lnTo>
                  <a:lnTo>
                    <a:pt x="2035" y="20683"/>
                  </a:lnTo>
                  <a:lnTo>
                    <a:pt x="1814" y="20419"/>
                  </a:lnTo>
                  <a:lnTo>
                    <a:pt x="1604" y="20144"/>
                  </a:lnTo>
                  <a:lnTo>
                    <a:pt x="1406" y="19856"/>
                  </a:lnTo>
                  <a:lnTo>
                    <a:pt x="1219" y="19557"/>
                  </a:lnTo>
                  <a:lnTo>
                    <a:pt x="1042" y="19245"/>
                  </a:lnTo>
                  <a:lnTo>
                    <a:pt x="878" y="18921"/>
                  </a:lnTo>
                  <a:lnTo>
                    <a:pt x="724" y="18584"/>
                  </a:lnTo>
                  <a:lnTo>
                    <a:pt x="586" y="18235"/>
                  </a:lnTo>
                  <a:lnTo>
                    <a:pt x="463" y="17873"/>
                  </a:lnTo>
                  <a:lnTo>
                    <a:pt x="354" y="17498"/>
                  </a:lnTo>
                  <a:lnTo>
                    <a:pt x="260" y="17109"/>
                  </a:lnTo>
                  <a:lnTo>
                    <a:pt x="181" y="16708"/>
                  </a:lnTo>
                  <a:lnTo>
                    <a:pt x="115" y="16293"/>
                  </a:lnTo>
                  <a:lnTo>
                    <a:pt x="65" y="15865"/>
                  </a:lnTo>
                  <a:lnTo>
                    <a:pt x="28" y="15424"/>
                  </a:lnTo>
                  <a:lnTo>
                    <a:pt x="7" y="14969"/>
                  </a:lnTo>
                  <a:lnTo>
                    <a:pt x="0" y="14502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14123"/>
                  </a:lnTo>
                  <a:lnTo>
                    <a:pt x="4859" y="14412"/>
                  </a:lnTo>
                  <a:lnTo>
                    <a:pt x="4870" y="14693"/>
                  </a:lnTo>
                  <a:lnTo>
                    <a:pt x="4888" y="14967"/>
                  </a:lnTo>
                  <a:lnTo>
                    <a:pt x="4914" y="15232"/>
                  </a:lnTo>
                  <a:lnTo>
                    <a:pt x="4946" y="15490"/>
                  </a:lnTo>
                  <a:lnTo>
                    <a:pt x="4986" y="15739"/>
                  </a:lnTo>
                  <a:lnTo>
                    <a:pt x="5033" y="15981"/>
                  </a:lnTo>
                  <a:lnTo>
                    <a:pt x="5087" y="16215"/>
                  </a:lnTo>
                  <a:lnTo>
                    <a:pt x="5149" y="16440"/>
                  </a:lnTo>
                  <a:lnTo>
                    <a:pt x="5218" y="16658"/>
                  </a:lnTo>
                  <a:lnTo>
                    <a:pt x="5293" y="16865"/>
                  </a:lnTo>
                  <a:lnTo>
                    <a:pt x="5375" y="17065"/>
                  </a:lnTo>
                  <a:lnTo>
                    <a:pt x="5463" y="17258"/>
                  </a:lnTo>
                  <a:lnTo>
                    <a:pt x="5557" y="17443"/>
                  </a:lnTo>
                  <a:lnTo>
                    <a:pt x="5658" y="17621"/>
                  </a:lnTo>
                  <a:lnTo>
                    <a:pt x="5765" y="17792"/>
                  </a:lnTo>
                  <a:lnTo>
                    <a:pt x="5878" y="17956"/>
                  </a:lnTo>
                  <a:lnTo>
                    <a:pt x="5997" y="18112"/>
                  </a:lnTo>
                  <a:lnTo>
                    <a:pt x="6123" y="18261"/>
                  </a:lnTo>
                  <a:lnTo>
                    <a:pt x="6255" y="18403"/>
                  </a:lnTo>
                  <a:lnTo>
                    <a:pt x="6393" y="18535"/>
                  </a:lnTo>
                  <a:lnTo>
                    <a:pt x="6536" y="18659"/>
                  </a:lnTo>
                  <a:lnTo>
                    <a:pt x="6685" y="18777"/>
                  </a:lnTo>
                  <a:lnTo>
                    <a:pt x="6839" y="18888"/>
                  </a:lnTo>
                  <a:lnTo>
                    <a:pt x="7000" y="18992"/>
                  </a:lnTo>
                  <a:lnTo>
                    <a:pt x="7165" y="19089"/>
                  </a:lnTo>
                  <a:lnTo>
                    <a:pt x="7337" y="19179"/>
                  </a:lnTo>
                  <a:lnTo>
                    <a:pt x="7514" y="19262"/>
                  </a:lnTo>
                  <a:lnTo>
                    <a:pt x="7696" y="19338"/>
                  </a:lnTo>
                  <a:lnTo>
                    <a:pt x="7884" y="19407"/>
                  </a:lnTo>
                  <a:lnTo>
                    <a:pt x="8078" y="19467"/>
                  </a:lnTo>
                  <a:lnTo>
                    <a:pt x="8275" y="19520"/>
                  </a:lnTo>
                  <a:lnTo>
                    <a:pt x="8477" y="19567"/>
                  </a:lnTo>
                  <a:lnTo>
                    <a:pt x="8682" y="19608"/>
                  </a:lnTo>
                  <a:lnTo>
                    <a:pt x="8893" y="19642"/>
                  </a:lnTo>
                  <a:lnTo>
                    <a:pt x="9107" y="19670"/>
                  </a:lnTo>
                  <a:lnTo>
                    <a:pt x="9326" y="19692"/>
                  </a:lnTo>
                  <a:lnTo>
                    <a:pt x="9549" y="19708"/>
                  </a:lnTo>
                  <a:lnTo>
                    <a:pt x="9776" y="19717"/>
                  </a:lnTo>
                  <a:lnTo>
                    <a:pt x="10008" y="19720"/>
                  </a:lnTo>
                  <a:lnTo>
                    <a:pt x="10243" y="19717"/>
                  </a:lnTo>
                  <a:lnTo>
                    <a:pt x="10474" y="19707"/>
                  </a:lnTo>
                  <a:lnTo>
                    <a:pt x="10701" y="19690"/>
                  </a:lnTo>
                  <a:lnTo>
                    <a:pt x="10925" y="19667"/>
                  </a:lnTo>
                  <a:lnTo>
                    <a:pt x="11144" y="19638"/>
                  </a:lnTo>
                  <a:lnTo>
                    <a:pt x="11359" y="19602"/>
                  </a:lnTo>
                  <a:lnTo>
                    <a:pt x="11570" y="19559"/>
                  </a:lnTo>
                  <a:lnTo>
                    <a:pt x="11778" y="19509"/>
                  </a:lnTo>
                  <a:lnTo>
                    <a:pt x="11981" y="19453"/>
                  </a:lnTo>
                  <a:lnTo>
                    <a:pt x="12181" y="19391"/>
                  </a:lnTo>
                  <a:lnTo>
                    <a:pt x="12379" y="19318"/>
                  </a:lnTo>
                  <a:lnTo>
                    <a:pt x="12571" y="19238"/>
                  </a:lnTo>
                  <a:lnTo>
                    <a:pt x="12757" y="19151"/>
                  </a:lnTo>
                  <a:lnTo>
                    <a:pt x="12937" y="19056"/>
                  </a:lnTo>
                  <a:lnTo>
                    <a:pt x="13111" y="18955"/>
                  </a:lnTo>
                  <a:lnTo>
                    <a:pt x="13279" y="18846"/>
                  </a:lnTo>
                  <a:lnTo>
                    <a:pt x="13441" y="18729"/>
                  </a:lnTo>
                  <a:lnTo>
                    <a:pt x="13598" y="18606"/>
                  </a:lnTo>
                  <a:lnTo>
                    <a:pt x="13748" y="18475"/>
                  </a:lnTo>
                  <a:lnTo>
                    <a:pt x="13893" y="18337"/>
                  </a:lnTo>
                  <a:lnTo>
                    <a:pt x="14034" y="18192"/>
                  </a:lnTo>
                  <a:lnTo>
                    <a:pt x="14169" y="18039"/>
                  </a:lnTo>
                  <a:lnTo>
                    <a:pt x="14298" y="17879"/>
                  </a:lnTo>
                  <a:lnTo>
                    <a:pt x="14420" y="17711"/>
                  </a:lnTo>
                  <a:lnTo>
                    <a:pt x="14535" y="17535"/>
                  </a:lnTo>
                  <a:lnTo>
                    <a:pt x="14643" y="17352"/>
                  </a:lnTo>
                  <a:lnTo>
                    <a:pt x="14746" y="17161"/>
                  </a:lnTo>
                  <a:lnTo>
                    <a:pt x="14841" y="16963"/>
                  </a:lnTo>
                  <a:lnTo>
                    <a:pt x="14930" y="16757"/>
                  </a:lnTo>
                  <a:lnTo>
                    <a:pt x="15012" y="16543"/>
                  </a:lnTo>
                  <a:lnTo>
                    <a:pt x="15087" y="16322"/>
                  </a:lnTo>
                  <a:lnTo>
                    <a:pt x="15154" y="16092"/>
                  </a:lnTo>
                  <a:lnTo>
                    <a:pt x="15214" y="15854"/>
                  </a:lnTo>
                  <a:lnTo>
                    <a:pt x="15265" y="15608"/>
                  </a:lnTo>
                  <a:lnTo>
                    <a:pt x="15308" y="15354"/>
                  </a:lnTo>
                  <a:lnTo>
                    <a:pt x="15344" y="15091"/>
                  </a:lnTo>
                  <a:lnTo>
                    <a:pt x="15372" y="14820"/>
                  </a:lnTo>
                  <a:lnTo>
                    <a:pt x="15391" y="14541"/>
                  </a:lnTo>
                  <a:lnTo>
                    <a:pt x="15403" y="14254"/>
                  </a:lnTo>
                  <a:lnTo>
                    <a:pt x="15407" y="13959"/>
                  </a:lnTo>
                  <a:lnTo>
                    <a:pt x="15407" y="0"/>
                  </a:lnTo>
                  <a:lnTo>
                    <a:pt x="20263" y="0"/>
                  </a:lnTo>
                  <a:lnTo>
                    <a:pt x="20263" y="14255"/>
                  </a:lnTo>
                  <a:lnTo>
                    <a:pt x="20256" y="14726"/>
                  </a:lnTo>
                  <a:lnTo>
                    <a:pt x="20232" y="15184"/>
                  </a:lnTo>
                  <a:lnTo>
                    <a:pt x="20194" y="15629"/>
                  </a:lnTo>
                  <a:lnTo>
                    <a:pt x="20140" y="16062"/>
                  </a:lnTo>
                  <a:lnTo>
                    <a:pt x="20070" y="16481"/>
                  </a:lnTo>
                  <a:lnTo>
                    <a:pt x="19985" y="16888"/>
                  </a:lnTo>
                  <a:lnTo>
                    <a:pt x="19884" y="17282"/>
                  </a:lnTo>
                  <a:lnTo>
                    <a:pt x="19768" y="17663"/>
                  </a:lnTo>
                  <a:lnTo>
                    <a:pt x="19637" y="18031"/>
                  </a:lnTo>
                  <a:lnTo>
                    <a:pt x="19490" y="18387"/>
                  </a:lnTo>
                  <a:lnTo>
                    <a:pt x="19329" y="18730"/>
                  </a:lnTo>
                  <a:lnTo>
                    <a:pt x="19156" y="19061"/>
                  </a:lnTo>
                  <a:lnTo>
                    <a:pt x="18971" y="19380"/>
                  </a:lnTo>
                  <a:lnTo>
                    <a:pt x="18773" y="19688"/>
                  </a:lnTo>
                  <a:lnTo>
                    <a:pt x="18564" y="19983"/>
                  </a:lnTo>
                  <a:lnTo>
                    <a:pt x="18342" y="20267"/>
                  </a:lnTo>
                  <a:lnTo>
                    <a:pt x="18108" y="20539"/>
                  </a:lnTo>
                  <a:lnTo>
                    <a:pt x="17862" y="20799"/>
                  </a:lnTo>
                  <a:lnTo>
                    <a:pt x="17604" y="21048"/>
                  </a:lnTo>
                  <a:lnTo>
                    <a:pt x="17333" y="21284"/>
                  </a:lnTo>
                  <a:lnTo>
                    <a:pt x="17051" y="21505"/>
                  </a:lnTo>
                  <a:lnTo>
                    <a:pt x="16759" y="21715"/>
                  </a:lnTo>
                  <a:lnTo>
                    <a:pt x="16456" y="21914"/>
                  </a:lnTo>
                  <a:lnTo>
                    <a:pt x="16143" y="22100"/>
                  </a:lnTo>
                  <a:lnTo>
                    <a:pt x="15819" y="22276"/>
                  </a:lnTo>
                  <a:lnTo>
                    <a:pt x="15484" y="22440"/>
                  </a:lnTo>
                  <a:lnTo>
                    <a:pt x="15139" y="22592"/>
                  </a:lnTo>
                  <a:lnTo>
                    <a:pt x="14784" y="22733"/>
                  </a:lnTo>
                  <a:lnTo>
                    <a:pt x="14418" y="22862"/>
                  </a:lnTo>
                  <a:lnTo>
                    <a:pt x="14041" y="22979"/>
                  </a:lnTo>
                  <a:lnTo>
                    <a:pt x="13659" y="23083"/>
                  </a:lnTo>
                  <a:lnTo>
                    <a:pt x="13269" y="23175"/>
                  </a:lnTo>
                  <a:lnTo>
                    <a:pt x="12871" y="23256"/>
                  </a:lnTo>
                  <a:lnTo>
                    <a:pt x="12466" y="23327"/>
                  </a:lnTo>
                  <a:lnTo>
                    <a:pt x="12053" y="23387"/>
                  </a:lnTo>
                  <a:lnTo>
                    <a:pt x="11633" y="23436"/>
                  </a:lnTo>
                  <a:lnTo>
                    <a:pt x="11205" y="23474"/>
                  </a:lnTo>
                  <a:lnTo>
                    <a:pt x="10770" y="23501"/>
                  </a:lnTo>
                  <a:lnTo>
                    <a:pt x="10327" y="2351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534548" y="5735621"/>
              <a:ext cx="19852" cy="23193"/>
            </a:xfrm>
            <a:custGeom>
              <a:avLst/>
              <a:pathLst>
                <a:path w="19852" h="23193">
                  <a:moveTo>
                    <a:pt x="12345" y="3753"/>
                  </a:moveTo>
                  <a:lnTo>
                    <a:pt x="12345" y="23193"/>
                  </a:lnTo>
                  <a:lnTo>
                    <a:pt x="7489" y="23193"/>
                  </a:lnTo>
                  <a:lnTo>
                    <a:pt x="7489" y="3753"/>
                  </a:lnTo>
                  <a:lnTo>
                    <a:pt x="0" y="3753"/>
                  </a:lnTo>
                  <a:lnTo>
                    <a:pt x="0" y="0"/>
                  </a:lnTo>
                  <a:lnTo>
                    <a:pt x="19852" y="0"/>
                  </a:lnTo>
                  <a:lnTo>
                    <a:pt x="19852" y="37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557017" y="5735621"/>
              <a:ext cx="19819" cy="23193"/>
            </a:xfrm>
            <a:custGeom>
              <a:avLst/>
              <a:pathLst>
                <a:path w="19819" h="23193">
                  <a:moveTo>
                    <a:pt x="14963" y="23193"/>
                  </a:moveTo>
                  <a:lnTo>
                    <a:pt x="14963" y="13251"/>
                  </a:lnTo>
                  <a:lnTo>
                    <a:pt x="4856" y="13251"/>
                  </a:lnTo>
                  <a:lnTo>
                    <a:pt x="4856" y="23193"/>
                  </a:lnTo>
                  <a:lnTo>
                    <a:pt x="0" y="23193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9234"/>
                  </a:lnTo>
                  <a:lnTo>
                    <a:pt x="14963" y="9234"/>
                  </a:lnTo>
                  <a:lnTo>
                    <a:pt x="14963" y="0"/>
                  </a:lnTo>
                  <a:lnTo>
                    <a:pt x="19819" y="0"/>
                  </a:lnTo>
                  <a:lnTo>
                    <a:pt x="19819" y="231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457279" y="5784167"/>
              <a:ext cx="22617" cy="23193"/>
            </a:xfrm>
            <a:custGeom>
              <a:avLst/>
              <a:pathLst>
                <a:path w="22617" h="23193">
                  <a:moveTo>
                    <a:pt x="17811" y="23193"/>
                  </a:moveTo>
                  <a:lnTo>
                    <a:pt x="15753" y="17267"/>
                  </a:lnTo>
                  <a:lnTo>
                    <a:pt x="6913" y="17267"/>
                  </a:lnTo>
                  <a:lnTo>
                    <a:pt x="4856" y="23193"/>
                  </a:lnTo>
                  <a:lnTo>
                    <a:pt x="0" y="23193"/>
                  </a:lnTo>
                  <a:lnTo>
                    <a:pt x="8461" y="0"/>
                  </a:lnTo>
                  <a:lnTo>
                    <a:pt x="14189" y="0"/>
                  </a:lnTo>
                  <a:lnTo>
                    <a:pt x="22617" y="231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465279" y="5791114"/>
              <a:ext cx="6666" cy="6666"/>
            </a:xfrm>
            <a:custGeom>
              <a:avLst/>
              <a:pathLst>
                <a:path w="6666" h="6666">
                  <a:moveTo>
                    <a:pt x="2288" y="0"/>
                  </a:moveTo>
                  <a:lnTo>
                    <a:pt x="0" y="6666"/>
                  </a:lnTo>
                  <a:lnTo>
                    <a:pt x="6666" y="66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483040" y="5784167"/>
              <a:ext cx="17103" cy="23193"/>
            </a:xfrm>
            <a:custGeom>
              <a:avLst/>
              <a:pathLst>
                <a:path w="17103" h="23193">
                  <a:moveTo>
                    <a:pt x="4856" y="3753"/>
                  </a:moveTo>
                  <a:lnTo>
                    <a:pt x="4856" y="10930"/>
                  </a:lnTo>
                  <a:lnTo>
                    <a:pt x="16724" y="10930"/>
                  </a:lnTo>
                  <a:lnTo>
                    <a:pt x="16724" y="14683"/>
                  </a:lnTo>
                  <a:lnTo>
                    <a:pt x="4856" y="14683"/>
                  </a:lnTo>
                  <a:lnTo>
                    <a:pt x="4856" y="23193"/>
                  </a:lnTo>
                  <a:lnTo>
                    <a:pt x="0" y="23193"/>
                  </a:lnTo>
                  <a:lnTo>
                    <a:pt x="0" y="0"/>
                  </a:lnTo>
                  <a:lnTo>
                    <a:pt x="17103" y="0"/>
                  </a:lnTo>
                  <a:lnTo>
                    <a:pt x="17103" y="375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503633" y="5784167"/>
              <a:ext cx="21399" cy="23193"/>
            </a:xfrm>
            <a:custGeom>
              <a:avLst/>
              <a:pathLst>
                <a:path w="21399" h="23193">
                  <a:moveTo>
                    <a:pt x="15934" y="23193"/>
                  </a:moveTo>
                  <a:lnTo>
                    <a:pt x="10551" y="14387"/>
                  </a:lnTo>
                  <a:lnTo>
                    <a:pt x="4856" y="14387"/>
                  </a:lnTo>
                  <a:lnTo>
                    <a:pt x="4856" y="23193"/>
                  </a:lnTo>
                  <a:lnTo>
                    <a:pt x="0" y="23193"/>
                  </a:lnTo>
                  <a:lnTo>
                    <a:pt x="0" y="0"/>
                  </a:lnTo>
                  <a:lnTo>
                    <a:pt x="11588" y="0"/>
                  </a:lnTo>
                  <a:lnTo>
                    <a:pt x="12017" y="4"/>
                  </a:lnTo>
                  <a:lnTo>
                    <a:pt x="12435" y="19"/>
                  </a:lnTo>
                  <a:lnTo>
                    <a:pt x="12842" y="44"/>
                  </a:lnTo>
                  <a:lnTo>
                    <a:pt x="13237" y="79"/>
                  </a:lnTo>
                  <a:lnTo>
                    <a:pt x="13621" y="123"/>
                  </a:lnTo>
                  <a:lnTo>
                    <a:pt x="13994" y="177"/>
                  </a:lnTo>
                  <a:lnTo>
                    <a:pt x="14356" y="241"/>
                  </a:lnTo>
                  <a:lnTo>
                    <a:pt x="14707" y="316"/>
                  </a:lnTo>
                  <a:lnTo>
                    <a:pt x="15046" y="400"/>
                  </a:lnTo>
                  <a:lnTo>
                    <a:pt x="15374" y="493"/>
                  </a:lnTo>
                  <a:lnTo>
                    <a:pt x="15695" y="593"/>
                  </a:lnTo>
                  <a:lnTo>
                    <a:pt x="16004" y="701"/>
                  </a:lnTo>
                  <a:lnTo>
                    <a:pt x="16303" y="818"/>
                  </a:lnTo>
                  <a:lnTo>
                    <a:pt x="16591" y="944"/>
                  </a:lnTo>
                  <a:lnTo>
                    <a:pt x="16868" y="1078"/>
                  </a:lnTo>
                  <a:lnTo>
                    <a:pt x="17134" y="1220"/>
                  </a:lnTo>
                  <a:lnTo>
                    <a:pt x="17390" y="1371"/>
                  </a:lnTo>
                  <a:lnTo>
                    <a:pt x="17634" y="1531"/>
                  </a:lnTo>
                  <a:lnTo>
                    <a:pt x="17868" y="1699"/>
                  </a:lnTo>
                  <a:lnTo>
                    <a:pt x="18090" y="1876"/>
                  </a:lnTo>
                  <a:lnTo>
                    <a:pt x="18302" y="2058"/>
                  </a:lnTo>
                  <a:lnTo>
                    <a:pt x="18503" y="2247"/>
                  </a:lnTo>
                  <a:lnTo>
                    <a:pt x="18692" y="2445"/>
                  </a:lnTo>
                  <a:lnTo>
                    <a:pt x="18870" y="2650"/>
                  </a:lnTo>
                  <a:lnTo>
                    <a:pt x="19037" y="2864"/>
                  </a:lnTo>
                  <a:lnTo>
                    <a:pt x="19193" y="3085"/>
                  </a:lnTo>
                  <a:lnTo>
                    <a:pt x="19337" y="3314"/>
                  </a:lnTo>
                  <a:lnTo>
                    <a:pt x="19471" y="3551"/>
                  </a:lnTo>
                  <a:lnTo>
                    <a:pt x="19593" y="3796"/>
                  </a:lnTo>
                  <a:lnTo>
                    <a:pt x="19704" y="4049"/>
                  </a:lnTo>
                  <a:lnTo>
                    <a:pt x="19807" y="4306"/>
                  </a:lnTo>
                  <a:lnTo>
                    <a:pt x="19899" y="4569"/>
                  </a:lnTo>
                  <a:lnTo>
                    <a:pt x="19981" y="4839"/>
                  </a:lnTo>
                  <a:lnTo>
                    <a:pt x="20051" y="5116"/>
                  </a:lnTo>
                  <a:lnTo>
                    <a:pt x="20111" y="5399"/>
                  </a:lnTo>
                  <a:lnTo>
                    <a:pt x="20160" y="5689"/>
                  </a:lnTo>
                  <a:lnTo>
                    <a:pt x="20198" y="5985"/>
                  </a:lnTo>
                  <a:lnTo>
                    <a:pt x="20225" y="6288"/>
                  </a:lnTo>
                  <a:lnTo>
                    <a:pt x="20241" y="6597"/>
                  </a:lnTo>
                  <a:lnTo>
                    <a:pt x="20247" y="6913"/>
                  </a:lnTo>
                  <a:lnTo>
                    <a:pt x="20243" y="7171"/>
                  </a:lnTo>
                  <a:lnTo>
                    <a:pt x="20231" y="7425"/>
                  </a:lnTo>
                  <a:lnTo>
                    <a:pt x="20211" y="7674"/>
                  </a:lnTo>
                  <a:lnTo>
                    <a:pt x="20184" y="7919"/>
                  </a:lnTo>
                  <a:lnTo>
                    <a:pt x="20148" y="8160"/>
                  </a:lnTo>
                  <a:lnTo>
                    <a:pt x="20105" y="8397"/>
                  </a:lnTo>
                  <a:lnTo>
                    <a:pt x="20053" y="8629"/>
                  </a:lnTo>
                  <a:lnTo>
                    <a:pt x="19994" y="8857"/>
                  </a:lnTo>
                  <a:lnTo>
                    <a:pt x="19927" y="9081"/>
                  </a:lnTo>
                  <a:lnTo>
                    <a:pt x="19852" y="9300"/>
                  </a:lnTo>
                  <a:lnTo>
                    <a:pt x="19773" y="9512"/>
                  </a:lnTo>
                  <a:lnTo>
                    <a:pt x="19688" y="9719"/>
                  </a:lnTo>
                  <a:lnTo>
                    <a:pt x="19596" y="9921"/>
                  </a:lnTo>
                  <a:lnTo>
                    <a:pt x="19499" y="10119"/>
                  </a:lnTo>
                  <a:lnTo>
                    <a:pt x="19395" y="10312"/>
                  </a:lnTo>
                  <a:lnTo>
                    <a:pt x="19285" y="10501"/>
                  </a:lnTo>
                  <a:lnTo>
                    <a:pt x="19168" y="10685"/>
                  </a:lnTo>
                  <a:lnTo>
                    <a:pt x="19046" y="10865"/>
                  </a:lnTo>
                  <a:lnTo>
                    <a:pt x="18917" y="11039"/>
                  </a:lnTo>
                  <a:lnTo>
                    <a:pt x="18782" y="11210"/>
                  </a:lnTo>
                  <a:lnTo>
                    <a:pt x="18644" y="11375"/>
                  </a:lnTo>
                  <a:lnTo>
                    <a:pt x="18501" y="11535"/>
                  </a:lnTo>
                  <a:lnTo>
                    <a:pt x="18353" y="11690"/>
                  </a:lnTo>
                  <a:lnTo>
                    <a:pt x="18200" y="11839"/>
                  </a:lnTo>
                  <a:lnTo>
                    <a:pt x="18041" y="11983"/>
                  </a:lnTo>
                  <a:lnTo>
                    <a:pt x="17877" y="12122"/>
                  </a:lnTo>
                  <a:lnTo>
                    <a:pt x="17708" y="12256"/>
                  </a:lnTo>
                  <a:lnTo>
                    <a:pt x="17533" y="12384"/>
                  </a:lnTo>
                  <a:lnTo>
                    <a:pt x="17354" y="12507"/>
                  </a:lnTo>
                  <a:lnTo>
                    <a:pt x="17169" y="12625"/>
                  </a:lnTo>
                  <a:lnTo>
                    <a:pt x="16979" y="12734"/>
                  </a:lnTo>
                  <a:lnTo>
                    <a:pt x="16787" y="12837"/>
                  </a:lnTo>
                  <a:lnTo>
                    <a:pt x="16591" y="12934"/>
                  </a:lnTo>
                  <a:lnTo>
                    <a:pt x="16392" y="13026"/>
                  </a:lnTo>
                  <a:lnTo>
                    <a:pt x="16189" y="13111"/>
                  </a:lnTo>
                  <a:lnTo>
                    <a:pt x="15983" y="13190"/>
                  </a:lnTo>
                  <a:lnTo>
                    <a:pt x="15774" y="13264"/>
                  </a:lnTo>
                  <a:lnTo>
                    <a:pt x="15562" y="13331"/>
                  </a:lnTo>
                  <a:lnTo>
                    <a:pt x="15346" y="13393"/>
                  </a:lnTo>
                  <a:lnTo>
                    <a:pt x="15127" y="13448"/>
                  </a:lnTo>
                  <a:lnTo>
                    <a:pt x="21399" y="231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508490" y="5787937"/>
              <a:ext cx="10502" cy="6847"/>
            </a:xfrm>
            <a:custGeom>
              <a:avLst/>
              <a:pathLst>
                <a:path w="10502" h="6847">
                  <a:moveTo>
                    <a:pt x="10502" y="3341"/>
                  </a:moveTo>
                  <a:lnTo>
                    <a:pt x="10491" y="3011"/>
                  </a:lnTo>
                  <a:lnTo>
                    <a:pt x="10457" y="2698"/>
                  </a:lnTo>
                  <a:lnTo>
                    <a:pt x="10401" y="2402"/>
                  </a:lnTo>
                  <a:lnTo>
                    <a:pt x="10323" y="2124"/>
                  </a:lnTo>
                  <a:lnTo>
                    <a:pt x="10222" y="1864"/>
                  </a:lnTo>
                  <a:lnTo>
                    <a:pt x="10099" y="1621"/>
                  </a:lnTo>
                  <a:lnTo>
                    <a:pt x="9953" y="1395"/>
                  </a:lnTo>
                  <a:lnTo>
                    <a:pt x="9785" y="1187"/>
                  </a:lnTo>
                  <a:lnTo>
                    <a:pt x="9595" y="996"/>
                  </a:lnTo>
                  <a:lnTo>
                    <a:pt x="9382" y="823"/>
                  </a:lnTo>
                  <a:lnTo>
                    <a:pt x="9152" y="666"/>
                  </a:lnTo>
                  <a:lnTo>
                    <a:pt x="8903" y="526"/>
                  </a:lnTo>
                  <a:lnTo>
                    <a:pt x="8635" y="403"/>
                  </a:lnTo>
                  <a:lnTo>
                    <a:pt x="8347" y="296"/>
                  </a:lnTo>
                  <a:lnTo>
                    <a:pt x="8041" y="205"/>
                  </a:lnTo>
                  <a:lnTo>
                    <a:pt x="7715" y="131"/>
                  </a:lnTo>
                  <a:lnTo>
                    <a:pt x="7371" y="74"/>
                  </a:lnTo>
                  <a:lnTo>
                    <a:pt x="7007" y="32"/>
                  </a:lnTo>
                  <a:lnTo>
                    <a:pt x="6624" y="8"/>
                  </a:lnTo>
                  <a:lnTo>
                    <a:pt x="6222" y="0"/>
                  </a:lnTo>
                  <a:lnTo>
                    <a:pt x="0" y="0"/>
                  </a:lnTo>
                  <a:lnTo>
                    <a:pt x="0" y="6847"/>
                  </a:lnTo>
                  <a:lnTo>
                    <a:pt x="6354" y="6847"/>
                  </a:lnTo>
                  <a:lnTo>
                    <a:pt x="6568" y="6845"/>
                  </a:lnTo>
                  <a:lnTo>
                    <a:pt x="6776" y="6838"/>
                  </a:lnTo>
                  <a:lnTo>
                    <a:pt x="6977" y="6825"/>
                  </a:lnTo>
                  <a:lnTo>
                    <a:pt x="7173" y="6808"/>
                  </a:lnTo>
                  <a:lnTo>
                    <a:pt x="7362" y="6786"/>
                  </a:lnTo>
                  <a:lnTo>
                    <a:pt x="7545" y="6758"/>
                  </a:lnTo>
                  <a:lnTo>
                    <a:pt x="7721" y="6726"/>
                  </a:lnTo>
                  <a:lnTo>
                    <a:pt x="7892" y="6689"/>
                  </a:lnTo>
                  <a:lnTo>
                    <a:pt x="8056" y="6647"/>
                  </a:lnTo>
                  <a:lnTo>
                    <a:pt x="8214" y="6600"/>
                  </a:lnTo>
                  <a:lnTo>
                    <a:pt x="8369" y="6546"/>
                  </a:lnTo>
                  <a:lnTo>
                    <a:pt x="8518" y="6487"/>
                  </a:lnTo>
                  <a:lnTo>
                    <a:pt x="8661" y="6425"/>
                  </a:lnTo>
                  <a:lnTo>
                    <a:pt x="8798" y="6358"/>
                  </a:lnTo>
                  <a:lnTo>
                    <a:pt x="10255" y="4757"/>
                  </a:lnTo>
                  <a:lnTo>
                    <a:pt x="10302" y="4627"/>
                  </a:lnTo>
                  <a:lnTo>
                    <a:pt x="10344" y="4495"/>
                  </a:lnTo>
                  <a:lnTo>
                    <a:pt x="10381" y="4360"/>
                  </a:lnTo>
                  <a:lnTo>
                    <a:pt x="10413" y="4222"/>
                  </a:lnTo>
                  <a:lnTo>
                    <a:pt x="10440" y="4082"/>
                  </a:lnTo>
                  <a:lnTo>
                    <a:pt x="10462" y="3939"/>
                  </a:lnTo>
                  <a:lnTo>
                    <a:pt x="10480" y="3793"/>
                  </a:lnTo>
                  <a:lnTo>
                    <a:pt x="10492" y="3645"/>
                  </a:lnTo>
                  <a:lnTo>
                    <a:pt x="10499" y="34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527980" y="5784167"/>
              <a:ext cx="4856" cy="23193"/>
            </a:xfrm>
            <a:custGeom>
              <a:avLst/>
              <a:pathLst>
                <a:path w="4856" h="23193">
                  <a:moveTo>
                    <a:pt x="0" y="23193"/>
                  </a:moveTo>
                  <a:lnTo>
                    <a:pt x="0" y="0"/>
                  </a:lnTo>
                  <a:lnTo>
                    <a:pt x="4856" y="0"/>
                  </a:lnTo>
                  <a:lnTo>
                    <a:pt x="4856" y="231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536474" y="5783821"/>
              <a:ext cx="22041" cy="23868"/>
            </a:xfrm>
            <a:custGeom>
              <a:avLst/>
              <a:pathLst>
                <a:path w="22041" h="23868">
                  <a:moveTo>
                    <a:pt x="11703" y="20049"/>
                  </a:moveTo>
                  <a:lnTo>
                    <a:pt x="11973" y="20046"/>
                  </a:lnTo>
                  <a:lnTo>
                    <a:pt x="12235" y="20034"/>
                  </a:lnTo>
                  <a:lnTo>
                    <a:pt x="12489" y="20015"/>
                  </a:lnTo>
                  <a:lnTo>
                    <a:pt x="12736" y="19989"/>
                  </a:lnTo>
                  <a:lnTo>
                    <a:pt x="12975" y="19955"/>
                  </a:lnTo>
                  <a:lnTo>
                    <a:pt x="13207" y="19913"/>
                  </a:lnTo>
                  <a:lnTo>
                    <a:pt x="13431" y="19864"/>
                  </a:lnTo>
                  <a:lnTo>
                    <a:pt x="13647" y="19807"/>
                  </a:lnTo>
                  <a:lnTo>
                    <a:pt x="13856" y="19743"/>
                  </a:lnTo>
                  <a:lnTo>
                    <a:pt x="14057" y="19671"/>
                  </a:lnTo>
                  <a:lnTo>
                    <a:pt x="14255" y="19589"/>
                  </a:lnTo>
                  <a:lnTo>
                    <a:pt x="14448" y="19503"/>
                  </a:lnTo>
                  <a:lnTo>
                    <a:pt x="14635" y="19413"/>
                  </a:lnTo>
                  <a:lnTo>
                    <a:pt x="14816" y="19318"/>
                  </a:lnTo>
                  <a:lnTo>
                    <a:pt x="14992" y="19218"/>
                  </a:lnTo>
                  <a:lnTo>
                    <a:pt x="15162" y="19114"/>
                  </a:lnTo>
                  <a:lnTo>
                    <a:pt x="15326" y="19005"/>
                  </a:lnTo>
                  <a:lnTo>
                    <a:pt x="15485" y="18891"/>
                  </a:lnTo>
                  <a:lnTo>
                    <a:pt x="15638" y="18773"/>
                  </a:lnTo>
                  <a:lnTo>
                    <a:pt x="15786" y="18650"/>
                  </a:lnTo>
                  <a:lnTo>
                    <a:pt x="15931" y="18523"/>
                  </a:lnTo>
                  <a:lnTo>
                    <a:pt x="16072" y="18393"/>
                  </a:lnTo>
                  <a:lnTo>
                    <a:pt x="16207" y="18260"/>
                  </a:lnTo>
                  <a:lnTo>
                    <a:pt x="16336" y="18123"/>
                  </a:lnTo>
                  <a:lnTo>
                    <a:pt x="16461" y="17983"/>
                  </a:lnTo>
                  <a:lnTo>
                    <a:pt x="16580" y="17840"/>
                  </a:lnTo>
                  <a:lnTo>
                    <a:pt x="16694" y="17694"/>
                  </a:lnTo>
                  <a:lnTo>
                    <a:pt x="16803" y="17544"/>
                  </a:lnTo>
                  <a:lnTo>
                    <a:pt x="16906" y="17391"/>
                  </a:lnTo>
                  <a:lnTo>
                    <a:pt x="17004" y="17234"/>
                  </a:lnTo>
                  <a:lnTo>
                    <a:pt x="17101" y="17076"/>
                  </a:lnTo>
                  <a:lnTo>
                    <a:pt x="17194" y="16918"/>
                  </a:lnTo>
                  <a:lnTo>
                    <a:pt x="17284" y="16759"/>
                  </a:lnTo>
                  <a:lnTo>
                    <a:pt x="17370" y="16600"/>
                  </a:lnTo>
                  <a:lnTo>
                    <a:pt x="17453" y="16440"/>
                  </a:lnTo>
                  <a:lnTo>
                    <a:pt x="17531" y="16280"/>
                  </a:lnTo>
                  <a:lnTo>
                    <a:pt x="17607" y="16120"/>
                  </a:lnTo>
                  <a:lnTo>
                    <a:pt x="17678" y="15960"/>
                  </a:lnTo>
                  <a:lnTo>
                    <a:pt x="17746" y="15799"/>
                  </a:lnTo>
                  <a:lnTo>
                    <a:pt x="17811" y="15638"/>
                  </a:lnTo>
                  <a:lnTo>
                    <a:pt x="22041" y="17234"/>
                  </a:lnTo>
                  <a:lnTo>
                    <a:pt x="21936" y="17484"/>
                  </a:lnTo>
                  <a:lnTo>
                    <a:pt x="21825" y="17733"/>
                  </a:lnTo>
                  <a:lnTo>
                    <a:pt x="21707" y="17981"/>
                  </a:lnTo>
                  <a:lnTo>
                    <a:pt x="21583" y="18227"/>
                  </a:lnTo>
                  <a:lnTo>
                    <a:pt x="21453" y="18473"/>
                  </a:lnTo>
                  <a:lnTo>
                    <a:pt x="21316" y="18718"/>
                  </a:lnTo>
                  <a:lnTo>
                    <a:pt x="21173" y="18962"/>
                  </a:lnTo>
                  <a:lnTo>
                    <a:pt x="21024" y="19205"/>
                  </a:lnTo>
                  <a:lnTo>
                    <a:pt x="20869" y="19446"/>
                  </a:lnTo>
                  <a:lnTo>
                    <a:pt x="20708" y="19687"/>
                  </a:lnTo>
                  <a:lnTo>
                    <a:pt x="20539" y="19925"/>
                  </a:lnTo>
                  <a:lnTo>
                    <a:pt x="20362" y="20157"/>
                  </a:lnTo>
                  <a:lnTo>
                    <a:pt x="20177" y="20383"/>
                  </a:lnTo>
                  <a:lnTo>
                    <a:pt x="19983" y="20604"/>
                  </a:lnTo>
                  <a:lnTo>
                    <a:pt x="19782" y="20819"/>
                  </a:lnTo>
                  <a:lnTo>
                    <a:pt x="19572" y="21028"/>
                  </a:lnTo>
                  <a:lnTo>
                    <a:pt x="19354" y="21232"/>
                  </a:lnTo>
                  <a:lnTo>
                    <a:pt x="19127" y="21431"/>
                  </a:lnTo>
                  <a:lnTo>
                    <a:pt x="18893" y="21624"/>
                  </a:lnTo>
                  <a:lnTo>
                    <a:pt x="18650" y="21811"/>
                  </a:lnTo>
                  <a:lnTo>
                    <a:pt x="18398" y="21992"/>
                  </a:lnTo>
                  <a:lnTo>
                    <a:pt x="18137" y="22166"/>
                  </a:lnTo>
                  <a:lnTo>
                    <a:pt x="17866" y="22333"/>
                  </a:lnTo>
                  <a:lnTo>
                    <a:pt x="17586" y="22493"/>
                  </a:lnTo>
                  <a:lnTo>
                    <a:pt x="17296" y="22646"/>
                  </a:lnTo>
                  <a:lnTo>
                    <a:pt x="16997" y="22792"/>
                  </a:lnTo>
                  <a:lnTo>
                    <a:pt x="16688" y="22932"/>
                  </a:lnTo>
                  <a:lnTo>
                    <a:pt x="16369" y="23064"/>
                  </a:lnTo>
                  <a:lnTo>
                    <a:pt x="16041" y="23190"/>
                  </a:lnTo>
                  <a:lnTo>
                    <a:pt x="15704" y="23309"/>
                  </a:lnTo>
                  <a:lnTo>
                    <a:pt x="15358" y="23415"/>
                  </a:lnTo>
                  <a:lnTo>
                    <a:pt x="15001" y="23510"/>
                  </a:lnTo>
                  <a:lnTo>
                    <a:pt x="14631" y="23594"/>
                  </a:lnTo>
                  <a:lnTo>
                    <a:pt x="14250" y="23667"/>
                  </a:lnTo>
                  <a:lnTo>
                    <a:pt x="13856" y="23728"/>
                  </a:lnTo>
                  <a:lnTo>
                    <a:pt x="13450" y="23779"/>
                  </a:lnTo>
                  <a:lnTo>
                    <a:pt x="13031" y="23818"/>
                  </a:lnTo>
                  <a:lnTo>
                    <a:pt x="12601" y="23846"/>
                  </a:lnTo>
                  <a:lnTo>
                    <a:pt x="12158" y="23863"/>
                  </a:lnTo>
                  <a:lnTo>
                    <a:pt x="11703" y="23868"/>
                  </a:lnTo>
                  <a:lnTo>
                    <a:pt x="11109" y="23859"/>
                  </a:lnTo>
                  <a:lnTo>
                    <a:pt x="10531" y="23833"/>
                  </a:lnTo>
                  <a:lnTo>
                    <a:pt x="9969" y="23788"/>
                  </a:lnTo>
                  <a:lnTo>
                    <a:pt x="9423" y="23726"/>
                  </a:lnTo>
                  <a:lnTo>
                    <a:pt x="8893" y="23646"/>
                  </a:lnTo>
                  <a:lnTo>
                    <a:pt x="8379" y="23548"/>
                  </a:lnTo>
                  <a:lnTo>
                    <a:pt x="7881" y="23433"/>
                  </a:lnTo>
                  <a:lnTo>
                    <a:pt x="7400" y="23299"/>
                  </a:lnTo>
                  <a:lnTo>
                    <a:pt x="6934" y="23148"/>
                  </a:lnTo>
                  <a:lnTo>
                    <a:pt x="6485" y="22979"/>
                  </a:lnTo>
                  <a:lnTo>
                    <a:pt x="6052" y="22791"/>
                  </a:lnTo>
                  <a:lnTo>
                    <a:pt x="5633" y="22590"/>
                  </a:lnTo>
                  <a:lnTo>
                    <a:pt x="5230" y="22374"/>
                  </a:lnTo>
                  <a:lnTo>
                    <a:pt x="4842" y="22145"/>
                  </a:lnTo>
                  <a:lnTo>
                    <a:pt x="4469" y="21901"/>
                  </a:lnTo>
                  <a:lnTo>
                    <a:pt x="4111" y="21644"/>
                  </a:lnTo>
                  <a:lnTo>
                    <a:pt x="3768" y="21373"/>
                  </a:lnTo>
                  <a:lnTo>
                    <a:pt x="3441" y="21088"/>
                  </a:lnTo>
                  <a:lnTo>
                    <a:pt x="3128" y="20790"/>
                  </a:lnTo>
                  <a:lnTo>
                    <a:pt x="2831" y="20477"/>
                  </a:lnTo>
                  <a:lnTo>
                    <a:pt x="2552" y="20149"/>
                  </a:lnTo>
                  <a:lnTo>
                    <a:pt x="2287" y="19808"/>
                  </a:lnTo>
                  <a:lnTo>
                    <a:pt x="2037" y="19456"/>
                  </a:lnTo>
                  <a:lnTo>
                    <a:pt x="1801" y="19092"/>
                  </a:lnTo>
                  <a:lnTo>
                    <a:pt x="1580" y="18716"/>
                  </a:lnTo>
                  <a:lnTo>
                    <a:pt x="1373" y="18328"/>
                  </a:lnTo>
                  <a:lnTo>
                    <a:pt x="1181" y="17928"/>
                  </a:lnTo>
                  <a:lnTo>
                    <a:pt x="1003" y="17517"/>
                  </a:lnTo>
                  <a:lnTo>
                    <a:pt x="840" y="17094"/>
                  </a:lnTo>
                  <a:lnTo>
                    <a:pt x="691" y="16658"/>
                  </a:lnTo>
                  <a:lnTo>
                    <a:pt x="560" y="16213"/>
                  </a:lnTo>
                  <a:lnTo>
                    <a:pt x="442" y="15760"/>
                  </a:lnTo>
                  <a:lnTo>
                    <a:pt x="338" y="15298"/>
                  </a:lnTo>
                  <a:lnTo>
                    <a:pt x="248" y="14828"/>
                  </a:lnTo>
                  <a:lnTo>
                    <a:pt x="172" y="14350"/>
                  </a:lnTo>
                  <a:lnTo>
                    <a:pt x="110" y="13863"/>
                  </a:lnTo>
                  <a:lnTo>
                    <a:pt x="62" y="13369"/>
                  </a:lnTo>
                  <a:lnTo>
                    <a:pt x="27" y="12866"/>
                  </a:lnTo>
                  <a:lnTo>
                    <a:pt x="6" y="12355"/>
                  </a:lnTo>
                  <a:lnTo>
                    <a:pt x="0" y="11835"/>
                  </a:lnTo>
                  <a:lnTo>
                    <a:pt x="6" y="11297"/>
                  </a:lnTo>
                  <a:lnTo>
                    <a:pt x="27" y="10770"/>
                  </a:lnTo>
                  <a:lnTo>
                    <a:pt x="62" y="10253"/>
                  </a:lnTo>
                  <a:lnTo>
                    <a:pt x="110" y="9747"/>
                  </a:lnTo>
                  <a:lnTo>
                    <a:pt x="172" y="9251"/>
                  </a:lnTo>
                  <a:lnTo>
                    <a:pt x="248" y="8765"/>
                  </a:lnTo>
                  <a:lnTo>
                    <a:pt x="338" y="8291"/>
                  </a:lnTo>
                  <a:lnTo>
                    <a:pt x="442" y="7827"/>
                  </a:lnTo>
                  <a:lnTo>
                    <a:pt x="560" y="7373"/>
                  </a:lnTo>
                  <a:lnTo>
                    <a:pt x="691" y="6930"/>
                  </a:lnTo>
                  <a:lnTo>
                    <a:pt x="840" y="6498"/>
                  </a:lnTo>
                  <a:lnTo>
                    <a:pt x="1002" y="6080"/>
                  </a:lnTo>
                  <a:lnTo>
                    <a:pt x="1179" y="5675"/>
                  </a:lnTo>
                  <a:lnTo>
                    <a:pt x="1370" y="5284"/>
                  </a:lnTo>
                  <a:lnTo>
                    <a:pt x="1576" y="4905"/>
                  </a:lnTo>
                  <a:lnTo>
                    <a:pt x="1795" y="4540"/>
                  </a:lnTo>
                  <a:lnTo>
                    <a:pt x="2029" y="4187"/>
                  </a:lnTo>
                  <a:lnTo>
                    <a:pt x="2276" y="3848"/>
                  </a:lnTo>
                  <a:lnTo>
                    <a:pt x="2538" y="3522"/>
                  </a:lnTo>
                  <a:lnTo>
                    <a:pt x="2814" y="3209"/>
                  </a:lnTo>
                  <a:lnTo>
                    <a:pt x="3105" y="2907"/>
                  </a:lnTo>
                  <a:lnTo>
                    <a:pt x="3410" y="2619"/>
                  </a:lnTo>
                  <a:lnTo>
                    <a:pt x="3730" y="2346"/>
                  </a:lnTo>
                  <a:lnTo>
                    <a:pt x="4065" y="2087"/>
                  </a:lnTo>
                  <a:lnTo>
                    <a:pt x="4415" y="1843"/>
                  </a:lnTo>
                  <a:lnTo>
                    <a:pt x="4780" y="1613"/>
                  </a:lnTo>
                  <a:lnTo>
                    <a:pt x="5159" y="1398"/>
                  </a:lnTo>
                  <a:lnTo>
                    <a:pt x="5554" y="1197"/>
                  </a:lnTo>
                  <a:lnTo>
                    <a:pt x="5963" y="1011"/>
                  </a:lnTo>
                  <a:lnTo>
                    <a:pt x="6386" y="839"/>
                  </a:lnTo>
                  <a:lnTo>
                    <a:pt x="6829" y="680"/>
                  </a:lnTo>
                  <a:lnTo>
                    <a:pt x="7286" y="537"/>
                  </a:lnTo>
                  <a:lnTo>
                    <a:pt x="7758" y="411"/>
                  </a:lnTo>
                  <a:lnTo>
                    <a:pt x="8246" y="302"/>
                  </a:lnTo>
                  <a:lnTo>
                    <a:pt x="8749" y="209"/>
                  </a:lnTo>
                  <a:lnTo>
                    <a:pt x="9267" y="134"/>
                  </a:lnTo>
                  <a:lnTo>
                    <a:pt x="9800" y="75"/>
                  </a:lnTo>
                  <a:lnTo>
                    <a:pt x="10348" y="33"/>
                  </a:lnTo>
                  <a:lnTo>
                    <a:pt x="10911" y="8"/>
                  </a:lnTo>
                  <a:lnTo>
                    <a:pt x="11489" y="0"/>
                  </a:lnTo>
                  <a:lnTo>
                    <a:pt x="11938" y="4"/>
                  </a:lnTo>
                  <a:lnTo>
                    <a:pt x="12375" y="19"/>
                  </a:lnTo>
                  <a:lnTo>
                    <a:pt x="12801" y="42"/>
                  </a:lnTo>
                  <a:lnTo>
                    <a:pt x="13215" y="76"/>
                  </a:lnTo>
                  <a:lnTo>
                    <a:pt x="13617" y="119"/>
                  </a:lnTo>
                  <a:lnTo>
                    <a:pt x="14008" y="171"/>
                  </a:lnTo>
                  <a:lnTo>
                    <a:pt x="14387" y="233"/>
                  </a:lnTo>
                  <a:lnTo>
                    <a:pt x="14755" y="305"/>
                  </a:lnTo>
                  <a:lnTo>
                    <a:pt x="15112" y="386"/>
                  </a:lnTo>
                  <a:lnTo>
                    <a:pt x="15457" y="477"/>
                  </a:lnTo>
                  <a:lnTo>
                    <a:pt x="15794" y="576"/>
                  </a:lnTo>
                  <a:lnTo>
                    <a:pt x="16122" y="684"/>
                  </a:lnTo>
                  <a:lnTo>
                    <a:pt x="16441" y="799"/>
                  </a:lnTo>
                  <a:lnTo>
                    <a:pt x="16750" y="922"/>
                  </a:lnTo>
                  <a:lnTo>
                    <a:pt x="17049" y="1053"/>
                  </a:lnTo>
                  <a:lnTo>
                    <a:pt x="17339" y="1192"/>
                  </a:lnTo>
                  <a:lnTo>
                    <a:pt x="17619" y="1339"/>
                  </a:lnTo>
                  <a:lnTo>
                    <a:pt x="17890" y="1494"/>
                  </a:lnTo>
                  <a:lnTo>
                    <a:pt x="18152" y="1656"/>
                  </a:lnTo>
                  <a:lnTo>
                    <a:pt x="18403" y="1827"/>
                  </a:lnTo>
                  <a:lnTo>
                    <a:pt x="18649" y="2001"/>
                  </a:lnTo>
                  <a:lnTo>
                    <a:pt x="18886" y="2182"/>
                  </a:lnTo>
                  <a:lnTo>
                    <a:pt x="19114" y="2370"/>
                  </a:lnTo>
                  <a:lnTo>
                    <a:pt x="19333" y="2564"/>
                  </a:lnTo>
                  <a:lnTo>
                    <a:pt x="19543" y="2765"/>
                  </a:lnTo>
                  <a:lnTo>
                    <a:pt x="19744" y="2972"/>
                  </a:lnTo>
                  <a:lnTo>
                    <a:pt x="19937" y="3186"/>
                  </a:lnTo>
                  <a:lnTo>
                    <a:pt x="20120" y="3407"/>
                  </a:lnTo>
                  <a:lnTo>
                    <a:pt x="20295" y="3634"/>
                  </a:lnTo>
                  <a:lnTo>
                    <a:pt x="20461" y="3868"/>
                  </a:lnTo>
                  <a:lnTo>
                    <a:pt x="20622" y="4104"/>
                  </a:lnTo>
                  <a:lnTo>
                    <a:pt x="20776" y="4345"/>
                  </a:lnTo>
                  <a:lnTo>
                    <a:pt x="20922" y="4591"/>
                  </a:lnTo>
                  <a:lnTo>
                    <a:pt x="21061" y="4842"/>
                  </a:lnTo>
                  <a:lnTo>
                    <a:pt x="21193" y="5098"/>
                  </a:lnTo>
                  <a:lnTo>
                    <a:pt x="21318" y="5359"/>
                  </a:lnTo>
                  <a:lnTo>
                    <a:pt x="21436" y="5625"/>
                  </a:lnTo>
                  <a:lnTo>
                    <a:pt x="21546" y="5896"/>
                  </a:lnTo>
                  <a:lnTo>
                    <a:pt x="21649" y="6172"/>
                  </a:lnTo>
                  <a:lnTo>
                    <a:pt x="21745" y="6452"/>
                  </a:lnTo>
                  <a:lnTo>
                    <a:pt x="17465" y="7621"/>
                  </a:lnTo>
                  <a:lnTo>
                    <a:pt x="17416" y="7474"/>
                  </a:lnTo>
                  <a:lnTo>
                    <a:pt x="17363" y="7327"/>
                  </a:lnTo>
                  <a:lnTo>
                    <a:pt x="17304" y="7183"/>
                  </a:lnTo>
                  <a:lnTo>
                    <a:pt x="17241" y="7039"/>
                  </a:lnTo>
                  <a:lnTo>
                    <a:pt x="17173" y="6897"/>
                  </a:lnTo>
                  <a:lnTo>
                    <a:pt x="17099" y="6756"/>
                  </a:lnTo>
                  <a:lnTo>
                    <a:pt x="17021" y="6616"/>
                  </a:lnTo>
                  <a:lnTo>
                    <a:pt x="16938" y="6478"/>
                  </a:lnTo>
                  <a:lnTo>
                    <a:pt x="16850" y="6341"/>
                  </a:lnTo>
                  <a:lnTo>
                    <a:pt x="16757" y="6205"/>
                  </a:lnTo>
                  <a:lnTo>
                    <a:pt x="16659" y="6069"/>
                  </a:lnTo>
                  <a:lnTo>
                    <a:pt x="16556" y="5935"/>
                  </a:lnTo>
                  <a:lnTo>
                    <a:pt x="16089" y="5435"/>
                  </a:lnTo>
                  <a:lnTo>
                    <a:pt x="15960" y="5318"/>
                  </a:lnTo>
                  <a:lnTo>
                    <a:pt x="15825" y="5205"/>
                  </a:lnTo>
                  <a:lnTo>
                    <a:pt x="15684" y="5094"/>
                  </a:lnTo>
                  <a:lnTo>
                    <a:pt x="15539" y="4987"/>
                  </a:lnTo>
                  <a:lnTo>
                    <a:pt x="15391" y="4884"/>
                  </a:lnTo>
                  <a:lnTo>
                    <a:pt x="15239" y="4785"/>
                  </a:lnTo>
                  <a:lnTo>
                    <a:pt x="15081" y="4690"/>
                  </a:lnTo>
                  <a:lnTo>
                    <a:pt x="14917" y="4600"/>
                  </a:lnTo>
                  <a:lnTo>
                    <a:pt x="14749" y="4514"/>
                  </a:lnTo>
                  <a:lnTo>
                    <a:pt x="14575" y="4432"/>
                  </a:lnTo>
                  <a:lnTo>
                    <a:pt x="14396" y="4355"/>
                  </a:lnTo>
                  <a:lnTo>
                    <a:pt x="14212" y="4281"/>
                  </a:lnTo>
                  <a:lnTo>
                    <a:pt x="14022" y="4212"/>
                  </a:lnTo>
                  <a:lnTo>
                    <a:pt x="13827" y="4148"/>
                  </a:lnTo>
                  <a:lnTo>
                    <a:pt x="13627" y="4085"/>
                  </a:lnTo>
                  <a:lnTo>
                    <a:pt x="13421" y="4029"/>
                  </a:lnTo>
                  <a:lnTo>
                    <a:pt x="13211" y="3980"/>
                  </a:lnTo>
                  <a:lnTo>
                    <a:pt x="12995" y="3937"/>
                  </a:lnTo>
                  <a:lnTo>
                    <a:pt x="12773" y="3901"/>
                  </a:lnTo>
                  <a:lnTo>
                    <a:pt x="12547" y="3871"/>
                  </a:lnTo>
                  <a:lnTo>
                    <a:pt x="12315" y="3848"/>
                  </a:lnTo>
                  <a:lnTo>
                    <a:pt x="12078" y="3832"/>
                  </a:lnTo>
                  <a:lnTo>
                    <a:pt x="11836" y="3822"/>
                  </a:lnTo>
                  <a:lnTo>
                    <a:pt x="11588" y="3819"/>
                  </a:lnTo>
                  <a:lnTo>
                    <a:pt x="11241" y="3824"/>
                  </a:lnTo>
                  <a:lnTo>
                    <a:pt x="10903" y="3842"/>
                  </a:lnTo>
                  <a:lnTo>
                    <a:pt x="10576" y="3870"/>
                  </a:lnTo>
                  <a:lnTo>
                    <a:pt x="10258" y="3911"/>
                  </a:lnTo>
                  <a:lnTo>
                    <a:pt x="9950" y="3963"/>
                  </a:lnTo>
                  <a:lnTo>
                    <a:pt x="9652" y="4026"/>
                  </a:lnTo>
                  <a:lnTo>
                    <a:pt x="9364" y="4101"/>
                  </a:lnTo>
                  <a:lnTo>
                    <a:pt x="9086" y="4187"/>
                  </a:lnTo>
                  <a:lnTo>
                    <a:pt x="8818" y="4285"/>
                  </a:lnTo>
                  <a:lnTo>
                    <a:pt x="8559" y="4395"/>
                  </a:lnTo>
                  <a:lnTo>
                    <a:pt x="8310" y="4512"/>
                  </a:lnTo>
                  <a:lnTo>
                    <a:pt x="8070" y="4638"/>
                  </a:lnTo>
                  <a:lnTo>
                    <a:pt x="7839" y="4775"/>
                  </a:lnTo>
                  <a:lnTo>
                    <a:pt x="7616" y="4921"/>
                  </a:lnTo>
                  <a:lnTo>
                    <a:pt x="7403" y="5078"/>
                  </a:lnTo>
                  <a:lnTo>
                    <a:pt x="7198" y="5244"/>
                  </a:lnTo>
                  <a:lnTo>
                    <a:pt x="7003" y="5420"/>
                  </a:lnTo>
                  <a:lnTo>
                    <a:pt x="6816" y="5606"/>
                  </a:lnTo>
                  <a:lnTo>
                    <a:pt x="6638" y="5802"/>
                  </a:lnTo>
                  <a:lnTo>
                    <a:pt x="6469" y="6008"/>
                  </a:lnTo>
                  <a:lnTo>
                    <a:pt x="6312" y="6223"/>
                  </a:lnTo>
                  <a:lnTo>
                    <a:pt x="6163" y="6446"/>
                  </a:lnTo>
                  <a:lnTo>
                    <a:pt x="6022" y="6678"/>
                  </a:lnTo>
                  <a:lnTo>
                    <a:pt x="5889" y="6919"/>
                  </a:lnTo>
                  <a:lnTo>
                    <a:pt x="5765" y="7168"/>
                  </a:lnTo>
                  <a:lnTo>
                    <a:pt x="5649" y="7426"/>
                  </a:lnTo>
                  <a:lnTo>
                    <a:pt x="5541" y="7693"/>
                  </a:lnTo>
                  <a:lnTo>
                    <a:pt x="5442" y="7967"/>
                  </a:lnTo>
                  <a:lnTo>
                    <a:pt x="5350" y="8251"/>
                  </a:lnTo>
                  <a:lnTo>
                    <a:pt x="5267" y="8543"/>
                  </a:lnTo>
                  <a:lnTo>
                    <a:pt x="5195" y="8840"/>
                  </a:lnTo>
                  <a:lnTo>
                    <a:pt x="5131" y="9143"/>
                  </a:lnTo>
                  <a:lnTo>
                    <a:pt x="5074" y="9455"/>
                  </a:lnTo>
                  <a:lnTo>
                    <a:pt x="5025" y="9773"/>
                  </a:lnTo>
                  <a:lnTo>
                    <a:pt x="4983" y="10098"/>
                  </a:lnTo>
                  <a:lnTo>
                    <a:pt x="4949" y="10431"/>
                  </a:lnTo>
                  <a:lnTo>
                    <a:pt x="4923" y="10771"/>
                  </a:lnTo>
                  <a:lnTo>
                    <a:pt x="4904" y="11119"/>
                  </a:lnTo>
                  <a:lnTo>
                    <a:pt x="4892" y="11473"/>
                  </a:lnTo>
                  <a:lnTo>
                    <a:pt x="4888" y="11835"/>
                  </a:lnTo>
                  <a:lnTo>
                    <a:pt x="4892" y="12194"/>
                  </a:lnTo>
                  <a:lnTo>
                    <a:pt x="4904" y="12548"/>
                  </a:lnTo>
                  <a:lnTo>
                    <a:pt x="4923" y="12895"/>
                  </a:lnTo>
                  <a:lnTo>
                    <a:pt x="4949" y="13236"/>
                  </a:lnTo>
                  <a:lnTo>
                    <a:pt x="4983" y="13572"/>
                  </a:lnTo>
                  <a:lnTo>
                    <a:pt x="5025" y="13901"/>
                  </a:lnTo>
                  <a:lnTo>
                    <a:pt x="5074" y="14225"/>
                  </a:lnTo>
                  <a:lnTo>
                    <a:pt x="5131" y="14543"/>
                  </a:lnTo>
                  <a:lnTo>
                    <a:pt x="5195" y="14854"/>
                  </a:lnTo>
                  <a:lnTo>
                    <a:pt x="5267" y="15160"/>
                  </a:lnTo>
                  <a:lnTo>
                    <a:pt x="5350" y="15456"/>
                  </a:lnTo>
                  <a:lnTo>
                    <a:pt x="5442" y="15743"/>
                  </a:lnTo>
                  <a:lnTo>
                    <a:pt x="5543" y="16022"/>
                  </a:lnTo>
                  <a:lnTo>
                    <a:pt x="5652" y="16293"/>
                  </a:lnTo>
                  <a:lnTo>
                    <a:pt x="5769" y="16555"/>
                  </a:lnTo>
                  <a:lnTo>
                    <a:pt x="5895" y="16810"/>
                  </a:lnTo>
                  <a:lnTo>
                    <a:pt x="6030" y="17056"/>
                  </a:lnTo>
                  <a:lnTo>
                    <a:pt x="6173" y="17294"/>
                  </a:lnTo>
                  <a:lnTo>
                    <a:pt x="6325" y="17523"/>
                  </a:lnTo>
                  <a:lnTo>
                    <a:pt x="6485" y="17745"/>
                  </a:lnTo>
                  <a:lnTo>
                    <a:pt x="6654" y="17957"/>
                  </a:lnTo>
                  <a:lnTo>
                    <a:pt x="6833" y="18160"/>
                  </a:lnTo>
                  <a:lnTo>
                    <a:pt x="7021" y="18354"/>
                  </a:lnTo>
                  <a:lnTo>
                    <a:pt x="7217" y="18538"/>
                  </a:lnTo>
                  <a:lnTo>
                    <a:pt x="7424" y="18712"/>
                  </a:lnTo>
                  <a:lnTo>
                    <a:pt x="7639" y="18877"/>
                  </a:lnTo>
                  <a:lnTo>
                    <a:pt x="7863" y="19032"/>
                  </a:lnTo>
                  <a:lnTo>
                    <a:pt x="8097" y="19178"/>
                  </a:lnTo>
                  <a:lnTo>
                    <a:pt x="8340" y="19314"/>
                  </a:lnTo>
                  <a:lnTo>
                    <a:pt x="8592" y="19440"/>
                  </a:lnTo>
                  <a:lnTo>
                    <a:pt x="8857" y="19556"/>
                  </a:lnTo>
                  <a:lnTo>
                    <a:pt x="9133" y="19660"/>
                  </a:lnTo>
                  <a:lnTo>
                    <a:pt x="9418" y="19751"/>
                  </a:lnTo>
                  <a:lnTo>
                    <a:pt x="9714" y="19830"/>
                  </a:lnTo>
                  <a:lnTo>
                    <a:pt x="10020" y="19897"/>
                  </a:lnTo>
                  <a:lnTo>
                    <a:pt x="10337" y="19952"/>
                  </a:lnTo>
                  <a:lnTo>
                    <a:pt x="10663" y="19995"/>
                  </a:lnTo>
                  <a:lnTo>
                    <a:pt x="11000" y="20025"/>
                  </a:lnTo>
                  <a:lnTo>
                    <a:pt x="11346" y="2004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560277" y="5784167"/>
              <a:ext cx="22617" cy="23193"/>
            </a:xfrm>
            <a:custGeom>
              <a:avLst/>
              <a:pathLst>
                <a:path w="22617" h="23193">
                  <a:moveTo>
                    <a:pt x="17811" y="23193"/>
                  </a:moveTo>
                  <a:lnTo>
                    <a:pt x="15753" y="17267"/>
                  </a:lnTo>
                  <a:lnTo>
                    <a:pt x="6913" y="17267"/>
                  </a:lnTo>
                  <a:lnTo>
                    <a:pt x="4856" y="23193"/>
                  </a:lnTo>
                  <a:lnTo>
                    <a:pt x="0" y="23193"/>
                  </a:lnTo>
                  <a:lnTo>
                    <a:pt x="8461" y="0"/>
                  </a:lnTo>
                  <a:lnTo>
                    <a:pt x="14189" y="0"/>
                  </a:lnTo>
                  <a:lnTo>
                    <a:pt x="22617" y="2319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568277" y="5791114"/>
              <a:ext cx="6666" cy="6666"/>
            </a:xfrm>
            <a:custGeom>
              <a:avLst/>
              <a:pathLst>
                <a:path w="6666" h="6666">
                  <a:moveTo>
                    <a:pt x="2288" y="0"/>
                  </a:moveTo>
                  <a:lnTo>
                    <a:pt x="0" y="6666"/>
                  </a:lnTo>
                  <a:lnTo>
                    <a:pt x="6666" y="66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720630" y="424714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815514" y="424714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835773" y="426297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926837" y="4248579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5020903" y="424857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5114013" y="4248579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5253713" y="4248579"/>
              <a:ext cx="90245" cy="96111"/>
            </a:xfrm>
            <a:custGeom>
              <a:avLst/>
              <a:pathLst>
                <a:path w="90245" h="96111">
                  <a:moveTo>
                    <a:pt x="66507" y="96111"/>
                  </a:moveTo>
                  <a:lnTo>
                    <a:pt x="31991" y="51978"/>
                  </a:lnTo>
                  <a:lnTo>
                    <a:pt x="20122" y="61050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43588"/>
                  </a:lnTo>
                  <a:lnTo>
                    <a:pt x="63437" y="0"/>
                  </a:lnTo>
                  <a:lnTo>
                    <a:pt x="86903" y="0"/>
                  </a:lnTo>
                  <a:lnTo>
                    <a:pt x="45839" y="40654"/>
                  </a:lnTo>
                  <a:lnTo>
                    <a:pt x="90245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5350985" y="424714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5371244" y="426297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5463263" y="424857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5483386" y="426420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5564150" y="424857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5651463" y="4248579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5684614" y="4263719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356772" y="3165040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455271" y="3166473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475394" y="3182093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542584" y="3166473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575735" y="3181613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649337" y="3166473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688150" y="3166473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457264" y="5860930"/>
              <a:ext cx="17166" cy="20286"/>
            </a:xfrm>
            <a:custGeom>
              <a:avLst/>
              <a:pathLst>
                <a:path w="17166" h="20286">
                  <a:moveTo>
                    <a:pt x="17166" y="14326"/>
                  </a:moveTo>
                  <a:lnTo>
                    <a:pt x="17161" y="14592"/>
                  </a:lnTo>
                  <a:lnTo>
                    <a:pt x="17147" y="14854"/>
                  </a:lnTo>
                  <a:lnTo>
                    <a:pt x="17122" y="15111"/>
                  </a:lnTo>
                  <a:lnTo>
                    <a:pt x="17088" y="15363"/>
                  </a:lnTo>
                  <a:lnTo>
                    <a:pt x="17044" y="15610"/>
                  </a:lnTo>
                  <a:lnTo>
                    <a:pt x="16990" y="15852"/>
                  </a:lnTo>
                  <a:lnTo>
                    <a:pt x="16926" y="16090"/>
                  </a:lnTo>
                  <a:lnTo>
                    <a:pt x="16853" y="16323"/>
                  </a:lnTo>
                  <a:lnTo>
                    <a:pt x="16770" y="16551"/>
                  </a:lnTo>
                  <a:lnTo>
                    <a:pt x="16677" y="16774"/>
                  </a:lnTo>
                  <a:lnTo>
                    <a:pt x="16573" y="16990"/>
                  </a:lnTo>
                  <a:lnTo>
                    <a:pt x="16459" y="17199"/>
                  </a:lnTo>
                  <a:lnTo>
                    <a:pt x="16334" y="17402"/>
                  </a:lnTo>
                  <a:lnTo>
                    <a:pt x="16198" y="17598"/>
                  </a:lnTo>
                  <a:lnTo>
                    <a:pt x="16050" y="17789"/>
                  </a:lnTo>
                  <a:lnTo>
                    <a:pt x="15893" y="17973"/>
                  </a:lnTo>
                  <a:lnTo>
                    <a:pt x="15724" y="18151"/>
                  </a:lnTo>
                  <a:lnTo>
                    <a:pt x="15544" y="18324"/>
                  </a:lnTo>
                  <a:lnTo>
                    <a:pt x="15353" y="18489"/>
                  </a:lnTo>
                  <a:lnTo>
                    <a:pt x="15152" y="18649"/>
                  </a:lnTo>
                  <a:lnTo>
                    <a:pt x="14941" y="18802"/>
                  </a:lnTo>
                  <a:lnTo>
                    <a:pt x="14720" y="18949"/>
                  </a:lnTo>
                  <a:lnTo>
                    <a:pt x="14486" y="19088"/>
                  </a:lnTo>
                  <a:lnTo>
                    <a:pt x="14240" y="19220"/>
                  </a:lnTo>
                  <a:lnTo>
                    <a:pt x="13983" y="19345"/>
                  </a:lnTo>
                  <a:lnTo>
                    <a:pt x="13714" y="19464"/>
                  </a:lnTo>
                  <a:lnTo>
                    <a:pt x="13434" y="19575"/>
                  </a:lnTo>
                  <a:lnTo>
                    <a:pt x="13141" y="19679"/>
                  </a:lnTo>
                  <a:lnTo>
                    <a:pt x="12837" y="19776"/>
                  </a:lnTo>
                  <a:lnTo>
                    <a:pt x="12521" y="19866"/>
                  </a:lnTo>
                  <a:lnTo>
                    <a:pt x="12196" y="19946"/>
                  </a:lnTo>
                  <a:lnTo>
                    <a:pt x="11859" y="20018"/>
                  </a:lnTo>
                  <a:lnTo>
                    <a:pt x="11509" y="20081"/>
                  </a:lnTo>
                  <a:lnTo>
                    <a:pt x="11147" y="20135"/>
                  </a:lnTo>
                  <a:lnTo>
                    <a:pt x="10772" y="20181"/>
                  </a:lnTo>
                  <a:lnTo>
                    <a:pt x="10386" y="20219"/>
                  </a:lnTo>
                  <a:lnTo>
                    <a:pt x="9987" y="20248"/>
                  </a:lnTo>
                  <a:lnTo>
                    <a:pt x="9575" y="20269"/>
                  </a:lnTo>
                  <a:lnTo>
                    <a:pt x="9152" y="20282"/>
                  </a:lnTo>
                  <a:lnTo>
                    <a:pt x="8716" y="20286"/>
                  </a:lnTo>
                  <a:lnTo>
                    <a:pt x="8329" y="20283"/>
                  </a:lnTo>
                  <a:lnTo>
                    <a:pt x="7951" y="20272"/>
                  </a:lnTo>
                  <a:lnTo>
                    <a:pt x="7582" y="20255"/>
                  </a:lnTo>
                  <a:lnTo>
                    <a:pt x="7223" y="20230"/>
                  </a:lnTo>
                  <a:lnTo>
                    <a:pt x="6872" y="20199"/>
                  </a:lnTo>
                  <a:lnTo>
                    <a:pt x="6532" y="20160"/>
                  </a:lnTo>
                  <a:lnTo>
                    <a:pt x="6200" y="20115"/>
                  </a:lnTo>
                  <a:lnTo>
                    <a:pt x="5877" y="20062"/>
                  </a:lnTo>
                  <a:lnTo>
                    <a:pt x="5564" y="20003"/>
                  </a:lnTo>
                  <a:lnTo>
                    <a:pt x="5260" y="19936"/>
                  </a:lnTo>
                  <a:lnTo>
                    <a:pt x="4965" y="19863"/>
                  </a:lnTo>
                  <a:lnTo>
                    <a:pt x="4678" y="19783"/>
                  </a:lnTo>
                  <a:lnTo>
                    <a:pt x="4400" y="19696"/>
                  </a:lnTo>
                  <a:lnTo>
                    <a:pt x="4130" y="19603"/>
                  </a:lnTo>
                  <a:lnTo>
                    <a:pt x="3868" y="19503"/>
                  </a:lnTo>
                  <a:lnTo>
                    <a:pt x="3615" y="19396"/>
                  </a:lnTo>
                  <a:lnTo>
                    <a:pt x="3370" y="19282"/>
                  </a:lnTo>
                  <a:lnTo>
                    <a:pt x="3133" y="19162"/>
                  </a:lnTo>
                  <a:lnTo>
                    <a:pt x="2905" y="19035"/>
                  </a:lnTo>
                  <a:lnTo>
                    <a:pt x="2686" y="18901"/>
                  </a:lnTo>
                  <a:lnTo>
                    <a:pt x="2477" y="18761"/>
                  </a:lnTo>
                  <a:lnTo>
                    <a:pt x="2276" y="18614"/>
                  </a:lnTo>
                  <a:lnTo>
                    <a:pt x="2083" y="18461"/>
                  </a:lnTo>
                  <a:lnTo>
                    <a:pt x="1898" y="18301"/>
                  </a:lnTo>
                  <a:lnTo>
                    <a:pt x="1720" y="18135"/>
                  </a:lnTo>
                  <a:lnTo>
                    <a:pt x="1551" y="17963"/>
                  </a:lnTo>
                  <a:lnTo>
                    <a:pt x="1389" y="17784"/>
                  </a:lnTo>
                  <a:lnTo>
                    <a:pt x="1235" y="17598"/>
                  </a:lnTo>
                  <a:lnTo>
                    <a:pt x="1089" y="17406"/>
                  </a:lnTo>
                  <a:lnTo>
                    <a:pt x="951" y="17208"/>
                  </a:lnTo>
                  <a:lnTo>
                    <a:pt x="823" y="17001"/>
                  </a:lnTo>
                  <a:lnTo>
                    <a:pt x="702" y="16788"/>
                  </a:lnTo>
                  <a:lnTo>
                    <a:pt x="589" y="16569"/>
                  </a:lnTo>
                  <a:lnTo>
                    <a:pt x="483" y="16344"/>
                  </a:lnTo>
                  <a:lnTo>
                    <a:pt x="384" y="16113"/>
                  </a:lnTo>
                  <a:lnTo>
                    <a:pt x="293" y="15877"/>
                  </a:lnTo>
                  <a:lnTo>
                    <a:pt x="209" y="15634"/>
                  </a:lnTo>
                  <a:lnTo>
                    <a:pt x="132" y="15386"/>
                  </a:lnTo>
                  <a:lnTo>
                    <a:pt x="62" y="15132"/>
                  </a:lnTo>
                  <a:lnTo>
                    <a:pt x="0" y="14872"/>
                  </a:lnTo>
                  <a:lnTo>
                    <a:pt x="3987" y="14214"/>
                  </a:lnTo>
                  <a:lnTo>
                    <a:pt x="4022" y="14345"/>
                  </a:lnTo>
                  <a:lnTo>
                    <a:pt x="5598" y="16519"/>
                  </a:lnTo>
                  <a:lnTo>
                    <a:pt x="5726" y="16589"/>
                  </a:lnTo>
                  <a:lnTo>
                    <a:pt x="5859" y="16655"/>
                  </a:lnTo>
                  <a:lnTo>
                    <a:pt x="5998" y="16719"/>
                  </a:lnTo>
                  <a:lnTo>
                    <a:pt x="6142" y="16778"/>
                  </a:lnTo>
                  <a:lnTo>
                    <a:pt x="6291" y="16835"/>
                  </a:lnTo>
                  <a:lnTo>
                    <a:pt x="6446" y="16888"/>
                  </a:lnTo>
                  <a:lnTo>
                    <a:pt x="6606" y="16938"/>
                  </a:lnTo>
                  <a:lnTo>
                    <a:pt x="6771" y="16984"/>
                  </a:lnTo>
                  <a:lnTo>
                    <a:pt x="6945" y="17024"/>
                  </a:lnTo>
                  <a:lnTo>
                    <a:pt x="7126" y="17060"/>
                  </a:lnTo>
                  <a:lnTo>
                    <a:pt x="7315" y="17091"/>
                  </a:lnTo>
                  <a:lnTo>
                    <a:pt x="7510" y="17119"/>
                  </a:lnTo>
                  <a:lnTo>
                    <a:pt x="7712" y="17142"/>
                  </a:lnTo>
                  <a:lnTo>
                    <a:pt x="7921" y="17161"/>
                  </a:lnTo>
                  <a:lnTo>
                    <a:pt x="8137" y="17175"/>
                  </a:lnTo>
                  <a:lnTo>
                    <a:pt x="8360" y="17186"/>
                  </a:lnTo>
                  <a:lnTo>
                    <a:pt x="8591" y="17192"/>
                  </a:lnTo>
                  <a:lnTo>
                    <a:pt x="8828" y="17194"/>
                  </a:lnTo>
                  <a:lnTo>
                    <a:pt x="9237" y="17188"/>
                  </a:lnTo>
                  <a:lnTo>
                    <a:pt x="9627" y="17169"/>
                  </a:lnTo>
                  <a:lnTo>
                    <a:pt x="9997" y="17138"/>
                  </a:lnTo>
                  <a:lnTo>
                    <a:pt x="10348" y="17093"/>
                  </a:lnTo>
                  <a:lnTo>
                    <a:pt x="10678" y="17037"/>
                  </a:lnTo>
                  <a:lnTo>
                    <a:pt x="10988" y="16968"/>
                  </a:lnTo>
                  <a:lnTo>
                    <a:pt x="11279" y="16886"/>
                  </a:lnTo>
                  <a:lnTo>
                    <a:pt x="11550" y="16791"/>
                  </a:lnTo>
                  <a:lnTo>
                    <a:pt x="11801" y="16684"/>
                  </a:lnTo>
                  <a:lnTo>
                    <a:pt x="12032" y="16565"/>
                  </a:lnTo>
                  <a:lnTo>
                    <a:pt x="12244" y="16429"/>
                  </a:lnTo>
                  <a:lnTo>
                    <a:pt x="12435" y="16279"/>
                  </a:lnTo>
                  <a:lnTo>
                    <a:pt x="12602" y="16114"/>
                  </a:lnTo>
                  <a:lnTo>
                    <a:pt x="12748" y="15936"/>
                  </a:lnTo>
                  <a:lnTo>
                    <a:pt x="12871" y="15743"/>
                  </a:lnTo>
                  <a:lnTo>
                    <a:pt x="12972" y="15535"/>
                  </a:lnTo>
                  <a:lnTo>
                    <a:pt x="13050" y="15314"/>
                  </a:lnTo>
                  <a:lnTo>
                    <a:pt x="13106" y="15078"/>
                  </a:lnTo>
                  <a:lnTo>
                    <a:pt x="13140" y="14828"/>
                  </a:lnTo>
                  <a:lnTo>
                    <a:pt x="13151" y="14564"/>
                  </a:lnTo>
                  <a:lnTo>
                    <a:pt x="13146" y="14405"/>
                  </a:lnTo>
                  <a:lnTo>
                    <a:pt x="13133" y="14251"/>
                  </a:lnTo>
                  <a:lnTo>
                    <a:pt x="13111" y="14103"/>
                  </a:lnTo>
                  <a:lnTo>
                    <a:pt x="13079" y="13962"/>
                  </a:lnTo>
                  <a:lnTo>
                    <a:pt x="13039" y="13826"/>
                  </a:lnTo>
                  <a:lnTo>
                    <a:pt x="12060" y="12679"/>
                  </a:lnTo>
                  <a:lnTo>
                    <a:pt x="11932" y="12599"/>
                  </a:lnTo>
                  <a:lnTo>
                    <a:pt x="11799" y="12523"/>
                  </a:lnTo>
                  <a:lnTo>
                    <a:pt x="11659" y="12450"/>
                  </a:lnTo>
                  <a:lnTo>
                    <a:pt x="11514" y="12381"/>
                  </a:lnTo>
                  <a:lnTo>
                    <a:pt x="11363" y="12315"/>
                  </a:lnTo>
                  <a:lnTo>
                    <a:pt x="11208" y="12252"/>
                  </a:lnTo>
                  <a:lnTo>
                    <a:pt x="11049" y="12190"/>
                  </a:lnTo>
                  <a:lnTo>
                    <a:pt x="10885" y="12131"/>
                  </a:lnTo>
                  <a:lnTo>
                    <a:pt x="10716" y="12074"/>
                  </a:lnTo>
                  <a:lnTo>
                    <a:pt x="10544" y="12019"/>
                  </a:lnTo>
                  <a:lnTo>
                    <a:pt x="10366" y="11966"/>
                  </a:lnTo>
                  <a:lnTo>
                    <a:pt x="10184" y="11916"/>
                  </a:lnTo>
                  <a:lnTo>
                    <a:pt x="9998" y="11868"/>
                  </a:lnTo>
                  <a:lnTo>
                    <a:pt x="9807" y="11822"/>
                  </a:lnTo>
                  <a:lnTo>
                    <a:pt x="9613" y="11777"/>
                  </a:lnTo>
                  <a:lnTo>
                    <a:pt x="9418" y="11733"/>
                  </a:lnTo>
                  <a:lnTo>
                    <a:pt x="9220" y="11689"/>
                  </a:lnTo>
                  <a:lnTo>
                    <a:pt x="9021" y="11645"/>
                  </a:lnTo>
                  <a:lnTo>
                    <a:pt x="8821" y="11601"/>
                  </a:lnTo>
                  <a:lnTo>
                    <a:pt x="8618" y="11558"/>
                  </a:lnTo>
                  <a:lnTo>
                    <a:pt x="8414" y="11515"/>
                  </a:lnTo>
                  <a:lnTo>
                    <a:pt x="8209" y="11473"/>
                  </a:lnTo>
                  <a:lnTo>
                    <a:pt x="8001" y="11430"/>
                  </a:lnTo>
                  <a:lnTo>
                    <a:pt x="7792" y="11388"/>
                  </a:lnTo>
                  <a:lnTo>
                    <a:pt x="7624" y="11349"/>
                  </a:lnTo>
                  <a:lnTo>
                    <a:pt x="7457" y="11309"/>
                  </a:lnTo>
                  <a:lnTo>
                    <a:pt x="7289" y="11269"/>
                  </a:lnTo>
                  <a:lnTo>
                    <a:pt x="7121" y="11229"/>
                  </a:lnTo>
                  <a:lnTo>
                    <a:pt x="6953" y="11189"/>
                  </a:lnTo>
                  <a:lnTo>
                    <a:pt x="6785" y="11148"/>
                  </a:lnTo>
                  <a:lnTo>
                    <a:pt x="6617" y="11107"/>
                  </a:lnTo>
                  <a:lnTo>
                    <a:pt x="6449" y="11066"/>
                  </a:lnTo>
                  <a:lnTo>
                    <a:pt x="6281" y="11024"/>
                  </a:lnTo>
                  <a:lnTo>
                    <a:pt x="6113" y="10982"/>
                  </a:lnTo>
                  <a:lnTo>
                    <a:pt x="5946" y="10939"/>
                  </a:lnTo>
                  <a:lnTo>
                    <a:pt x="5781" y="10895"/>
                  </a:lnTo>
                  <a:lnTo>
                    <a:pt x="5616" y="10849"/>
                  </a:lnTo>
                  <a:lnTo>
                    <a:pt x="5453" y="10801"/>
                  </a:lnTo>
                  <a:lnTo>
                    <a:pt x="5292" y="10751"/>
                  </a:lnTo>
                  <a:lnTo>
                    <a:pt x="5131" y="10700"/>
                  </a:lnTo>
                  <a:lnTo>
                    <a:pt x="4973" y="10647"/>
                  </a:lnTo>
                  <a:lnTo>
                    <a:pt x="4815" y="10593"/>
                  </a:lnTo>
                  <a:lnTo>
                    <a:pt x="4659" y="10537"/>
                  </a:lnTo>
                  <a:lnTo>
                    <a:pt x="4505" y="10479"/>
                  </a:lnTo>
                  <a:lnTo>
                    <a:pt x="4354" y="10419"/>
                  </a:lnTo>
                  <a:lnTo>
                    <a:pt x="4206" y="10357"/>
                  </a:lnTo>
                  <a:lnTo>
                    <a:pt x="4060" y="10292"/>
                  </a:lnTo>
                  <a:lnTo>
                    <a:pt x="3916" y="10226"/>
                  </a:lnTo>
                  <a:lnTo>
                    <a:pt x="3774" y="10157"/>
                  </a:lnTo>
                  <a:lnTo>
                    <a:pt x="3633" y="10086"/>
                  </a:lnTo>
                  <a:lnTo>
                    <a:pt x="3495" y="10012"/>
                  </a:lnTo>
                  <a:lnTo>
                    <a:pt x="3358" y="9937"/>
                  </a:lnTo>
                  <a:lnTo>
                    <a:pt x="3224" y="9859"/>
                  </a:lnTo>
                  <a:lnTo>
                    <a:pt x="3091" y="9779"/>
                  </a:lnTo>
                  <a:lnTo>
                    <a:pt x="1762" y="8537"/>
                  </a:lnTo>
                  <a:lnTo>
                    <a:pt x="1676" y="8407"/>
                  </a:lnTo>
                  <a:lnTo>
                    <a:pt x="1595" y="8273"/>
                  </a:lnTo>
                  <a:lnTo>
                    <a:pt x="1518" y="8135"/>
                  </a:lnTo>
                  <a:lnTo>
                    <a:pt x="1444" y="7993"/>
                  </a:lnTo>
                  <a:lnTo>
                    <a:pt x="1374" y="7848"/>
                  </a:lnTo>
                  <a:lnTo>
                    <a:pt x="1308" y="7698"/>
                  </a:lnTo>
                  <a:lnTo>
                    <a:pt x="1247" y="7544"/>
                  </a:lnTo>
                  <a:lnTo>
                    <a:pt x="1189" y="7387"/>
                  </a:lnTo>
                  <a:lnTo>
                    <a:pt x="1138" y="7224"/>
                  </a:lnTo>
                  <a:lnTo>
                    <a:pt x="1093" y="7056"/>
                  </a:lnTo>
                  <a:lnTo>
                    <a:pt x="1053" y="6883"/>
                  </a:lnTo>
                  <a:lnTo>
                    <a:pt x="1019" y="6704"/>
                  </a:lnTo>
                  <a:lnTo>
                    <a:pt x="989" y="6519"/>
                  </a:lnTo>
                  <a:lnTo>
                    <a:pt x="965" y="6329"/>
                  </a:lnTo>
                  <a:lnTo>
                    <a:pt x="947" y="6133"/>
                  </a:lnTo>
                  <a:lnTo>
                    <a:pt x="934" y="5932"/>
                  </a:lnTo>
                  <a:lnTo>
                    <a:pt x="926" y="5725"/>
                  </a:lnTo>
                  <a:lnTo>
                    <a:pt x="923" y="5512"/>
                  </a:lnTo>
                  <a:lnTo>
                    <a:pt x="929" y="5222"/>
                  </a:lnTo>
                  <a:lnTo>
                    <a:pt x="946" y="4941"/>
                  </a:lnTo>
                  <a:lnTo>
                    <a:pt x="976" y="4668"/>
                  </a:lnTo>
                  <a:lnTo>
                    <a:pt x="1017" y="4404"/>
                  </a:lnTo>
                  <a:lnTo>
                    <a:pt x="1070" y="4148"/>
                  </a:lnTo>
                  <a:lnTo>
                    <a:pt x="1134" y="3900"/>
                  </a:lnTo>
                  <a:lnTo>
                    <a:pt x="1211" y="3661"/>
                  </a:lnTo>
                  <a:lnTo>
                    <a:pt x="1299" y="3430"/>
                  </a:lnTo>
                  <a:lnTo>
                    <a:pt x="1399" y="3208"/>
                  </a:lnTo>
                  <a:lnTo>
                    <a:pt x="1511" y="2994"/>
                  </a:lnTo>
                  <a:lnTo>
                    <a:pt x="1633" y="2788"/>
                  </a:lnTo>
                  <a:lnTo>
                    <a:pt x="1763" y="2589"/>
                  </a:lnTo>
                  <a:lnTo>
                    <a:pt x="1903" y="2399"/>
                  </a:lnTo>
                  <a:lnTo>
                    <a:pt x="2052" y="2217"/>
                  </a:lnTo>
                  <a:lnTo>
                    <a:pt x="2210" y="2042"/>
                  </a:lnTo>
                  <a:lnTo>
                    <a:pt x="2377" y="1875"/>
                  </a:lnTo>
                  <a:lnTo>
                    <a:pt x="2553" y="1716"/>
                  </a:lnTo>
                  <a:lnTo>
                    <a:pt x="2737" y="1565"/>
                  </a:lnTo>
                  <a:lnTo>
                    <a:pt x="2931" y="1422"/>
                  </a:lnTo>
                  <a:lnTo>
                    <a:pt x="3133" y="1287"/>
                  </a:lnTo>
                  <a:lnTo>
                    <a:pt x="3347" y="1156"/>
                  </a:lnTo>
                  <a:lnTo>
                    <a:pt x="3569" y="1033"/>
                  </a:lnTo>
                  <a:lnTo>
                    <a:pt x="3798" y="916"/>
                  </a:lnTo>
                  <a:lnTo>
                    <a:pt x="4036" y="808"/>
                  </a:lnTo>
                  <a:lnTo>
                    <a:pt x="4281" y="706"/>
                  </a:lnTo>
                  <a:lnTo>
                    <a:pt x="4534" y="612"/>
                  </a:lnTo>
                  <a:lnTo>
                    <a:pt x="4794" y="525"/>
                  </a:lnTo>
                  <a:lnTo>
                    <a:pt x="5063" y="445"/>
                  </a:lnTo>
                  <a:lnTo>
                    <a:pt x="5340" y="372"/>
                  </a:lnTo>
                  <a:lnTo>
                    <a:pt x="5624" y="307"/>
                  </a:lnTo>
                  <a:lnTo>
                    <a:pt x="5915" y="249"/>
                  </a:lnTo>
                  <a:lnTo>
                    <a:pt x="6211" y="196"/>
                  </a:lnTo>
                  <a:lnTo>
                    <a:pt x="6512" y="150"/>
                  </a:lnTo>
                  <a:lnTo>
                    <a:pt x="6819" y="110"/>
                  </a:lnTo>
                  <a:lnTo>
                    <a:pt x="7131" y="76"/>
                  </a:lnTo>
                  <a:lnTo>
                    <a:pt x="7449" y="49"/>
                  </a:lnTo>
                  <a:lnTo>
                    <a:pt x="7772" y="27"/>
                  </a:lnTo>
                  <a:lnTo>
                    <a:pt x="8100" y="12"/>
                  </a:lnTo>
                  <a:lnTo>
                    <a:pt x="8433" y="3"/>
                  </a:lnTo>
                  <a:lnTo>
                    <a:pt x="8772" y="0"/>
                  </a:lnTo>
                  <a:lnTo>
                    <a:pt x="9152" y="3"/>
                  </a:lnTo>
                  <a:lnTo>
                    <a:pt x="9522" y="12"/>
                  </a:lnTo>
                  <a:lnTo>
                    <a:pt x="9880" y="27"/>
                  </a:lnTo>
                  <a:lnTo>
                    <a:pt x="10227" y="49"/>
                  </a:lnTo>
                  <a:lnTo>
                    <a:pt x="10563" y="76"/>
                  </a:lnTo>
                  <a:lnTo>
                    <a:pt x="10887" y="110"/>
                  </a:lnTo>
                  <a:lnTo>
                    <a:pt x="11201" y="150"/>
                  </a:lnTo>
                  <a:lnTo>
                    <a:pt x="11503" y="196"/>
                  </a:lnTo>
                  <a:lnTo>
                    <a:pt x="11794" y="249"/>
                  </a:lnTo>
                  <a:lnTo>
                    <a:pt x="12074" y="307"/>
                  </a:lnTo>
                  <a:lnTo>
                    <a:pt x="12346" y="369"/>
                  </a:lnTo>
                  <a:lnTo>
                    <a:pt x="12609" y="438"/>
                  </a:lnTo>
                  <a:lnTo>
                    <a:pt x="12863" y="513"/>
                  </a:lnTo>
                  <a:lnTo>
                    <a:pt x="13108" y="594"/>
                  </a:lnTo>
                  <a:lnTo>
                    <a:pt x="13343" y="682"/>
                  </a:lnTo>
                  <a:lnTo>
                    <a:pt x="13569" y="776"/>
                  </a:lnTo>
                  <a:lnTo>
                    <a:pt x="13786" y="876"/>
                  </a:lnTo>
                  <a:lnTo>
                    <a:pt x="13994" y="983"/>
                  </a:lnTo>
                  <a:lnTo>
                    <a:pt x="14193" y="1097"/>
                  </a:lnTo>
                  <a:lnTo>
                    <a:pt x="14382" y="1217"/>
                  </a:lnTo>
                  <a:lnTo>
                    <a:pt x="14565" y="1343"/>
                  </a:lnTo>
                  <a:lnTo>
                    <a:pt x="14741" y="1476"/>
                  </a:lnTo>
                  <a:lnTo>
                    <a:pt x="14908" y="1615"/>
                  </a:lnTo>
                  <a:lnTo>
                    <a:pt x="15067" y="1761"/>
                  </a:lnTo>
                  <a:lnTo>
                    <a:pt x="15218" y="1913"/>
                  </a:lnTo>
                  <a:lnTo>
                    <a:pt x="15361" y="2071"/>
                  </a:lnTo>
                  <a:lnTo>
                    <a:pt x="15496" y="2236"/>
                  </a:lnTo>
                  <a:lnTo>
                    <a:pt x="15622" y="2408"/>
                  </a:lnTo>
                  <a:lnTo>
                    <a:pt x="15741" y="2585"/>
                  </a:lnTo>
                  <a:lnTo>
                    <a:pt x="15851" y="2770"/>
                  </a:lnTo>
                  <a:lnTo>
                    <a:pt x="15957" y="2958"/>
                  </a:lnTo>
                  <a:lnTo>
                    <a:pt x="16058" y="3152"/>
                  </a:lnTo>
                  <a:lnTo>
                    <a:pt x="16152" y="3353"/>
                  </a:lnTo>
                  <a:lnTo>
                    <a:pt x="16241" y="3560"/>
                  </a:lnTo>
                  <a:lnTo>
                    <a:pt x="16323" y="3774"/>
                  </a:lnTo>
                  <a:lnTo>
                    <a:pt x="16400" y="3994"/>
                  </a:lnTo>
                  <a:lnTo>
                    <a:pt x="16471" y="4220"/>
                  </a:lnTo>
                  <a:lnTo>
                    <a:pt x="16536" y="4453"/>
                  </a:lnTo>
                  <a:lnTo>
                    <a:pt x="16595" y="4692"/>
                  </a:lnTo>
                  <a:lnTo>
                    <a:pt x="16649" y="4938"/>
                  </a:lnTo>
                  <a:lnTo>
                    <a:pt x="12647" y="5484"/>
                  </a:lnTo>
                  <a:lnTo>
                    <a:pt x="12579" y="5236"/>
                  </a:lnTo>
                  <a:lnTo>
                    <a:pt x="12498" y="5000"/>
                  </a:lnTo>
                  <a:lnTo>
                    <a:pt x="12405" y="4777"/>
                  </a:lnTo>
                  <a:lnTo>
                    <a:pt x="12298" y="4566"/>
                  </a:lnTo>
                  <a:lnTo>
                    <a:pt x="12179" y="4368"/>
                  </a:lnTo>
                  <a:lnTo>
                    <a:pt x="12046" y="4183"/>
                  </a:lnTo>
                  <a:lnTo>
                    <a:pt x="11901" y="4010"/>
                  </a:lnTo>
                  <a:lnTo>
                    <a:pt x="11743" y="3850"/>
                  </a:lnTo>
                  <a:lnTo>
                    <a:pt x="11572" y="3702"/>
                  </a:lnTo>
                  <a:lnTo>
                    <a:pt x="11388" y="3567"/>
                  </a:lnTo>
                  <a:lnTo>
                    <a:pt x="11192" y="3445"/>
                  </a:lnTo>
                  <a:lnTo>
                    <a:pt x="10980" y="3335"/>
                  </a:lnTo>
                  <a:lnTo>
                    <a:pt x="10751" y="3239"/>
                  </a:lnTo>
                  <a:lnTo>
                    <a:pt x="10506" y="3155"/>
                  </a:lnTo>
                  <a:lnTo>
                    <a:pt x="10244" y="3084"/>
                  </a:lnTo>
                  <a:lnTo>
                    <a:pt x="9966" y="3027"/>
                  </a:lnTo>
                  <a:lnTo>
                    <a:pt x="9671" y="2982"/>
                  </a:lnTo>
                  <a:lnTo>
                    <a:pt x="9360" y="2949"/>
                  </a:lnTo>
                  <a:lnTo>
                    <a:pt x="9032" y="2930"/>
                  </a:lnTo>
                  <a:lnTo>
                    <a:pt x="8688" y="2924"/>
                  </a:lnTo>
                  <a:lnTo>
                    <a:pt x="8473" y="2926"/>
                  </a:lnTo>
                  <a:lnTo>
                    <a:pt x="8266" y="2931"/>
                  </a:lnTo>
                  <a:lnTo>
                    <a:pt x="8066" y="2941"/>
                  </a:lnTo>
                  <a:lnTo>
                    <a:pt x="7873" y="2955"/>
                  </a:lnTo>
                  <a:lnTo>
                    <a:pt x="7687" y="2973"/>
                  </a:lnTo>
                  <a:lnTo>
                    <a:pt x="7509" y="2994"/>
                  </a:lnTo>
                  <a:lnTo>
                    <a:pt x="7338" y="3020"/>
                  </a:lnTo>
                  <a:lnTo>
                    <a:pt x="7175" y="3049"/>
                  </a:lnTo>
                  <a:lnTo>
                    <a:pt x="7018" y="3082"/>
                  </a:lnTo>
                  <a:lnTo>
                    <a:pt x="6869" y="3119"/>
                  </a:lnTo>
                  <a:lnTo>
                    <a:pt x="6729" y="3157"/>
                  </a:lnTo>
                  <a:lnTo>
                    <a:pt x="6595" y="3198"/>
                  </a:lnTo>
                  <a:lnTo>
                    <a:pt x="4938" y="5274"/>
                  </a:lnTo>
                  <a:lnTo>
                    <a:pt x="4942" y="5417"/>
                  </a:lnTo>
                  <a:lnTo>
                    <a:pt x="4952" y="5555"/>
                  </a:lnTo>
                  <a:lnTo>
                    <a:pt x="4970" y="5688"/>
                  </a:lnTo>
                  <a:lnTo>
                    <a:pt x="6267" y="7261"/>
                  </a:lnTo>
                  <a:lnTo>
                    <a:pt x="6396" y="7321"/>
                  </a:lnTo>
                  <a:lnTo>
                    <a:pt x="6529" y="7380"/>
                  </a:lnTo>
                  <a:lnTo>
                    <a:pt x="6667" y="7438"/>
                  </a:lnTo>
                  <a:lnTo>
                    <a:pt x="6809" y="7494"/>
                  </a:lnTo>
                  <a:lnTo>
                    <a:pt x="6956" y="7548"/>
                  </a:lnTo>
                  <a:lnTo>
                    <a:pt x="7109" y="7600"/>
                  </a:lnTo>
                  <a:lnTo>
                    <a:pt x="7265" y="7651"/>
                  </a:lnTo>
                  <a:lnTo>
                    <a:pt x="7427" y="7699"/>
                  </a:lnTo>
                  <a:lnTo>
                    <a:pt x="7593" y="7747"/>
                  </a:lnTo>
                  <a:lnTo>
                    <a:pt x="7764" y="7792"/>
                  </a:lnTo>
                  <a:lnTo>
                    <a:pt x="7942" y="7834"/>
                  </a:lnTo>
                  <a:lnTo>
                    <a:pt x="8124" y="7877"/>
                  </a:lnTo>
                  <a:lnTo>
                    <a:pt x="8308" y="7920"/>
                  </a:lnTo>
                  <a:lnTo>
                    <a:pt x="8496" y="7963"/>
                  </a:lnTo>
                  <a:lnTo>
                    <a:pt x="8688" y="8006"/>
                  </a:lnTo>
                  <a:lnTo>
                    <a:pt x="8883" y="8049"/>
                  </a:lnTo>
                  <a:lnTo>
                    <a:pt x="9081" y="8093"/>
                  </a:lnTo>
                  <a:lnTo>
                    <a:pt x="9282" y="8137"/>
                  </a:lnTo>
                  <a:lnTo>
                    <a:pt x="9487" y="8181"/>
                  </a:lnTo>
                  <a:lnTo>
                    <a:pt x="9695" y="8226"/>
                  </a:lnTo>
                  <a:lnTo>
                    <a:pt x="9880" y="8266"/>
                  </a:lnTo>
                  <a:lnTo>
                    <a:pt x="10064" y="8306"/>
                  </a:lnTo>
                  <a:lnTo>
                    <a:pt x="10248" y="8346"/>
                  </a:lnTo>
                  <a:lnTo>
                    <a:pt x="10432" y="8387"/>
                  </a:lnTo>
                  <a:lnTo>
                    <a:pt x="10615" y="8429"/>
                  </a:lnTo>
                  <a:lnTo>
                    <a:pt x="10798" y="8471"/>
                  </a:lnTo>
                  <a:lnTo>
                    <a:pt x="10981" y="8514"/>
                  </a:lnTo>
                  <a:lnTo>
                    <a:pt x="11164" y="8557"/>
                  </a:lnTo>
                  <a:lnTo>
                    <a:pt x="11346" y="8601"/>
                  </a:lnTo>
                  <a:lnTo>
                    <a:pt x="11528" y="8646"/>
                  </a:lnTo>
                  <a:lnTo>
                    <a:pt x="11709" y="8689"/>
                  </a:lnTo>
                  <a:lnTo>
                    <a:pt x="11888" y="8733"/>
                  </a:lnTo>
                  <a:lnTo>
                    <a:pt x="12066" y="8779"/>
                  </a:lnTo>
                  <a:lnTo>
                    <a:pt x="12242" y="8827"/>
                  </a:lnTo>
                  <a:lnTo>
                    <a:pt x="12416" y="8877"/>
                  </a:lnTo>
                  <a:lnTo>
                    <a:pt x="12589" y="8928"/>
                  </a:lnTo>
                  <a:lnTo>
                    <a:pt x="12760" y="8981"/>
                  </a:lnTo>
                  <a:lnTo>
                    <a:pt x="12929" y="9035"/>
                  </a:lnTo>
                  <a:lnTo>
                    <a:pt x="13097" y="9092"/>
                  </a:lnTo>
                  <a:lnTo>
                    <a:pt x="13263" y="9149"/>
                  </a:lnTo>
                  <a:lnTo>
                    <a:pt x="13427" y="9210"/>
                  </a:lnTo>
                  <a:lnTo>
                    <a:pt x="13588" y="9272"/>
                  </a:lnTo>
                  <a:lnTo>
                    <a:pt x="13748" y="9337"/>
                  </a:lnTo>
                  <a:lnTo>
                    <a:pt x="13905" y="9405"/>
                  </a:lnTo>
                  <a:lnTo>
                    <a:pt x="14060" y="9475"/>
                  </a:lnTo>
                  <a:lnTo>
                    <a:pt x="14213" y="9547"/>
                  </a:lnTo>
                  <a:lnTo>
                    <a:pt x="14364" y="9623"/>
                  </a:lnTo>
                  <a:lnTo>
                    <a:pt x="14512" y="9700"/>
                  </a:lnTo>
                  <a:lnTo>
                    <a:pt x="14658" y="9780"/>
                  </a:lnTo>
                  <a:lnTo>
                    <a:pt x="14802" y="9863"/>
                  </a:lnTo>
                  <a:lnTo>
                    <a:pt x="14943" y="9949"/>
                  </a:lnTo>
                  <a:lnTo>
                    <a:pt x="15079" y="10039"/>
                  </a:lnTo>
                  <a:lnTo>
                    <a:pt x="15212" y="10132"/>
                  </a:lnTo>
                  <a:lnTo>
                    <a:pt x="16137" y="11021"/>
                  </a:lnTo>
                  <a:lnTo>
                    <a:pt x="16236" y="11148"/>
                  </a:lnTo>
                  <a:lnTo>
                    <a:pt x="16331" y="11281"/>
                  </a:lnTo>
                  <a:lnTo>
                    <a:pt x="16420" y="11418"/>
                  </a:lnTo>
                  <a:lnTo>
                    <a:pt x="16505" y="11559"/>
                  </a:lnTo>
                  <a:lnTo>
                    <a:pt x="16585" y="11706"/>
                  </a:lnTo>
                  <a:lnTo>
                    <a:pt x="16661" y="11857"/>
                  </a:lnTo>
                  <a:lnTo>
                    <a:pt x="16731" y="12013"/>
                  </a:lnTo>
                  <a:lnTo>
                    <a:pt x="16797" y="12174"/>
                  </a:lnTo>
                  <a:lnTo>
                    <a:pt x="16858" y="12339"/>
                  </a:lnTo>
                  <a:lnTo>
                    <a:pt x="16917" y="12510"/>
                  </a:lnTo>
                  <a:lnTo>
                    <a:pt x="16969" y="12687"/>
                  </a:lnTo>
                  <a:lnTo>
                    <a:pt x="17015" y="12871"/>
                  </a:lnTo>
                  <a:lnTo>
                    <a:pt x="17055" y="13060"/>
                  </a:lnTo>
                  <a:lnTo>
                    <a:pt x="17089" y="13256"/>
                  </a:lnTo>
                  <a:lnTo>
                    <a:pt x="17117" y="13458"/>
                  </a:lnTo>
                  <a:lnTo>
                    <a:pt x="17139" y="13665"/>
                  </a:lnTo>
                  <a:lnTo>
                    <a:pt x="17154" y="13880"/>
                  </a:lnTo>
                  <a:lnTo>
                    <a:pt x="17163" y="141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475872" y="5861224"/>
              <a:ext cx="16872" cy="19713"/>
            </a:xfrm>
            <a:custGeom>
              <a:avLst/>
              <a:pathLst>
                <a:path w="16872" h="19713">
                  <a:moveTo>
                    <a:pt x="10493" y="3189"/>
                  </a:moveTo>
                  <a:lnTo>
                    <a:pt x="10493" y="19713"/>
                  </a:lnTo>
                  <a:lnTo>
                    <a:pt x="6365" y="19713"/>
                  </a:lnTo>
                  <a:lnTo>
                    <a:pt x="6365" y="3189"/>
                  </a:lnTo>
                  <a:lnTo>
                    <a:pt x="0" y="3189"/>
                  </a:lnTo>
                  <a:lnTo>
                    <a:pt x="0" y="0"/>
                  </a:lnTo>
                  <a:lnTo>
                    <a:pt x="16872" y="0"/>
                  </a:lnTo>
                  <a:lnTo>
                    <a:pt x="16872" y="31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502930" y="5861224"/>
              <a:ext cx="18509" cy="19713"/>
            </a:xfrm>
            <a:custGeom>
              <a:avLst/>
              <a:pathLst>
                <a:path w="18509" h="19713">
                  <a:moveTo>
                    <a:pt x="13641" y="19713"/>
                  </a:moveTo>
                  <a:lnTo>
                    <a:pt x="6561" y="10660"/>
                  </a:lnTo>
                  <a:lnTo>
                    <a:pt x="4127" y="12521"/>
                  </a:lnTo>
                  <a:lnTo>
                    <a:pt x="4127" y="19713"/>
                  </a:lnTo>
                  <a:lnTo>
                    <a:pt x="0" y="19713"/>
                  </a:lnTo>
                  <a:lnTo>
                    <a:pt x="0" y="0"/>
                  </a:lnTo>
                  <a:lnTo>
                    <a:pt x="4127" y="0"/>
                  </a:lnTo>
                  <a:lnTo>
                    <a:pt x="4127" y="8940"/>
                  </a:lnTo>
                  <a:lnTo>
                    <a:pt x="13011" y="0"/>
                  </a:lnTo>
                  <a:lnTo>
                    <a:pt x="17824" y="0"/>
                  </a:lnTo>
                  <a:lnTo>
                    <a:pt x="9401" y="8338"/>
                  </a:lnTo>
                  <a:lnTo>
                    <a:pt x="18509" y="197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523623" y="5861224"/>
              <a:ext cx="4127" cy="19713"/>
            </a:xfrm>
            <a:custGeom>
              <a:avLst/>
              <a:pathLst>
                <a:path w="4127" h="19713">
                  <a:moveTo>
                    <a:pt x="0" y="19713"/>
                  </a:moveTo>
                  <a:lnTo>
                    <a:pt x="0" y="0"/>
                  </a:lnTo>
                  <a:lnTo>
                    <a:pt x="4127" y="0"/>
                  </a:lnTo>
                  <a:lnTo>
                    <a:pt x="4127" y="197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529989" y="5861224"/>
              <a:ext cx="16872" cy="19713"/>
            </a:xfrm>
            <a:custGeom>
              <a:avLst/>
              <a:pathLst>
                <a:path w="16872" h="19713">
                  <a:moveTo>
                    <a:pt x="10493" y="3189"/>
                  </a:moveTo>
                  <a:lnTo>
                    <a:pt x="10493" y="19713"/>
                  </a:lnTo>
                  <a:lnTo>
                    <a:pt x="6365" y="19713"/>
                  </a:lnTo>
                  <a:lnTo>
                    <a:pt x="6365" y="3189"/>
                  </a:lnTo>
                  <a:lnTo>
                    <a:pt x="0" y="3189"/>
                  </a:lnTo>
                  <a:lnTo>
                    <a:pt x="0" y="0"/>
                  </a:lnTo>
                  <a:lnTo>
                    <a:pt x="16872" y="0"/>
                  </a:lnTo>
                  <a:lnTo>
                    <a:pt x="16872" y="31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547491" y="5861224"/>
              <a:ext cx="16872" cy="19713"/>
            </a:xfrm>
            <a:custGeom>
              <a:avLst/>
              <a:pathLst>
                <a:path w="16872" h="19713">
                  <a:moveTo>
                    <a:pt x="10493" y="3189"/>
                  </a:moveTo>
                  <a:lnTo>
                    <a:pt x="10493" y="19713"/>
                  </a:lnTo>
                  <a:lnTo>
                    <a:pt x="6365" y="19713"/>
                  </a:lnTo>
                  <a:lnTo>
                    <a:pt x="6365" y="3189"/>
                  </a:lnTo>
                  <a:lnTo>
                    <a:pt x="0" y="3189"/>
                  </a:lnTo>
                  <a:lnTo>
                    <a:pt x="0" y="0"/>
                  </a:lnTo>
                  <a:lnTo>
                    <a:pt x="16872" y="0"/>
                  </a:lnTo>
                  <a:lnTo>
                    <a:pt x="16872" y="31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565497" y="5860930"/>
              <a:ext cx="17166" cy="20286"/>
            </a:xfrm>
            <a:custGeom>
              <a:avLst/>
              <a:pathLst>
                <a:path w="17166" h="20286">
                  <a:moveTo>
                    <a:pt x="17166" y="14326"/>
                  </a:moveTo>
                  <a:lnTo>
                    <a:pt x="17161" y="14592"/>
                  </a:lnTo>
                  <a:lnTo>
                    <a:pt x="17147" y="14854"/>
                  </a:lnTo>
                  <a:lnTo>
                    <a:pt x="17122" y="15111"/>
                  </a:lnTo>
                  <a:lnTo>
                    <a:pt x="17088" y="15363"/>
                  </a:lnTo>
                  <a:lnTo>
                    <a:pt x="17044" y="15610"/>
                  </a:lnTo>
                  <a:lnTo>
                    <a:pt x="16990" y="15852"/>
                  </a:lnTo>
                  <a:lnTo>
                    <a:pt x="16926" y="16090"/>
                  </a:lnTo>
                  <a:lnTo>
                    <a:pt x="16853" y="16323"/>
                  </a:lnTo>
                  <a:lnTo>
                    <a:pt x="16770" y="16551"/>
                  </a:lnTo>
                  <a:lnTo>
                    <a:pt x="16677" y="16774"/>
                  </a:lnTo>
                  <a:lnTo>
                    <a:pt x="16573" y="16990"/>
                  </a:lnTo>
                  <a:lnTo>
                    <a:pt x="16459" y="17199"/>
                  </a:lnTo>
                  <a:lnTo>
                    <a:pt x="16334" y="17402"/>
                  </a:lnTo>
                  <a:lnTo>
                    <a:pt x="16198" y="17598"/>
                  </a:lnTo>
                  <a:lnTo>
                    <a:pt x="16050" y="17789"/>
                  </a:lnTo>
                  <a:lnTo>
                    <a:pt x="15893" y="17973"/>
                  </a:lnTo>
                  <a:lnTo>
                    <a:pt x="15724" y="18151"/>
                  </a:lnTo>
                  <a:lnTo>
                    <a:pt x="15544" y="18324"/>
                  </a:lnTo>
                  <a:lnTo>
                    <a:pt x="15353" y="18489"/>
                  </a:lnTo>
                  <a:lnTo>
                    <a:pt x="15152" y="18649"/>
                  </a:lnTo>
                  <a:lnTo>
                    <a:pt x="14941" y="18802"/>
                  </a:lnTo>
                  <a:lnTo>
                    <a:pt x="14720" y="18949"/>
                  </a:lnTo>
                  <a:lnTo>
                    <a:pt x="14486" y="19088"/>
                  </a:lnTo>
                  <a:lnTo>
                    <a:pt x="14240" y="19220"/>
                  </a:lnTo>
                  <a:lnTo>
                    <a:pt x="13983" y="19345"/>
                  </a:lnTo>
                  <a:lnTo>
                    <a:pt x="13714" y="19464"/>
                  </a:lnTo>
                  <a:lnTo>
                    <a:pt x="13434" y="19575"/>
                  </a:lnTo>
                  <a:lnTo>
                    <a:pt x="13141" y="19679"/>
                  </a:lnTo>
                  <a:lnTo>
                    <a:pt x="12837" y="19776"/>
                  </a:lnTo>
                  <a:lnTo>
                    <a:pt x="12521" y="19866"/>
                  </a:lnTo>
                  <a:lnTo>
                    <a:pt x="12196" y="19946"/>
                  </a:lnTo>
                  <a:lnTo>
                    <a:pt x="11859" y="20018"/>
                  </a:lnTo>
                  <a:lnTo>
                    <a:pt x="11509" y="20081"/>
                  </a:lnTo>
                  <a:lnTo>
                    <a:pt x="11147" y="20135"/>
                  </a:lnTo>
                  <a:lnTo>
                    <a:pt x="10772" y="20181"/>
                  </a:lnTo>
                  <a:lnTo>
                    <a:pt x="10386" y="20219"/>
                  </a:lnTo>
                  <a:lnTo>
                    <a:pt x="9987" y="20248"/>
                  </a:lnTo>
                  <a:lnTo>
                    <a:pt x="9575" y="20269"/>
                  </a:lnTo>
                  <a:lnTo>
                    <a:pt x="9152" y="20282"/>
                  </a:lnTo>
                  <a:lnTo>
                    <a:pt x="8716" y="20286"/>
                  </a:lnTo>
                  <a:lnTo>
                    <a:pt x="8329" y="20283"/>
                  </a:lnTo>
                  <a:lnTo>
                    <a:pt x="7951" y="20272"/>
                  </a:lnTo>
                  <a:lnTo>
                    <a:pt x="7582" y="20255"/>
                  </a:lnTo>
                  <a:lnTo>
                    <a:pt x="7223" y="20230"/>
                  </a:lnTo>
                  <a:lnTo>
                    <a:pt x="6872" y="20199"/>
                  </a:lnTo>
                  <a:lnTo>
                    <a:pt x="6532" y="20160"/>
                  </a:lnTo>
                  <a:lnTo>
                    <a:pt x="6200" y="20115"/>
                  </a:lnTo>
                  <a:lnTo>
                    <a:pt x="5877" y="20062"/>
                  </a:lnTo>
                  <a:lnTo>
                    <a:pt x="5564" y="20003"/>
                  </a:lnTo>
                  <a:lnTo>
                    <a:pt x="5260" y="19936"/>
                  </a:lnTo>
                  <a:lnTo>
                    <a:pt x="4965" y="19863"/>
                  </a:lnTo>
                  <a:lnTo>
                    <a:pt x="4678" y="19783"/>
                  </a:lnTo>
                  <a:lnTo>
                    <a:pt x="4400" y="19696"/>
                  </a:lnTo>
                  <a:lnTo>
                    <a:pt x="4130" y="19603"/>
                  </a:lnTo>
                  <a:lnTo>
                    <a:pt x="3868" y="19503"/>
                  </a:lnTo>
                  <a:lnTo>
                    <a:pt x="3615" y="19396"/>
                  </a:lnTo>
                  <a:lnTo>
                    <a:pt x="3370" y="19282"/>
                  </a:lnTo>
                  <a:lnTo>
                    <a:pt x="3133" y="19162"/>
                  </a:lnTo>
                  <a:lnTo>
                    <a:pt x="2905" y="19035"/>
                  </a:lnTo>
                  <a:lnTo>
                    <a:pt x="2686" y="18901"/>
                  </a:lnTo>
                  <a:lnTo>
                    <a:pt x="2477" y="18761"/>
                  </a:lnTo>
                  <a:lnTo>
                    <a:pt x="2276" y="18614"/>
                  </a:lnTo>
                  <a:lnTo>
                    <a:pt x="2083" y="18461"/>
                  </a:lnTo>
                  <a:lnTo>
                    <a:pt x="1898" y="18301"/>
                  </a:lnTo>
                  <a:lnTo>
                    <a:pt x="1720" y="18135"/>
                  </a:lnTo>
                  <a:lnTo>
                    <a:pt x="1551" y="17963"/>
                  </a:lnTo>
                  <a:lnTo>
                    <a:pt x="1389" y="17784"/>
                  </a:lnTo>
                  <a:lnTo>
                    <a:pt x="1235" y="17598"/>
                  </a:lnTo>
                  <a:lnTo>
                    <a:pt x="1089" y="17406"/>
                  </a:lnTo>
                  <a:lnTo>
                    <a:pt x="951" y="17208"/>
                  </a:lnTo>
                  <a:lnTo>
                    <a:pt x="823" y="17001"/>
                  </a:lnTo>
                  <a:lnTo>
                    <a:pt x="702" y="16788"/>
                  </a:lnTo>
                  <a:lnTo>
                    <a:pt x="589" y="16569"/>
                  </a:lnTo>
                  <a:lnTo>
                    <a:pt x="483" y="16344"/>
                  </a:lnTo>
                  <a:lnTo>
                    <a:pt x="384" y="16113"/>
                  </a:lnTo>
                  <a:lnTo>
                    <a:pt x="293" y="15877"/>
                  </a:lnTo>
                  <a:lnTo>
                    <a:pt x="209" y="15634"/>
                  </a:lnTo>
                  <a:lnTo>
                    <a:pt x="132" y="15386"/>
                  </a:lnTo>
                  <a:lnTo>
                    <a:pt x="62" y="15132"/>
                  </a:lnTo>
                  <a:lnTo>
                    <a:pt x="0" y="14872"/>
                  </a:lnTo>
                  <a:lnTo>
                    <a:pt x="3987" y="14214"/>
                  </a:lnTo>
                  <a:lnTo>
                    <a:pt x="4022" y="14345"/>
                  </a:lnTo>
                  <a:lnTo>
                    <a:pt x="5598" y="16519"/>
                  </a:lnTo>
                  <a:lnTo>
                    <a:pt x="5726" y="16589"/>
                  </a:lnTo>
                  <a:lnTo>
                    <a:pt x="5859" y="16655"/>
                  </a:lnTo>
                  <a:lnTo>
                    <a:pt x="5998" y="16719"/>
                  </a:lnTo>
                  <a:lnTo>
                    <a:pt x="6142" y="16778"/>
                  </a:lnTo>
                  <a:lnTo>
                    <a:pt x="6291" y="16835"/>
                  </a:lnTo>
                  <a:lnTo>
                    <a:pt x="6446" y="16888"/>
                  </a:lnTo>
                  <a:lnTo>
                    <a:pt x="6606" y="16938"/>
                  </a:lnTo>
                  <a:lnTo>
                    <a:pt x="6771" y="16984"/>
                  </a:lnTo>
                  <a:lnTo>
                    <a:pt x="6945" y="17024"/>
                  </a:lnTo>
                  <a:lnTo>
                    <a:pt x="7126" y="17060"/>
                  </a:lnTo>
                  <a:lnTo>
                    <a:pt x="7315" y="17091"/>
                  </a:lnTo>
                  <a:lnTo>
                    <a:pt x="7510" y="17119"/>
                  </a:lnTo>
                  <a:lnTo>
                    <a:pt x="7712" y="17142"/>
                  </a:lnTo>
                  <a:lnTo>
                    <a:pt x="7921" y="17161"/>
                  </a:lnTo>
                  <a:lnTo>
                    <a:pt x="8137" y="17175"/>
                  </a:lnTo>
                  <a:lnTo>
                    <a:pt x="8360" y="17186"/>
                  </a:lnTo>
                  <a:lnTo>
                    <a:pt x="8591" y="17192"/>
                  </a:lnTo>
                  <a:lnTo>
                    <a:pt x="8828" y="17194"/>
                  </a:lnTo>
                  <a:lnTo>
                    <a:pt x="9237" y="17188"/>
                  </a:lnTo>
                  <a:lnTo>
                    <a:pt x="9627" y="17169"/>
                  </a:lnTo>
                  <a:lnTo>
                    <a:pt x="9997" y="17138"/>
                  </a:lnTo>
                  <a:lnTo>
                    <a:pt x="10348" y="17093"/>
                  </a:lnTo>
                  <a:lnTo>
                    <a:pt x="10678" y="17037"/>
                  </a:lnTo>
                  <a:lnTo>
                    <a:pt x="10988" y="16968"/>
                  </a:lnTo>
                  <a:lnTo>
                    <a:pt x="11279" y="16886"/>
                  </a:lnTo>
                  <a:lnTo>
                    <a:pt x="11550" y="16791"/>
                  </a:lnTo>
                  <a:lnTo>
                    <a:pt x="11801" y="16684"/>
                  </a:lnTo>
                  <a:lnTo>
                    <a:pt x="12032" y="16565"/>
                  </a:lnTo>
                  <a:lnTo>
                    <a:pt x="12244" y="16429"/>
                  </a:lnTo>
                  <a:lnTo>
                    <a:pt x="12435" y="16279"/>
                  </a:lnTo>
                  <a:lnTo>
                    <a:pt x="12602" y="16114"/>
                  </a:lnTo>
                  <a:lnTo>
                    <a:pt x="12748" y="15936"/>
                  </a:lnTo>
                  <a:lnTo>
                    <a:pt x="12871" y="15743"/>
                  </a:lnTo>
                  <a:lnTo>
                    <a:pt x="12972" y="15535"/>
                  </a:lnTo>
                  <a:lnTo>
                    <a:pt x="13050" y="15314"/>
                  </a:lnTo>
                  <a:lnTo>
                    <a:pt x="13106" y="15078"/>
                  </a:lnTo>
                  <a:lnTo>
                    <a:pt x="13140" y="14828"/>
                  </a:lnTo>
                  <a:lnTo>
                    <a:pt x="13151" y="14564"/>
                  </a:lnTo>
                  <a:lnTo>
                    <a:pt x="13146" y="14405"/>
                  </a:lnTo>
                  <a:lnTo>
                    <a:pt x="13133" y="14251"/>
                  </a:lnTo>
                  <a:lnTo>
                    <a:pt x="13111" y="14103"/>
                  </a:lnTo>
                  <a:lnTo>
                    <a:pt x="13079" y="13962"/>
                  </a:lnTo>
                  <a:lnTo>
                    <a:pt x="13039" y="13826"/>
                  </a:lnTo>
                  <a:lnTo>
                    <a:pt x="12060" y="12679"/>
                  </a:lnTo>
                  <a:lnTo>
                    <a:pt x="11932" y="12599"/>
                  </a:lnTo>
                  <a:lnTo>
                    <a:pt x="11799" y="12523"/>
                  </a:lnTo>
                  <a:lnTo>
                    <a:pt x="11659" y="12450"/>
                  </a:lnTo>
                  <a:lnTo>
                    <a:pt x="11514" y="12381"/>
                  </a:lnTo>
                  <a:lnTo>
                    <a:pt x="11363" y="12315"/>
                  </a:lnTo>
                  <a:lnTo>
                    <a:pt x="11208" y="12252"/>
                  </a:lnTo>
                  <a:lnTo>
                    <a:pt x="11049" y="12190"/>
                  </a:lnTo>
                  <a:lnTo>
                    <a:pt x="10885" y="12131"/>
                  </a:lnTo>
                  <a:lnTo>
                    <a:pt x="10716" y="12074"/>
                  </a:lnTo>
                  <a:lnTo>
                    <a:pt x="10544" y="12019"/>
                  </a:lnTo>
                  <a:lnTo>
                    <a:pt x="10366" y="11966"/>
                  </a:lnTo>
                  <a:lnTo>
                    <a:pt x="10184" y="11916"/>
                  </a:lnTo>
                  <a:lnTo>
                    <a:pt x="9998" y="11868"/>
                  </a:lnTo>
                  <a:lnTo>
                    <a:pt x="9807" y="11822"/>
                  </a:lnTo>
                  <a:lnTo>
                    <a:pt x="9613" y="11777"/>
                  </a:lnTo>
                  <a:lnTo>
                    <a:pt x="9418" y="11733"/>
                  </a:lnTo>
                  <a:lnTo>
                    <a:pt x="9220" y="11689"/>
                  </a:lnTo>
                  <a:lnTo>
                    <a:pt x="9021" y="11645"/>
                  </a:lnTo>
                  <a:lnTo>
                    <a:pt x="8821" y="11601"/>
                  </a:lnTo>
                  <a:lnTo>
                    <a:pt x="8618" y="11558"/>
                  </a:lnTo>
                  <a:lnTo>
                    <a:pt x="8414" y="11515"/>
                  </a:lnTo>
                  <a:lnTo>
                    <a:pt x="8209" y="11473"/>
                  </a:lnTo>
                  <a:lnTo>
                    <a:pt x="8001" y="11430"/>
                  </a:lnTo>
                  <a:lnTo>
                    <a:pt x="7792" y="11388"/>
                  </a:lnTo>
                  <a:lnTo>
                    <a:pt x="7624" y="11349"/>
                  </a:lnTo>
                  <a:lnTo>
                    <a:pt x="7457" y="11309"/>
                  </a:lnTo>
                  <a:lnTo>
                    <a:pt x="7289" y="11269"/>
                  </a:lnTo>
                  <a:lnTo>
                    <a:pt x="7121" y="11229"/>
                  </a:lnTo>
                  <a:lnTo>
                    <a:pt x="6953" y="11189"/>
                  </a:lnTo>
                  <a:lnTo>
                    <a:pt x="6785" y="11148"/>
                  </a:lnTo>
                  <a:lnTo>
                    <a:pt x="6617" y="11107"/>
                  </a:lnTo>
                  <a:lnTo>
                    <a:pt x="6449" y="11066"/>
                  </a:lnTo>
                  <a:lnTo>
                    <a:pt x="6281" y="11024"/>
                  </a:lnTo>
                  <a:lnTo>
                    <a:pt x="6113" y="10982"/>
                  </a:lnTo>
                  <a:lnTo>
                    <a:pt x="5946" y="10939"/>
                  </a:lnTo>
                  <a:lnTo>
                    <a:pt x="5781" y="10895"/>
                  </a:lnTo>
                  <a:lnTo>
                    <a:pt x="5616" y="10849"/>
                  </a:lnTo>
                  <a:lnTo>
                    <a:pt x="5453" y="10801"/>
                  </a:lnTo>
                  <a:lnTo>
                    <a:pt x="5292" y="10751"/>
                  </a:lnTo>
                  <a:lnTo>
                    <a:pt x="5131" y="10700"/>
                  </a:lnTo>
                  <a:lnTo>
                    <a:pt x="4973" y="10647"/>
                  </a:lnTo>
                  <a:lnTo>
                    <a:pt x="4815" y="10593"/>
                  </a:lnTo>
                  <a:lnTo>
                    <a:pt x="4659" y="10537"/>
                  </a:lnTo>
                  <a:lnTo>
                    <a:pt x="4505" y="10479"/>
                  </a:lnTo>
                  <a:lnTo>
                    <a:pt x="4354" y="10419"/>
                  </a:lnTo>
                  <a:lnTo>
                    <a:pt x="4206" y="10357"/>
                  </a:lnTo>
                  <a:lnTo>
                    <a:pt x="4060" y="10292"/>
                  </a:lnTo>
                  <a:lnTo>
                    <a:pt x="3916" y="10226"/>
                  </a:lnTo>
                  <a:lnTo>
                    <a:pt x="3774" y="10157"/>
                  </a:lnTo>
                  <a:lnTo>
                    <a:pt x="3633" y="10086"/>
                  </a:lnTo>
                  <a:lnTo>
                    <a:pt x="3495" y="10012"/>
                  </a:lnTo>
                  <a:lnTo>
                    <a:pt x="3358" y="9937"/>
                  </a:lnTo>
                  <a:lnTo>
                    <a:pt x="3224" y="9859"/>
                  </a:lnTo>
                  <a:lnTo>
                    <a:pt x="3091" y="9779"/>
                  </a:lnTo>
                  <a:lnTo>
                    <a:pt x="1762" y="8537"/>
                  </a:lnTo>
                  <a:lnTo>
                    <a:pt x="1676" y="8407"/>
                  </a:lnTo>
                  <a:lnTo>
                    <a:pt x="1595" y="8273"/>
                  </a:lnTo>
                  <a:lnTo>
                    <a:pt x="1518" y="8135"/>
                  </a:lnTo>
                  <a:lnTo>
                    <a:pt x="1444" y="7993"/>
                  </a:lnTo>
                  <a:lnTo>
                    <a:pt x="1374" y="7848"/>
                  </a:lnTo>
                  <a:lnTo>
                    <a:pt x="1308" y="7698"/>
                  </a:lnTo>
                  <a:lnTo>
                    <a:pt x="1247" y="7544"/>
                  </a:lnTo>
                  <a:lnTo>
                    <a:pt x="1189" y="7387"/>
                  </a:lnTo>
                  <a:lnTo>
                    <a:pt x="1138" y="7224"/>
                  </a:lnTo>
                  <a:lnTo>
                    <a:pt x="1093" y="7056"/>
                  </a:lnTo>
                  <a:lnTo>
                    <a:pt x="1053" y="6883"/>
                  </a:lnTo>
                  <a:lnTo>
                    <a:pt x="1019" y="6704"/>
                  </a:lnTo>
                  <a:lnTo>
                    <a:pt x="989" y="6519"/>
                  </a:lnTo>
                  <a:lnTo>
                    <a:pt x="965" y="6329"/>
                  </a:lnTo>
                  <a:lnTo>
                    <a:pt x="947" y="6133"/>
                  </a:lnTo>
                  <a:lnTo>
                    <a:pt x="934" y="5932"/>
                  </a:lnTo>
                  <a:lnTo>
                    <a:pt x="926" y="5725"/>
                  </a:lnTo>
                  <a:lnTo>
                    <a:pt x="923" y="5512"/>
                  </a:lnTo>
                  <a:lnTo>
                    <a:pt x="929" y="5222"/>
                  </a:lnTo>
                  <a:lnTo>
                    <a:pt x="946" y="4941"/>
                  </a:lnTo>
                  <a:lnTo>
                    <a:pt x="976" y="4668"/>
                  </a:lnTo>
                  <a:lnTo>
                    <a:pt x="1017" y="4404"/>
                  </a:lnTo>
                  <a:lnTo>
                    <a:pt x="1070" y="4148"/>
                  </a:lnTo>
                  <a:lnTo>
                    <a:pt x="1134" y="3900"/>
                  </a:lnTo>
                  <a:lnTo>
                    <a:pt x="1211" y="3661"/>
                  </a:lnTo>
                  <a:lnTo>
                    <a:pt x="1299" y="3430"/>
                  </a:lnTo>
                  <a:lnTo>
                    <a:pt x="1399" y="3208"/>
                  </a:lnTo>
                  <a:lnTo>
                    <a:pt x="1511" y="2994"/>
                  </a:lnTo>
                  <a:lnTo>
                    <a:pt x="1633" y="2788"/>
                  </a:lnTo>
                  <a:lnTo>
                    <a:pt x="1763" y="2589"/>
                  </a:lnTo>
                  <a:lnTo>
                    <a:pt x="1903" y="2399"/>
                  </a:lnTo>
                  <a:lnTo>
                    <a:pt x="2052" y="2217"/>
                  </a:lnTo>
                  <a:lnTo>
                    <a:pt x="2210" y="2042"/>
                  </a:lnTo>
                  <a:lnTo>
                    <a:pt x="2377" y="1875"/>
                  </a:lnTo>
                  <a:lnTo>
                    <a:pt x="2553" y="1716"/>
                  </a:lnTo>
                  <a:lnTo>
                    <a:pt x="2737" y="1565"/>
                  </a:lnTo>
                  <a:lnTo>
                    <a:pt x="2931" y="1422"/>
                  </a:lnTo>
                  <a:lnTo>
                    <a:pt x="3133" y="1287"/>
                  </a:lnTo>
                  <a:lnTo>
                    <a:pt x="3347" y="1156"/>
                  </a:lnTo>
                  <a:lnTo>
                    <a:pt x="3569" y="1033"/>
                  </a:lnTo>
                  <a:lnTo>
                    <a:pt x="3798" y="916"/>
                  </a:lnTo>
                  <a:lnTo>
                    <a:pt x="4036" y="808"/>
                  </a:lnTo>
                  <a:lnTo>
                    <a:pt x="4281" y="706"/>
                  </a:lnTo>
                  <a:lnTo>
                    <a:pt x="4534" y="612"/>
                  </a:lnTo>
                  <a:lnTo>
                    <a:pt x="4794" y="525"/>
                  </a:lnTo>
                  <a:lnTo>
                    <a:pt x="5063" y="445"/>
                  </a:lnTo>
                  <a:lnTo>
                    <a:pt x="5340" y="372"/>
                  </a:lnTo>
                  <a:lnTo>
                    <a:pt x="5624" y="307"/>
                  </a:lnTo>
                  <a:lnTo>
                    <a:pt x="5915" y="249"/>
                  </a:lnTo>
                  <a:lnTo>
                    <a:pt x="6211" y="196"/>
                  </a:lnTo>
                  <a:lnTo>
                    <a:pt x="6512" y="150"/>
                  </a:lnTo>
                  <a:lnTo>
                    <a:pt x="6819" y="110"/>
                  </a:lnTo>
                  <a:lnTo>
                    <a:pt x="7131" y="76"/>
                  </a:lnTo>
                  <a:lnTo>
                    <a:pt x="7449" y="49"/>
                  </a:lnTo>
                  <a:lnTo>
                    <a:pt x="7772" y="27"/>
                  </a:lnTo>
                  <a:lnTo>
                    <a:pt x="8100" y="12"/>
                  </a:lnTo>
                  <a:lnTo>
                    <a:pt x="8433" y="3"/>
                  </a:lnTo>
                  <a:lnTo>
                    <a:pt x="8772" y="0"/>
                  </a:lnTo>
                  <a:lnTo>
                    <a:pt x="9152" y="3"/>
                  </a:lnTo>
                  <a:lnTo>
                    <a:pt x="9522" y="12"/>
                  </a:lnTo>
                  <a:lnTo>
                    <a:pt x="9880" y="27"/>
                  </a:lnTo>
                  <a:lnTo>
                    <a:pt x="10227" y="49"/>
                  </a:lnTo>
                  <a:lnTo>
                    <a:pt x="10563" y="76"/>
                  </a:lnTo>
                  <a:lnTo>
                    <a:pt x="10887" y="110"/>
                  </a:lnTo>
                  <a:lnTo>
                    <a:pt x="11201" y="150"/>
                  </a:lnTo>
                  <a:lnTo>
                    <a:pt x="11503" y="196"/>
                  </a:lnTo>
                  <a:lnTo>
                    <a:pt x="11794" y="249"/>
                  </a:lnTo>
                  <a:lnTo>
                    <a:pt x="12074" y="307"/>
                  </a:lnTo>
                  <a:lnTo>
                    <a:pt x="12346" y="369"/>
                  </a:lnTo>
                  <a:lnTo>
                    <a:pt x="12609" y="438"/>
                  </a:lnTo>
                  <a:lnTo>
                    <a:pt x="12863" y="513"/>
                  </a:lnTo>
                  <a:lnTo>
                    <a:pt x="13108" y="594"/>
                  </a:lnTo>
                  <a:lnTo>
                    <a:pt x="13343" y="682"/>
                  </a:lnTo>
                  <a:lnTo>
                    <a:pt x="13569" y="776"/>
                  </a:lnTo>
                  <a:lnTo>
                    <a:pt x="13786" y="876"/>
                  </a:lnTo>
                  <a:lnTo>
                    <a:pt x="13994" y="983"/>
                  </a:lnTo>
                  <a:lnTo>
                    <a:pt x="14193" y="1097"/>
                  </a:lnTo>
                  <a:lnTo>
                    <a:pt x="14382" y="1217"/>
                  </a:lnTo>
                  <a:lnTo>
                    <a:pt x="14565" y="1343"/>
                  </a:lnTo>
                  <a:lnTo>
                    <a:pt x="14741" y="1476"/>
                  </a:lnTo>
                  <a:lnTo>
                    <a:pt x="14908" y="1615"/>
                  </a:lnTo>
                  <a:lnTo>
                    <a:pt x="15067" y="1761"/>
                  </a:lnTo>
                  <a:lnTo>
                    <a:pt x="15218" y="1913"/>
                  </a:lnTo>
                  <a:lnTo>
                    <a:pt x="15361" y="2071"/>
                  </a:lnTo>
                  <a:lnTo>
                    <a:pt x="15496" y="2236"/>
                  </a:lnTo>
                  <a:lnTo>
                    <a:pt x="15622" y="2408"/>
                  </a:lnTo>
                  <a:lnTo>
                    <a:pt x="15741" y="2585"/>
                  </a:lnTo>
                  <a:lnTo>
                    <a:pt x="15851" y="2770"/>
                  </a:lnTo>
                  <a:lnTo>
                    <a:pt x="15957" y="2958"/>
                  </a:lnTo>
                  <a:lnTo>
                    <a:pt x="16058" y="3152"/>
                  </a:lnTo>
                  <a:lnTo>
                    <a:pt x="16152" y="3353"/>
                  </a:lnTo>
                  <a:lnTo>
                    <a:pt x="16241" y="3560"/>
                  </a:lnTo>
                  <a:lnTo>
                    <a:pt x="16323" y="3774"/>
                  </a:lnTo>
                  <a:lnTo>
                    <a:pt x="16400" y="3994"/>
                  </a:lnTo>
                  <a:lnTo>
                    <a:pt x="16471" y="4220"/>
                  </a:lnTo>
                  <a:lnTo>
                    <a:pt x="16536" y="4453"/>
                  </a:lnTo>
                  <a:lnTo>
                    <a:pt x="16595" y="4692"/>
                  </a:lnTo>
                  <a:lnTo>
                    <a:pt x="16649" y="4938"/>
                  </a:lnTo>
                  <a:lnTo>
                    <a:pt x="12647" y="5484"/>
                  </a:lnTo>
                  <a:lnTo>
                    <a:pt x="12579" y="5236"/>
                  </a:lnTo>
                  <a:lnTo>
                    <a:pt x="12498" y="5000"/>
                  </a:lnTo>
                  <a:lnTo>
                    <a:pt x="12405" y="4777"/>
                  </a:lnTo>
                  <a:lnTo>
                    <a:pt x="12298" y="4566"/>
                  </a:lnTo>
                  <a:lnTo>
                    <a:pt x="12179" y="4368"/>
                  </a:lnTo>
                  <a:lnTo>
                    <a:pt x="12046" y="4183"/>
                  </a:lnTo>
                  <a:lnTo>
                    <a:pt x="11901" y="4010"/>
                  </a:lnTo>
                  <a:lnTo>
                    <a:pt x="11743" y="3850"/>
                  </a:lnTo>
                  <a:lnTo>
                    <a:pt x="11572" y="3702"/>
                  </a:lnTo>
                  <a:lnTo>
                    <a:pt x="11388" y="3567"/>
                  </a:lnTo>
                  <a:lnTo>
                    <a:pt x="11192" y="3445"/>
                  </a:lnTo>
                  <a:lnTo>
                    <a:pt x="10980" y="3335"/>
                  </a:lnTo>
                  <a:lnTo>
                    <a:pt x="10751" y="3239"/>
                  </a:lnTo>
                  <a:lnTo>
                    <a:pt x="10506" y="3155"/>
                  </a:lnTo>
                  <a:lnTo>
                    <a:pt x="10244" y="3084"/>
                  </a:lnTo>
                  <a:lnTo>
                    <a:pt x="9966" y="3027"/>
                  </a:lnTo>
                  <a:lnTo>
                    <a:pt x="9671" y="2982"/>
                  </a:lnTo>
                  <a:lnTo>
                    <a:pt x="9360" y="2949"/>
                  </a:lnTo>
                  <a:lnTo>
                    <a:pt x="9032" y="2930"/>
                  </a:lnTo>
                  <a:lnTo>
                    <a:pt x="8688" y="2924"/>
                  </a:lnTo>
                  <a:lnTo>
                    <a:pt x="8473" y="2926"/>
                  </a:lnTo>
                  <a:lnTo>
                    <a:pt x="8266" y="2931"/>
                  </a:lnTo>
                  <a:lnTo>
                    <a:pt x="8066" y="2941"/>
                  </a:lnTo>
                  <a:lnTo>
                    <a:pt x="7873" y="2955"/>
                  </a:lnTo>
                  <a:lnTo>
                    <a:pt x="7687" y="2973"/>
                  </a:lnTo>
                  <a:lnTo>
                    <a:pt x="7509" y="2994"/>
                  </a:lnTo>
                  <a:lnTo>
                    <a:pt x="7338" y="3020"/>
                  </a:lnTo>
                  <a:lnTo>
                    <a:pt x="7175" y="3049"/>
                  </a:lnTo>
                  <a:lnTo>
                    <a:pt x="7018" y="3082"/>
                  </a:lnTo>
                  <a:lnTo>
                    <a:pt x="6869" y="3119"/>
                  </a:lnTo>
                  <a:lnTo>
                    <a:pt x="6729" y="3157"/>
                  </a:lnTo>
                  <a:lnTo>
                    <a:pt x="6595" y="3198"/>
                  </a:lnTo>
                  <a:lnTo>
                    <a:pt x="4938" y="5274"/>
                  </a:lnTo>
                  <a:lnTo>
                    <a:pt x="4942" y="5417"/>
                  </a:lnTo>
                  <a:lnTo>
                    <a:pt x="4952" y="5555"/>
                  </a:lnTo>
                  <a:lnTo>
                    <a:pt x="4970" y="5688"/>
                  </a:lnTo>
                  <a:lnTo>
                    <a:pt x="6267" y="7261"/>
                  </a:lnTo>
                  <a:lnTo>
                    <a:pt x="6396" y="7321"/>
                  </a:lnTo>
                  <a:lnTo>
                    <a:pt x="6529" y="7380"/>
                  </a:lnTo>
                  <a:lnTo>
                    <a:pt x="6667" y="7438"/>
                  </a:lnTo>
                  <a:lnTo>
                    <a:pt x="6809" y="7494"/>
                  </a:lnTo>
                  <a:lnTo>
                    <a:pt x="6956" y="7548"/>
                  </a:lnTo>
                  <a:lnTo>
                    <a:pt x="7109" y="7600"/>
                  </a:lnTo>
                  <a:lnTo>
                    <a:pt x="7265" y="7651"/>
                  </a:lnTo>
                  <a:lnTo>
                    <a:pt x="7427" y="7699"/>
                  </a:lnTo>
                  <a:lnTo>
                    <a:pt x="7593" y="7747"/>
                  </a:lnTo>
                  <a:lnTo>
                    <a:pt x="7764" y="7792"/>
                  </a:lnTo>
                  <a:lnTo>
                    <a:pt x="7942" y="7834"/>
                  </a:lnTo>
                  <a:lnTo>
                    <a:pt x="8124" y="7877"/>
                  </a:lnTo>
                  <a:lnTo>
                    <a:pt x="8308" y="7920"/>
                  </a:lnTo>
                  <a:lnTo>
                    <a:pt x="8496" y="7963"/>
                  </a:lnTo>
                  <a:lnTo>
                    <a:pt x="8688" y="8006"/>
                  </a:lnTo>
                  <a:lnTo>
                    <a:pt x="8883" y="8049"/>
                  </a:lnTo>
                  <a:lnTo>
                    <a:pt x="9081" y="8093"/>
                  </a:lnTo>
                  <a:lnTo>
                    <a:pt x="9282" y="8137"/>
                  </a:lnTo>
                  <a:lnTo>
                    <a:pt x="9487" y="8181"/>
                  </a:lnTo>
                  <a:lnTo>
                    <a:pt x="9695" y="8226"/>
                  </a:lnTo>
                  <a:lnTo>
                    <a:pt x="9880" y="8266"/>
                  </a:lnTo>
                  <a:lnTo>
                    <a:pt x="10064" y="8306"/>
                  </a:lnTo>
                  <a:lnTo>
                    <a:pt x="10248" y="8346"/>
                  </a:lnTo>
                  <a:lnTo>
                    <a:pt x="10432" y="8387"/>
                  </a:lnTo>
                  <a:lnTo>
                    <a:pt x="10615" y="8429"/>
                  </a:lnTo>
                  <a:lnTo>
                    <a:pt x="10798" y="8471"/>
                  </a:lnTo>
                  <a:lnTo>
                    <a:pt x="10981" y="8514"/>
                  </a:lnTo>
                  <a:lnTo>
                    <a:pt x="11164" y="8557"/>
                  </a:lnTo>
                  <a:lnTo>
                    <a:pt x="11346" y="8601"/>
                  </a:lnTo>
                  <a:lnTo>
                    <a:pt x="11528" y="8646"/>
                  </a:lnTo>
                  <a:lnTo>
                    <a:pt x="11709" y="8689"/>
                  </a:lnTo>
                  <a:lnTo>
                    <a:pt x="11888" y="8733"/>
                  </a:lnTo>
                  <a:lnTo>
                    <a:pt x="12066" y="8779"/>
                  </a:lnTo>
                  <a:lnTo>
                    <a:pt x="12242" y="8827"/>
                  </a:lnTo>
                  <a:lnTo>
                    <a:pt x="12416" y="8877"/>
                  </a:lnTo>
                  <a:lnTo>
                    <a:pt x="12589" y="8928"/>
                  </a:lnTo>
                  <a:lnTo>
                    <a:pt x="12760" y="8981"/>
                  </a:lnTo>
                  <a:lnTo>
                    <a:pt x="12929" y="9035"/>
                  </a:lnTo>
                  <a:lnTo>
                    <a:pt x="13097" y="9092"/>
                  </a:lnTo>
                  <a:lnTo>
                    <a:pt x="13263" y="9149"/>
                  </a:lnTo>
                  <a:lnTo>
                    <a:pt x="13427" y="9210"/>
                  </a:lnTo>
                  <a:lnTo>
                    <a:pt x="13588" y="9272"/>
                  </a:lnTo>
                  <a:lnTo>
                    <a:pt x="13748" y="9337"/>
                  </a:lnTo>
                  <a:lnTo>
                    <a:pt x="13905" y="9405"/>
                  </a:lnTo>
                  <a:lnTo>
                    <a:pt x="14060" y="9475"/>
                  </a:lnTo>
                  <a:lnTo>
                    <a:pt x="14213" y="9547"/>
                  </a:lnTo>
                  <a:lnTo>
                    <a:pt x="14364" y="9623"/>
                  </a:lnTo>
                  <a:lnTo>
                    <a:pt x="14512" y="9700"/>
                  </a:lnTo>
                  <a:lnTo>
                    <a:pt x="14658" y="9780"/>
                  </a:lnTo>
                  <a:lnTo>
                    <a:pt x="14802" y="9863"/>
                  </a:lnTo>
                  <a:lnTo>
                    <a:pt x="14943" y="9949"/>
                  </a:lnTo>
                  <a:lnTo>
                    <a:pt x="15079" y="10039"/>
                  </a:lnTo>
                  <a:lnTo>
                    <a:pt x="15212" y="10132"/>
                  </a:lnTo>
                  <a:lnTo>
                    <a:pt x="16137" y="11021"/>
                  </a:lnTo>
                  <a:lnTo>
                    <a:pt x="16236" y="11148"/>
                  </a:lnTo>
                  <a:lnTo>
                    <a:pt x="16331" y="11281"/>
                  </a:lnTo>
                  <a:lnTo>
                    <a:pt x="16420" y="11418"/>
                  </a:lnTo>
                  <a:lnTo>
                    <a:pt x="16505" y="11559"/>
                  </a:lnTo>
                  <a:lnTo>
                    <a:pt x="16585" y="11706"/>
                  </a:lnTo>
                  <a:lnTo>
                    <a:pt x="16661" y="11857"/>
                  </a:lnTo>
                  <a:lnTo>
                    <a:pt x="16731" y="12013"/>
                  </a:lnTo>
                  <a:lnTo>
                    <a:pt x="16797" y="12174"/>
                  </a:lnTo>
                  <a:lnTo>
                    <a:pt x="16858" y="12339"/>
                  </a:lnTo>
                  <a:lnTo>
                    <a:pt x="16917" y="12510"/>
                  </a:lnTo>
                  <a:lnTo>
                    <a:pt x="16969" y="12687"/>
                  </a:lnTo>
                  <a:lnTo>
                    <a:pt x="17015" y="12871"/>
                  </a:lnTo>
                  <a:lnTo>
                    <a:pt x="17055" y="13060"/>
                  </a:lnTo>
                  <a:lnTo>
                    <a:pt x="17089" y="13256"/>
                  </a:lnTo>
                  <a:lnTo>
                    <a:pt x="17117" y="13458"/>
                  </a:lnTo>
                  <a:lnTo>
                    <a:pt x="17139" y="13665"/>
                  </a:lnTo>
                  <a:lnTo>
                    <a:pt x="17154" y="13880"/>
                  </a:lnTo>
                  <a:lnTo>
                    <a:pt x="17163" y="1410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488590" y="5902485"/>
              <a:ext cx="16844" cy="19713"/>
            </a:xfrm>
            <a:custGeom>
              <a:avLst/>
              <a:pathLst>
                <a:path w="16844" h="19713">
                  <a:moveTo>
                    <a:pt x="12004" y="19713"/>
                  </a:moveTo>
                  <a:lnTo>
                    <a:pt x="3665" y="8086"/>
                  </a:lnTo>
                  <a:lnTo>
                    <a:pt x="3665" y="19713"/>
                  </a:lnTo>
                  <a:lnTo>
                    <a:pt x="0" y="19713"/>
                  </a:lnTo>
                  <a:lnTo>
                    <a:pt x="0" y="0"/>
                  </a:lnTo>
                  <a:lnTo>
                    <a:pt x="4714" y="0"/>
                  </a:lnTo>
                  <a:lnTo>
                    <a:pt x="13328" y="14329"/>
                  </a:lnTo>
                  <a:lnTo>
                    <a:pt x="13316" y="14202"/>
                  </a:lnTo>
                  <a:lnTo>
                    <a:pt x="13243" y="13369"/>
                  </a:lnTo>
                  <a:lnTo>
                    <a:pt x="13233" y="13242"/>
                  </a:lnTo>
                  <a:lnTo>
                    <a:pt x="13224" y="13112"/>
                  </a:lnTo>
                  <a:lnTo>
                    <a:pt x="13215" y="12979"/>
                  </a:lnTo>
                  <a:lnTo>
                    <a:pt x="13207" y="12843"/>
                  </a:lnTo>
                  <a:lnTo>
                    <a:pt x="13202" y="12706"/>
                  </a:lnTo>
                  <a:lnTo>
                    <a:pt x="13197" y="12568"/>
                  </a:lnTo>
                  <a:lnTo>
                    <a:pt x="13193" y="12430"/>
                  </a:lnTo>
                  <a:lnTo>
                    <a:pt x="13189" y="12292"/>
                  </a:lnTo>
                  <a:lnTo>
                    <a:pt x="13186" y="12154"/>
                  </a:lnTo>
                  <a:lnTo>
                    <a:pt x="13183" y="12015"/>
                  </a:lnTo>
                  <a:lnTo>
                    <a:pt x="13181" y="11876"/>
                  </a:lnTo>
                  <a:lnTo>
                    <a:pt x="13180" y="11737"/>
                  </a:lnTo>
                  <a:lnTo>
                    <a:pt x="13179" y="11598"/>
                  </a:lnTo>
                  <a:lnTo>
                    <a:pt x="13179" y="11458"/>
                  </a:lnTo>
                  <a:lnTo>
                    <a:pt x="13179" y="0"/>
                  </a:lnTo>
                  <a:lnTo>
                    <a:pt x="16844" y="0"/>
                  </a:lnTo>
                  <a:lnTo>
                    <a:pt x="16844" y="197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509282" y="5902485"/>
              <a:ext cx="16075" cy="19713"/>
            </a:xfrm>
            <a:custGeom>
              <a:avLst/>
              <a:pathLst>
                <a:path w="16075" h="19713">
                  <a:moveTo>
                    <a:pt x="0" y="19713"/>
                  </a:moveTo>
                  <a:lnTo>
                    <a:pt x="0" y="0"/>
                  </a:lnTo>
                  <a:lnTo>
                    <a:pt x="15501" y="0"/>
                  </a:lnTo>
                  <a:lnTo>
                    <a:pt x="15501" y="3189"/>
                  </a:lnTo>
                  <a:lnTo>
                    <a:pt x="4127" y="3189"/>
                  </a:lnTo>
                  <a:lnTo>
                    <a:pt x="4127" y="8142"/>
                  </a:lnTo>
                  <a:lnTo>
                    <a:pt x="14648" y="8142"/>
                  </a:lnTo>
                  <a:lnTo>
                    <a:pt x="14648" y="11332"/>
                  </a:lnTo>
                  <a:lnTo>
                    <a:pt x="4127" y="11332"/>
                  </a:lnTo>
                  <a:lnTo>
                    <a:pt x="4127" y="16523"/>
                  </a:lnTo>
                  <a:lnTo>
                    <a:pt x="16075" y="16523"/>
                  </a:lnTo>
                  <a:lnTo>
                    <a:pt x="16075" y="197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8526673" y="5902485"/>
              <a:ext cx="18719" cy="19713"/>
            </a:xfrm>
            <a:custGeom>
              <a:avLst/>
              <a:pathLst>
                <a:path w="18719" h="19713">
                  <a:moveTo>
                    <a:pt x="11472" y="19713"/>
                  </a:moveTo>
                  <a:lnTo>
                    <a:pt x="7289" y="19713"/>
                  </a:lnTo>
                  <a:lnTo>
                    <a:pt x="0" y="0"/>
                  </a:lnTo>
                  <a:lnTo>
                    <a:pt x="4309" y="0"/>
                  </a:lnTo>
                  <a:lnTo>
                    <a:pt x="8444" y="12914"/>
                  </a:lnTo>
                  <a:lnTo>
                    <a:pt x="8482" y="13041"/>
                  </a:lnTo>
                  <a:lnTo>
                    <a:pt x="8520" y="13169"/>
                  </a:lnTo>
                  <a:lnTo>
                    <a:pt x="8558" y="13298"/>
                  </a:lnTo>
                  <a:lnTo>
                    <a:pt x="8596" y="13427"/>
                  </a:lnTo>
                  <a:lnTo>
                    <a:pt x="8633" y="13556"/>
                  </a:lnTo>
                  <a:lnTo>
                    <a:pt x="8670" y="13686"/>
                  </a:lnTo>
                  <a:lnTo>
                    <a:pt x="8707" y="13817"/>
                  </a:lnTo>
                  <a:lnTo>
                    <a:pt x="8744" y="13948"/>
                  </a:lnTo>
                  <a:lnTo>
                    <a:pt x="8780" y="14079"/>
                  </a:lnTo>
                  <a:lnTo>
                    <a:pt x="9080" y="15152"/>
                  </a:lnTo>
                  <a:lnTo>
                    <a:pt x="9113" y="15280"/>
                  </a:lnTo>
                  <a:lnTo>
                    <a:pt x="9946" y="14248"/>
                  </a:lnTo>
                  <a:lnTo>
                    <a:pt x="9981" y="14121"/>
                  </a:lnTo>
                  <a:lnTo>
                    <a:pt x="10017" y="13990"/>
                  </a:lnTo>
                  <a:lnTo>
                    <a:pt x="10056" y="13856"/>
                  </a:lnTo>
                  <a:lnTo>
                    <a:pt x="10095" y="13722"/>
                  </a:lnTo>
                  <a:lnTo>
                    <a:pt x="10134" y="13589"/>
                  </a:lnTo>
                  <a:lnTo>
                    <a:pt x="10174" y="13455"/>
                  </a:lnTo>
                  <a:lnTo>
                    <a:pt x="10213" y="13322"/>
                  </a:lnTo>
                  <a:lnTo>
                    <a:pt x="10252" y="13189"/>
                  </a:lnTo>
                  <a:lnTo>
                    <a:pt x="10291" y="13057"/>
                  </a:lnTo>
                  <a:lnTo>
                    <a:pt x="10330" y="12925"/>
                  </a:lnTo>
                  <a:lnTo>
                    <a:pt x="10369" y="12793"/>
                  </a:lnTo>
                  <a:lnTo>
                    <a:pt x="10409" y="12661"/>
                  </a:lnTo>
                  <a:lnTo>
                    <a:pt x="14452" y="0"/>
                  </a:lnTo>
                  <a:lnTo>
                    <a:pt x="18719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8547505" y="5902485"/>
              <a:ext cx="4127" cy="19713"/>
            </a:xfrm>
            <a:custGeom>
              <a:avLst/>
              <a:pathLst>
                <a:path w="4127" h="19713">
                  <a:moveTo>
                    <a:pt x="0" y="19713"/>
                  </a:moveTo>
                  <a:lnTo>
                    <a:pt x="0" y="0"/>
                  </a:lnTo>
                  <a:lnTo>
                    <a:pt x="4127" y="0"/>
                  </a:lnTo>
                  <a:lnTo>
                    <a:pt x="4127" y="197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8595636" y="4685065"/>
              <a:ext cx="37166" cy="43921"/>
            </a:xfrm>
            <a:custGeom>
              <a:avLst/>
              <a:pathLst>
                <a:path w="37166" h="43921">
                  <a:moveTo>
                    <a:pt x="37166" y="31017"/>
                  </a:moveTo>
                  <a:lnTo>
                    <a:pt x="37156" y="31594"/>
                  </a:lnTo>
                  <a:lnTo>
                    <a:pt x="37124" y="32160"/>
                  </a:lnTo>
                  <a:lnTo>
                    <a:pt x="37071" y="32716"/>
                  </a:lnTo>
                  <a:lnTo>
                    <a:pt x="36997" y="33261"/>
                  </a:lnTo>
                  <a:lnTo>
                    <a:pt x="36901" y="33796"/>
                  </a:lnTo>
                  <a:lnTo>
                    <a:pt x="36785" y="34321"/>
                  </a:lnTo>
                  <a:lnTo>
                    <a:pt x="36647" y="34836"/>
                  </a:lnTo>
                  <a:lnTo>
                    <a:pt x="36488" y="35340"/>
                  </a:lnTo>
                  <a:lnTo>
                    <a:pt x="36308" y="35834"/>
                  </a:lnTo>
                  <a:lnTo>
                    <a:pt x="36106" y="36318"/>
                  </a:lnTo>
                  <a:lnTo>
                    <a:pt x="35882" y="36784"/>
                  </a:lnTo>
                  <a:lnTo>
                    <a:pt x="35635" y="37237"/>
                  </a:lnTo>
                  <a:lnTo>
                    <a:pt x="35364" y="37676"/>
                  </a:lnTo>
                  <a:lnTo>
                    <a:pt x="35069" y="38102"/>
                  </a:lnTo>
                  <a:lnTo>
                    <a:pt x="34751" y="38514"/>
                  </a:lnTo>
                  <a:lnTo>
                    <a:pt x="34409" y="38913"/>
                  </a:lnTo>
                  <a:lnTo>
                    <a:pt x="34043" y="39299"/>
                  </a:lnTo>
                  <a:lnTo>
                    <a:pt x="33654" y="39672"/>
                  </a:lnTo>
                  <a:lnTo>
                    <a:pt x="33241" y="40031"/>
                  </a:lnTo>
                  <a:lnTo>
                    <a:pt x="32804" y="40377"/>
                  </a:lnTo>
                  <a:lnTo>
                    <a:pt x="32349" y="40709"/>
                  </a:lnTo>
                  <a:lnTo>
                    <a:pt x="31869" y="41025"/>
                  </a:lnTo>
                  <a:lnTo>
                    <a:pt x="31363" y="41327"/>
                  </a:lnTo>
                  <a:lnTo>
                    <a:pt x="30832" y="41613"/>
                  </a:lnTo>
                  <a:lnTo>
                    <a:pt x="30275" y="41884"/>
                  </a:lnTo>
                  <a:lnTo>
                    <a:pt x="29693" y="42140"/>
                  </a:lnTo>
                  <a:lnTo>
                    <a:pt x="29085" y="42381"/>
                  </a:lnTo>
                  <a:lnTo>
                    <a:pt x="28452" y="42606"/>
                  </a:lnTo>
                  <a:lnTo>
                    <a:pt x="27794" y="42817"/>
                  </a:lnTo>
                  <a:lnTo>
                    <a:pt x="27110" y="43012"/>
                  </a:lnTo>
                  <a:lnTo>
                    <a:pt x="26406" y="43185"/>
                  </a:lnTo>
                  <a:lnTo>
                    <a:pt x="25675" y="43340"/>
                  </a:lnTo>
                  <a:lnTo>
                    <a:pt x="24918" y="43476"/>
                  </a:lnTo>
                  <a:lnTo>
                    <a:pt x="24134" y="43594"/>
                  </a:lnTo>
                  <a:lnTo>
                    <a:pt x="23323" y="43694"/>
                  </a:lnTo>
                  <a:lnTo>
                    <a:pt x="22486" y="43776"/>
                  </a:lnTo>
                  <a:lnTo>
                    <a:pt x="21622" y="43839"/>
                  </a:lnTo>
                  <a:lnTo>
                    <a:pt x="20732" y="43885"/>
                  </a:lnTo>
                  <a:lnTo>
                    <a:pt x="19815" y="43912"/>
                  </a:lnTo>
                  <a:lnTo>
                    <a:pt x="18871" y="43921"/>
                  </a:lnTo>
                  <a:lnTo>
                    <a:pt x="18033" y="43914"/>
                  </a:lnTo>
                  <a:lnTo>
                    <a:pt x="17214" y="43891"/>
                  </a:lnTo>
                  <a:lnTo>
                    <a:pt x="16416" y="43853"/>
                  </a:lnTo>
                  <a:lnTo>
                    <a:pt x="15638" y="43800"/>
                  </a:lnTo>
                  <a:lnTo>
                    <a:pt x="14880" y="43732"/>
                  </a:lnTo>
                  <a:lnTo>
                    <a:pt x="14142" y="43649"/>
                  </a:lnTo>
                  <a:lnTo>
                    <a:pt x="13423" y="43550"/>
                  </a:lnTo>
                  <a:lnTo>
                    <a:pt x="12725" y="43436"/>
                  </a:lnTo>
                  <a:lnTo>
                    <a:pt x="12047" y="43308"/>
                  </a:lnTo>
                  <a:lnTo>
                    <a:pt x="11389" y="43164"/>
                  </a:lnTo>
                  <a:lnTo>
                    <a:pt x="10750" y="43005"/>
                  </a:lnTo>
                  <a:lnTo>
                    <a:pt x="10129" y="42832"/>
                  </a:lnTo>
                  <a:lnTo>
                    <a:pt x="9526" y="42644"/>
                  </a:lnTo>
                  <a:lnTo>
                    <a:pt x="8941" y="42442"/>
                  </a:lnTo>
                  <a:lnTo>
                    <a:pt x="8375" y="42225"/>
                  </a:lnTo>
                  <a:lnTo>
                    <a:pt x="7827" y="41993"/>
                  </a:lnTo>
                  <a:lnTo>
                    <a:pt x="7297" y="41747"/>
                  </a:lnTo>
                  <a:lnTo>
                    <a:pt x="6785" y="41487"/>
                  </a:lnTo>
                  <a:lnTo>
                    <a:pt x="6291" y="41212"/>
                  </a:lnTo>
                  <a:lnTo>
                    <a:pt x="5815" y="40922"/>
                  </a:lnTo>
                  <a:lnTo>
                    <a:pt x="5363" y="40619"/>
                  </a:lnTo>
                  <a:lnTo>
                    <a:pt x="4928" y="40301"/>
                  </a:lnTo>
                  <a:lnTo>
                    <a:pt x="4510" y="39969"/>
                  </a:lnTo>
                  <a:lnTo>
                    <a:pt x="4109" y="39623"/>
                  </a:lnTo>
                  <a:lnTo>
                    <a:pt x="3725" y="39264"/>
                  </a:lnTo>
                  <a:lnTo>
                    <a:pt x="3358" y="38890"/>
                  </a:lnTo>
                  <a:lnTo>
                    <a:pt x="3008" y="38503"/>
                  </a:lnTo>
                  <a:lnTo>
                    <a:pt x="2675" y="38102"/>
                  </a:lnTo>
                  <a:lnTo>
                    <a:pt x="2359" y="37686"/>
                  </a:lnTo>
                  <a:lnTo>
                    <a:pt x="2059" y="37257"/>
                  </a:lnTo>
                  <a:lnTo>
                    <a:pt x="1782" y="36809"/>
                  </a:lnTo>
                  <a:lnTo>
                    <a:pt x="1521" y="36347"/>
                  </a:lnTo>
                  <a:lnTo>
                    <a:pt x="1276" y="35873"/>
                  </a:lnTo>
                  <a:lnTo>
                    <a:pt x="1046" y="35386"/>
                  </a:lnTo>
                  <a:lnTo>
                    <a:pt x="832" y="34887"/>
                  </a:lnTo>
                  <a:lnTo>
                    <a:pt x="634" y="34375"/>
                  </a:lnTo>
                  <a:lnTo>
                    <a:pt x="452" y="33850"/>
                  </a:lnTo>
                  <a:lnTo>
                    <a:pt x="285" y="33312"/>
                  </a:lnTo>
                  <a:lnTo>
                    <a:pt x="135" y="32762"/>
                  </a:lnTo>
                  <a:lnTo>
                    <a:pt x="0" y="32199"/>
                  </a:lnTo>
                  <a:lnTo>
                    <a:pt x="8632" y="30775"/>
                  </a:lnTo>
                  <a:lnTo>
                    <a:pt x="8708" y="31057"/>
                  </a:lnTo>
                  <a:lnTo>
                    <a:pt x="8791" y="31335"/>
                  </a:lnTo>
                  <a:lnTo>
                    <a:pt x="8880" y="31607"/>
                  </a:lnTo>
                  <a:lnTo>
                    <a:pt x="8976" y="31875"/>
                  </a:lnTo>
                  <a:lnTo>
                    <a:pt x="9079" y="32138"/>
                  </a:lnTo>
                  <a:lnTo>
                    <a:pt x="9189" y="32396"/>
                  </a:lnTo>
                  <a:lnTo>
                    <a:pt x="9305" y="32649"/>
                  </a:lnTo>
                  <a:lnTo>
                    <a:pt x="9427" y="32898"/>
                  </a:lnTo>
                  <a:lnTo>
                    <a:pt x="9557" y="33141"/>
                  </a:lnTo>
                  <a:lnTo>
                    <a:pt x="9693" y="33380"/>
                  </a:lnTo>
                  <a:lnTo>
                    <a:pt x="9837" y="33613"/>
                  </a:lnTo>
                  <a:lnTo>
                    <a:pt x="9992" y="33840"/>
                  </a:lnTo>
                  <a:lnTo>
                    <a:pt x="10157" y="34061"/>
                  </a:lnTo>
                  <a:lnTo>
                    <a:pt x="10332" y="34277"/>
                  </a:lnTo>
                  <a:lnTo>
                    <a:pt x="10518" y="34486"/>
                  </a:lnTo>
                  <a:lnTo>
                    <a:pt x="10714" y="34688"/>
                  </a:lnTo>
                  <a:lnTo>
                    <a:pt x="10920" y="34885"/>
                  </a:lnTo>
                  <a:lnTo>
                    <a:pt x="11137" y="35076"/>
                  </a:lnTo>
                  <a:lnTo>
                    <a:pt x="11364" y="35261"/>
                  </a:lnTo>
                  <a:lnTo>
                    <a:pt x="11601" y="35440"/>
                  </a:lnTo>
                  <a:lnTo>
                    <a:pt x="11855" y="35606"/>
                  </a:lnTo>
                  <a:lnTo>
                    <a:pt x="12121" y="35764"/>
                  </a:lnTo>
                  <a:lnTo>
                    <a:pt x="12398" y="35916"/>
                  </a:lnTo>
                  <a:lnTo>
                    <a:pt x="12686" y="36060"/>
                  </a:lnTo>
                  <a:lnTo>
                    <a:pt x="12987" y="36197"/>
                  </a:lnTo>
                  <a:lnTo>
                    <a:pt x="13298" y="36327"/>
                  </a:lnTo>
                  <a:lnTo>
                    <a:pt x="13622" y="36449"/>
                  </a:lnTo>
                  <a:lnTo>
                    <a:pt x="13956" y="36564"/>
                  </a:lnTo>
                  <a:lnTo>
                    <a:pt x="14302" y="36672"/>
                  </a:lnTo>
                  <a:lnTo>
                    <a:pt x="14660" y="36772"/>
                  </a:lnTo>
                  <a:lnTo>
                    <a:pt x="15037" y="36859"/>
                  </a:lnTo>
                  <a:lnTo>
                    <a:pt x="15430" y="36936"/>
                  </a:lnTo>
                  <a:lnTo>
                    <a:pt x="15837" y="37004"/>
                  </a:lnTo>
                  <a:lnTo>
                    <a:pt x="16260" y="37063"/>
                  </a:lnTo>
                  <a:lnTo>
                    <a:pt x="16697" y="37113"/>
                  </a:lnTo>
                  <a:lnTo>
                    <a:pt x="17150" y="37154"/>
                  </a:lnTo>
                  <a:lnTo>
                    <a:pt x="17618" y="37186"/>
                  </a:lnTo>
                  <a:lnTo>
                    <a:pt x="18101" y="37209"/>
                  </a:lnTo>
                  <a:lnTo>
                    <a:pt x="18600" y="37222"/>
                  </a:lnTo>
                  <a:lnTo>
                    <a:pt x="19113" y="37227"/>
                  </a:lnTo>
                  <a:lnTo>
                    <a:pt x="20000" y="37213"/>
                  </a:lnTo>
                  <a:lnTo>
                    <a:pt x="20844" y="37172"/>
                  </a:lnTo>
                  <a:lnTo>
                    <a:pt x="21646" y="37104"/>
                  </a:lnTo>
                  <a:lnTo>
                    <a:pt x="22404" y="37009"/>
                  </a:lnTo>
                  <a:lnTo>
                    <a:pt x="23119" y="36886"/>
                  </a:lnTo>
                  <a:lnTo>
                    <a:pt x="23791" y="36736"/>
                  </a:lnTo>
                  <a:lnTo>
                    <a:pt x="24420" y="36559"/>
                  </a:lnTo>
                  <a:lnTo>
                    <a:pt x="25006" y="36354"/>
                  </a:lnTo>
                  <a:lnTo>
                    <a:pt x="25549" y="36123"/>
                  </a:lnTo>
                  <a:lnTo>
                    <a:pt x="26050" y="35864"/>
                  </a:lnTo>
                  <a:lnTo>
                    <a:pt x="26510" y="35570"/>
                  </a:lnTo>
                  <a:lnTo>
                    <a:pt x="26922" y="35245"/>
                  </a:lnTo>
                  <a:lnTo>
                    <a:pt x="27285" y="34889"/>
                  </a:lnTo>
                  <a:lnTo>
                    <a:pt x="27600" y="34502"/>
                  </a:lnTo>
                  <a:lnTo>
                    <a:pt x="27867" y="34084"/>
                  </a:lnTo>
                  <a:lnTo>
                    <a:pt x="28085" y="33636"/>
                  </a:lnTo>
                  <a:lnTo>
                    <a:pt x="28255" y="33156"/>
                  </a:lnTo>
                  <a:lnTo>
                    <a:pt x="28376" y="32646"/>
                  </a:lnTo>
                  <a:lnTo>
                    <a:pt x="28449" y="32104"/>
                  </a:lnTo>
                  <a:lnTo>
                    <a:pt x="28473" y="31532"/>
                  </a:lnTo>
                  <a:lnTo>
                    <a:pt x="28463" y="31187"/>
                  </a:lnTo>
                  <a:lnTo>
                    <a:pt x="28434" y="30855"/>
                  </a:lnTo>
                  <a:lnTo>
                    <a:pt x="28386" y="30535"/>
                  </a:lnTo>
                  <a:lnTo>
                    <a:pt x="28318" y="30228"/>
                  </a:lnTo>
                  <a:lnTo>
                    <a:pt x="28230" y="29934"/>
                  </a:lnTo>
                  <a:lnTo>
                    <a:pt x="28124" y="29653"/>
                  </a:lnTo>
                  <a:lnTo>
                    <a:pt x="27998" y="29384"/>
                  </a:lnTo>
                  <a:lnTo>
                    <a:pt x="27852" y="29128"/>
                  </a:lnTo>
                  <a:lnTo>
                    <a:pt x="27688" y="28885"/>
                  </a:lnTo>
                  <a:lnTo>
                    <a:pt x="27504" y="28655"/>
                  </a:lnTo>
                  <a:lnTo>
                    <a:pt x="27303" y="28434"/>
                  </a:lnTo>
                  <a:lnTo>
                    <a:pt x="27090" y="28222"/>
                  </a:lnTo>
                  <a:lnTo>
                    <a:pt x="26865" y="28018"/>
                  </a:lnTo>
                  <a:lnTo>
                    <a:pt x="26626" y="27821"/>
                  </a:lnTo>
                  <a:lnTo>
                    <a:pt x="26375" y="27632"/>
                  </a:lnTo>
                  <a:lnTo>
                    <a:pt x="26111" y="27451"/>
                  </a:lnTo>
                  <a:lnTo>
                    <a:pt x="25835" y="27278"/>
                  </a:lnTo>
                  <a:lnTo>
                    <a:pt x="25546" y="27113"/>
                  </a:lnTo>
                  <a:lnTo>
                    <a:pt x="25244" y="26956"/>
                  </a:lnTo>
                  <a:lnTo>
                    <a:pt x="24929" y="26807"/>
                  </a:lnTo>
                  <a:lnTo>
                    <a:pt x="24603" y="26664"/>
                  </a:lnTo>
                  <a:lnTo>
                    <a:pt x="24267" y="26526"/>
                  </a:lnTo>
                  <a:lnTo>
                    <a:pt x="23922" y="26392"/>
                  </a:lnTo>
                  <a:lnTo>
                    <a:pt x="23567" y="26264"/>
                  </a:lnTo>
                  <a:lnTo>
                    <a:pt x="23202" y="26140"/>
                  </a:lnTo>
                  <a:lnTo>
                    <a:pt x="22828" y="26022"/>
                  </a:lnTo>
                  <a:lnTo>
                    <a:pt x="22444" y="25908"/>
                  </a:lnTo>
                  <a:lnTo>
                    <a:pt x="22050" y="25799"/>
                  </a:lnTo>
                  <a:lnTo>
                    <a:pt x="21646" y="25695"/>
                  </a:lnTo>
                  <a:lnTo>
                    <a:pt x="21233" y="25595"/>
                  </a:lnTo>
                  <a:lnTo>
                    <a:pt x="20814" y="25499"/>
                  </a:lnTo>
                  <a:lnTo>
                    <a:pt x="20390" y="25403"/>
                  </a:lnTo>
                  <a:lnTo>
                    <a:pt x="19963" y="25307"/>
                  </a:lnTo>
                  <a:lnTo>
                    <a:pt x="19532" y="25212"/>
                  </a:lnTo>
                  <a:lnTo>
                    <a:pt x="19098" y="25118"/>
                  </a:lnTo>
                  <a:lnTo>
                    <a:pt x="18660" y="25025"/>
                  </a:lnTo>
                  <a:lnTo>
                    <a:pt x="18218" y="24932"/>
                  </a:lnTo>
                  <a:lnTo>
                    <a:pt x="17773" y="24839"/>
                  </a:lnTo>
                  <a:lnTo>
                    <a:pt x="17324" y="24747"/>
                  </a:lnTo>
                  <a:lnTo>
                    <a:pt x="16871" y="24656"/>
                  </a:lnTo>
                  <a:lnTo>
                    <a:pt x="16508" y="24571"/>
                  </a:lnTo>
                  <a:lnTo>
                    <a:pt x="16144" y="24485"/>
                  </a:lnTo>
                  <a:lnTo>
                    <a:pt x="15781" y="24399"/>
                  </a:lnTo>
                  <a:lnTo>
                    <a:pt x="15418" y="24312"/>
                  </a:lnTo>
                  <a:lnTo>
                    <a:pt x="15054" y="24225"/>
                  </a:lnTo>
                  <a:lnTo>
                    <a:pt x="14691" y="24136"/>
                  </a:lnTo>
                  <a:lnTo>
                    <a:pt x="14327" y="24048"/>
                  </a:lnTo>
                  <a:lnTo>
                    <a:pt x="13964" y="23958"/>
                  </a:lnTo>
                  <a:lnTo>
                    <a:pt x="13600" y="23868"/>
                  </a:lnTo>
                  <a:lnTo>
                    <a:pt x="13237" y="23778"/>
                  </a:lnTo>
                  <a:lnTo>
                    <a:pt x="12875" y="23685"/>
                  </a:lnTo>
                  <a:lnTo>
                    <a:pt x="12516" y="23589"/>
                  </a:lnTo>
                  <a:lnTo>
                    <a:pt x="12160" y="23489"/>
                  </a:lnTo>
                  <a:lnTo>
                    <a:pt x="11807" y="23385"/>
                  </a:lnTo>
                  <a:lnTo>
                    <a:pt x="11457" y="23278"/>
                  </a:lnTo>
                  <a:lnTo>
                    <a:pt x="11110" y="23167"/>
                  </a:lnTo>
                  <a:lnTo>
                    <a:pt x="10766" y="23053"/>
                  </a:lnTo>
                  <a:lnTo>
                    <a:pt x="10426" y="22934"/>
                  </a:lnTo>
                  <a:lnTo>
                    <a:pt x="10088" y="22813"/>
                  </a:lnTo>
                  <a:lnTo>
                    <a:pt x="9753" y="22687"/>
                  </a:lnTo>
                  <a:lnTo>
                    <a:pt x="9428" y="22558"/>
                  </a:lnTo>
                  <a:lnTo>
                    <a:pt x="9107" y="22423"/>
                  </a:lnTo>
                  <a:lnTo>
                    <a:pt x="8791" y="22284"/>
                  </a:lnTo>
                  <a:lnTo>
                    <a:pt x="8478" y="22140"/>
                  </a:lnTo>
                  <a:lnTo>
                    <a:pt x="8170" y="21991"/>
                  </a:lnTo>
                  <a:lnTo>
                    <a:pt x="7867" y="21837"/>
                  </a:lnTo>
                  <a:lnTo>
                    <a:pt x="7567" y="21678"/>
                  </a:lnTo>
                  <a:lnTo>
                    <a:pt x="7272" y="21514"/>
                  </a:lnTo>
                  <a:lnTo>
                    <a:pt x="6981" y="21346"/>
                  </a:lnTo>
                  <a:lnTo>
                    <a:pt x="6694" y="21173"/>
                  </a:lnTo>
                  <a:lnTo>
                    <a:pt x="6413" y="20993"/>
                  </a:lnTo>
                  <a:lnTo>
                    <a:pt x="6139" y="20806"/>
                  </a:lnTo>
                  <a:lnTo>
                    <a:pt x="5872" y="20610"/>
                  </a:lnTo>
                  <a:lnTo>
                    <a:pt x="5613" y="20407"/>
                  </a:lnTo>
                  <a:lnTo>
                    <a:pt x="5361" y="20196"/>
                  </a:lnTo>
                  <a:lnTo>
                    <a:pt x="5116" y="19977"/>
                  </a:lnTo>
                  <a:lnTo>
                    <a:pt x="4879" y="19750"/>
                  </a:lnTo>
                  <a:lnTo>
                    <a:pt x="4649" y="19515"/>
                  </a:lnTo>
                  <a:lnTo>
                    <a:pt x="4426" y="19273"/>
                  </a:lnTo>
                  <a:lnTo>
                    <a:pt x="4210" y="19022"/>
                  </a:lnTo>
                  <a:lnTo>
                    <a:pt x="4008" y="18757"/>
                  </a:lnTo>
                  <a:lnTo>
                    <a:pt x="3815" y="18484"/>
                  </a:lnTo>
                  <a:lnTo>
                    <a:pt x="3630" y="18202"/>
                  </a:lnTo>
                  <a:lnTo>
                    <a:pt x="3454" y="17912"/>
                  </a:lnTo>
                  <a:lnTo>
                    <a:pt x="3286" y="17614"/>
                  </a:lnTo>
                  <a:lnTo>
                    <a:pt x="3127" y="17306"/>
                  </a:lnTo>
                  <a:lnTo>
                    <a:pt x="2976" y="16991"/>
                  </a:lnTo>
                  <a:lnTo>
                    <a:pt x="2834" y="16667"/>
                  </a:lnTo>
                  <a:lnTo>
                    <a:pt x="2700" y="16334"/>
                  </a:lnTo>
                  <a:lnTo>
                    <a:pt x="2574" y="15993"/>
                  </a:lnTo>
                  <a:lnTo>
                    <a:pt x="2465" y="15642"/>
                  </a:lnTo>
                  <a:lnTo>
                    <a:pt x="2367" y="15278"/>
                  </a:lnTo>
                  <a:lnTo>
                    <a:pt x="2281" y="14903"/>
                  </a:lnTo>
                  <a:lnTo>
                    <a:pt x="2206" y="14515"/>
                  </a:lnTo>
                  <a:lnTo>
                    <a:pt x="2143" y="14115"/>
                  </a:lnTo>
                  <a:lnTo>
                    <a:pt x="2091" y="13703"/>
                  </a:lnTo>
                  <a:lnTo>
                    <a:pt x="2050" y="13279"/>
                  </a:lnTo>
                  <a:lnTo>
                    <a:pt x="2022" y="12843"/>
                  </a:lnTo>
                  <a:lnTo>
                    <a:pt x="2004" y="12394"/>
                  </a:lnTo>
                  <a:lnTo>
                    <a:pt x="1999" y="11934"/>
                  </a:lnTo>
                  <a:lnTo>
                    <a:pt x="2011" y="11307"/>
                  </a:lnTo>
                  <a:lnTo>
                    <a:pt x="2050" y="10698"/>
                  </a:lnTo>
                  <a:lnTo>
                    <a:pt x="2113" y="10108"/>
                  </a:lnTo>
                  <a:lnTo>
                    <a:pt x="2202" y="9535"/>
                  </a:lnTo>
                  <a:lnTo>
                    <a:pt x="2317" y="8981"/>
                  </a:lnTo>
                  <a:lnTo>
                    <a:pt x="2457" y="8445"/>
                  </a:lnTo>
                  <a:lnTo>
                    <a:pt x="2622" y="7927"/>
                  </a:lnTo>
                  <a:lnTo>
                    <a:pt x="2813" y="7427"/>
                  </a:lnTo>
                  <a:lnTo>
                    <a:pt x="3029" y="6945"/>
                  </a:lnTo>
                  <a:lnTo>
                    <a:pt x="3271" y="6482"/>
                  </a:lnTo>
                  <a:lnTo>
                    <a:pt x="3535" y="6036"/>
                  </a:lnTo>
                  <a:lnTo>
                    <a:pt x="3819" y="5607"/>
                  </a:lnTo>
                  <a:lnTo>
                    <a:pt x="4121" y="5195"/>
                  </a:lnTo>
                  <a:lnTo>
                    <a:pt x="4444" y="4800"/>
                  </a:lnTo>
                  <a:lnTo>
                    <a:pt x="4785" y="4422"/>
                  </a:lnTo>
                  <a:lnTo>
                    <a:pt x="5147" y="4061"/>
                  </a:lnTo>
                  <a:lnTo>
                    <a:pt x="5527" y="3717"/>
                  </a:lnTo>
                  <a:lnTo>
                    <a:pt x="5927" y="3390"/>
                  </a:lnTo>
                  <a:lnTo>
                    <a:pt x="6346" y="3079"/>
                  </a:lnTo>
                  <a:lnTo>
                    <a:pt x="6785" y="2786"/>
                  </a:lnTo>
                  <a:lnTo>
                    <a:pt x="7247" y="2503"/>
                  </a:lnTo>
                  <a:lnTo>
                    <a:pt x="7727" y="2236"/>
                  </a:lnTo>
                  <a:lnTo>
                    <a:pt x="8224" y="1985"/>
                  </a:lnTo>
                  <a:lnTo>
                    <a:pt x="8738" y="1749"/>
                  </a:lnTo>
                  <a:lnTo>
                    <a:pt x="9268" y="1529"/>
                  </a:lnTo>
                  <a:lnTo>
                    <a:pt x="9816" y="1325"/>
                  </a:lnTo>
                  <a:lnTo>
                    <a:pt x="10381" y="1137"/>
                  </a:lnTo>
                  <a:lnTo>
                    <a:pt x="10962" y="964"/>
                  </a:lnTo>
                  <a:lnTo>
                    <a:pt x="11561" y="807"/>
                  </a:lnTo>
                  <a:lnTo>
                    <a:pt x="12176" y="666"/>
                  </a:lnTo>
                  <a:lnTo>
                    <a:pt x="12806" y="539"/>
                  </a:lnTo>
                  <a:lnTo>
                    <a:pt x="13447" y="426"/>
                  </a:lnTo>
                  <a:lnTo>
                    <a:pt x="14100" y="326"/>
                  </a:lnTo>
                  <a:lnTo>
                    <a:pt x="14764" y="239"/>
                  </a:lnTo>
                  <a:lnTo>
                    <a:pt x="15440" y="166"/>
                  </a:lnTo>
                  <a:lnTo>
                    <a:pt x="16128" y="106"/>
                  </a:lnTo>
                  <a:lnTo>
                    <a:pt x="16826" y="59"/>
                  </a:lnTo>
                  <a:lnTo>
                    <a:pt x="17537" y="26"/>
                  </a:lnTo>
                  <a:lnTo>
                    <a:pt x="18258" y="6"/>
                  </a:lnTo>
                  <a:lnTo>
                    <a:pt x="18992" y="0"/>
                  </a:lnTo>
                  <a:lnTo>
                    <a:pt x="19816" y="6"/>
                  </a:lnTo>
                  <a:lnTo>
                    <a:pt x="20615" y="26"/>
                  </a:lnTo>
                  <a:lnTo>
                    <a:pt x="21391" y="59"/>
                  </a:lnTo>
                  <a:lnTo>
                    <a:pt x="22142" y="106"/>
                  </a:lnTo>
                  <a:lnTo>
                    <a:pt x="22869" y="166"/>
                  </a:lnTo>
                  <a:lnTo>
                    <a:pt x="23572" y="239"/>
                  </a:lnTo>
                  <a:lnTo>
                    <a:pt x="24250" y="326"/>
                  </a:lnTo>
                  <a:lnTo>
                    <a:pt x="24905" y="426"/>
                  </a:lnTo>
                  <a:lnTo>
                    <a:pt x="25535" y="539"/>
                  </a:lnTo>
                  <a:lnTo>
                    <a:pt x="26140" y="666"/>
                  </a:lnTo>
                  <a:lnTo>
                    <a:pt x="26730" y="800"/>
                  </a:lnTo>
                  <a:lnTo>
                    <a:pt x="27300" y="948"/>
                  </a:lnTo>
                  <a:lnTo>
                    <a:pt x="27850" y="1110"/>
                  </a:lnTo>
                  <a:lnTo>
                    <a:pt x="28380" y="1286"/>
                  </a:lnTo>
                  <a:lnTo>
                    <a:pt x="28889" y="1476"/>
                  </a:lnTo>
                  <a:lnTo>
                    <a:pt x="29379" y="1680"/>
                  </a:lnTo>
                  <a:lnTo>
                    <a:pt x="29849" y="1898"/>
                  </a:lnTo>
                  <a:lnTo>
                    <a:pt x="30299" y="2130"/>
                  </a:lnTo>
                  <a:lnTo>
                    <a:pt x="30729" y="2375"/>
                  </a:lnTo>
                  <a:lnTo>
                    <a:pt x="31138" y="2635"/>
                  </a:lnTo>
                  <a:lnTo>
                    <a:pt x="31536" y="2908"/>
                  </a:lnTo>
                  <a:lnTo>
                    <a:pt x="31915" y="3196"/>
                  </a:lnTo>
                  <a:lnTo>
                    <a:pt x="32277" y="3497"/>
                  </a:lnTo>
                  <a:lnTo>
                    <a:pt x="32621" y="3813"/>
                  </a:lnTo>
                  <a:lnTo>
                    <a:pt x="32948" y="4142"/>
                  </a:lnTo>
                  <a:lnTo>
                    <a:pt x="33258" y="4485"/>
                  </a:lnTo>
                  <a:lnTo>
                    <a:pt x="33549" y="4842"/>
                  </a:lnTo>
                  <a:lnTo>
                    <a:pt x="33823" y="5213"/>
                  </a:lnTo>
                  <a:lnTo>
                    <a:pt x="34080" y="5598"/>
                  </a:lnTo>
                  <a:lnTo>
                    <a:pt x="34319" y="5997"/>
                  </a:lnTo>
                  <a:lnTo>
                    <a:pt x="34549" y="6404"/>
                  </a:lnTo>
                  <a:lnTo>
                    <a:pt x="34766" y="6825"/>
                  </a:lnTo>
                  <a:lnTo>
                    <a:pt x="34970" y="7259"/>
                  </a:lnTo>
                  <a:lnTo>
                    <a:pt x="35162" y="7708"/>
                  </a:lnTo>
                  <a:lnTo>
                    <a:pt x="35341" y="8170"/>
                  </a:lnTo>
                  <a:lnTo>
                    <a:pt x="35508" y="8647"/>
                  </a:lnTo>
                  <a:lnTo>
                    <a:pt x="35661" y="9137"/>
                  </a:lnTo>
                  <a:lnTo>
                    <a:pt x="35802" y="9642"/>
                  </a:lnTo>
                  <a:lnTo>
                    <a:pt x="35930" y="10160"/>
                  </a:lnTo>
                  <a:lnTo>
                    <a:pt x="36046" y="10692"/>
                  </a:lnTo>
                  <a:lnTo>
                    <a:pt x="27382" y="11873"/>
                  </a:lnTo>
                  <a:lnTo>
                    <a:pt x="27235" y="11336"/>
                  </a:lnTo>
                  <a:lnTo>
                    <a:pt x="27060" y="10825"/>
                  </a:lnTo>
                  <a:lnTo>
                    <a:pt x="26857" y="10342"/>
                  </a:lnTo>
                  <a:lnTo>
                    <a:pt x="26626" y="9886"/>
                  </a:lnTo>
                  <a:lnTo>
                    <a:pt x="26368" y="9458"/>
                  </a:lnTo>
                  <a:lnTo>
                    <a:pt x="26081" y="9056"/>
                  </a:lnTo>
                  <a:lnTo>
                    <a:pt x="25767" y="8682"/>
                  </a:lnTo>
                  <a:lnTo>
                    <a:pt x="25424" y="8336"/>
                  </a:lnTo>
                  <a:lnTo>
                    <a:pt x="25054" y="8016"/>
                  </a:lnTo>
                  <a:lnTo>
                    <a:pt x="24656" y="7724"/>
                  </a:lnTo>
                  <a:lnTo>
                    <a:pt x="24232" y="7459"/>
                  </a:lnTo>
                  <a:lnTo>
                    <a:pt x="23773" y="7222"/>
                  </a:lnTo>
                  <a:lnTo>
                    <a:pt x="23278" y="7013"/>
                  </a:lnTo>
                  <a:lnTo>
                    <a:pt x="22747" y="6832"/>
                  </a:lnTo>
                  <a:lnTo>
                    <a:pt x="22180" y="6679"/>
                  </a:lnTo>
                  <a:lnTo>
                    <a:pt x="21577" y="6553"/>
                  </a:lnTo>
                  <a:lnTo>
                    <a:pt x="20939" y="6456"/>
                  </a:lnTo>
                  <a:lnTo>
                    <a:pt x="20265" y="6386"/>
                  </a:lnTo>
                  <a:lnTo>
                    <a:pt x="19556" y="6344"/>
                  </a:lnTo>
                  <a:lnTo>
                    <a:pt x="18810" y="6330"/>
                  </a:lnTo>
                  <a:lnTo>
                    <a:pt x="18345" y="6335"/>
                  </a:lnTo>
                  <a:lnTo>
                    <a:pt x="17896" y="6347"/>
                  </a:lnTo>
                  <a:lnTo>
                    <a:pt x="17463" y="6368"/>
                  </a:lnTo>
                  <a:lnTo>
                    <a:pt x="17046" y="6398"/>
                  </a:lnTo>
                  <a:lnTo>
                    <a:pt x="16644" y="6436"/>
                  </a:lnTo>
                  <a:lnTo>
                    <a:pt x="16258" y="6483"/>
                  </a:lnTo>
                  <a:lnTo>
                    <a:pt x="15888" y="6538"/>
                  </a:lnTo>
                  <a:lnTo>
                    <a:pt x="15534" y="6602"/>
                  </a:lnTo>
                  <a:lnTo>
                    <a:pt x="15195" y="6674"/>
                  </a:lnTo>
                  <a:lnTo>
                    <a:pt x="14872" y="6754"/>
                  </a:lnTo>
                  <a:lnTo>
                    <a:pt x="14569" y="6836"/>
                  </a:lnTo>
                  <a:lnTo>
                    <a:pt x="14279" y="6924"/>
                  </a:lnTo>
                  <a:lnTo>
                    <a:pt x="14000" y="7018"/>
                  </a:lnTo>
                  <a:lnTo>
                    <a:pt x="13733" y="7118"/>
                  </a:lnTo>
                  <a:lnTo>
                    <a:pt x="13479" y="7224"/>
                  </a:lnTo>
                  <a:lnTo>
                    <a:pt x="13237" y="7336"/>
                  </a:lnTo>
                  <a:lnTo>
                    <a:pt x="13006" y="7454"/>
                  </a:lnTo>
                  <a:lnTo>
                    <a:pt x="12788" y="7578"/>
                  </a:lnTo>
                  <a:lnTo>
                    <a:pt x="12582" y="7709"/>
                  </a:lnTo>
                  <a:lnTo>
                    <a:pt x="12388" y="7845"/>
                  </a:lnTo>
                  <a:lnTo>
                    <a:pt x="12212" y="7987"/>
                  </a:lnTo>
                  <a:lnTo>
                    <a:pt x="12046" y="8133"/>
                  </a:lnTo>
                  <a:lnTo>
                    <a:pt x="11890" y="8285"/>
                  </a:lnTo>
                  <a:lnTo>
                    <a:pt x="11744" y="8441"/>
                  </a:lnTo>
                  <a:lnTo>
                    <a:pt x="11608" y="8602"/>
                  </a:lnTo>
                  <a:lnTo>
                    <a:pt x="11483" y="8768"/>
                  </a:lnTo>
                  <a:lnTo>
                    <a:pt x="11369" y="8939"/>
                  </a:lnTo>
                  <a:lnTo>
                    <a:pt x="11264" y="9115"/>
                  </a:lnTo>
                  <a:lnTo>
                    <a:pt x="11170" y="9295"/>
                  </a:lnTo>
                  <a:lnTo>
                    <a:pt x="11086" y="9481"/>
                  </a:lnTo>
                  <a:lnTo>
                    <a:pt x="11011" y="9663"/>
                  </a:lnTo>
                  <a:lnTo>
                    <a:pt x="10944" y="9849"/>
                  </a:lnTo>
                  <a:lnTo>
                    <a:pt x="10885" y="10037"/>
                  </a:lnTo>
                  <a:lnTo>
                    <a:pt x="10834" y="10227"/>
                  </a:lnTo>
                  <a:lnTo>
                    <a:pt x="10791" y="10420"/>
                  </a:lnTo>
                  <a:lnTo>
                    <a:pt x="10755" y="10615"/>
                  </a:lnTo>
                  <a:lnTo>
                    <a:pt x="10728" y="10812"/>
                  </a:lnTo>
                  <a:lnTo>
                    <a:pt x="10708" y="11012"/>
                  </a:lnTo>
                  <a:lnTo>
                    <a:pt x="10696" y="11214"/>
                  </a:lnTo>
                  <a:lnTo>
                    <a:pt x="10692" y="11419"/>
                  </a:lnTo>
                  <a:lnTo>
                    <a:pt x="10700" y="11729"/>
                  </a:lnTo>
                  <a:lnTo>
                    <a:pt x="10722" y="12027"/>
                  </a:lnTo>
                  <a:lnTo>
                    <a:pt x="10760" y="12315"/>
                  </a:lnTo>
                  <a:lnTo>
                    <a:pt x="10813" y="12592"/>
                  </a:lnTo>
                  <a:lnTo>
                    <a:pt x="10881" y="12858"/>
                  </a:lnTo>
                  <a:lnTo>
                    <a:pt x="10965" y="13113"/>
                  </a:lnTo>
                  <a:lnTo>
                    <a:pt x="11063" y="13357"/>
                  </a:lnTo>
                  <a:lnTo>
                    <a:pt x="11177" y="13590"/>
                  </a:lnTo>
                  <a:lnTo>
                    <a:pt x="11306" y="13813"/>
                  </a:lnTo>
                  <a:lnTo>
                    <a:pt x="11449" y="14024"/>
                  </a:lnTo>
                  <a:lnTo>
                    <a:pt x="11607" y="14221"/>
                  </a:lnTo>
                  <a:lnTo>
                    <a:pt x="11777" y="14412"/>
                  </a:lnTo>
                  <a:lnTo>
                    <a:pt x="11958" y="14597"/>
                  </a:lnTo>
                  <a:lnTo>
                    <a:pt x="12152" y="14775"/>
                  </a:lnTo>
                  <a:lnTo>
                    <a:pt x="12358" y="14948"/>
                  </a:lnTo>
                  <a:lnTo>
                    <a:pt x="12576" y="15115"/>
                  </a:lnTo>
                  <a:lnTo>
                    <a:pt x="12806" y="15275"/>
                  </a:lnTo>
                  <a:lnTo>
                    <a:pt x="13049" y="15430"/>
                  </a:lnTo>
                  <a:lnTo>
                    <a:pt x="13303" y="15578"/>
                  </a:lnTo>
                  <a:lnTo>
                    <a:pt x="13570" y="15720"/>
                  </a:lnTo>
                  <a:lnTo>
                    <a:pt x="13848" y="15852"/>
                  </a:lnTo>
                  <a:lnTo>
                    <a:pt x="14136" y="15980"/>
                  </a:lnTo>
                  <a:lnTo>
                    <a:pt x="14434" y="16104"/>
                  </a:lnTo>
                  <a:lnTo>
                    <a:pt x="14743" y="16224"/>
                  </a:lnTo>
                  <a:lnTo>
                    <a:pt x="15062" y="16341"/>
                  </a:lnTo>
                  <a:lnTo>
                    <a:pt x="15391" y="16455"/>
                  </a:lnTo>
                  <a:lnTo>
                    <a:pt x="15730" y="16564"/>
                  </a:lnTo>
                  <a:lnTo>
                    <a:pt x="16080" y="16670"/>
                  </a:lnTo>
                  <a:lnTo>
                    <a:pt x="16440" y="16773"/>
                  </a:lnTo>
                  <a:lnTo>
                    <a:pt x="16811" y="16871"/>
                  </a:lnTo>
                  <a:lnTo>
                    <a:pt x="17196" y="16963"/>
                  </a:lnTo>
                  <a:lnTo>
                    <a:pt x="17589" y="17054"/>
                  </a:lnTo>
                  <a:lnTo>
                    <a:pt x="17989" y="17147"/>
                  </a:lnTo>
                  <a:lnTo>
                    <a:pt x="18396" y="17240"/>
                  </a:lnTo>
                  <a:lnTo>
                    <a:pt x="18810" y="17333"/>
                  </a:lnTo>
                  <a:lnTo>
                    <a:pt x="19232" y="17428"/>
                  </a:lnTo>
                  <a:lnTo>
                    <a:pt x="19661" y="17522"/>
                  </a:lnTo>
                  <a:lnTo>
                    <a:pt x="20097" y="17618"/>
                  </a:lnTo>
                  <a:lnTo>
                    <a:pt x="20540" y="17714"/>
                  </a:lnTo>
                  <a:lnTo>
                    <a:pt x="20991" y="17810"/>
                  </a:lnTo>
                  <a:lnTo>
                    <a:pt x="21391" y="17896"/>
                  </a:lnTo>
                  <a:lnTo>
                    <a:pt x="21789" y="17983"/>
                  </a:lnTo>
                  <a:lnTo>
                    <a:pt x="22188" y="18070"/>
                  </a:lnTo>
                  <a:lnTo>
                    <a:pt x="22586" y="18159"/>
                  </a:lnTo>
                  <a:lnTo>
                    <a:pt x="22983" y="18250"/>
                  </a:lnTo>
                  <a:lnTo>
                    <a:pt x="23379" y="18341"/>
                  </a:lnTo>
                  <a:lnTo>
                    <a:pt x="23775" y="18434"/>
                  </a:lnTo>
                  <a:lnTo>
                    <a:pt x="24170" y="18528"/>
                  </a:lnTo>
                  <a:lnTo>
                    <a:pt x="24565" y="18623"/>
                  </a:lnTo>
                  <a:lnTo>
                    <a:pt x="24959" y="18719"/>
                  </a:lnTo>
                  <a:lnTo>
                    <a:pt x="25351" y="18812"/>
                  </a:lnTo>
                  <a:lnTo>
                    <a:pt x="25739" y="18908"/>
                  </a:lnTo>
                  <a:lnTo>
                    <a:pt x="26124" y="19008"/>
                  </a:lnTo>
                  <a:lnTo>
                    <a:pt x="26505" y="19112"/>
                  </a:lnTo>
                  <a:lnTo>
                    <a:pt x="26883" y="19219"/>
                  </a:lnTo>
                  <a:lnTo>
                    <a:pt x="27256" y="19330"/>
                  </a:lnTo>
                  <a:lnTo>
                    <a:pt x="27627" y="19444"/>
                  </a:lnTo>
                  <a:lnTo>
                    <a:pt x="27993" y="19562"/>
                  </a:lnTo>
                  <a:lnTo>
                    <a:pt x="28356" y="19684"/>
                  </a:lnTo>
                  <a:lnTo>
                    <a:pt x="28715" y="19810"/>
                  </a:lnTo>
                  <a:lnTo>
                    <a:pt x="29070" y="19940"/>
                  </a:lnTo>
                  <a:lnTo>
                    <a:pt x="29420" y="20075"/>
                  </a:lnTo>
                  <a:lnTo>
                    <a:pt x="29766" y="20216"/>
                  </a:lnTo>
                  <a:lnTo>
                    <a:pt x="30106" y="20362"/>
                  </a:lnTo>
                  <a:lnTo>
                    <a:pt x="30442" y="20514"/>
                  </a:lnTo>
                  <a:lnTo>
                    <a:pt x="30773" y="20671"/>
                  </a:lnTo>
                  <a:lnTo>
                    <a:pt x="31098" y="20834"/>
                  </a:lnTo>
                  <a:lnTo>
                    <a:pt x="31420" y="21002"/>
                  </a:lnTo>
                  <a:lnTo>
                    <a:pt x="31736" y="21175"/>
                  </a:lnTo>
                  <a:lnTo>
                    <a:pt x="32047" y="21354"/>
                  </a:lnTo>
                  <a:lnTo>
                    <a:pt x="32352" y="21540"/>
                  </a:lnTo>
                  <a:lnTo>
                    <a:pt x="32648" y="21735"/>
                  </a:lnTo>
                  <a:lnTo>
                    <a:pt x="32936" y="21938"/>
                  </a:lnTo>
                  <a:lnTo>
                    <a:pt x="33215" y="22149"/>
                  </a:lnTo>
                  <a:lnTo>
                    <a:pt x="33486" y="22369"/>
                  </a:lnTo>
                  <a:lnTo>
                    <a:pt x="33748" y="22598"/>
                  </a:lnTo>
                  <a:lnTo>
                    <a:pt x="34002" y="22835"/>
                  </a:lnTo>
                  <a:lnTo>
                    <a:pt x="34247" y="23080"/>
                  </a:lnTo>
                  <a:lnTo>
                    <a:pt x="34484" y="23334"/>
                  </a:lnTo>
                  <a:lnTo>
                    <a:pt x="34713" y="23596"/>
                  </a:lnTo>
                  <a:lnTo>
                    <a:pt x="34938" y="23862"/>
                  </a:lnTo>
                  <a:lnTo>
                    <a:pt x="35153" y="24138"/>
                  </a:lnTo>
                  <a:lnTo>
                    <a:pt x="35357" y="24424"/>
                  </a:lnTo>
                  <a:lnTo>
                    <a:pt x="35551" y="24720"/>
                  </a:lnTo>
                  <a:lnTo>
                    <a:pt x="35735" y="25027"/>
                  </a:lnTo>
                  <a:lnTo>
                    <a:pt x="35909" y="25344"/>
                  </a:lnTo>
                  <a:lnTo>
                    <a:pt x="36072" y="25672"/>
                  </a:lnTo>
                  <a:lnTo>
                    <a:pt x="36225" y="26010"/>
                  </a:lnTo>
                  <a:lnTo>
                    <a:pt x="36368" y="26358"/>
                  </a:lnTo>
                  <a:lnTo>
                    <a:pt x="36500" y="26716"/>
                  </a:lnTo>
                  <a:lnTo>
                    <a:pt x="36626" y="27086"/>
                  </a:lnTo>
                  <a:lnTo>
                    <a:pt x="36740" y="27470"/>
                  </a:lnTo>
                  <a:lnTo>
                    <a:pt x="36840" y="27866"/>
                  </a:lnTo>
                  <a:lnTo>
                    <a:pt x="36926" y="28277"/>
                  </a:lnTo>
                  <a:lnTo>
                    <a:pt x="37000" y="28700"/>
                  </a:lnTo>
                  <a:lnTo>
                    <a:pt x="37060" y="29137"/>
                  </a:lnTo>
                  <a:lnTo>
                    <a:pt x="37106" y="29587"/>
                  </a:lnTo>
                  <a:lnTo>
                    <a:pt x="37140" y="30050"/>
                  </a:lnTo>
                  <a:lnTo>
                    <a:pt x="37160" y="305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8638952" y="4685701"/>
              <a:ext cx="37287" cy="43285"/>
            </a:xfrm>
            <a:custGeom>
              <a:avLst/>
              <a:pathLst>
                <a:path w="37287" h="43285">
                  <a:moveTo>
                    <a:pt x="18174" y="43285"/>
                  </a:moveTo>
                  <a:lnTo>
                    <a:pt x="17381" y="43276"/>
                  </a:lnTo>
                  <a:lnTo>
                    <a:pt x="16601" y="43247"/>
                  </a:lnTo>
                  <a:lnTo>
                    <a:pt x="15835" y="43201"/>
                  </a:lnTo>
                  <a:lnTo>
                    <a:pt x="15082" y="43135"/>
                  </a:lnTo>
                  <a:lnTo>
                    <a:pt x="14342" y="43050"/>
                  </a:lnTo>
                  <a:lnTo>
                    <a:pt x="13616" y="42947"/>
                  </a:lnTo>
                  <a:lnTo>
                    <a:pt x="12903" y="42825"/>
                  </a:lnTo>
                  <a:lnTo>
                    <a:pt x="12203" y="42684"/>
                  </a:lnTo>
                  <a:lnTo>
                    <a:pt x="11517" y="42524"/>
                  </a:lnTo>
                  <a:lnTo>
                    <a:pt x="10844" y="42346"/>
                  </a:lnTo>
                  <a:lnTo>
                    <a:pt x="10186" y="42142"/>
                  </a:lnTo>
                  <a:lnTo>
                    <a:pt x="9547" y="41917"/>
                  </a:lnTo>
                  <a:lnTo>
                    <a:pt x="8926" y="41672"/>
                  </a:lnTo>
                  <a:lnTo>
                    <a:pt x="8323" y="41406"/>
                  </a:lnTo>
                  <a:lnTo>
                    <a:pt x="7739" y="41119"/>
                  </a:lnTo>
                  <a:lnTo>
                    <a:pt x="7172" y="40812"/>
                  </a:lnTo>
                  <a:lnTo>
                    <a:pt x="6624" y="40484"/>
                  </a:lnTo>
                  <a:lnTo>
                    <a:pt x="6094" y="40136"/>
                  </a:lnTo>
                  <a:lnTo>
                    <a:pt x="5582" y="39767"/>
                  </a:lnTo>
                  <a:lnTo>
                    <a:pt x="5088" y="39378"/>
                  </a:lnTo>
                  <a:lnTo>
                    <a:pt x="4620" y="38960"/>
                  </a:lnTo>
                  <a:lnTo>
                    <a:pt x="4172" y="38521"/>
                  </a:lnTo>
                  <a:lnTo>
                    <a:pt x="3745" y="38059"/>
                  </a:lnTo>
                  <a:lnTo>
                    <a:pt x="3339" y="37575"/>
                  </a:lnTo>
                  <a:lnTo>
                    <a:pt x="2953" y="37068"/>
                  </a:lnTo>
                  <a:lnTo>
                    <a:pt x="2588" y="36539"/>
                  </a:lnTo>
                  <a:lnTo>
                    <a:pt x="2243" y="35987"/>
                  </a:lnTo>
                  <a:lnTo>
                    <a:pt x="1919" y="35413"/>
                  </a:lnTo>
                  <a:lnTo>
                    <a:pt x="1615" y="34817"/>
                  </a:lnTo>
                  <a:lnTo>
                    <a:pt x="1332" y="34198"/>
                  </a:lnTo>
                  <a:lnTo>
                    <a:pt x="1079" y="33556"/>
                  </a:lnTo>
                  <a:lnTo>
                    <a:pt x="852" y="32889"/>
                  </a:lnTo>
                  <a:lnTo>
                    <a:pt x="653" y="32199"/>
                  </a:lnTo>
                  <a:lnTo>
                    <a:pt x="479" y="31484"/>
                  </a:lnTo>
                  <a:lnTo>
                    <a:pt x="333" y="30745"/>
                  </a:lnTo>
                  <a:lnTo>
                    <a:pt x="213" y="29981"/>
                  </a:lnTo>
                  <a:lnTo>
                    <a:pt x="119" y="29194"/>
                  </a:lnTo>
                  <a:lnTo>
                    <a:pt x="53" y="28382"/>
                  </a:lnTo>
                  <a:lnTo>
                    <a:pt x="13" y="27546"/>
                  </a:lnTo>
                  <a:lnTo>
                    <a:pt x="0" y="26686"/>
                  </a:lnTo>
                  <a:lnTo>
                    <a:pt x="0" y="0"/>
                  </a:lnTo>
                  <a:lnTo>
                    <a:pt x="8935" y="0"/>
                  </a:lnTo>
                  <a:lnTo>
                    <a:pt x="8935" y="25989"/>
                  </a:lnTo>
                  <a:lnTo>
                    <a:pt x="8942" y="26521"/>
                  </a:lnTo>
                  <a:lnTo>
                    <a:pt x="8962" y="27038"/>
                  </a:lnTo>
                  <a:lnTo>
                    <a:pt x="8995" y="27541"/>
                  </a:lnTo>
                  <a:lnTo>
                    <a:pt x="9042" y="28029"/>
                  </a:lnTo>
                  <a:lnTo>
                    <a:pt x="9102" y="28503"/>
                  </a:lnTo>
                  <a:lnTo>
                    <a:pt x="9175" y="28962"/>
                  </a:lnTo>
                  <a:lnTo>
                    <a:pt x="9262" y="29407"/>
                  </a:lnTo>
                  <a:lnTo>
                    <a:pt x="9362" y="29837"/>
                  </a:lnTo>
                  <a:lnTo>
                    <a:pt x="9475" y="30253"/>
                  </a:lnTo>
                  <a:lnTo>
                    <a:pt x="9602" y="30654"/>
                  </a:lnTo>
                  <a:lnTo>
                    <a:pt x="9741" y="31035"/>
                  </a:lnTo>
                  <a:lnTo>
                    <a:pt x="9891" y="31403"/>
                  </a:lnTo>
                  <a:lnTo>
                    <a:pt x="10053" y="31757"/>
                  </a:lnTo>
                  <a:lnTo>
                    <a:pt x="10227" y="32098"/>
                  </a:lnTo>
                  <a:lnTo>
                    <a:pt x="10412" y="32426"/>
                  </a:lnTo>
                  <a:lnTo>
                    <a:pt x="10609" y="32740"/>
                  </a:lnTo>
                  <a:lnTo>
                    <a:pt x="10817" y="33041"/>
                  </a:lnTo>
                  <a:lnTo>
                    <a:pt x="11036" y="33329"/>
                  </a:lnTo>
                  <a:lnTo>
                    <a:pt x="11267" y="33603"/>
                  </a:lnTo>
                  <a:lnTo>
                    <a:pt x="11510" y="33865"/>
                  </a:lnTo>
                  <a:lnTo>
                    <a:pt x="11764" y="34107"/>
                  </a:lnTo>
                  <a:lnTo>
                    <a:pt x="12027" y="34336"/>
                  </a:lnTo>
                  <a:lnTo>
                    <a:pt x="12301" y="34552"/>
                  </a:lnTo>
                  <a:lnTo>
                    <a:pt x="12586" y="34756"/>
                  </a:lnTo>
                  <a:lnTo>
                    <a:pt x="12881" y="34947"/>
                  </a:lnTo>
                  <a:lnTo>
                    <a:pt x="13186" y="35126"/>
                  </a:lnTo>
                  <a:lnTo>
                    <a:pt x="13501" y="35292"/>
                  </a:lnTo>
                  <a:lnTo>
                    <a:pt x="13827" y="35445"/>
                  </a:lnTo>
                  <a:lnTo>
                    <a:pt x="14163" y="35585"/>
                  </a:lnTo>
                  <a:lnTo>
                    <a:pt x="14509" y="35712"/>
                  </a:lnTo>
                  <a:lnTo>
                    <a:pt x="14864" y="35822"/>
                  </a:lnTo>
                  <a:lnTo>
                    <a:pt x="15227" y="35920"/>
                  </a:lnTo>
                  <a:lnTo>
                    <a:pt x="15598" y="36006"/>
                  </a:lnTo>
                  <a:lnTo>
                    <a:pt x="15977" y="36081"/>
                  </a:lnTo>
                  <a:lnTo>
                    <a:pt x="16364" y="36144"/>
                  </a:lnTo>
                  <a:lnTo>
                    <a:pt x="16759" y="36196"/>
                  </a:lnTo>
                  <a:lnTo>
                    <a:pt x="17161" y="36236"/>
                  </a:lnTo>
                  <a:lnTo>
                    <a:pt x="17572" y="36265"/>
                  </a:lnTo>
                  <a:lnTo>
                    <a:pt x="17990" y="36282"/>
                  </a:lnTo>
                  <a:lnTo>
                    <a:pt x="18416" y="36288"/>
                  </a:lnTo>
                  <a:lnTo>
                    <a:pt x="18849" y="36282"/>
                  </a:lnTo>
                  <a:lnTo>
                    <a:pt x="19274" y="36264"/>
                  </a:lnTo>
                  <a:lnTo>
                    <a:pt x="19692" y="36233"/>
                  </a:lnTo>
                  <a:lnTo>
                    <a:pt x="20103" y="36191"/>
                  </a:lnTo>
                  <a:lnTo>
                    <a:pt x="20506" y="36136"/>
                  </a:lnTo>
                  <a:lnTo>
                    <a:pt x="20903" y="36070"/>
                  </a:lnTo>
                  <a:lnTo>
                    <a:pt x="21291" y="35991"/>
                  </a:lnTo>
                  <a:lnTo>
                    <a:pt x="21673" y="35900"/>
                  </a:lnTo>
                  <a:lnTo>
                    <a:pt x="22048" y="35797"/>
                  </a:lnTo>
                  <a:lnTo>
                    <a:pt x="22415" y="35682"/>
                  </a:lnTo>
                  <a:lnTo>
                    <a:pt x="22779" y="35548"/>
                  </a:lnTo>
                  <a:lnTo>
                    <a:pt x="23132" y="35401"/>
                  </a:lnTo>
                  <a:lnTo>
                    <a:pt x="23474" y="35240"/>
                  </a:lnTo>
                  <a:lnTo>
                    <a:pt x="23806" y="35067"/>
                  </a:lnTo>
                  <a:lnTo>
                    <a:pt x="24126" y="34879"/>
                  </a:lnTo>
                  <a:lnTo>
                    <a:pt x="24436" y="34679"/>
                  </a:lnTo>
                  <a:lnTo>
                    <a:pt x="24734" y="34465"/>
                  </a:lnTo>
                  <a:lnTo>
                    <a:pt x="25022" y="34238"/>
                  </a:lnTo>
                  <a:lnTo>
                    <a:pt x="25299" y="33997"/>
                  </a:lnTo>
                  <a:lnTo>
                    <a:pt x="25565" y="33743"/>
                  </a:lnTo>
                  <a:lnTo>
                    <a:pt x="25825" y="33476"/>
                  </a:lnTo>
                  <a:lnTo>
                    <a:pt x="26074" y="33195"/>
                  </a:lnTo>
                  <a:lnTo>
                    <a:pt x="26310" y="32899"/>
                  </a:lnTo>
                  <a:lnTo>
                    <a:pt x="26534" y="32590"/>
                  </a:lnTo>
                  <a:lnTo>
                    <a:pt x="26746" y="32267"/>
                  </a:lnTo>
                  <a:lnTo>
                    <a:pt x="26946" y="31930"/>
                  </a:lnTo>
                  <a:lnTo>
                    <a:pt x="27134" y="31579"/>
                  </a:lnTo>
                  <a:lnTo>
                    <a:pt x="27310" y="31214"/>
                  </a:lnTo>
                  <a:lnTo>
                    <a:pt x="27473" y="30835"/>
                  </a:lnTo>
                  <a:lnTo>
                    <a:pt x="27625" y="30442"/>
                  </a:lnTo>
                  <a:lnTo>
                    <a:pt x="27763" y="30034"/>
                  </a:lnTo>
                  <a:lnTo>
                    <a:pt x="27886" y="29612"/>
                  </a:lnTo>
                  <a:lnTo>
                    <a:pt x="27995" y="29174"/>
                  </a:lnTo>
                  <a:lnTo>
                    <a:pt x="28090" y="28721"/>
                  </a:lnTo>
                  <a:lnTo>
                    <a:pt x="28170" y="28253"/>
                  </a:lnTo>
                  <a:lnTo>
                    <a:pt x="28235" y="27770"/>
                  </a:lnTo>
                  <a:lnTo>
                    <a:pt x="28286" y="27272"/>
                  </a:lnTo>
                  <a:lnTo>
                    <a:pt x="28323" y="26758"/>
                  </a:lnTo>
                  <a:lnTo>
                    <a:pt x="28344" y="26230"/>
                  </a:lnTo>
                  <a:lnTo>
                    <a:pt x="28352" y="25686"/>
                  </a:lnTo>
                  <a:lnTo>
                    <a:pt x="28352" y="0"/>
                  </a:lnTo>
                  <a:lnTo>
                    <a:pt x="37287" y="0"/>
                  </a:lnTo>
                  <a:lnTo>
                    <a:pt x="37287" y="26231"/>
                  </a:lnTo>
                  <a:lnTo>
                    <a:pt x="37273" y="27098"/>
                  </a:lnTo>
                  <a:lnTo>
                    <a:pt x="37230" y="27941"/>
                  </a:lnTo>
                  <a:lnTo>
                    <a:pt x="37159" y="28760"/>
                  </a:lnTo>
                  <a:lnTo>
                    <a:pt x="37060" y="29556"/>
                  </a:lnTo>
                  <a:lnTo>
                    <a:pt x="36932" y="30328"/>
                  </a:lnTo>
                  <a:lnTo>
                    <a:pt x="36775" y="31077"/>
                  </a:lnTo>
                  <a:lnTo>
                    <a:pt x="36590" y="31801"/>
                  </a:lnTo>
                  <a:lnTo>
                    <a:pt x="36376" y="32503"/>
                  </a:lnTo>
                  <a:lnTo>
                    <a:pt x="36134" y="33180"/>
                  </a:lnTo>
                  <a:lnTo>
                    <a:pt x="35864" y="33834"/>
                  </a:lnTo>
                  <a:lnTo>
                    <a:pt x="35568" y="34466"/>
                  </a:lnTo>
                  <a:lnTo>
                    <a:pt x="35249" y="35075"/>
                  </a:lnTo>
                  <a:lnTo>
                    <a:pt x="34909" y="35663"/>
                  </a:lnTo>
                  <a:lnTo>
                    <a:pt x="34546" y="36228"/>
                  </a:lnTo>
                  <a:lnTo>
                    <a:pt x="34160" y="36772"/>
                  </a:lnTo>
                  <a:lnTo>
                    <a:pt x="33752" y="37295"/>
                  </a:lnTo>
                  <a:lnTo>
                    <a:pt x="33321" y="37795"/>
                  </a:lnTo>
                  <a:lnTo>
                    <a:pt x="32869" y="38274"/>
                  </a:lnTo>
                  <a:lnTo>
                    <a:pt x="32393" y="38730"/>
                  </a:lnTo>
                  <a:lnTo>
                    <a:pt x="31896" y="39165"/>
                  </a:lnTo>
                  <a:lnTo>
                    <a:pt x="31377" y="39573"/>
                  </a:lnTo>
                  <a:lnTo>
                    <a:pt x="30839" y="39959"/>
                  </a:lnTo>
                  <a:lnTo>
                    <a:pt x="30282" y="40324"/>
                  </a:lnTo>
                  <a:lnTo>
                    <a:pt x="29705" y="40668"/>
                  </a:lnTo>
                  <a:lnTo>
                    <a:pt x="29109" y="40990"/>
                  </a:lnTo>
                  <a:lnTo>
                    <a:pt x="28493" y="41292"/>
                  </a:lnTo>
                  <a:lnTo>
                    <a:pt x="27859" y="41572"/>
                  </a:lnTo>
                  <a:lnTo>
                    <a:pt x="27204" y="41831"/>
                  </a:lnTo>
                  <a:lnTo>
                    <a:pt x="26531" y="42069"/>
                  </a:lnTo>
                  <a:lnTo>
                    <a:pt x="25838" y="42285"/>
                  </a:lnTo>
                  <a:lnTo>
                    <a:pt x="25134" y="42475"/>
                  </a:lnTo>
                  <a:lnTo>
                    <a:pt x="24416" y="42645"/>
                  </a:lnTo>
                  <a:lnTo>
                    <a:pt x="23685" y="42795"/>
                  </a:lnTo>
                  <a:lnTo>
                    <a:pt x="22939" y="42925"/>
                  </a:lnTo>
                  <a:lnTo>
                    <a:pt x="22180" y="43035"/>
                  </a:lnTo>
                  <a:lnTo>
                    <a:pt x="21407" y="43125"/>
                  </a:lnTo>
                  <a:lnTo>
                    <a:pt x="20619" y="43195"/>
                  </a:lnTo>
                  <a:lnTo>
                    <a:pt x="19818" y="43245"/>
                  </a:lnTo>
                  <a:lnTo>
                    <a:pt x="19003" y="43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8684176" y="4685701"/>
              <a:ext cx="38045" cy="42679"/>
            </a:xfrm>
            <a:custGeom>
              <a:avLst/>
              <a:pathLst>
                <a:path w="38045" h="42679">
                  <a:moveTo>
                    <a:pt x="38045" y="21021"/>
                  </a:moveTo>
                  <a:lnTo>
                    <a:pt x="38029" y="22075"/>
                  </a:lnTo>
                  <a:lnTo>
                    <a:pt x="37980" y="23103"/>
                  </a:lnTo>
                  <a:lnTo>
                    <a:pt x="37900" y="24106"/>
                  </a:lnTo>
                  <a:lnTo>
                    <a:pt x="37788" y="25083"/>
                  </a:lnTo>
                  <a:lnTo>
                    <a:pt x="37643" y="26034"/>
                  </a:lnTo>
                  <a:lnTo>
                    <a:pt x="37467" y="26961"/>
                  </a:lnTo>
                  <a:lnTo>
                    <a:pt x="37258" y="27862"/>
                  </a:lnTo>
                  <a:lnTo>
                    <a:pt x="37017" y="28737"/>
                  </a:lnTo>
                  <a:lnTo>
                    <a:pt x="36744" y="29587"/>
                  </a:lnTo>
                  <a:lnTo>
                    <a:pt x="36439" y="30411"/>
                  </a:lnTo>
                  <a:lnTo>
                    <a:pt x="36106" y="31204"/>
                  </a:lnTo>
                  <a:lnTo>
                    <a:pt x="35750" y="31971"/>
                  </a:lnTo>
                  <a:lnTo>
                    <a:pt x="35370" y="32711"/>
                  </a:lnTo>
                  <a:lnTo>
                    <a:pt x="34966" y="33426"/>
                  </a:lnTo>
                  <a:lnTo>
                    <a:pt x="34539" y="34114"/>
                  </a:lnTo>
                  <a:lnTo>
                    <a:pt x="34088" y="34777"/>
                  </a:lnTo>
                  <a:lnTo>
                    <a:pt x="33613" y="35413"/>
                  </a:lnTo>
                  <a:lnTo>
                    <a:pt x="33115" y="36024"/>
                  </a:lnTo>
                  <a:lnTo>
                    <a:pt x="32593" y="36608"/>
                  </a:lnTo>
                  <a:lnTo>
                    <a:pt x="32047" y="37166"/>
                  </a:lnTo>
                  <a:lnTo>
                    <a:pt x="31479" y="37698"/>
                  </a:lnTo>
                  <a:lnTo>
                    <a:pt x="30891" y="38203"/>
                  </a:lnTo>
                  <a:lnTo>
                    <a:pt x="30282" y="38682"/>
                  </a:lnTo>
                  <a:lnTo>
                    <a:pt x="29653" y="39134"/>
                  </a:lnTo>
                  <a:lnTo>
                    <a:pt x="29003" y="39559"/>
                  </a:lnTo>
                  <a:lnTo>
                    <a:pt x="28332" y="39958"/>
                  </a:lnTo>
                  <a:lnTo>
                    <a:pt x="27641" y="40330"/>
                  </a:lnTo>
                  <a:lnTo>
                    <a:pt x="26929" y="40675"/>
                  </a:lnTo>
                  <a:lnTo>
                    <a:pt x="26197" y="40994"/>
                  </a:lnTo>
                  <a:lnTo>
                    <a:pt x="25444" y="41286"/>
                  </a:lnTo>
                  <a:lnTo>
                    <a:pt x="24680" y="41551"/>
                  </a:lnTo>
                  <a:lnTo>
                    <a:pt x="23905" y="41787"/>
                  </a:lnTo>
                  <a:lnTo>
                    <a:pt x="23117" y="41996"/>
                  </a:lnTo>
                  <a:lnTo>
                    <a:pt x="22318" y="42178"/>
                  </a:lnTo>
                  <a:lnTo>
                    <a:pt x="21506" y="42331"/>
                  </a:lnTo>
                  <a:lnTo>
                    <a:pt x="20682" y="42456"/>
                  </a:lnTo>
                  <a:lnTo>
                    <a:pt x="19846" y="42554"/>
                  </a:lnTo>
                  <a:lnTo>
                    <a:pt x="18998" y="42623"/>
                  </a:lnTo>
                  <a:lnTo>
                    <a:pt x="18138" y="42665"/>
                  </a:lnTo>
                  <a:lnTo>
                    <a:pt x="17265" y="42679"/>
                  </a:lnTo>
                  <a:lnTo>
                    <a:pt x="0" y="42679"/>
                  </a:lnTo>
                  <a:lnTo>
                    <a:pt x="0" y="0"/>
                  </a:lnTo>
                  <a:lnTo>
                    <a:pt x="15448" y="0"/>
                  </a:lnTo>
                  <a:lnTo>
                    <a:pt x="16433" y="12"/>
                  </a:lnTo>
                  <a:lnTo>
                    <a:pt x="17402" y="49"/>
                  </a:lnTo>
                  <a:lnTo>
                    <a:pt x="18355" y="111"/>
                  </a:lnTo>
                  <a:lnTo>
                    <a:pt x="19291" y="198"/>
                  </a:lnTo>
                  <a:lnTo>
                    <a:pt x="20211" y="310"/>
                  </a:lnTo>
                  <a:lnTo>
                    <a:pt x="21115" y="447"/>
                  </a:lnTo>
                  <a:lnTo>
                    <a:pt x="22002" y="608"/>
                  </a:lnTo>
                  <a:lnTo>
                    <a:pt x="22873" y="794"/>
                  </a:lnTo>
                  <a:lnTo>
                    <a:pt x="23727" y="1005"/>
                  </a:lnTo>
                  <a:lnTo>
                    <a:pt x="24565" y="1241"/>
                  </a:lnTo>
                  <a:lnTo>
                    <a:pt x="25384" y="1503"/>
                  </a:lnTo>
                  <a:lnTo>
                    <a:pt x="26179" y="1792"/>
                  </a:lnTo>
                  <a:lnTo>
                    <a:pt x="26952" y="2107"/>
                  </a:lnTo>
                  <a:lnTo>
                    <a:pt x="27701" y="2448"/>
                  </a:lnTo>
                  <a:lnTo>
                    <a:pt x="28427" y="2817"/>
                  </a:lnTo>
                  <a:lnTo>
                    <a:pt x="29131" y="3212"/>
                  </a:lnTo>
                  <a:lnTo>
                    <a:pt x="29811" y="3633"/>
                  </a:lnTo>
                  <a:lnTo>
                    <a:pt x="30468" y="4081"/>
                  </a:lnTo>
                  <a:lnTo>
                    <a:pt x="31103" y="4556"/>
                  </a:lnTo>
                  <a:lnTo>
                    <a:pt x="31714" y="5058"/>
                  </a:lnTo>
                  <a:lnTo>
                    <a:pt x="32300" y="5587"/>
                  </a:lnTo>
                  <a:lnTo>
                    <a:pt x="32860" y="6144"/>
                  </a:lnTo>
                  <a:lnTo>
                    <a:pt x="33393" y="6728"/>
                  </a:lnTo>
                  <a:lnTo>
                    <a:pt x="33900" y="7341"/>
                  </a:lnTo>
                  <a:lnTo>
                    <a:pt x="34380" y="7981"/>
                  </a:lnTo>
                  <a:lnTo>
                    <a:pt x="34833" y="8649"/>
                  </a:lnTo>
                  <a:lnTo>
                    <a:pt x="35259" y="9345"/>
                  </a:lnTo>
                  <a:lnTo>
                    <a:pt x="35659" y="10069"/>
                  </a:lnTo>
                  <a:lnTo>
                    <a:pt x="36032" y="10821"/>
                  </a:lnTo>
                  <a:lnTo>
                    <a:pt x="36379" y="11601"/>
                  </a:lnTo>
                  <a:lnTo>
                    <a:pt x="36695" y="12409"/>
                  </a:lnTo>
                  <a:lnTo>
                    <a:pt x="36978" y="13247"/>
                  </a:lnTo>
                  <a:lnTo>
                    <a:pt x="37228" y="14115"/>
                  </a:lnTo>
                  <a:lnTo>
                    <a:pt x="37445" y="15013"/>
                  </a:lnTo>
                  <a:lnTo>
                    <a:pt x="37628" y="15940"/>
                  </a:lnTo>
                  <a:lnTo>
                    <a:pt x="37778" y="16897"/>
                  </a:lnTo>
                  <a:lnTo>
                    <a:pt x="37895" y="17883"/>
                  </a:lnTo>
                  <a:lnTo>
                    <a:pt x="37978" y="18900"/>
                  </a:lnTo>
                  <a:lnTo>
                    <a:pt x="38028" y="199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8693112" y="4692607"/>
              <a:ext cx="20113" cy="28867"/>
            </a:xfrm>
            <a:custGeom>
              <a:avLst/>
              <a:pathLst>
                <a:path w="20113" h="28867">
                  <a:moveTo>
                    <a:pt x="20113" y="14115"/>
                  </a:moveTo>
                  <a:lnTo>
                    <a:pt x="20102" y="13380"/>
                  </a:lnTo>
                  <a:lnTo>
                    <a:pt x="20071" y="12667"/>
                  </a:lnTo>
                  <a:lnTo>
                    <a:pt x="20020" y="11975"/>
                  </a:lnTo>
                  <a:lnTo>
                    <a:pt x="19948" y="11304"/>
                  </a:lnTo>
                  <a:lnTo>
                    <a:pt x="19855" y="10654"/>
                  </a:lnTo>
                  <a:lnTo>
                    <a:pt x="19742" y="10026"/>
                  </a:lnTo>
                  <a:lnTo>
                    <a:pt x="19608" y="9418"/>
                  </a:lnTo>
                  <a:lnTo>
                    <a:pt x="19453" y="8832"/>
                  </a:lnTo>
                  <a:lnTo>
                    <a:pt x="19278" y="8267"/>
                  </a:lnTo>
                  <a:lnTo>
                    <a:pt x="19083" y="7724"/>
                  </a:lnTo>
                  <a:lnTo>
                    <a:pt x="18875" y="7200"/>
                  </a:lnTo>
                  <a:lnTo>
                    <a:pt x="18650" y="6696"/>
                  </a:lnTo>
                  <a:lnTo>
                    <a:pt x="18409" y="6212"/>
                  </a:lnTo>
                  <a:lnTo>
                    <a:pt x="18152" y="5746"/>
                  </a:lnTo>
                  <a:lnTo>
                    <a:pt x="17879" y="5300"/>
                  </a:lnTo>
                  <a:lnTo>
                    <a:pt x="17589" y="4874"/>
                  </a:lnTo>
                  <a:lnTo>
                    <a:pt x="17283" y="4467"/>
                  </a:lnTo>
                  <a:lnTo>
                    <a:pt x="16960" y="4079"/>
                  </a:lnTo>
                  <a:lnTo>
                    <a:pt x="16621" y="3711"/>
                  </a:lnTo>
                  <a:lnTo>
                    <a:pt x="16266" y="3362"/>
                  </a:lnTo>
                  <a:lnTo>
                    <a:pt x="15895" y="3026"/>
                  </a:lnTo>
                  <a:lnTo>
                    <a:pt x="15510" y="2707"/>
                  </a:lnTo>
                  <a:lnTo>
                    <a:pt x="15110" y="2408"/>
                  </a:lnTo>
                  <a:lnTo>
                    <a:pt x="14695" y="2126"/>
                  </a:lnTo>
                  <a:lnTo>
                    <a:pt x="14266" y="1862"/>
                  </a:lnTo>
                  <a:lnTo>
                    <a:pt x="13823" y="1617"/>
                  </a:lnTo>
                  <a:lnTo>
                    <a:pt x="13365" y="1390"/>
                  </a:lnTo>
                  <a:lnTo>
                    <a:pt x="12892" y="1181"/>
                  </a:lnTo>
                  <a:lnTo>
                    <a:pt x="12405" y="990"/>
                  </a:lnTo>
                  <a:lnTo>
                    <a:pt x="11904" y="817"/>
                  </a:lnTo>
                  <a:lnTo>
                    <a:pt x="11395" y="662"/>
                  </a:lnTo>
                  <a:lnTo>
                    <a:pt x="10876" y="523"/>
                  </a:lnTo>
                  <a:lnTo>
                    <a:pt x="10346" y="400"/>
                  </a:lnTo>
                  <a:lnTo>
                    <a:pt x="9805" y="294"/>
                  </a:lnTo>
                  <a:lnTo>
                    <a:pt x="9253" y="204"/>
                  </a:lnTo>
                  <a:lnTo>
                    <a:pt x="8691" y="130"/>
                  </a:lnTo>
                  <a:lnTo>
                    <a:pt x="8117" y="73"/>
                  </a:lnTo>
                  <a:lnTo>
                    <a:pt x="7532" y="32"/>
                  </a:lnTo>
                  <a:lnTo>
                    <a:pt x="6937" y="8"/>
                  </a:lnTo>
                  <a:lnTo>
                    <a:pt x="6330" y="0"/>
                  </a:lnTo>
                  <a:lnTo>
                    <a:pt x="0" y="0"/>
                  </a:lnTo>
                  <a:lnTo>
                    <a:pt x="0" y="28867"/>
                  </a:lnTo>
                  <a:lnTo>
                    <a:pt x="7572" y="28867"/>
                  </a:lnTo>
                  <a:lnTo>
                    <a:pt x="8107" y="28857"/>
                  </a:lnTo>
                  <a:lnTo>
                    <a:pt x="8634" y="28829"/>
                  </a:lnTo>
                  <a:lnTo>
                    <a:pt x="9152" y="28782"/>
                  </a:lnTo>
                  <a:lnTo>
                    <a:pt x="9661" y="28716"/>
                  </a:lnTo>
                  <a:lnTo>
                    <a:pt x="10162" y="28632"/>
                  </a:lnTo>
                  <a:lnTo>
                    <a:pt x="10655" y="28529"/>
                  </a:lnTo>
                  <a:lnTo>
                    <a:pt x="11139" y="28406"/>
                  </a:lnTo>
                  <a:lnTo>
                    <a:pt x="11614" y="28266"/>
                  </a:lnTo>
                  <a:lnTo>
                    <a:pt x="12081" y="28106"/>
                  </a:lnTo>
                  <a:lnTo>
                    <a:pt x="12540" y="27928"/>
                  </a:lnTo>
                  <a:lnTo>
                    <a:pt x="12994" y="27731"/>
                  </a:lnTo>
                  <a:lnTo>
                    <a:pt x="13435" y="27516"/>
                  </a:lnTo>
                  <a:lnTo>
                    <a:pt x="13864" y="27282"/>
                  </a:lnTo>
                  <a:lnTo>
                    <a:pt x="14280" y="27031"/>
                  </a:lnTo>
                  <a:lnTo>
                    <a:pt x="14683" y="26761"/>
                  </a:lnTo>
                  <a:lnTo>
                    <a:pt x="15073" y="26474"/>
                  </a:lnTo>
                  <a:lnTo>
                    <a:pt x="15451" y="26168"/>
                  </a:lnTo>
                  <a:lnTo>
                    <a:pt x="15816" y="25844"/>
                  </a:lnTo>
                  <a:lnTo>
                    <a:pt x="16168" y="25501"/>
                  </a:lnTo>
                  <a:lnTo>
                    <a:pt x="16508" y="25141"/>
                  </a:lnTo>
                  <a:lnTo>
                    <a:pt x="16840" y="24756"/>
                  </a:lnTo>
                  <a:lnTo>
                    <a:pt x="17156" y="24354"/>
                  </a:lnTo>
                  <a:lnTo>
                    <a:pt x="17458" y="23935"/>
                  </a:lnTo>
                  <a:lnTo>
                    <a:pt x="17744" y="23498"/>
                  </a:lnTo>
                  <a:lnTo>
                    <a:pt x="18015" y="23043"/>
                  </a:lnTo>
                  <a:lnTo>
                    <a:pt x="18271" y="22571"/>
                  </a:lnTo>
                  <a:lnTo>
                    <a:pt x="18512" y="22081"/>
                  </a:lnTo>
                  <a:lnTo>
                    <a:pt x="18737" y="21574"/>
                  </a:lnTo>
                  <a:lnTo>
                    <a:pt x="18948" y="21049"/>
                  </a:lnTo>
                  <a:lnTo>
                    <a:pt x="19143" y="20506"/>
                  </a:lnTo>
                  <a:lnTo>
                    <a:pt x="19327" y="19946"/>
                  </a:lnTo>
                  <a:lnTo>
                    <a:pt x="19492" y="19369"/>
                  </a:lnTo>
                  <a:lnTo>
                    <a:pt x="19638" y="18773"/>
                  </a:lnTo>
                  <a:lnTo>
                    <a:pt x="19764" y="18161"/>
                  </a:lnTo>
                  <a:lnTo>
                    <a:pt x="19870" y="17530"/>
                  </a:lnTo>
                  <a:lnTo>
                    <a:pt x="19957" y="16882"/>
                  </a:lnTo>
                  <a:lnTo>
                    <a:pt x="20025" y="16217"/>
                  </a:lnTo>
                  <a:lnTo>
                    <a:pt x="20074" y="15534"/>
                  </a:lnTo>
                  <a:lnTo>
                    <a:pt x="20103" y="14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8726371" y="4685701"/>
              <a:ext cx="41619" cy="42679"/>
            </a:xfrm>
            <a:custGeom>
              <a:avLst/>
              <a:pathLst>
                <a:path w="41619" h="42679">
                  <a:moveTo>
                    <a:pt x="32774" y="42679"/>
                  </a:moveTo>
                  <a:lnTo>
                    <a:pt x="28988" y="31775"/>
                  </a:lnTo>
                  <a:lnTo>
                    <a:pt x="12722" y="31775"/>
                  </a:lnTo>
                  <a:lnTo>
                    <a:pt x="8935" y="42679"/>
                  </a:lnTo>
                  <a:lnTo>
                    <a:pt x="0" y="42679"/>
                  </a:lnTo>
                  <a:lnTo>
                    <a:pt x="15569" y="0"/>
                  </a:lnTo>
                  <a:lnTo>
                    <a:pt x="26110" y="0"/>
                  </a:lnTo>
                  <a:lnTo>
                    <a:pt x="41619" y="426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8741093" y="4693182"/>
              <a:ext cx="12267" cy="17568"/>
            </a:xfrm>
            <a:custGeom>
              <a:avLst/>
              <a:pathLst>
                <a:path w="12267" h="17568">
                  <a:moveTo>
                    <a:pt x="8057" y="5300"/>
                  </a:moveTo>
                  <a:lnTo>
                    <a:pt x="7984" y="5088"/>
                  </a:lnTo>
                  <a:lnTo>
                    <a:pt x="7911" y="4876"/>
                  </a:lnTo>
                  <a:lnTo>
                    <a:pt x="7839" y="4664"/>
                  </a:lnTo>
                  <a:lnTo>
                    <a:pt x="7766" y="4452"/>
                  </a:lnTo>
                  <a:lnTo>
                    <a:pt x="7693" y="4240"/>
                  </a:lnTo>
                  <a:lnTo>
                    <a:pt x="7621" y="4028"/>
                  </a:lnTo>
                  <a:lnTo>
                    <a:pt x="7548" y="3816"/>
                  </a:lnTo>
                  <a:lnTo>
                    <a:pt x="7475" y="3604"/>
                  </a:lnTo>
                  <a:lnTo>
                    <a:pt x="7403" y="3392"/>
                  </a:lnTo>
                  <a:lnTo>
                    <a:pt x="7330" y="3180"/>
                  </a:lnTo>
                  <a:lnTo>
                    <a:pt x="7264" y="2964"/>
                  </a:lnTo>
                  <a:lnTo>
                    <a:pt x="7199" y="2752"/>
                  </a:lnTo>
                  <a:lnTo>
                    <a:pt x="7135" y="2545"/>
                  </a:lnTo>
                  <a:lnTo>
                    <a:pt x="7073" y="2342"/>
                  </a:lnTo>
                  <a:lnTo>
                    <a:pt x="7012" y="2143"/>
                  </a:lnTo>
                  <a:lnTo>
                    <a:pt x="6952" y="1948"/>
                  </a:lnTo>
                  <a:lnTo>
                    <a:pt x="6893" y="1757"/>
                  </a:lnTo>
                  <a:lnTo>
                    <a:pt x="6836" y="1571"/>
                  </a:lnTo>
                  <a:lnTo>
                    <a:pt x="6779" y="1389"/>
                  </a:lnTo>
                  <a:lnTo>
                    <a:pt x="6724" y="1211"/>
                  </a:lnTo>
                  <a:lnTo>
                    <a:pt x="6676" y="1033"/>
                  </a:lnTo>
                  <a:lnTo>
                    <a:pt x="6630" y="861"/>
                  </a:lnTo>
                  <a:lnTo>
                    <a:pt x="6584" y="696"/>
                  </a:lnTo>
                  <a:lnTo>
                    <a:pt x="6540" y="537"/>
                  </a:lnTo>
                  <a:lnTo>
                    <a:pt x="6497" y="386"/>
                  </a:lnTo>
                  <a:lnTo>
                    <a:pt x="6455" y="241"/>
                  </a:lnTo>
                  <a:lnTo>
                    <a:pt x="6414" y="102"/>
                  </a:lnTo>
                  <a:lnTo>
                    <a:pt x="5871" y="0"/>
                  </a:lnTo>
                  <a:lnTo>
                    <a:pt x="5835" y="130"/>
                  </a:lnTo>
                  <a:lnTo>
                    <a:pt x="5796" y="266"/>
                  </a:lnTo>
                  <a:lnTo>
                    <a:pt x="5755" y="408"/>
                  </a:lnTo>
                  <a:lnTo>
                    <a:pt x="5711" y="557"/>
                  </a:lnTo>
                  <a:lnTo>
                    <a:pt x="5665" y="711"/>
                  </a:lnTo>
                  <a:lnTo>
                    <a:pt x="5617" y="872"/>
                  </a:lnTo>
                  <a:lnTo>
                    <a:pt x="5566" y="1038"/>
                  </a:lnTo>
                  <a:lnTo>
                    <a:pt x="5512" y="1211"/>
                  </a:lnTo>
                  <a:lnTo>
                    <a:pt x="5463" y="1389"/>
                  </a:lnTo>
                  <a:lnTo>
                    <a:pt x="5411" y="1571"/>
                  </a:lnTo>
                  <a:lnTo>
                    <a:pt x="5356" y="1757"/>
                  </a:lnTo>
                  <a:lnTo>
                    <a:pt x="5299" y="1948"/>
                  </a:lnTo>
                  <a:lnTo>
                    <a:pt x="5240" y="2143"/>
                  </a:lnTo>
                  <a:lnTo>
                    <a:pt x="5178" y="2342"/>
                  </a:lnTo>
                  <a:lnTo>
                    <a:pt x="5114" y="2545"/>
                  </a:lnTo>
                  <a:lnTo>
                    <a:pt x="5047" y="2752"/>
                  </a:lnTo>
                  <a:lnTo>
                    <a:pt x="4978" y="2964"/>
                  </a:lnTo>
                  <a:lnTo>
                    <a:pt x="4907" y="3180"/>
                  </a:lnTo>
                  <a:lnTo>
                    <a:pt x="4840" y="3392"/>
                  </a:lnTo>
                  <a:lnTo>
                    <a:pt x="4772" y="3604"/>
                  </a:lnTo>
                  <a:lnTo>
                    <a:pt x="4704" y="3816"/>
                  </a:lnTo>
                  <a:lnTo>
                    <a:pt x="4635" y="4028"/>
                  </a:lnTo>
                  <a:lnTo>
                    <a:pt x="4566" y="4240"/>
                  </a:lnTo>
                  <a:lnTo>
                    <a:pt x="4496" y="4452"/>
                  </a:lnTo>
                  <a:lnTo>
                    <a:pt x="4425" y="4664"/>
                  </a:lnTo>
                  <a:lnTo>
                    <a:pt x="4354" y="4876"/>
                  </a:lnTo>
                  <a:lnTo>
                    <a:pt x="4282" y="5088"/>
                  </a:lnTo>
                  <a:lnTo>
                    <a:pt x="4210" y="5300"/>
                  </a:lnTo>
                  <a:lnTo>
                    <a:pt x="0" y="17568"/>
                  </a:lnTo>
                  <a:lnTo>
                    <a:pt x="12267" y="1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8773776" y="4685701"/>
              <a:ext cx="36470" cy="42679"/>
            </a:xfrm>
            <a:custGeom>
              <a:avLst/>
              <a:pathLst>
                <a:path w="36470" h="42679">
                  <a:moveTo>
                    <a:pt x="25989" y="42679"/>
                  </a:moveTo>
                  <a:lnTo>
                    <a:pt x="7390" y="9814"/>
                  </a:lnTo>
                  <a:lnTo>
                    <a:pt x="7420" y="10080"/>
                  </a:lnTo>
                  <a:lnTo>
                    <a:pt x="7450" y="10347"/>
                  </a:lnTo>
                  <a:lnTo>
                    <a:pt x="7479" y="10613"/>
                  </a:lnTo>
                  <a:lnTo>
                    <a:pt x="7507" y="10880"/>
                  </a:lnTo>
                  <a:lnTo>
                    <a:pt x="7534" y="11147"/>
                  </a:lnTo>
                  <a:lnTo>
                    <a:pt x="7561" y="11413"/>
                  </a:lnTo>
                  <a:lnTo>
                    <a:pt x="7588" y="11680"/>
                  </a:lnTo>
                  <a:lnTo>
                    <a:pt x="7613" y="11946"/>
                  </a:lnTo>
                  <a:lnTo>
                    <a:pt x="7639" y="12213"/>
                  </a:lnTo>
                  <a:lnTo>
                    <a:pt x="7663" y="12479"/>
                  </a:lnTo>
                  <a:lnTo>
                    <a:pt x="7687" y="12711"/>
                  </a:lnTo>
                  <a:lnTo>
                    <a:pt x="7709" y="12947"/>
                  </a:lnTo>
                  <a:lnTo>
                    <a:pt x="7730" y="13186"/>
                  </a:lnTo>
                  <a:lnTo>
                    <a:pt x="7750" y="13429"/>
                  </a:lnTo>
                  <a:lnTo>
                    <a:pt x="7769" y="13676"/>
                  </a:lnTo>
                  <a:lnTo>
                    <a:pt x="7787" y="13926"/>
                  </a:lnTo>
                  <a:lnTo>
                    <a:pt x="7803" y="14180"/>
                  </a:lnTo>
                  <a:lnTo>
                    <a:pt x="7818" y="14437"/>
                  </a:lnTo>
                  <a:lnTo>
                    <a:pt x="7832" y="14698"/>
                  </a:lnTo>
                  <a:lnTo>
                    <a:pt x="7845" y="14963"/>
                  </a:lnTo>
                  <a:lnTo>
                    <a:pt x="7862" y="15228"/>
                  </a:lnTo>
                  <a:lnTo>
                    <a:pt x="7878" y="15491"/>
                  </a:lnTo>
                  <a:lnTo>
                    <a:pt x="7891" y="15752"/>
                  </a:lnTo>
                  <a:lnTo>
                    <a:pt x="7903" y="16010"/>
                  </a:lnTo>
                  <a:lnTo>
                    <a:pt x="7913" y="16266"/>
                  </a:lnTo>
                  <a:lnTo>
                    <a:pt x="7921" y="16519"/>
                  </a:lnTo>
                  <a:lnTo>
                    <a:pt x="7928" y="16770"/>
                  </a:lnTo>
                  <a:lnTo>
                    <a:pt x="7932" y="17018"/>
                  </a:lnTo>
                  <a:lnTo>
                    <a:pt x="7935" y="17264"/>
                  </a:lnTo>
                  <a:lnTo>
                    <a:pt x="7936" y="17508"/>
                  </a:lnTo>
                  <a:lnTo>
                    <a:pt x="7936" y="42679"/>
                  </a:lnTo>
                  <a:lnTo>
                    <a:pt x="0" y="42679"/>
                  </a:lnTo>
                  <a:lnTo>
                    <a:pt x="0" y="0"/>
                  </a:lnTo>
                  <a:lnTo>
                    <a:pt x="10207" y="0"/>
                  </a:lnTo>
                  <a:lnTo>
                    <a:pt x="29079" y="33138"/>
                  </a:lnTo>
                  <a:lnTo>
                    <a:pt x="29049" y="32882"/>
                  </a:lnTo>
                  <a:lnTo>
                    <a:pt x="29019" y="32624"/>
                  </a:lnTo>
                  <a:lnTo>
                    <a:pt x="28990" y="32363"/>
                  </a:lnTo>
                  <a:lnTo>
                    <a:pt x="28962" y="32100"/>
                  </a:lnTo>
                  <a:lnTo>
                    <a:pt x="28935" y="31835"/>
                  </a:lnTo>
                  <a:lnTo>
                    <a:pt x="28908" y="31567"/>
                  </a:lnTo>
                  <a:lnTo>
                    <a:pt x="28881" y="31297"/>
                  </a:lnTo>
                  <a:lnTo>
                    <a:pt x="28856" y="31025"/>
                  </a:lnTo>
                  <a:lnTo>
                    <a:pt x="28831" y="30749"/>
                  </a:lnTo>
                  <a:lnTo>
                    <a:pt x="28806" y="30472"/>
                  </a:lnTo>
                  <a:lnTo>
                    <a:pt x="28782" y="30233"/>
                  </a:lnTo>
                  <a:lnTo>
                    <a:pt x="28759" y="29987"/>
                  </a:lnTo>
                  <a:lnTo>
                    <a:pt x="28736" y="29736"/>
                  </a:lnTo>
                  <a:lnTo>
                    <a:pt x="28714" y="29478"/>
                  </a:lnTo>
                  <a:lnTo>
                    <a:pt x="28692" y="29215"/>
                  </a:lnTo>
                  <a:lnTo>
                    <a:pt x="28672" y="28945"/>
                  </a:lnTo>
                  <a:lnTo>
                    <a:pt x="28651" y="28670"/>
                  </a:lnTo>
                  <a:lnTo>
                    <a:pt x="28632" y="28388"/>
                  </a:lnTo>
                  <a:lnTo>
                    <a:pt x="28612" y="28100"/>
                  </a:lnTo>
                  <a:lnTo>
                    <a:pt x="28594" y="27806"/>
                  </a:lnTo>
                  <a:lnTo>
                    <a:pt x="28582" y="27509"/>
                  </a:lnTo>
                  <a:lnTo>
                    <a:pt x="28572" y="27212"/>
                  </a:lnTo>
                  <a:lnTo>
                    <a:pt x="28563" y="26913"/>
                  </a:lnTo>
                  <a:lnTo>
                    <a:pt x="28555" y="26614"/>
                  </a:lnTo>
                  <a:lnTo>
                    <a:pt x="28549" y="26315"/>
                  </a:lnTo>
                  <a:lnTo>
                    <a:pt x="28543" y="26014"/>
                  </a:lnTo>
                  <a:lnTo>
                    <a:pt x="28539" y="25714"/>
                  </a:lnTo>
                  <a:lnTo>
                    <a:pt x="28536" y="25412"/>
                  </a:lnTo>
                  <a:lnTo>
                    <a:pt x="28534" y="25110"/>
                  </a:lnTo>
                  <a:lnTo>
                    <a:pt x="28533" y="24808"/>
                  </a:lnTo>
                  <a:lnTo>
                    <a:pt x="28533" y="0"/>
                  </a:lnTo>
                  <a:lnTo>
                    <a:pt x="36470" y="0"/>
                  </a:lnTo>
                  <a:lnTo>
                    <a:pt x="36470" y="426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8597263" y="5657026"/>
              <a:ext cx="10598" cy="12524"/>
            </a:xfrm>
            <a:custGeom>
              <a:avLst/>
              <a:pathLst>
                <a:path w="10598" h="12524">
                  <a:moveTo>
                    <a:pt x="10598" y="8844"/>
                  </a:moveTo>
                  <a:lnTo>
                    <a:pt x="10595" y="9009"/>
                  </a:lnTo>
                  <a:lnTo>
                    <a:pt x="10586" y="9170"/>
                  </a:lnTo>
                  <a:lnTo>
                    <a:pt x="10571" y="9329"/>
                  </a:lnTo>
                  <a:lnTo>
                    <a:pt x="10549" y="9484"/>
                  </a:lnTo>
                  <a:lnTo>
                    <a:pt x="10522" y="9637"/>
                  </a:lnTo>
                  <a:lnTo>
                    <a:pt x="10489" y="9786"/>
                  </a:lnTo>
                  <a:lnTo>
                    <a:pt x="10450" y="9933"/>
                  </a:lnTo>
                  <a:lnTo>
                    <a:pt x="10404" y="10077"/>
                  </a:lnTo>
                  <a:lnTo>
                    <a:pt x="10353" y="10218"/>
                  </a:lnTo>
                  <a:lnTo>
                    <a:pt x="10295" y="10356"/>
                  </a:lnTo>
                  <a:lnTo>
                    <a:pt x="10232" y="10489"/>
                  </a:lnTo>
                  <a:lnTo>
                    <a:pt x="9354" y="11513"/>
                  </a:lnTo>
                  <a:lnTo>
                    <a:pt x="9224" y="11608"/>
                  </a:lnTo>
                  <a:lnTo>
                    <a:pt x="9087" y="11698"/>
                  </a:lnTo>
                  <a:lnTo>
                    <a:pt x="8943" y="11784"/>
                  </a:lnTo>
                  <a:lnTo>
                    <a:pt x="8791" y="11866"/>
                  </a:lnTo>
                  <a:lnTo>
                    <a:pt x="8633" y="11943"/>
                  </a:lnTo>
                  <a:lnTo>
                    <a:pt x="8467" y="12016"/>
                  </a:lnTo>
                  <a:lnTo>
                    <a:pt x="8293" y="12085"/>
                  </a:lnTo>
                  <a:lnTo>
                    <a:pt x="8113" y="12149"/>
                  </a:lnTo>
                  <a:lnTo>
                    <a:pt x="7925" y="12209"/>
                  </a:lnTo>
                  <a:lnTo>
                    <a:pt x="7730" y="12265"/>
                  </a:lnTo>
                  <a:lnTo>
                    <a:pt x="7529" y="12314"/>
                  </a:lnTo>
                  <a:lnTo>
                    <a:pt x="7321" y="12358"/>
                  </a:lnTo>
                  <a:lnTo>
                    <a:pt x="7105" y="12397"/>
                  </a:lnTo>
                  <a:lnTo>
                    <a:pt x="6882" y="12431"/>
                  </a:lnTo>
                  <a:lnTo>
                    <a:pt x="6650" y="12459"/>
                  </a:lnTo>
                  <a:lnTo>
                    <a:pt x="6412" y="12482"/>
                  </a:lnTo>
                  <a:lnTo>
                    <a:pt x="6165" y="12501"/>
                  </a:lnTo>
                  <a:lnTo>
                    <a:pt x="5911" y="12514"/>
                  </a:lnTo>
                  <a:lnTo>
                    <a:pt x="5650" y="12521"/>
                  </a:lnTo>
                  <a:lnTo>
                    <a:pt x="5381" y="12524"/>
                  </a:lnTo>
                  <a:lnTo>
                    <a:pt x="5142" y="12522"/>
                  </a:lnTo>
                  <a:lnTo>
                    <a:pt x="4908" y="12515"/>
                  </a:lnTo>
                  <a:lnTo>
                    <a:pt x="4681" y="12504"/>
                  </a:lnTo>
                  <a:lnTo>
                    <a:pt x="4459" y="12489"/>
                  </a:lnTo>
                  <a:lnTo>
                    <a:pt x="4243" y="12470"/>
                  </a:lnTo>
                  <a:lnTo>
                    <a:pt x="4032" y="12446"/>
                  </a:lnTo>
                  <a:lnTo>
                    <a:pt x="3827" y="12418"/>
                  </a:lnTo>
                  <a:lnTo>
                    <a:pt x="3628" y="12386"/>
                  </a:lnTo>
                  <a:lnTo>
                    <a:pt x="3435" y="12349"/>
                  </a:lnTo>
                  <a:lnTo>
                    <a:pt x="3247" y="12308"/>
                  </a:lnTo>
                  <a:lnTo>
                    <a:pt x="3065" y="12263"/>
                  </a:lnTo>
                  <a:lnTo>
                    <a:pt x="2888" y="12213"/>
                  </a:lnTo>
                  <a:lnTo>
                    <a:pt x="2716" y="12160"/>
                  </a:lnTo>
                  <a:lnTo>
                    <a:pt x="2549" y="12102"/>
                  </a:lnTo>
                  <a:lnTo>
                    <a:pt x="2388" y="12040"/>
                  </a:lnTo>
                  <a:lnTo>
                    <a:pt x="2231" y="11974"/>
                  </a:lnTo>
                  <a:lnTo>
                    <a:pt x="2080" y="11904"/>
                  </a:lnTo>
                  <a:lnTo>
                    <a:pt x="1934" y="11830"/>
                  </a:lnTo>
                  <a:lnTo>
                    <a:pt x="1794" y="11751"/>
                  </a:lnTo>
                  <a:lnTo>
                    <a:pt x="1658" y="11669"/>
                  </a:lnTo>
                  <a:lnTo>
                    <a:pt x="587" y="10624"/>
                  </a:lnTo>
                  <a:lnTo>
                    <a:pt x="508" y="10496"/>
                  </a:lnTo>
                  <a:lnTo>
                    <a:pt x="433" y="10364"/>
                  </a:lnTo>
                  <a:lnTo>
                    <a:pt x="363" y="10229"/>
                  </a:lnTo>
                  <a:lnTo>
                    <a:pt x="298" y="10090"/>
                  </a:lnTo>
                  <a:lnTo>
                    <a:pt x="237" y="9948"/>
                  </a:lnTo>
                  <a:lnTo>
                    <a:pt x="181" y="9802"/>
                  </a:lnTo>
                  <a:lnTo>
                    <a:pt x="129" y="9652"/>
                  </a:lnTo>
                  <a:lnTo>
                    <a:pt x="81" y="9499"/>
                  </a:lnTo>
                  <a:lnTo>
                    <a:pt x="38" y="9342"/>
                  </a:lnTo>
                  <a:lnTo>
                    <a:pt x="0" y="9181"/>
                  </a:lnTo>
                  <a:lnTo>
                    <a:pt x="4761" y="10583"/>
                  </a:lnTo>
                  <a:lnTo>
                    <a:pt x="4890" y="10594"/>
                  </a:lnTo>
                  <a:lnTo>
                    <a:pt x="5024" y="10603"/>
                  </a:lnTo>
                  <a:lnTo>
                    <a:pt x="5161" y="10610"/>
                  </a:lnTo>
                  <a:lnTo>
                    <a:pt x="5303" y="10614"/>
                  </a:lnTo>
                  <a:lnTo>
                    <a:pt x="5450" y="10615"/>
                  </a:lnTo>
                  <a:lnTo>
                    <a:pt x="5703" y="10611"/>
                  </a:lnTo>
                  <a:lnTo>
                    <a:pt x="5943" y="10599"/>
                  </a:lnTo>
                  <a:lnTo>
                    <a:pt x="6172" y="10580"/>
                  </a:lnTo>
                  <a:lnTo>
                    <a:pt x="6388" y="10553"/>
                  </a:lnTo>
                  <a:lnTo>
                    <a:pt x="6592" y="10518"/>
                  </a:lnTo>
                  <a:lnTo>
                    <a:pt x="6784" y="10475"/>
                  </a:lnTo>
                  <a:lnTo>
                    <a:pt x="6963" y="10425"/>
                  </a:lnTo>
                  <a:lnTo>
                    <a:pt x="7130" y="10366"/>
                  </a:lnTo>
                  <a:lnTo>
                    <a:pt x="7285" y="10300"/>
                  </a:lnTo>
                  <a:lnTo>
                    <a:pt x="7428" y="10226"/>
                  </a:lnTo>
                  <a:lnTo>
                    <a:pt x="7946" y="9719"/>
                  </a:lnTo>
                  <a:lnTo>
                    <a:pt x="8008" y="9591"/>
                  </a:lnTo>
                  <a:lnTo>
                    <a:pt x="8057" y="9454"/>
                  </a:lnTo>
                  <a:lnTo>
                    <a:pt x="8091" y="9309"/>
                  </a:lnTo>
                  <a:lnTo>
                    <a:pt x="8112" y="9154"/>
                  </a:lnTo>
                  <a:lnTo>
                    <a:pt x="5068" y="7083"/>
                  </a:lnTo>
                  <a:lnTo>
                    <a:pt x="4940" y="7056"/>
                  </a:lnTo>
                  <a:lnTo>
                    <a:pt x="576" y="3662"/>
                  </a:lnTo>
                  <a:lnTo>
                    <a:pt x="571" y="3534"/>
                  </a:lnTo>
                  <a:lnTo>
                    <a:pt x="570" y="3403"/>
                  </a:lnTo>
                  <a:lnTo>
                    <a:pt x="573" y="3224"/>
                  </a:lnTo>
                  <a:lnTo>
                    <a:pt x="584" y="3050"/>
                  </a:lnTo>
                  <a:lnTo>
                    <a:pt x="602" y="2882"/>
                  </a:lnTo>
                  <a:lnTo>
                    <a:pt x="628" y="2719"/>
                  </a:lnTo>
                  <a:lnTo>
                    <a:pt x="660" y="2561"/>
                  </a:lnTo>
                  <a:lnTo>
                    <a:pt x="700" y="2408"/>
                  </a:lnTo>
                  <a:lnTo>
                    <a:pt x="747" y="2260"/>
                  </a:lnTo>
                  <a:lnTo>
                    <a:pt x="802" y="2117"/>
                  </a:lnTo>
                  <a:lnTo>
                    <a:pt x="863" y="1980"/>
                  </a:lnTo>
                  <a:lnTo>
                    <a:pt x="932" y="1848"/>
                  </a:lnTo>
                  <a:lnTo>
                    <a:pt x="1934" y="794"/>
                  </a:lnTo>
                  <a:lnTo>
                    <a:pt x="2066" y="713"/>
                  </a:lnTo>
                  <a:lnTo>
                    <a:pt x="2203" y="637"/>
                  </a:lnTo>
                  <a:lnTo>
                    <a:pt x="2345" y="566"/>
                  </a:lnTo>
                  <a:lnTo>
                    <a:pt x="2491" y="498"/>
                  </a:lnTo>
                  <a:lnTo>
                    <a:pt x="2643" y="436"/>
                  </a:lnTo>
                  <a:lnTo>
                    <a:pt x="2799" y="377"/>
                  </a:lnTo>
                  <a:lnTo>
                    <a:pt x="2960" y="324"/>
                  </a:lnTo>
                  <a:lnTo>
                    <a:pt x="3126" y="275"/>
                  </a:lnTo>
                  <a:lnTo>
                    <a:pt x="3296" y="230"/>
                  </a:lnTo>
                  <a:lnTo>
                    <a:pt x="3472" y="190"/>
                  </a:lnTo>
                  <a:lnTo>
                    <a:pt x="3651" y="153"/>
                  </a:lnTo>
                  <a:lnTo>
                    <a:pt x="3834" y="121"/>
                  </a:lnTo>
                  <a:lnTo>
                    <a:pt x="4020" y="93"/>
                  </a:lnTo>
                  <a:lnTo>
                    <a:pt x="4210" y="68"/>
                  </a:lnTo>
                  <a:lnTo>
                    <a:pt x="4402" y="47"/>
                  </a:lnTo>
                  <a:lnTo>
                    <a:pt x="4598" y="30"/>
                  </a:lnTo>
                  <a:lnTo>
                    <a:pt x="4798" y="17"/>
                  </a:lnTo>
                  <a:lnTo>
                    <a:pt x="5000" y="7"/>
                  </a:lnTo>
                  <a:lnTo>
                    <a:pt x="5206" y="1"/>
                  </a:lnTo>
                  <a:lnTo>
                    <a:pt x="5415" y="0"/>
                  </a:lnTo>
                  <a:lnTo>
                    <a:pt x="5650" y="1"/>
                  </a:lnTo>
                  <a:lnTo>
                    <a:pt x="5878" y="7"/>
                  </a:lnTo>
                  <a:lnTo>
                    <a:pt x="6099" y="17"/>
                  </a:lnTo>
                  <a:lnTo>
                    <a:pt x="6314" y="30"/>
                  </a:lnTo>
                  <a:lnTo>
                    <a:pt x="6521" y="47"/>
                  </a:lnTo>
                  <a:lnTo>
                    <a:pt x="6721" y="68"/>
                  </a:lnTo>
                  <a:lnTo>
                    <a:pt x="6915" y="93"/>
                  </a:lnTo>
                  <a:lnTo>
                    <a:pt x="7101" y="121"/>
                  </a:lnTo>
                  <a:lnTo>
                    <a:pt x="7281" y="153"/>
                  </a:lnTo>
                  <a:lnTo>
                    <a:pt x="7454" y="190"/>
                  </a:lnTo>
                  <a:lnTo>
                    <a:pt x="7622" y="228"/>
                  </a:lnTo>
                  <a:lnTo>
                    <a:pt x="7784" y="270"/>
                  </a:lnTo>
                  <a:lnTo>
                    <a:pt x="7941" y="316"/>
                  </a:lnTo>
                  <a:lnTo>
                    <a:pt x="8092" y="366"/>
                  </a:lnTo>
                  <a:lnTo>
                    <a:pt x="8238" y="421"/>
                  </a:lnTo>
                  <a:lnTo>
                    <a:pt x="8377" y="479"/>
                  </a:lnTo>
                  <a:lnTo>
                    <a:pt x="8511" y="541"/>
                  </a:lnTo>
                  <a:lnTo>
                    <a:pt x="9972" y="2070"/>
                  </a:lnTo>
                  <a:lnTo>
                    <a:pt x="10026" y="2198"/>
                  </a:lnTo>
                  <a:lnTo>
                    <a:pt x="10077" y="2329"/>
                  </a:lnTo>
                  <a:lnTo>
                    <a:pt x="10125" y="2465"/>
                  </a:lnTo>
                  <a:lnTo>
                    <a:pt x="10169" y="2605"/>
                  </a:lnTo>
                  <a:lnTo>
                    <a:pt x="10209" y="2749"/>
                  </a:lnTo>
                  <a:lnTo>
                    <a:pt x="10245" y="2897"/>
                  </a:lnTo>
                  <a:lnTo>
                    <a:pt x="10278" y="3049"/>
                  </a:lnTo>
                  <a:lnTo>
                    <a:pt x="7808" y="3385"/>
                  </a:lnTo>
                  <a:lnTo>
                    <a:pt x="7766" y="3232"/>
                  </a:lnTo>
                  <a:lnTo>
                    <a:pt x="7716" y="3087"/>
                  </a:lnTo>
                  <a:lnTo>
                    <a:pt x="7658" y="2949"/>
                  </a:lnTo>
                  <a:lnTo>
                    <a:pt x="6910" y="2127"/>
                  </a:lnTo>
                  <a:lnTo>
                    <a:pt x="6779" y="2059"/>
                  </a:lnTo>
                  <a:lnTo>
                    <a:pt x="6637" y="1999"/>
                  </a:lnTo>
                  <a:lnTo>
                    <a:pt x="6486" y="1948"/>
                  </a:lnTo>
                  <a:lnTo>
                    <a:pt x="6324" y="1904"/>
                  </a:lnTo>
                  <a:lnTo>
                    <a:pt x="6153" y="1868"/>
                  </a:lnTo>
                  <a:lnTo>
                    <a:pt x="5971" y="1840"/>
                  </a:lnTo>
                  <a:lnTo>
                    <a:pt x="5778" y="1821"/>
                  </a:lnTo>
                  <a:lnTo>
                    <a:pt x="5576" y="1809"/>
                  </a:lnTo>
                  <a:lnTo>
                    <a:pt x="5363" y="1805"/>
                  </a:lnTo>
                  <a:lnTo>
                    <a:pt x="5231" y="1806"/>
                  </a:lnTo>
                  <a:lnTo>
                    <a:pt x="5857" y="5051"/>
                  </a:lnTo>
                  <a:lnTo>
                    <a:pt x="10567" y="8308"/>
                  </a:lnTo>
                  <a:lnTo>
                    <a:pt x="10581" y="8436"/>
                  </a:lnTo>
                  <a:lnTo>
                    <a:pt x="10590" y="8569"/>
                  </a:lnTo>
                  <a:lnTo>
                    <a:pt x="10596" y="870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8608570" y="5657207"/>
              <a:ext cx="16661" cy="12170"/>
            </a:xfrm>
            <a:custGeom>
              <a:avLst/>
              <a:pathLst>
                <a:path w="16661" h="12170">
                  <a:moveTo>
                    <a:pt x="13517" y="12170"/>
                  </a:moveTo>
                  <a:lnTo>
                    <a:pt x="10494" y="12170"/>
                  </a:lnTo>
                  <a:lnTo>
                    <a:pt x="7799" y="5130"/>
                  </a:lnTo>
                  <a:lnTo>
                    <a:pt x="6158" y="12170"/>
                  </a:lnTo>
                  <a:lnTo>
                    <a:pt x="3135" y="12170"/>
                  </a:lnTo>
                  <a:lnTo>
                    <a:pt x="0" y="0"/>
                  </a:lnTo>
                  <a:lnTo>
                    <a:pt x="2582" y="0"/>
                  </a:lnTo>
                  <a:lnTo>
                    <a:pt x="4741" y="9760"/>
                  </a:lnTo>
                  <a:lnTo>
                    <a:pt x="5432" y="6478"/>
                  </a:lnTo>
                  <a:lnTo>
                    <a:pt x="6935" y="0"/>
                  </a:lnTo>
                  <a:lnTo>
                    <a:pt x="9786" y="0"/>
                  </a:lnTo>
                  <a:lnTo>
                    <a:pt x="12610" y="6771"/>
                  </a:lnTo>
                  <a:lnTo>
                    <a:pt x="14079" y="0"/>
                  </a:lnTo>
                  <a:lnTo>
                    <a:pt x="16661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625689" y="5657207"/>
              <a:ext cx="11867" cy="12170"/>
            </a:xfrm>
            <a:custGeom>
              <a:avLst/>
              <a:pathLst>
                <a:path w="11867" h="12170">
                  <a:moveTo>
                    <a:pt x="9345" y="12170"/>
                  </a:moveTo>
                  <a:lnTo>
                    <a:pt x="8266" y="9060"/>
                  </a:lnTo>
                  <a:lnTo>
                    <a:pt x="3627" y="9060"/>
                  </a:lnTo>
                  <a:lnTo>
                    <a:pt x="2548" y="12170"/>
                  </a:lnTo>
                  <a:lnTo>
                    <a:pt x="0" y="12170"/>
                  </a:lnTo>
                  <a:lnTo>
                    <a:pt x="4439" y="0"/>
                  </a:lnTo>
                  <a:lnTo>
                    <a:pt x="7445" y="0"/>
                  </a:lnTo>
                  <a:lnTo>
                    <a:pt x="11867" y="121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8629887" y="5660852"/>
              <a:ext cx="3498" cy="3498"/>
            </a:xfrm>
            <a:custGeom>
              <a:avLst/>
              <a:pathLst>
                <a:path w="3498" h="3498">
                  <a:moveTo>
                    <a:pt x="1200" y="0"/>
                  </a:moveTo>
                  <a:lnTo>
                    <a:pt x="0" y="3498"/>
                  </a:lnTo>
                  <a:lnTo>
                    <a:pt x="3498" y="34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8638551" y="5657207"/>
              <a:ext cx="9769" cy="12170"/>
            </a:xfrm>
            <a:custGeom>
              <a:avLst/>
              <a:pathLst>
                <a:path w="9769" h="12170">
                  <a:moveTo>
                    <a:pt x="9769" y="12170"/>
                  </a:moveTo>
                  <a:lnTo>
                    <a:pt x="0" y="12170"/>
                  </a:lnTo>
                  <a:lnTo>
                    <a:pt x="0" y="10364"/>
                  </a:lnTo>
                  <a:lnTo>
                    <a:pt x="6581" y="1995"/>
                  </a:lnTo>
                  <a:lnTo>
                    <a:pt x="656" y="1995"/>
                  </a:lnTo>
                  <a:lnTo>
                    <a:pt x="656" y="0"/>
                  </a:lnTo>
                  <a:lnTo>
                    <a:pt x="9414" y="0"/>
                  </a:lnTo>
                  <a:lnTo>
                    <a:pt x="9414" y="1770"/>
                  </a:lnTo>
                  <a:lnTo>
                    <a:pt x="2833" y="10174"/>
                  </a:lnTo>
                  <a:lnTo>
                    <a:pt x="9769" y="1017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8650012" y="5657207"/>
              <a:ext cx="2548" cy="12170"/>
            </a:xfrm>
            <a:custGeom>
              <a:avLst/>
              <a:pathLst>
                <a:path w="2548" h="12170">
                  <a:moveTo>
                    <a:pt x="0" y="12170"/>
                  </a:moveTo>
                  <a:lnTo>
                    <a:pt x="0" y="0"/>
                  </a:lnTo>
                  <a:lnTo>
                    <a:pt x="2548" y="0"/>
                  </a:lnTo>
                  <a:lnTo>
                    <a:pt x="2548" y="121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8654927" y="5657207"/>
              <a:ext cx="9078" cy="12170"/>
            </a:xfrm>
            <a:custGeom>
              <a:avLst/>
              <a:pathLst>
                <a:path w="9078" h="12170">
                  <a:moveTo>
                    <a:pt x="0" y="12170"/>
                  </a:moveTo>
                  <a:lnTo>
                    <a:pt x="0" y="0"/>
                  </a:lnTo>
                  <a:lnTo>
                    <a:pt x="2548" y="0"/>
                  </a:lnTo>
                  <a:lnTo>
                    <a:pt x="2548" y="10200"/>
                  </a:lnTo>
                  <a:lnTo>
                    <a:pt x="9078" y="10200"/>
                  </a:lnTo>
                  <a:lnTo>
                    <a:pt x="9078" y="121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664990" y="5657207"/>
              <a:ext cx="11867" cy="12170"/>
            </a:xfrm>
            <a:custGeom>
              <a:avLst/>
              <a:pathLst>
                <a:path w="11867" h="12170">
                  <a:moveTo>
                    <a:pt x="9345" y="12170"/>
                  </a:moveTo>
                  <a:lnTo>
                    <a:pt x="8266" y="9060"/>
                  </a:lnTo>
                  <a:lnTo>
                    <a:pt x="3627" y="9060"/>
                  </a:lnTo>
                  <a:lnTo>
                    <a:pt x="2548" y="12170"/>
                  </a:lnTo>
                  <a:lnTo>
                    <a:pt x="0" y="12170"/>
                  </a:lnTo>
                  <a:lnTo>
                    <a:pt x="4439" y="0"/>
                  </a:lnTo>
                  <a:lnTo>
                    <a:pt x="7445" y="0"/>
                  </a:lnTo>
                  <a:lnTo>
                    <a:pt x="11867" y="121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669188" y="5660852"/>
              <a:ext cx="3498" cy="3498"/>
            </a:xfrm>
            <a:custGeom>
              <a:avLst/>
              <a:pathLst>
                <a:path w="3498" h="3498">
                  <a:moveTo>
                    <a:pt x="1200" y="0"/>
                  </a:moveTo>
                  <a:lnTo>
                    <a:pt x="0" y="3498"/>
                  </a:lnTo>
                  <a:lnTo>
                    <a:pt x="3498" y="349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678508" y="5657207"/>
              <a:ext cx="10399" cy="12170"/>
            </a:xfrm>
            <a:custGeom>
              <a:avLst/>
              <a:pathLst>
                <a:path w="10399" h="12170">
                  <a:moveTo>
                    <a:pt x="7410" y="12170"/>
                  </a:moveTo>
                  <a:lnTo>
                    <a:pt x="2263" y="4992"/>
                  </a:lnTo>
                  <a:lnTo>
                    <a:pt x="2263" y="12170"/>
                  </a:lnTo>
                  <a:lnTo>
                    <a:pt x="0" y="12170"/>
                  </a:lnTo>
                  <a:lnTo>
                    <a:pt x="0" y="0"/>
                  </a:lnTo>
                  <a:lnTo>
                    <a:pt x="2910" y="0"/>
                  </a:lnTo>
                  <a:lnTo>
                    <a:pt x="8136" y="7074"/>
                  </a:lnTo>
                  <a:lnTo>
                    <a:pt x="8136" y="0"/>
                  </a:lnTo>
                  <a:lnTo>
                    <a:pt x="10399" y="0"/>
                  </a:lnTo>
                  <a:lnTo>
                    <a:pt x="10399" y="121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691282" y="5657207"/>
              <a:ext cx="10848" cy="12170"/>
            </a:xfrm>
            <a:custGeom>
              <a:avLst/>
              <a:pathLst>
                <a:path w="10848" h="12170">
                  <a:moveTo>
                    <a:pt x="10848" y="5994"/>
                  </a:moveTo>
                  <a:lnTo>
                    <a:pt x="10844" y="6294"/>
                  </a:lnTo>
                  <a:lnTo>
                    <a:pt x="10830" y="6587"/>
                  </a:lnTo>
                  <a:lnTo>
                    <a:pt x="10807" y="6873"/>
                  </a:lnTo>
                  <a:lnTo>
                    <a:pt x="10775" y="7152"/>
                  </a:lnTo>
                  <a:lnTo>
                    <a:pt x="10734" y="7423"/>
                  </a:lnTo>
                  <a:lnTo>
                    <a:pt x="10683" y="7688"/>
                  </a:lnTo>
                  <a:lnTo>
                    <a:pt x="10624" y="7944"/>
                  </a:lnTo>
                  <a:lnTo>
                    <a:pt x="10555" y="8194"/>
                  </a:lnTo>
                  <a:lnTo>
                    <a:pt x="10477" y="8436"/>
                  </a:lnTo>
                  <a:lnTo>
                    <a:pt x="10390" y="8672"/>
                  </a:lnTo>
                  <a:lnTo>
                    <a:pt x="10295" y="8898"/>
                  </a:lnTo>
                  <a:lnTo>
                    <a:pt x="10194" y="9116"/>
                  </a:lnTo>
                  <a:lnTo>
                    <a:pt x="10085" y="9327"/>
                  </a:lnTo>
                  <a:lnTo>
                    <a:pt x="9970" y="9531"/>
                  </a:lnTo>
                  <a:lnTo>
                    <a:pt x="9848" y="9727"/>
                  </a:lnTo>
                  <a:lnTo>
                    <a:pt x="9720" y="9916"/>
                  </a:lnTo>
                  <a:lnTo>
                    <a:pt x="9584" y="10098"/>
                  </a:lnTo>
                  <a:lnTo>
                    <a:pt x="9442" y="10272"/>
                  </a:lnTo>
                  <a:lnTo>
                    <a:pt x="9294" y="10439"/>
                  </a:lnTo>
                  <a:lnTo>
                    <a:pt x="9138" y="10598"/>
                  </a:lnTo>
                  <a:lnTo>
                    <a:pt x="8976" y="10749"/>
                  </a:lnTo>
                  <a:lnTo>
                    <a:pt x="8808" y="10893"/>
                  </a:lnTo>
                  <a:lnTo>
                    <a:pt x="8635" y="11030"/>
                  </a:lnTo>
                  <a:lnTo>
                    <a:pt x="8455" y="11159"/>
                  </a:lnTo>
                  <a:lnTo>
                    <a:pt x="8270" y="11280"/>
                  </a:lnTo>
                  <a:lnTo>
                    <a:pt x="8079" y="11394"/>
                  </a:lnTo>
                  <a:lnTo>
                    <a:pt x="7882" y="11500"/>
                  </a:lnTo>
                  <a:lnTo>
                    <a:pt x="7679" y="11598"/>
                  </a:lnTo>
                  <a:lnTo>
                    <a:pt x="7470" y="11689"/>
                  </a:lnTo>
                  <a:lnTo>
                    <a:pt x="7255" y="11772"/>
                  </a:lnTo>
                  <a:lnTo>
                    <a:pt x="7037" y="11848"/>
                  </a:lnTo>
                  <a:lnTo>
                    <a:pt x="6816" y="11915"/>
                  </a:lnTo>
                  <a:lnTo>
                    <a:pt x="6592" y="11975"/>
                  </a:lnTo>
                  <a:lnTo>
                    <a:pt x="6364" y="12027"/>
                  </a:lnTo>
                  <a:lnTo>
                    <a:pt x="6132" y="12070"/>
                  </a:lnTo>
                  <a:lnTo>
                    <a:pt x="5897" y="12106"/>
                  </a:lnTo>
                  <a:lnTo>
                    <a:pt x="5659" y="12134"/>
                  </a:lnTo>
                  <a:lnTo>
                    <a:pt x="5417" y="12154"/>
                  </a:lnTo>
                  <a:lnTo>
                    <a:pt x="5172" y="12166"/>
                  </a:lnTo>
                  <a:lnTo>
                    <a:pt x="4923" y="12170"/>
                  </a:lnTo>
                  <a:lnTo>
                    <a:pt x="0" y="12170"/>
                  </a:lnTo>
                  <a:lnTo>
                    <a:pt x="0" y="0"/>
                  </a:lnTo>
                  <a:lnTo>
                    <a:pt x="4405" y="0"/>
                  </a:lnTo>
                  <a:lnTo>
                    <a:pt x="4686" y="3"/>
                  </a:lnTo>
                  <a:lnTo>
                    <a:pt x="4962" y="14"/>
                  </a:lnTo>
                  <a:lnTo>
                    <a:pt x="5234" y="31"/>
                  </a:lnTo>
                  <a:lnTo>
                    <a:pt x="5501" y="56"/>
                  </a:lnTo>
                  <a:lnTo>
                    <a:pt x="5763" y="88"/>
                  </a:lnTo>
                  <a:lnTo>
                    <a:pt x="6021" y="127"/>
                  </a:lnTo>
                  <a:lnTo>
                    <a:pt x="6274" y="173"/>
                  </a:lnTo>
                  <a:lnTo>
                    <a:pt x="6522" y="226"/>
                  </a:lnTo>
                  <a:lnTo>
                    <a:pt x="6766" y="286"/>
                  </a:lnTo>
                  <a:lnTo>
                    <a:pt x="7005" y="354"/>
                  </a:lnTo>
                  <a:lnTo>
                    <a:pt x="7238" y="428"/>
                  </a:lnTo>
                  <a:lnTo>
                    <a:pt x="7465" y="510"/>
                  </a:lnTo>
                  <a:lnTo>
                    <a:pt x="7685" y="600"/>
                  </a:lnTo>
                  <a:lnTo>
                    <a:pt x="7899" y="698"/>
                  </a:lnTo>
                  <a:lnTo>
                    <a:pt x="8106" y="803"/>
                  </a:lnTo>
                  <a:lnTo>
                    <a:pt x="8306" y="915"/>
                  </a:lnTo>
                  <a:lnTo>
                    <a:pt x="8500" y="1036"/>
                  </a:lnTo>
                  <a:lnTo>
                    <a:pt x="8688" y="1163"/>
                  </a:lnTo>
                  <a:lnTo>
                    <a:pt x="8869" y="1299"/>
                  </a:lnTo>
                  <a:lnTo>
                    <a:pt x="9043" y="1442"/>
                  </a:lnTo>
                  <a:lnTo>
                    <a:pt x="9210" y="1593"/>
                  </a:lnTo>
                  <a:lnTo>
                    <a:pt x="9370" y="1752"/>
                  </a:lnTo>
                  <a:lnTo>
                    <a:pt x="9522" y="1918"/>
                  </a:lnTo>
                  <a:lnTo>
                    <a:pt x="9666" y="2093"/>
                  </a:lnTo>
                  <a:lnTo>
                    <a:pt x="9803" y="2275"/>
                  </a:lnTo>
                  <a:lnTo>
                    <a:pt x="9932" y="2466"/>
                  </a:lnTo>
                  <a:lnTo>
                    <a:pt x="10054" y="2665"/>
                  </a:lnTo>
                  <a:lnTo>
                    <a:pt x="10168" y="2871"/>
                  </a:lnTo>
                  <a:lnTo>
                    <a:pt x="10274" y="3085"/>
                  </a:lnTo>
                  <a:lnTo>
                    <a:pt x="10373" y="3308"/>
                  </a:lnTo>
                  <a:lnTo>
                    <a:pt x="10463" y="3538"/>
                  </a:lnTo>
                  <a:lnTo>
                    <a:pt x="10544" y="3777"/>
                  </a:lnTo>
                  <a:lnTo>
                    <a:pt x="10615" y="4025"/>
                  </a:lnTo>
                  <a:lnTo>
                    <a:pt x="10677" y="4281"/>
                  </a:lnTo>
                  <a:lnTo>
                    <a:pt x="10729" y="4545"/>
                  </a:lnTo>
                  <a:lnTo>
                    <a:pt x="10772" y="4818"/>
                  </a:lnTo>
                  <a:lnTo>
                    <a:pt x="10805" y="5099"/>
                  </a:lnTo>
                  <a:lnTo>
                    <a:pt x="10829" y="5389"/>
                  </a:lnTo>
                  <a:lnTo>
                    <a:pt x="10843" y="56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693831" y="5659177"/>
              <a:ext cx="5735" cy="8231"/>
            </a:xfrm>
            <a:custGeom>
              <a:avLst/>
              <a:pathLst>
                <a:path w="5735" h="8231">
                  <a:moveTo>
                    <a:pt x="5735" y="4025"/>
                  </a:moveTo>
                  <a:lnTo>
                    <a:pt x="5732" y="3815"/>
                  </a:lnTo>
                  <a:lnTo>
                    <a:pt x="5723" y="3612"/>
                  </a:lnTo>
                  <a:lnTo>
                    <a:pt x="5708" y="3414"/>
                  </a:lnTo>
                  <a:lnTo>
                    <a:pt x="5688" y="3223"/>
                  </a:lnTo>
                  <a:lnTo>
                    <a:pt x="5661" y="3038"/>
                  </a:lnTo>
                  <a:lnTo>
                    <a:pt x="5629" y="2859"/>
                  </a:lnTo>
                  <a:lnTo>
                    <a:pt x="5591" y="2685"/>
                  </a:lnTo>
                  <a:lnTo>
                    <a:pt x="5547" y="2518"/>
                  </a:lnTo>
                  <a:lnTo>
                    <a:pt x="5497" y="2357"/>
                  </a:lnTo>
                  <a:lnTo>
                    <a:pt x="5441" y="2202"/>
                  </a:lnTo>
                  <a:lnTo>
                    <a:pt x="5382" y="2053"/>
                  </a:lnTo>
                  <a:lnTo>
                    <a:pt x="5318" y="1909"/>
                  </a:lnTo>
                  <a:lnTo>
                    <a:pt x="5249" y="1771"/>
                  </a:lnTo>
                  <a:lnTo>
                    <a:pt x="5176" y="1638"/>
                  </a:lnTo>
                  <a:lnTo>
                    <a:pt x="3941" y="461"/>
                  </a:lnTo>
                  <a:lnTo>
                    <a:pt x="3811" y="396"/>
                  </a:lnTo>
                  <a:lnTo>
                    <a:pt x="3676" y="336"/>
                  </a:lnTo>
                  <a:lnTo>
                    <a:pt x="3537" y="282"/>
                  </a:lnTo>
                  <a:lnTo>
                    <a:pt x="3394" y="233"/>
                  </a:lnTo>
                  <a:lnTo>
                    <a:pt x="3249" y="188"/>
                  </a:lnTo>
                  <a:lnTo>
                    <a:pt x="3101" y="149"/>
                  </a:lnTo>
                  <a:lnTo>
                    <a:pt x="2950" y="114"/>
                  </a:lnTo>
                  <a:lnTo>
                    <a:pt x="2796" y="83"/>
                  </a:lnTo>
                  <a:lnTo>
                    <a:pt x="2638" y="58"/>
                  </a:lnTo>
                  <a:lnTo>
                    <a:pt x="2478" y="37"/>
                  </a:lnTo>
                  <a:lnTo>
                    <a:pt x="2314" y="20"/>
                  </a:lnTo>
                  <a:lnTo>
                    <a:pt x="2147" y="9"/>
                  </a:lnTo>
                  <a:lnTo>
                    <a:pt x="1978" y="2"/>
                  </a:lnTo>
                  <a:lnTo>
                    <a:pt x="1805" y="0"/>
                  </a:lnTo>
                  <a:lnTo>
                    <a:pt x="0" y="0"/>
                  </a:lnTo>
                  <a:lnTo>
                    <a:pt x="0" y="8231"/>
                  </a:lnTo>
                  <a:lnTo>
                    <a:pt x="2159" y="8231"/>
                  </a:lnTo>
                  <a:lnTo>
                    <a:pt x="2311" y="8228"/>
                  </a:lnTo>
                  <a:lnTo>
                    <a:pt x="2462" y="8220"/>
                  </a:lnTo>
                  <a:lnTo>
                    <a:pt x="2609" y="8207"/>
                  </a:lnTo>
                  <a:lnTo>
                    <a:pt x="2755" y="8188"/>
                  </a:lnTo>
                  <a:lnTo>
                    <a:pt x="2897" y="8164"/>
                  </a:lnTo>
                  <a:lnTo>
                    <a:pt x="3038" y="8135"/>
                  </a:lnTo>
                  <a:lnTo>
                    <a:pt x="3176" y="8100"/>
                  </a:lnTo>
                  <a:lnTo>
                    <a:pt x="3311" y="8060"/>
                  </a:lnTo>
                  <a:lnTo>
                    <a:pt x="3445" y="8014"/>
                  </a:lnTo>
                  <a:lnTo>
                    <a:pt x="3575" y="7963"/>
                  </a:lnTo>
                  <a:lnTo>
                    <a:pt x="5059" y="6700"/>
                  </a:lnTo>
                  <a:lnTo>
                    <a:pt x="5137" y="6570"/>
                  </a:lnTo>
                  <a:lnTo>
                    <a:pt x="5210" y="6436"/>
                  </a:lnTo>
                  <a:lnTo>
                    <a:pt x="5278" y="6296"/>
                  </a:lnTo>
                  <a:lnTo>
                    <a:pt x="5343" y="6151"/>
                  </a:lnTo>
                  <a:lnTo>
                    <a:pt x="5403" y="6002"/>
                  </a:lnTo>
                  <a:lnTo>
                    <a:pt x="5458" y="5847"/>
                  </a:lnTo>
                  <a:lnTo>
                    <a:pt x="5511" y="5687"/>
                  </a:lnTo>
                  <a:lnTo>
                    <a:pt x="5558" y="5523"/>
                  </a:lnTo>
                  <a:lnTo>
                    <a:pt x="5599" y="5353"/>
                  </a:lnTo>
                  <a:lnTo>
                    <a:pt x="5635" y="5178"/>
                  </a:lnTo>
                  <a:lnTo>
                    <a:pt x="5666" y="4998"/>
                  </a:lnTo>
                  <a:lnTo>
                    <a:pt x="5691" y="4814"/>
                  </a:lnTo>
                  <a:lnTo>
                    <a:pt x="5710" y="4624"/>
                  </a:lnTo>
                  <a:lnTo>
                    <a:pt x="5724" y="4429"/>
                  </a:lnTo>
                  <a:lnTo>
                    <a:pt x="5732" y="422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448027" y="5066926"/>
              <a:ext cx="64150" cy="75809"/>
            </a:xfrm>
            <a:custGeom>
              <a:avLst/>
              <a:pathLst>
                <a:path w="64150" h="75809">
                  <a:moveTo>
                    <a:pt x="64150" y="53537"/>
                  </a:moveTo>
                  <a:lnTo>
                    <a:pt x="64132" y="54532"/>
                  </a:lnTo>
                  <a:lnTo>
                    <a:pt x="64077" y="55509"/>
                  </a:lnTo>
                  <a:lnTo>
                    <a:pt x="63985" y="56468"/>
                  </a:lnTo>
                  <a:lnTo>
                    <a:pt x="63857" y="57410"/>
                  </a:lnTo>
                  <a:lnTo>
                    <a:pt x="63692" y="58333"/>
                  </a:lnTo>
                  <a:lnTo>
                    <a:pt x="63491" y="59240"/>
                  </a:lnTo>
                  <a:lnTo>
                    <a:pt x="63253" y="60128"/>
                  </a:lnTo>
                  <a:lnTo>
                    <a:pt x="62979" y="60998"/>
                  </a:lnTo>
                  <a:lnTo>
                    <a:pt x="62668" y="61851"/>
                  </a:lnTo>
                  <a:lnTo>
                    <a:pt x="62320" y="62686"/>
                  </a:lnTo>
                  <a:lnTo>
                    <a:pt x="61934" y="63490"/>
                  </a:lnTo>
                  <a:lnTo>
                    <a:pt x="61506" y="64271"/>
                  </a:lnTo>
                  <a:lnTo>
                    <a:pt x="61039" y="65029"/>
                  </a:lnTo>
                  <a:lnTo>
                    <a:pt x="60530" y="65764"/>
                  </a:lnTo>
                  <a:lnTo>
                    <a:pt x="59980" y="66476"/>
                  </a:lnTo>
                  <a:lnTo>
                    <a:pt x="59390" y="67166"/>
                  </a:lnTo>
                  <a:lnTo>
                    <a:pt x="58759" y="67832"/>
                  </a:lnTo>
                  <a:lnTo>
                    <a:pt x="58087" y="68475"/>
                  </a:lnTo>
                  <a:lnTo>
                    <a:pt x="57375" y="69095"/>
                  </a:lnTo>
                  <a:lnTo>
                    <a:pt x="56621" y="69692"/>
                  </a:lnTo>
                  <a:lnTo>
                    <a:pt x="55836" y="70264"/>
                  </a:lnTo>
                  <a:lnTo>
                    <a:pt x="55007" y="70811"/>
                  </a:lnTo>
                  <a:lnTo>
                    <a:pt x="54134" y="71331"/>
                  </a:lnTo>
                  <a:lnTo>
                    <a:pt x="53217" y="71825"/>
                  </a:lnTo>
                  <a:lnTo>
                    <a:pt x="52256" y="72293"/>
                  </a:lnTo>
                  <a:lnTo>
                    <a:pt x="51251" y="72735"/>
                  </a:lnTo>
                  <a:lnTo>
                    <a:pt x="50202" y="73150"/>
                  </a:lnTo>
                  <a:lnTo>
                    <a:pt x="49109" y="73540"/>
                  </a:lnTo>
                  <a:lnTo>
                    <a:pt x="47973" y="73903"/>
                  </a:lnTo>
                  <a:lnTo>
                    <a:pt x="46792" y="74240"/>
                  </a:lnTo>
                  <a:lnTo>
                    <a:pt x="45577" y="74538"/>
                  </a:lnTo>
                  <a:lnTo>
                    <a:pt x="44316" y="74805"/>
                  </a:lnTo>
                  <a:lnTo>
                    <a:pt x="43009" y="75040"/>
                  </a:lnTo>
                  <a:lnTo>
                    <a:pt x="41656" y="75244"/>
                  </a:lnTo>
                  <a:lnTo>
                    <a:pt x="40257" y="75417"/>
                  </a:lnTo>
                  <a:lnTo>
                    <a:pt x="38812" y="75558"/>
                  </a:lnTo>
                  <a:lnTo>
                    <a:pt x="37321" y="75668"/>
                  </a:lnTo>
                  <a:lnTo>
                    <a:pt x="35784" y="75746"/>
                  </a:lnTo>
                  <a:lnTo>
                    <a:pt x="34200" y="75793"/>
                  </a:lnTo>
                  <a:lnTo>
                    <a:pt x="32571" y="75809"/>
                  </a:lnTo>
                  <a:lnTo>
                    <a:pt x="31125" y="75796"/>
                  </a:lnTo>
                  <a:lnTo>
                    <a:pt x="29713" y="75757"/>
                  </a:lnTo>
                  <a:lnTo>
                    <a:pt x="28335" y="75691"/>
                  </a:lnTo>
                  <a:lnTo>
                    <a:pt x="26992" y="75600"/>
                  </a:lnTo>
                  <a:lnTo>
                    <a:pt x="25683" y="75482"/>
                  </a:lnTo>
                  <a:lnTo>
                    <a:pt x="24409" y="75338"/>
                  </a:lnTo>
                  <a:lnTo>
                    <a:pt x="23169" y="75168"/>
                  </a:lnTo>
                  <a:lnTo>
                    <a:pt x="21964" y="74972"/>
                  </a:lnTo>
                  <a:lnTo>
                    <a:pt x="20794" y="74750"/>
                  </a:lnTo>
                  <a:lnTo>
                    <a:pt x="19658" y="74502"/>
                  </a:lnTo>
                  <a:lnTo>
                    <a:pt x="18554" y="74228"/>
                  </a:lnTo>
                  <a:lnTo>
                    <a:pt x="17483" y="73929"/>
                  </a:lnTo>
                  <a:lnTo>
                    <a:pt x="16442" y="73605"/>
                  </a:lnTo>
                  <a:lnTo>
                    <a:pt x="15433" y="73255"/>
                  </a:lnTo>
                  <a:lnTo>
                    <a:pt x="14456" y="72881"/>
                  </a:lnTo>
                  <a:lnTo>
                    <a:pt x="13509" y="72482"/>
                  </a:lnTo>
                  <a:lnTo>
                    <a:pt x="12594" y="72057"/>
                  </a:lnTo>
                  <a:lnTo>
                    <a:pt x="11711" y="71607"/>
                  </a:lnTo>
                  <a:lnTo>
                    <a:pt x="10859" y="71133"/>
                  </a:lnTo>
                  <a:lnTo>
                    <a:pt x="10038" y="70633"/>
                  </a:lnTo>
                  <a:lnTo>
                    <a:pt x="9258" y="70108"/>
                  </a:lnTo>
                  <a:lnTo>
                    <a:pt x="8507" y="69560"/>
                  </a:lnTo>
                  <a:lnTo>
                    <a:pt x="7785" y="68988"/>
                  </a:lnTo>
                  <a:lnTo>
                    <a:pt x="7093" y="68391"/>
                  </a:lnTo>
                  <a:lnTo>
                    <a:pt x="6430" y="67770"/>
                  </a:lnTo>
                  <a:lnTo>
                    <a:pt x="5797" y="67126"/>
                  </a:lnTo>
                  <a:lnTo>
                    <a:pt x="5192" y="66457"/>
                  </a:lnTo>
                  <a:lnTo>
                    <a:pt x="4617" y="65764"/>
                  </a:lnTo>
                  <a:lnTo>
                    <a:pt x="4071" y="65048"/>
                  </a:lnTo>
                  <a:lnTo>
                    <a:pt x="3555" y="64307"/>
                  </a:lnTo>
                  <a:lnTo>
                    <a:pt x="3077" y="63532"/>
                  </a:lnTo>
                  <a:lnTo>
                    <a:pt x="2626" y="62736"/>
                  </a:lnTo>
                  <a:lnTo>
                    <a:pt x="2203" y="61918"/>
                  </a:lnTo>
                  <a:lnTo>
                    <a:pt x="1806" y="61078"/>
                  </a:lnTo>
                  <a:lnTo>
                    <a:pt x="1437" y="60216"/>
                  </a:lnTo>
                  <a:lnTo>
                    <a:pt x="1095" y="59332"/>
                  </a:lnTo>
                  <a:lnTo>
                    <a:pt x="781" y="58425"/>
                  </a:lnTo>
                  <a:lnTo>
                    <a:pt x="493" y="57497"/>
                  </a:lnTo>
                  <a:lnTo>
                    <a:pt x="233" y="56548"/>
                  </a:lnTo>
                  <a:lnTo>
                    <a:pt x="0" y="55576"/>
                  </a:lnTo>
                  <a:lnTo>
                    <a:pt x="14900" y="53118"/>
                  </a:lnTo>
                  <a:lnTo>
                    <a:pt x="15031" y="53606"/>
                  </a:lnTo>
                  <a:lnTo>
                    <a:pt x="15174" y="54084"/>
                  </a:lnTo>
                  <a:lnTo>
                    <a:pt x="15328" y="54555"/>
                  </a:lnTo>
                  <a:lnTo>
                    <a:pt x="15494" y="55017"/>
                  </a:lnTo>
                  <a:lnTo>
                    <a:pt x="15671" y="55471"/>
                  </a:lnTo>
                  <a:lnTo>
                    <a:pt x="15860" y="55916"/>
                  </a:lnTo>
                  <a:lnTo>
                    <a:pt x="16060" y="56354"/>
                  </a:lnTo>
                  <a:lnTo>
                    <a:pt x="16272" y="56782"/>
                  </a:lnTo>
                  <a:lnTo>
                    <a:pt x="16495" y="57203"/>
                  </a:lnTo>
                  <a:lnTo>
                    <a:pt x="16730" y="57615"/>
                  </a:lnTo>
                  <a:lnTo>
                    <a:pt x="16979" y="58017"/>
                  </a:lnTo>
                  <a:lnTo>
                    <a:pt x="17246" y="58409"/>
                  </a:lnTo>
                  <a:lnTo>
                    <a:pt x="17531" y="58791"/>
                  </a:lnTo>
                  <a:lnTo>
                    <a:pt x="17834" y="59162"/>
                  </a:lnTo>
                  <a:lnTo>
                    <a:pt x="18155" y="59523"/>
                  </a:lnTo>
                  <a:lnTo>
                    <a:pt x="18493" y="59873"/>
                  </a:lnTo>
                  <a:lnTo>
                    <a:pt x="18849" y="60213"/>
                  </a:lnTo>
                  <a:lnTo>
                    <a:pt x="19223" y="60542"/>
                  </a:lnTo>
                  <a:lnTo>
                    <a:pt x="19614" y="60861"/>
                  </a:lnTo>
                  <a:lnTo>
                    <a:pt x="20024" y="61170"/>
                  </a:lnTo>
                  <a:lnTo>
                    <a:pt x="20462" y="61456"/>
                  </a:lnTo>
                  <a:lnTo>
                    <a:pt x="20921" y="61730"/>
                  </a:lnTo>
                  <a:lnTo>
                    <a:pt x="21399" y="61992"/>
                  </a:lnTo>
                  <a:lnTo>
                    <a:pt x="21897" y="62241"/>
                  </a:lnTo>
                  <a:lnTo>
                    <a:pt x="22416" y="62477"/>
                  </a:lnTo>
                  <a:lnTo>
                    <a:pt x="22954" y="62701"/>
                  </a:lnTo>
                  <a:lnTo>
                    <a:pt x="23511" y="62912"/>
                  </a:lnTo>
                  <a:lnTo>
                    <a:pt x="24089" y="63111"/>
                  </a:lnTo>
                  <a:lnTo>
                    <a:pt x="24687" y="63297"/>
                  </a:lnTo>
                  <a:lnTo>
                    <a:pt x="25304" y="63470"/>
                  </a:lnTo>
                  <a:lnTo>
                    <a:pt x="25955" y="63619"/>
                  </a:lnTo>
                  <a:lnTo>
                    <a:pt x="26632" y="63753"/>
                  </a:lnTo>
                  <a:lnTo>
                    <a:pt x="27335" y="63870"/>
                  </a:lnTo>
                  <a:lnTo>
                    <a:pt x="28065" y="63972"/>
                  </a:lnTo>
                  <a:lnTo>
                    <a:pt x="28820" y="64058"/>
                  </a:lnTo>
                  <a:lnTo>
                    <a:pt x="29602" y="64129"/>
                  </a:lnTo>
                  <a:lnTo>
                    <a:pt x="30409" y="64184"/>
                  </a:lnTo>
                  <a:lnTo>
                    <a:pt x="31243" y="64223"/>
                  </a:lnTo>
                  <a:lnTo>
                    <a:pt x="32103" y="64247"/>
                  </a:lnTo>
                  <a:lnTo>
                    <a:pt x="32990" y="64254"/>
                  </a:lnTo>
                  <a:lnTo>
                    <a:pt x="34521" y="64231"/>
                  </a:lnTo>
                  <a:lnTo>
                    <a:pt x="35978" y="64160"/>
                  </a:lnTo>
                  <a:lnTo>
                    <a:pt x="37361" y="64043"/>
                  </a:lnTo>
                  <a:lnTo>
                    <a:pt x="38670" y="63878"/>
                  </a:lnTo>
                  <a:lnTo>
                    <a:pt x="39904" y="63666"/>
                  </a:lnTo>
                  <a:lnTo>
                    <a:pt x="41064" y="63407"/>
                  </a:lnTo>
                  <a:lnTo>
                    <a:pt x="42150" y="63102"/>
                  </a:lnTo>
                  <a:lnTo>
                    <a:pt x="43162" y="62749"/>
                  </a:lnTo>
                  <a:lnTo>
                    <a:pt x="44099" y="62349"/>
                  </a:lnTo>
                  <a:lnTo>
                    <a:pt x="44962" y="61902"/>
                  </a:lnTo>
                  <a:lnTo>
                    <a:pt x="45757" y="61394"/>
                  </a:lnTo>
                  <a:lnTo>
                    <a:pt x="46468" y="60833"/>
                  </a:lnTo>
                  <a:lnTo>
                    <a:pt x="47095" y="60219"/>
                  </a:lnTo>
                  <a:lnTo>
                    <a:pt x="47639" y="59551"/>
                  </a:lnTo>
                  <a:lnTo>
                    <a:pt x="48099" y="58830"/>
                  </a:lnTo>
                  <a:lnTo>
                    <a:pt x="48476" y="58056"/>
                  </a:lnTo>
                  <a:lnTo>
                    <a:pt x="48768" y="57228"/>
                  </a:lnTo>
                  <a:lnTo>
                    <a:pt x="48978" y="56347"/>
                  </a:lnTo>
                  <a:lnTo>
                    <a:pt x="49103" y="55413"/>
                  </a:lnTo>
                  <a:lnTo>
                    <a:pt x="49145" y="54425"/>
                  </a:lnTo>
                  <a:lnTo>
                    <a:pt x="49128" y="53830"/>
                  </a:lnTo>
                  <a:lnTo>
                    <a:pt x="49078" y="53256"/>
                  </a:lnTo>
                  <a:lnTo>
                    <a:pt x="48994" y="52705"/>
                  </a:lnTo>
                  <a:lnTo>
                    <a:pt x="48877" y="52175"/>
                  </a:lnTo>
                  <a:lnTo>
                    <a:pt x="48727" y="51667"/>
                  </a:lnTo>
                  <a:lnTo>
                    <a:pt x="48543" y="51182"/>
                  </a:lnTo>
                  <a:lnTo>
                    <a:pt x="48325" y="50718"/>
                  </a:lnTo>
                  <a:lnTo>
                    <a:pt x="48074" y="50276"/>
                  </a:lnTo>
                  <a:lnTo>
                    <a:pt x="47790" y="49856"/>
                  </a:lnTo>
                  <a:lnTo>
                    <a:pt x="47472" y="49459"/>
                  </a:lnTo>
                  <a:lnTo>
                    <a:pt x="47126" y="49078"/>
                  </a:lnTo>
                  <a:lnTo>
                    <a:pt x="46759" y="48712"/>
                  </a:lnTo>
                  <a:lnTo>
                    <a:pt x="46369" y="48359"/>
                  </a:lnTo>
                  <a:lnTo>
                    <a:pt x="45958" y="48020"/>
                  </a:lnTo>
                  <a:lnTo>
                    <a:pt x="45524" y="47694"/>
                  </a:lnTo>
                  <a:lnTo>
                    <a:pt x="45069" y="47382"/>
                  </a:lnTo>
                  <a:lnTo>
                    <a:pt x="44592" y="47083"/>
                  </a:lnTo>
                  <a:lnTo>
                    <a:pt x="44092" y="46798"/>
                  </a:lnTo>
                  <a:lnTo>
                    <a:pt x="43571" y="46527"/>
                  </a:lnTo>
                  <a:lnTo>
                    <a:pt x="43028" y="46269"/>
                  </a:lnTo>
                  <a:lnTo>
                    <a:pt x="42465" y="46023"/>
                  </a:lnTo>
                  <a:lnTo>
                    <a:pt x="41886" y="45784"/>
                  </a:lnTo>
                  <a:lnTo>
                    <a:pt x="41290" y="45554"/>
                  </a:lnTo>
                  <a:lnTo>
                    <a:pt x="40677" y="45332"/>
                  </a:lnTo>
                  <a:lnTo>
                    <a:pt x="40048" y="45119"/>
                  </a:lnTo>
                  <a:lnTo>
                    <a:pt x="39402" y="44914"/>
                  </a:lnTo>
                  <a:lnTo>
                    <a:pt x="38739" y="44718"/>
                  </a:lnTo>
                  <a:lnTo>
                    <a:pt x="38059" y="44529"/>
                  </a:lnTo>
                  <a:lnTo>
                    <a:pt x="37363" y="44350"/>
                  </a:lnTo>
                  <a:lnTo>
                    <a:pt x="36649" y="44178"/>
                  </a:lnTo>
                  <a:lnTo>
                    <a:pt x="35925" y="44011"/>
                  </a:lnTo>
                  <a:lnTo>
                    <a:pt x="35194" y="43846"/>
                  </a:lnTo>
                  <a:lnTo>
                    <a:pt x="34457" y="43681"/>
                  </a:lnTo>
                  <a:lnTo>
                    <a:pt x="33713" y="43517"/>
                  </a:lnTo>
                  <a:lnTo>
                    <a:pt x="32963" y="43355"/>
                  </a:lnTo>
                  <a:lnTo>
                    <a:pt x="32207" y="43193"/>
                  </a:lnTo>
                  <a:lnTo>
                    <a:pt x="31445" y="43033"/>
                  </a:lnTo>
                  <a:lnTo>
                    <a:pt x="30677" y="42873"/>
                  </a:lnTo>
                  <a:lnTo>
                    <a:pt x="29902" y="42715"/>
                  </a:lnTo>
                  <a:lnTo>
                    <a:pt x="29121" y="42557"/>
                  </a:lnTo>
                  <a:lnTo>
                    <a:pt x="28493" y="42410"/>
                  </a:lnTo>
                  <a:lnTo>
                    <a:pt x="27866" y="42262"/>
                  </a:lnTo>
                  <a:lnTo>
                    <a:pt x="27239" y="42113"/>
                  </a:lnTo>
                  <a:lnTo>
                    <a:pt x="26611" y="41963"/>
                  </a:lnTo>
                  <a:lnTo>
                    <a:pt x="25984" y="41812"/>
                  </a:lnTo>
                  <a:lnTo>
                    <a:pt x="25356" y="41660"/>
                  </a:lnTo>
                  <a:lnTo>
                    <a:pt x="24729" y="41507"/>
                  </a:lnTo>
                  <a:lnTo>
                    <a:pt x="24102" y="41353"/>
                  </a:lnTo>
                  <a:lnTo>
                    <a:pt x="23474" y="41197"/>
                  </a:lnTo>
                  <a:lnTo>
                    <a:pt x="22847" y="41041"/>
                  </a:lnTo>
                  <a:lnTo>
                    <a:pt x="22222" y="40881"/>
                  </a:lnTo>
                  <a:lnTo>
                    <a:pt x="21603" y="40715"/>
                  </a:lnTo>
                  <a:lnTo>
                    <a:pt x="20988" y="40542"/>
                  </a:lnTo>
                  <a:lnTo>
                    <a:pt x="20379" y="40364"/>
                  </a:lnTo>
                  <a:lnTo>
                    <a:pt x="19775" y="40178"/>
                  </a:lnTo>
                  <a:lnTo>
                    <a:pt x="19177" y="39987"/>
                  </a:lnTo>
                  <a:lnTo>
                    <a:pt x="18583" y="39789"/>
                  </a:lnTo>
                  <a:lnTo>
                    <a:pt x="17995" y="39586"/>
                  </a:lnTo>
                  <a:lnTo>
                    <a:pt x="17412" y="39375"/>
                  </a:lnTo>
                  <a:lnTo>
                    <a:pt x="16834" y="39159"/>
                  </a:lnTo>
                  <a:lnTo>
                    <a:pt x="16273" y="38935"/>
                  </a:lnTo>
                  <a:lnTo>
                    <a:pt x="15720" y="38703"/>
                  </a:lnTo>
                  <a:lnTo>
                    <a:pt x="15173" y="38463"/>
                  </a:lnTo>
                  <a:lnTo>
                    <a:pt x="14634" y="38214"/>
                  </a:lnTo>
                  <a:lnTo>
                    <a:pt x="14103" y="37956"/>
                  </a:lnTo>
                  <a:lnTo>
                    <a:pt x="13578" y="37691"/>
                  </a:lnTo>
                  <a:lnTo>
                    <a:pt x="13061" y="37417"/>
                  </a:lnTo>
                  <a:lnTo>
                    <a:pt x="12551" y="37135"/>
                  </a:lnTo>
                  <a:lnTo>
                    <a:pt x="12049" y="36844"/>
                  </a:lnTo>
                  <a:lnTo>
                    <a:pt x="11554" y="36545"/>
                  </a:lnTo>
                  <a:lnTo>
                    <a:pt x="11069" y="36235"/>
                  </a:lnTo>
                  <a:lnTo>
                    <a:pt x="10596" y="35911"/>
                  </a:lnTo>
                  <a:lnTo>
                    <a:pt x="10136" y="35574"/>
                  </a:lnTo>
                  <a:lnTo>
                    <a:pt x="9688" y="35223"/>
                  </a:lnTo>
                  <a:lnTo>
                    <a:pt x="9253" y="34859"/>
                  </a:lnTo>
                  <a:lnTo>
                    <a:pt x="8831" y="34481"/>
                  </a:lnTo>
                  <a:lnTo>
                    <a:pt x="8421" y="34089"/>
                  </a:lnTo>
                  <a:lnTo>
                    <a:pt x="8024" y="33684"/>
                  </a:lnTo>
                  <a:lnTo>
                    <a:pt x="7639" y="33265"/>
                  </a:lnTo>
                  <a:lnTo>
                    <a:pt x="7267" y="32833"/>
                  </a:lnTo>
                  <a:lnTo>
                    <a:pt x="6919" y="32376"/>
                  </a:lnTo>
                  <a:lnTo>
                    <a:pt x="6585" y="31904"/>
                  </a:lnTo>
                  <a:lnTo>
                    <a:pt x="6266" y="31418"/>
                  </a:lnTo>
                  <a:lnTo>
                    <a:pt x="5962" y="30917"/>
                  </a:lnTo>
                  <a:lnTo>
                    <a:pt x="5672" y="30402"/>
                  </a:lnTo>
                  <a:lnTo>
                    <a:pt x="5397" y="29872"/>
                  </a:lnTo>
                  <a:lnTo>
                    <a:pt x="5137" y="29327"/>
                  </a:lnTo>
                  <a:lnTo>
                    <a:pt x="4891" y="28767"/>
                  </a:lnTo>
                  <a:lnTo>
                    <a:pt x="4660" y="28193"/>
                  </a:lnTo>
                  <a:lnTo>
                    <a:pt x="4443" y="27605"/>
                  </a:lnTo>
                  <a:lnTo>
                    <a:pt x="4255" y="26998"/>
                  </a:lnTo>
                  <a:lnTo>
                    <a:pt x="4086" y="26371"/>
                  </a:lnTo>
                  <a:lnTo>
                    <a:pt x="3937" y="25722"/>
                  </a:lnTo>
                  <a:lnTo>
                    <a:pt x="3808" y="25053"/>
                  </a:lnTo>
                  <a:lnTo>
                    <a:pt x="3698" y="24363"/>
                  </a:lnTo>
                  <a:lnTo>
                    <a:pt x="3609" y="23652"/>
                  </a:lnTo>
                  <a:lnTo>
                    <a:pt x="3540" y="22920"/>
                  </a:lnTo>
                  <a:lnTo>
                    <a:pt x="3490" y="22167"/>
                  </a:lnTo>
                  <a:lnTo>
                    <a:pt x="3460" y="21393"/>
                  </a:lnTo>
                  <a:lnTo>
                    <a:pt x="3450" y="20599"/>
                  </a:lnTo>
                  <a:lnTo>
                    <a:pt x="3472" y="19516"/>
                  </a:lnTo>
                  <a:lnTo>
                    <a:pt x="3538" y="18466"/>
                  </a:lnTo>
                  <a:lnTo>
                    <a:pt x="3648" y="17446"/>
                  </a:lnTo>
                  <a:lnTo>
                    <a:pt x="3801" y="16458"/>
                  </a:lnTo>
                  <a:lnTo>
                    <a:pt x="3999" y="15501"/>
                  </a:lnTo>
                  <a:lnTo>
                    <a:pt x="4241" y="14576"/>
                  </a:lnTo>
                  <a:lnTo>
                    <a:pt x="4526" y="13682"/>
                  </a:lnTo>
                  <a:lnTo>
                    <a:pt x="4855" y="12819"/>
                  </a:lnTo>
                  <a:lnTo>
                    <a:pt x="5229" y="11988"/>
                  </a:lnTo>
                  <a:lnTo>
                    <a:pt x="5646" y="11188"/>
                  </a:lnTo>
                  <a:lnTo>
                    <a:pt x="6102" y="10418"/>
                  </a:lnTo>
                  <a:lnTo>
                    <a:pt x="6591" y="9678"/>
                  </a:lnTo>
                  <a:lnTo>
                    <a:pt x="7114" y="8967"/>
                  </a:lnTo>
                  <a:lnTo>
                    <a:pt x="7670" y="8285"/>
                  </a:lnTo>
                  <a:lnTo>
                    <a:pt x="8260" y="7633"/>
                  </a:lnTo>
                  <a:lnTo>
                    <a:pt x="8883" y="7010"/>
                  </a:lnTo>
                  <a:lnTo>
                    <a:pt x="9540" y="6416"/>
                  </a:lnTo>
                  <a:lnTo>
                    <a:pt x="10230" y="5851"/>
                  </a:lnTo>
                  <a:lnTo>
                    <a:pt x="10954" y="5316"/>
                  </a:lnTo>
                  <a:lnTo>
                    <a:pt x="11711" y="4809"/>
                  </a:lnTo>
                  <a:lnTo>
                    <a:pt x="12510" y="4321"/>
                  </a:lnTo>
                  <a:lnTo>
                    <a:pt x="13338" y="3860"/>
                  </a:lnTo>
                  <a:lnTo>
                    <a:pt x="14195" y="3426"/>
                  </a:lnTo>
                  <a:lnTo>
                    <a:pt x="15082" y="3019"/>
                  </a:lnTo>
                  <a:lnTo>
                    <a:pt x="15998" y="2640"/>
                  </a:lnTo>
                  <a:lnTo>
                    <a:pt x="16943" y="2287"/>
                  </a:lnTo>
                  <a:lnTo>
                    <a:pt x="17918" y="1962"/>
                  </a:lnTo>
                  <a:lnTo>
                    <a:pt x="18922" y="1664"/>
                  </a:lnTo>
                  <a:lnTo>
                    <a:pt x="19955" y="1393"/>
                  </a:lnTo>
                  <a:lnTo>
                    <a:pt x="21017" y="1150"/>
                  </a:lnTo>
                  <a:lnTo>
                    <a:pt x="22104" y="931"/>
                  </a:lnTo>
                  <a:lnTo>
                    <a:pt x="23211" y="736"/>
                  </a:lnTo>
                  <a:lnTo>
                    <a:pt x="24337" y="563"/>
                  </a:lnTo>
                  <a:lnTo>
                    <a:pt x="25484" y="414"/>
                  </a:lnTo>
                  <a:lnTo>
                    <a:pt x="26650" y="287"/>
                  </a:lnTo>
                  <a:lnTo>
                    <a:pt x="27837" y="184"/>
                  </a:lnTo>
                  <a:lnTo>
                    <a:pt x="29043" y="103"/>
                  </a:lnTo>
                  <a:lnTo>
                    <a:pt x="30269" y="46"/>
                  </a:lnTo>
                  <a:lnTo>
                    <a:pt x="31515" y="11"/>
                  </a:lnTo>
                  <a:lnTo>
                    <a:pt x="32780" y="0"/>
                  </a:lnTo>
                  <a:lnTo>
                    <a:pt x="34203" y="11"/>
                  </a:lnTo>
                  <a:lnTo>
                    <a:pt x="35583" y="46"/>
                  </a:lnTo>
                  <a:lnTo>
                    <a:pt x="36921" y="103"/>
                  </a:lnTo>
                  <a:lnTo>
                    <a:pt x="38218" y="184"/>
                  </a:lnTo>
                  <a:lnTo>
                    <a:pt x="39473" y="287"/>
                  </a:lnTo>
                  <a:lnTo>
                    <a:pt x="40686" y="414"/>
                  </a:lnTo>
                  <a:lnTo>
                    <a:pt x="41857" y="563"/>
                  </a:lnTo>
                  <a:lnTo>
                    <a:pt x="42986" y="736"/>
                  </a:lnTo>
                  <a:lnTo>
                    <a:pt x="44073" y="931"/>
                  </a:lnTo>
                  <a:lnTo>
                    <a:pt x="45119" y="1150"/>
                  </a:lnTo>
                  <a:lnTo>
                    <a:pt x="46137" y="1381"/>
                  </a:lnTo>
                  <a:lnTo>
                    <a:pt x="47120" y="1637"/>
                  </a:lnTo>
                  <a:lnTo>
                    <a:pt x="48069" y="1917"/>
                  </a:lnTo>
                  <a:lnTo>
                    <a:pt x="48984" y="2220"/>
                  </a:lnTo>
                  <a:lnTo>
                    <a:pt x="49864" y="2548"/>
                  </a:lnTo>
                  <a:lnTo>
                    <a:pt x="50709" y="2900"/>
                  </a:lnTo>
                  <a:lnTo>
                    <a:pt x="51520" y="3276"/>
                  </a:lnTo>
                  <a:lnTo>
                    <a:pt x="52296" y="3676"/>
                  </a:lnTo>
                  <a:lnTo>
                    <a:pt x="53038" y="4100"/>
                  </a:lnTo>
                  <a:lnTo>
                    <a:pt x="53746" y="4548"/>
                  </a:lnTo>
                  <a:lnTo>
                    <a:pt x="54431" y="5020"/>
                  </a:lnTo>
                  <a:lnTo>
                    <a:pt x="55086" y="5516"/>
                  </a:lnTo>
                  <a:lnTo>
                    <a:pt x="55711" y="6037"/>
                  </a:lnTo>
                  <a:lnTo>
                    <a:pt x="56305" y="6581"/>
                  </a:lnTo>
                  <a:lnTo>
                    <a:pt x="56870" y="7149"/>
                  </a:lnTo>
                  <a:lnTo>
                    <a:pt x="57403" y="7741"/>
                  </a:lnTo>
                  <a:lnTo>
                    <a:pt x="57907" y="8358"/>
                  </a:lnTo>
                  <a:lnTo>
                    <a:pt x="58380" y="8998"/>
                  </a:lnTo>
                  <a:lnTo>
                    <a:pt x="58823" y="9663"/>
                  </a:lnTo>
                  <a:lnTo>
                    <a:pt x="59235" y="10351"/>
                  </a:lnTo>
                  <a:lnTo>
                    <a:pt x="59632" y="11054"/>
                  </a:lnTo>
                  <a:lnTo>
                    <a:pt x="60007" y="11780"/>
                  </a:lnTo>
                  <a:lnTo>
                    <a:pt x="60360" y="12530"/>
                  </a:lnTo>
                  <a:lnTo>
                    <a:pt x="60691" y="13304"/>
                  </a:lnTo>
                  <a:lnTo>
                    <a:pt x="61000" y="14103"/>
                  </a:lnTo>
                  <a:lnTo>
                    <a:pt x="61287" y="14925"/>
                  </a:lnTo>
                  <a:lnTo>
                    <a:pt x="61552" y="15771"/>
                  </a:lnTo>
                  <a:lnTo>
                    <a:pt x="61795" y="16642"/>
                  </a:lnTo>
                  <a:lnTo>
                    <a:pt x="62016" y="17537"/>
                  </a:lnTo>
                  <a:lnTo>
                    <a:pt x="62215" y="18455"/>
                  </a:lnTo>
                  <a:lnTo>
                    <a:pt x="47263" y="20494"/>
                  </a:lnTo>
                  <a:lnTo>
                    <a:pt x="47009" y="19566"/>
                  </a:lnTo>
                  <a:lnTo>
                    <a:pt x="46706" y="18685"/>
                  </a:lnTo>
                  <a:lnTo>
                    <a:pt x="46356" y="17851"/>
                  </a:lnTo>
                  <a:lnTo>
                    <a:pt x="45958" y="17064"/>
                  </a:lnTo>
                  <a:lnTo>
                    <a:pt x="45511" y="16325"/>
                  </a:lnTo>
                  <a:lnTo>
                    <a:pt x="45017" y="15632"/>
                  </a:lnTo>
                  <a:lnTo>
                    <a:pt x="44474" y="14986"/>
                  </a:lnTo>
                  <a:lnTo>
                    <a:pt x="43883" y="14388"/>
                  </a:lnTo>
                  <a:lnTo>
                    <a:pt x="43244" y="13836"/>
                  </a:lnTo>
                  <a:lnTo>
                    <a:pt x="42557" y="13331"/>
                  </a:lnTo>
                  <a:lnTo>
                    <a:pt x="41826" y="12875"/>
                  </a:lnTo>
                  <a:lnTo>
                    <a:pt x="41033" y="12466"/>
                  </a:lnTo>
                  <a:lnTo>
                    <a:pt x="40178" y="12105"/>
                  </a:lnTo>
                  <a:lnTo>
                    <a:pt x="39261" y="11792"/>
                  </a:lnTo>
                  <a:lnTo>
                    <a:pt x="38283" y="11528"/>
                  </a:lnTo>
                  <a:lnTo>
                    <a:pt x="37243" y="11311"/>
                  </a:lnTo>
                  <a:lnTo>
                    <a:pt x="36142" y="11143"/>
                  </a:lnTo>
                  <a:lnTo>
                    <a:pt x="34978" y="11023"/>
                  </a:lnTo>
                  <a:lnTo>
                    <a:pt x="33753" y="10951"/>
                  </a:lnTo>
                  <a:lnTo>
                    <a:pt x="32467" y="10926"/>
                  </a:lnTo>
                  <a:lnTo>
                    <a:pt x="31665" y="10934"/>
                  </a:lnTo>
                  <a:lnTo>
                    <a:pt x="30890" y="10956"/>
                  </a:lnTo>
                  <a:lnTo>
                    <a:pt x="30142" y="10992"/>
                  </a:lnTo>
                  <a:lnTo>
                    <a:pt x="29422" y="11044"/>
                  </a:lnTo>
                  <a:lnTo>
                    <a:pt x="28729" y="11109"/>
                  </a:lnTo>
                  <a:lnTo>
                    <a:pt x="28063" y="11190"/>
                  </a:lnTo>
                  <a:lnTo>
                    <a:pt x="27424" y="11285"/>
                  </a:lnTo>
                  <a:lnTo>
                    <a:pt x="26812" y="11395"/>
                  </a:lnTo>
                  <a:lnTo>
                    <a:pt x="26227" y="11519"/>
                  </a:lnTo>
                  <a:lnTo>
                    <a:pt x="25670" y="11658"/>
                  </a:lnTo>
                  <a:lnTo>
                    <a:pt x="25147" y="11800"/>
                  </a:lnTo>
                  <a:lnTo>
                    <a:pt x="24645" y="11951"/>
                  </a:lnTo>
                  <a:lnTo>
                    <a:pt x="24164" y="12113"/>
                  </a:lnTo>
                  <a:lnTo>
                    <a:pt x="23704" y="12286"/>
                  </a:lnTo>
                  <a:lnTo>
                    <a:pt x="23265" y="12469"/>
                  </a:lnTo>
                  <a:lnTo>
                    <a:pt x="22847" y="12662"/>
                  </a:lnTo>
                  <a:lnTo>
                    <a:pt x="22450" y="12866"/>
                  </a:lnTo>
                  <a:lnTo>
                    <a:pt x="22073" y="13081"/>
                  </a:lnTo>
                  <a:lnTo>
                    <a:pt x="21718" y="13305"/>
                  </a:lnTo>
                  <a:lnTo>
                    <a:pt x="21383" y="13541"/>
                  </a:lnTo>
                  <a:lnTo>
                    <a:pt x="21078" y="13785"/>
                  </a:lnTo>
                  <a:lnTo>
                    <a:pt x="20791" y="14038"/>
                  </a:lnTo>
                  <a:lnTo>
                    <a:pt x="20522" y="14300"/>
                  </a:lnTo>
                  <a:lnTo>
                    <a:pt x="20270" y="14570"/>
                  </a:lnTo>
                  <a:lnTo>
                    <a:pt x="20037" y="14848"/>
                  </a:lnTo>
                  <a:lnTo>
                    <a:pt x="19821" y="15134"/>
                  </a:lnTo>
                  <a:lnTo>
                    <a:pt x="19623" y="15429"/>
                  </a:lnTo>
                  <a:lnTo>
                    <a:pt x="19442" y="15732"/>
                  </a:lnTo>
                  <a:lnTo>
                    <a:pt x="19280" y="16044"/>
                  </a:lnTo>
                  <a:lnTo>
                    <a:pt x="19135" y="16364"/>
                  </a:lnTo>
                  <a:lnTo>
                    <a:pt x="19006" y="16680"/>
                  </a:lnTo>
                  <a:lnTo>
                    <a:pt x="18890" y="17000"/>
                  </a:lnTo>
                  <a:lnTo>
                    <a:pt x="18788" y="17324"/>
                  </a:lnTo>
                  <a:lnTo>
                    <a:pt x="18700" y="17652"/>
                  </a:lnTo>
                  <a:lnTo>
                    <a:pt x="18625" y="17985"/>
                  </a:lnTo>
                  <a:lnTo>
                    <a:pt x="18564" y="18321"/>
                  </a:lnTo>
                  <a:lnTo>
                    <a:pt x="18516" y="18662"/>
                  </a:lnTo>
                  <a:lnTo>
                    <a:pt x="18482" y="19007"/>
                  </a:lnTo>
                  <a:lnTo>
                    <a:pt x="18462" y="19356"/>
                  </a:lnTo>
                  <a:lnTo>
                    <a:pt x="18455" y="19710"/>
                  </a:lnTo>
                  <a:lnTo>
                    <a:pt x="18468" y="20244"/>
                  </a:lnTo>
                  <a:lnTo>
                    <a:pt x="18507" y="20760"/>
                  </a:lnTo>
                  <a:lnTo>
                    <a:pt x="18573" y="21256"/>
                  </a:lnTo>
                  <a:lnTo>
                    <a:pt x="18664" y="21734"/>
                  </a:lnTo>
                  <a:lnTo>
                    <a:pt x="18782" y="22193"/>
                  </a:lnTo>
                  <a:lnTo>
                    <a:pt x="18926" y="22634"/>
                  </a:lnTo>
                  <a:lnTo>
                    <a:pt x="19096" y="23055"/>
                  </a:lnTo>
                  <a:lnTo>
                    <a:pt x="19292" y="23458"/>
                  </a:lnTo>
                  <a:lnTo>
                    <a:pt x="19514" y="23841"/>
                  </a:lnTo>
                  <a:lnTo>
                    <a:pt x="19762" y="24206"/>
                  </a:lnTo>
                  <a:lnTo>
                    <a:pt x="20034" y="24546"/>
                  </a:lnTo>
                  <a:lnTo>
                    <a:pt x="20327" y="24875"/>
                  </a:lnTo>
                  <a:lnTo>
                    <a:pt x="20641" y="25194"/>
                  </a:lnTo>
                  <a:lnTo>
                    <a:pt x="20975" y="25503"/>
                  </a:lnTo>
                  <a:lnTo>
                    <a:pt x="21331" y="25801"/>
                  </a:lnTo>
                  <a:lnTo>
                    <a:pt x="21707" y="26088"/>
                  </a:lnTo>
                  <a:lnTo>
                    <a:pt x="22104" y="26365"/>
                  </a:lnTo>
                  <a:lnTo>
                    <a:pt x="22523" y="26632"/>
                  </a:lnTo>
                  <a:lnTo>
                    <a:pt x="22962" y="26888"/>
                  </a:lnTo>
                  <a:lnTo>
                    <a:pt x="23422" y="27134"/>
                  </a:lnTo>
                  <a:lnTo>
                    <a:pt x="23901" y="27361"/>
                  </a:lnTo>
                  <a:lnTo>
                    <a:pt x="24399" y="27582"/>
                  </a:lnTo>
                  <a:lnTo>
                    <a:pt x="24914" y="27796"/>
                  </a:lnTo>
                  <a:lnTo>
                    <a:pt x="25446" y="28004"/>
                  </a:lnTo>
                  <a:lnTo>
                    <a:pt x="25997" y="28206"/>
                  </a:lnTo>
                  <a:lnTo>
                    <a:pt x="26565" y="28401"/>
                  </a:lnTo>
                  <a:lnTo>
                    <a:pt x="27151" y="28591"/>
                  </a:lnTo>
                  <a:lnTo>
                    <a:pt x="27755" y="28774"/>
                  </a:lnTo>
                  <a:lnTo>
                    <a:pt x="28377" y="28950"/>
                  </a:lnTo>
                  <a:lnTo>
                    <a:pt x="29016" y="29121"/>
                  </a:lnTo>
                  <a:lnTo>
                    <a:pt x="29681" y="29278"/>
                  </a:lnTo>
                  <a:lnTo>
                    <a:pt x="30359" y="29437"/>
                  </a:lnTo>
                  <a:lnTo>
                    <a:pt x="31049" y="29596"/>
                  </a:lnTo>
                  <a:lnTo>
                    <a:pt x="31752" y="29756"/>
                  </a:lnTo>
                  <a:lnTo>
                    <a:pt x="32467" y="29918"/>
                  </a:lnTo>
                  <a:lnTo>
                    <a:pt x="33195" y="30081"/>
                  </a:lnTo>
                  <a:lnTo>
                    <a:pt x="33935" y="30244"/>
                  </a:lnTo>
                  <a:lnTo>
                    <a:pt x="34688" y="30409"/>
                  </a:lnTo>
                  <a:lnTo>
                    <a:pt x="35453" y="30575"/>
                  </a:lnTo>
                  <a:lnTo>
                    <a:pt x="36231" y="30741"/>
                  </a:lnTo>
                  <a:lnTo>
                    <a:pt x="36921" y="30889"/>
                  </a:lnTo>
                  <a:lnTo>
                    <a:pt x="37609" y="31038"/>
                  </a:lnTo>
                  <a:lnTo>
                    <a:pt x="38297" y="31190"/>
                  </a:lnTo>
                  <a:lnTo>
                    <a:pt x="38983" y="31344"/>
                  </a:lnTo>
                  <a:lnTo>
                    <a:pt x="39669" y="31500"/>
                  </a:lnTo>
                  <a:lnTo>
                    <a:pt x="40353" y="31657"/>
                  </a:lnTo>
                  <a:lnTo>
                    <a:pt x="41036" y="31817"/>
                  </a:lnTo>
                  <a:lnTo>
                    <a:pt x="41719" y="31980"/>
                  </a:lnTo>
                  <a:lnTo>
                    <a:pt x="42400" y="32144"/>
                  </a:lnTo>
                  <a:lnTo>
                    <a:pt x="43080" y="32310"/>
                  </a:lnTo>
                  <a:lnTo>
                    <a:pt x="43757" y="32470"/>
                  </a:lnTo>
                  <a:lnTo>
                    <a:pt x="44427" y="32636"/>
                  </a:lnTo>
                  <a:lnTo>
                    <a:pt x="45091" y="32809"/>
                  </a:lnTo>
                  <a:lnTo>
                    <a:pt x="45749" y="32988"/>
                  </a:lnTo>
                  <a:lnTo>
                    <a:pt x="46400" y="33173"/>
                  </a:lnTo>
                  <a:lnTo>
                    <a:pt x="47045" y="33364"/>
                  </a:lnTo>
                  <a:lnTo>
                    <a:pt x="47684" y="33562"/>
                  </a:lnTo>
                  <a:lnTo>
                    <a:pt x="48317" y="33765"/>
                  </a:lnTo>
                  <a:lnTo>
                    <a:pt x="48943" y="33976"/>
                  </a:lnTo>
                  <a:lnTo>
                    <a:pt x="49563" y="34192"/>
                  </a:lnTo>
                  <a:lnTo>
                    <a:pt x="50176" y="34416"/>
                  </a:lnTo>
                  <a:lnTo>
                    <a:pt x="50780" y="34650"/>
                  </a:lnTo>
                  <a:lnTo>
                    <a:pt x="51376" y="34893"/>
                  </a:lnTo>
                  <a:lnTo>
                    <a:pt x="51964" y="35146"/>
                  </a:lnTo>
                  <a:lnTo>
                    <a:pt x="52543" y="35408"/>
                  </a:lnTo>
                  <a:lnTo>
                    <a:pt x="53114" y="35679"/>
                  </a:lnTo>
                  <a:lnTo>
                    <a:pt x="53677" y="35960"/>
                  </a:lnTo>
                  <a:lnTo>
                    <a:pt x="54231" y="36250"/>
                  </a:lnTo>
                  <a:lnTo>
                    <a:pt x="54777" y="36550"/>
                  </a:lnTo>
                  <a:lnTo>
                    <a:pt x="55314" y="36859"/>
                  </a:lnTo>
                  <a:lnTo>
                    <a:pt x="55840" y="37180"/>
                  </a:lnTo>
                  <a:lnTo>
                    <a:pt x="56351" y="37515"/>
                  </a:lnTo>
                  <a:lnTo>
                    <a:pt x="56848" y="37865"/>
                  </a:lnTo>
                  <a:lnTo>
                    <a:pt x="57330" y="38230"/>
                  </a:lnTo>
                  <a:lnTo>
                    <a:pt x="57798" y="38610"/>
                  </a:lnTo>
                  <a:lnTo>
                    <a:pt x="58250" y="39004"/>
                  </a:lnTo>
                  <a:lnTo>
                    <a:pt x="58688" y="39413"/>
                  </a:lnTo>
                  <a:lnTo>
                    <a:pt x="59112" y="39837"/>
                  </a:lnTo>
                  <a:lnTo>
                    <a:pt x="59521" y="40275"/>
                  </a:lnTo>
                  <a:lnTo>
                    <a:pt x="59915" y="40727"/>
                  </a:lnTo>
                  <a:lnTo>
                    <a:pt x="60303" y="41186"/>
                  </a:lnTo>
                  <a:lnTo>
                    <a:pt x="60674" y="41662"/>
                  </a:lnTo>
                  <a:lnTo>
                    <a:pt x="61027" y="42156"/>
                  </a:lnTo>
                  <a:lnTo>
                    <a:pt x="61362" y="42668"/>
                  </a:lnTo>
                  <a:lnTo>
                    <a:pt x="61680" y="43198"/>
                  </a:lnTo>
                  <a:lnTo>
                    <a:pt x="61979" y="43745"/>
                  </a:lnTo>
                  <a:lnTo>
                    <a:pt x="62261" y="44310"/>
                  </a:lnTo>
                  <a:lnTo>
                    <a:pt x="62525" y="44893"/>
                  </a:lnTo>
                  <a:lnTo>
                    <a:pt x="62771" y="45494"/>
                  </a:lnTo>
                  <a:lnTo>
                    <a:pt x="63000" y="46112"/>
                  </a:lnTo>
                  <a:lnTo>
                    <a:pt x="63218" y="46751"/>
                  </a:lnTo>
                  <a:lnTo>
                    <a:pt x="63414" y="47413"/>
                  </a:lnTo>
                  <a:lnTo>
                    <a:pt x="63586" y="48098"/>
                  </a:lnTo>
                  <a:lnTo>
                    <a:pt x="63736" y="48806"/>
                  </a:lnTo>
                  <a:lnTo>
                    <a:pt x="63862" y="49537"/>
                  </a:lnTo>
                  <a:lnTo>
                    <a:pt x="63966" y="50291"/>
                  </a:lnTo>
                  <a:lnTo>
                    <a:pt x="64046" y="51068"/>
                  </a:lnTo>
                  <a:lnTo>
                    <a:pt x="64104" y="51868"/>
                  </a:lnTo>
                  <a:lnTo>
                    <a:pt x="64138" y="52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516464" y="5068024"/>
              <a:ext cx="100852" cy="73665"/>
            </a:xfrm>
            <a:custGeom>
              <a:avLst/>
              <a:pathLst>
                <a:path w="100852" h="73665">
                  <a:moveTo>
                    <a:pt x="81821" y="73665"/>
                  </a:moveTo>
                  <a:lnTo>
                    <a:pt x="63522" y="73665"/>
                  </a:lnTo>
                  <a:lnTo>
                    <a:pt x="53537" y="31055"/>
                  </a:lnTo>
                  <a:lnTo>
                    <a:pt x="53441" y="30661"/>
                  </a:lnTo>
                  <a:lnTo>
                    <a:pt x="53344" y="30252"/>
                  </a:lnTo>
                  <a:lnTo>
                    <a:pt x="53245" y="29829"/>
                  </a:lnTo>
                  <a:lnTo>
                    <a:pt x="53143" y="29391"/>
                  </a:lnTo>
                  <a:lnTo>
                    <a:pt x="53040" y="28938"/>
                  </a:lnTo>
                  <a:lnTo>
                    <a:pt x="52934" y="28470"/>
                  </a:lnTo>
                  <a:lnTo>
                    <a:pt x="52827" y="27988"/>
                  </a:lnTo>
                  <a:lnTo>
                    <a:pt x="52717" y="27492"/>
                  </a:lnTo>
                  <a:lnTo>
                    <a:pt x="52605" y="26980"/>
                  </a:lnTo>
                  <a:lnTo>
                    <a:pt x="52491" y="26454"/>
                  </a:lnTo>
                  <a:lnTo>
                    <a:pt x="52387" y="25923"/>
                  </a:lnTo>
                  <a:lnTo>
                    <a:pt x="52284" y="25394"/>
                  </a:lnTo>
                  <a:lnTo>
                    <a:pt x="52182" y="24869"/>
                  </a:lnTo>
                  <a:lnTo>
                    <a:pt x="52081" y="24346"/>
                  </a:lnTo>
                  <a:lnTo>
                    <a:pt x="51981" y="23827"/>
                  </a:lnTo>
                  <a:lnTo>
                    <a:pt x="51882" y="23311"/>
                  </a:lnTo>
                  <a:lnTo>
                    <a:pt x="51785" y="22798"/>
                  </a:lnTo>
                  <a:lnTo>
                    <a:pt x="51688" y="22288"/>
                  </a:lnTo>
                  <a:lnTo>
                    <a:pt x="51592" y="21782"/>
                  </a:lnTo>
                  <a:lnTo>
                    <a:pt x="51498" y="21278"/>
                  </a:lnTo>
                  <a:lnTo>
                    <a:pt x="51384" y="20701"/>
                  </a:lnTo>
                  <a:lnTo>
                    <a:pt x="51272" y="20120"/>
                  </a:lnTo>
                  <a:lnTo>
                    <a:pt x="51162" y="19534"/>
                  </a:lnTo>
                  <a:lnTo>
                    <a:pt x="51054" y="18945"/>
                  </a:lnTo>
                  <a:lnTo>
                    <a:pt x="50949" y="18351"/>
                  </a:lnTo>
                  <a:lnTo>
                    <a:pt x="50845" y="17752"/>
                  </a:lnTo>
                  <a:lnTo>
                    <a:pt x="50744" y="17150"/>
                  </a:lnTo>
                  <a:lnTo>
                    <a:pt x="50644" y="16544"/>
                  </a:lnTo>
                  <a:lnTo>
                    <a:pt x="50547" y="15933"/>
                  </a:lnTo>
                  <a:lnTo>
                    <a:pt x="50452" y="15318"/>
                  </a:lnTo>
                  <a:lnTo>
                    <a:pt x="50337" y="15934"/>
                  </a:lnTo>
                  <a:lnTo>
                    <a:pt x="50222" y="16546"/>
                  </a:lnTo>
                  <a:lnTo>
                    <a:pt x="50107" y="17155"/>
                  </a:lnTo>
                  <a:lnTo>
                    <a:pt x="49992" y="17761"/>
                  </a:lnTo>
                  <a:lnTo>
                    <a:pt x="49877" y="18364"/>
                  </a:lnTo>
                  <a:lnTo>
                    <a:pt x="49762" y="18963"/>
                  </a:lnTo>
                  <a:lnTo>
                    <a:pt x="49647" y="19560"/>
                  </a:lnTo>
                  <a:lnTo>
                    <a:pt x="49532" y="20153"/>
                  </a:lnTo>
                  <a:lnTo>
                    <a:pt x="49417" y="20744"/>
                  </a:lnTo>
                  <a:lnTo>
                    <a:pt x="49302" y="21331"/>
                  </a:lnTo>
                  <a:lnTo>
                    <a:pt x="49249" y="21583"/>
                  </a:lnTo>
                  <a:lnTo>
                    <a:pt x="49197" y="21837"/>
                  </a:lnTo>
                  <a:lnTo>
                    <a:pt x="49145" y="22093"/>
                  </a:lnTo>
                  <a:lnTo>
                    <a:pt x="49093" y="22351"/>
                  </a:lnTo>
                  <a:lnTo>
                    <a:pt x="49040" y="22612"/>
                  </a:lnTo>
                  <a:lnTo>
                    <a:pt x="48988" y="22874"/>
                  </a:lnTo>
                  <a:lnTo>
                    <a:pt x="48936" y="23139"/>
                  </a:lnTo>
                  <a:lnTo>
                    <a:pt x="48883" y="23405"/>
                  </a:lnTo>
                  <a:lnTo>
                    <a:pt x="48831" y="23674"/>
                  </a:lnTo>
                  <a:lnTo>
                    <a:pt x="48779" y="23945"/>
                  </a:lnTo>
                  <a:lnTo>
                    <a:pt x="48726" y="24206"/>
                  </a:lnTo>
                  <a:lnTo>
                    <a:pt x="48672" y="24468"/>
                  </a:lnTo>
                  <a:lnTo>
                    <a:pt x="48617" y="24729"/>
                  </a:lnTo>
                  <a:lnTo>
                    <a:pt x="48561" y="24990"/>
                  </a:lnTo>
                  <a:lnTo>
                    <a:pt x="48504" y="25252"/>
                  </a:lnTo>
                  <a:lnTo>
                    <a:pt x="48446" y="25513"/>
                  </a:lnTo>
                  <a:lnTo>
                    <a:pt x="48387" y="25775"/>
                  </a:lnTo>
                  <a:lnTo>
                    <a:pt x="48327" y="26036"/>
                  </a:lnTo>
                  <a:lnTo>
                    <a:pt x="48266" y="26297"/>
                  </a:lnTo>
                  <a:lnTo>
                    <a:pt x="48204" y="26559"/>
                  </a:lnTo>
                  <a:lnTo>
                    <a:pt x="48151" y="26809"/>
                  </a:lnTo>
                  <a:lnTo>
                    <a:pt x="48099" y="27057"/>
                  </a:lnTo>
                  <a:lnTo>
                    <a:pt x="48047" y="27302"/>
                  </a:lnTo>
                  <a:lnTo>
                    <a:pt x="47995" y="27546"/>
                  </a:lnTo>
                  <a:lnTo>
                    <a:pt x="47942" y="27788"/>
                  </a:lnTo>
                  <a:lnTo>
                    <a:pt x="47890" y="28027"/>
                  </a:lnTo>
                  <a:lnTo>
                    <a:pt x="47838" y="28264"/>
                  </a:lnTo>
                  <a:lnTo>
                    <a:pt x="47786" y="28500"/>
                  </a:lnTo>
                  <a:lnTo>
                    <a:pt x="47733" y="28733"/>
                  </a:lnTo>
                  <a:lnTo>
                    <a:pt x="47681" y="28964"/>
                  </a:lnTo>
                  <a:lnTo>
                    <a:pt x="47639" y="29192"/>
                  </a:lnTo>
                  <a:lnTo>
                    <a:pt x="47595" y="29416"/>
                  </a:lnTo>
                  <a:lnTo>
                    <a:pt x="47551" y="29635"/>
                  </a:lnTo>
                  <a:lnTo>
                    <a:pt x="47505" y="29851"/>
                  </a:lnTo>
                  <a:lnTo>
                    <a:pt x="47459" y="30062"/>
                  </a:lnTo>
                  <a:lnTo>
                    <a:pt x="47411" y="30269"/>
                  </a:lnTo>
                  <a:lnTo>
                    <a:pt x="47363" y="30472"/>
                  </a:lnTo>
                  <a:lnTo>
                    <a:pt x="47313" y="30670"/>
                  </a:lnTo>
                  <a:lnTo>
                    <a:pt x="47262" y="30865"/>
                  </a:lnTo>
                  <a:lnTo>
                    <a:pt x="47210" y="31055"/>
                  </a:lnTo>
                  <a:lnTo>
                    <a:pt x="37277" y="73665"/>
                  </a:lnTo>
                  <a:lnTo>
                    <a:pt x="18978" y="73665"/>
                  </a:lnTo>
                  <a:lnTo>
                    <a:pt x="0" y="0"/>
                  </a:lnTo>
                  <a:lnTo>
                    <a:pt x="15632" y="0"/>
                  </a:lnTo>
                  <a:lnTo>
                    <a:pt x="24834" y="40989"/>
                  </a:lnTo>
                  <a:lnTo>
                    <a:pt x="24989" y="41657"/>
                  </a:lnTo>
                  <a:lnTo>
                    <a:pt x="25143" y="42323"/>
                  </a:lnTo>
                  <a:lnTo>
                    <a:pt x="25295" y="42987"/>
                  </a:lnTo>
                  <a:lnTo>
                    <a:pt x="25444" y="43649"/>
                  </a:lnTo>
                  <a:lnTo>
                    <a:pt x="25592" y="44309"/>
                  </a:lnTo>
                  <a:lnTo>
                    <a:pt x="25737" y="44966"/>
                  </a:lnTo>
                  <a:lnTo>
                    <a:pt x="25880" y="45622"/>
                  </a:lnTo>
                  <a:lnTo>
                    <a:pt x="26021" y="46276"/>
                  </a:lnTo>
                  <a:lnTo>
                    <a:pt x="26161" y="46927"/>
                  </a:lnTo>
                  <a:lnTo>
                    <a:pt x="26297" y="47576"/>
                  </a:lnTo>
                  <a:lnTo>
                    <a:pt x="26432" y="48218"/>
                  </a:lnTo>
                  <a:lnTo>
                    <a:pt x="26565" y="48846"/>
                  </a:lnTo>
                  <a:lnTo>
                    <a:pt x="26696" y="49460"/>
                  </a:lnTo>
                  <a:lnTo>
                    <a:pt x="26824" y="50061"/>
                  </a:lnTo>
                  <a:lnTo>
                    <a:pt x="26951" y="50648"/>
                  </a:lnTo>
                  <a:lnTo>
                    <a:pt x="27075" y="51222"/>
                  </a:lnTo>
                  <a:lnTo>
                    <a:pt x="27198" y="51781"/>
                  </a:lnTo>
                  <a:lnTo>
                    <a:pt x="27318" y="52328"/>
                  </a:lnTo>
                  <a:lnTo>
                    <a:pt x="27436" y="52861"/>
                  </a:lnTo>
                  <a:lnTo>
                    <a:pt x="27552" y="53380"/>
                  </a:lnTo>
                  <a:lnTo>
                    <a:pt x="27677" y="53973"/>
                  </a:lnTo>
                  <a:lnTo>
                    <a:pt x="27799" y="54561"/>
                  </a:lnTo>
                  <a:lnTo>
                    <a:pt x="27919" y="55144"/>
                  </a:lnTo>
                  <a:lnTo>
                    <a:pt x="28037" y="55722"/>
                  </a:lnTo>
                  <a:lnTo>
                    <a:pt x="28154" y="56294"/>
                  </a:lnTo>
                  <a:lnTo>
                    <a:pt x="28267" y="56862"/>
                  </a:lnTo>
                  <a:lnTo>
                    <a:pt x="28379" y="57424"/>
                  </a:lnTo>
                  <a:lnTo>
                    <a:pt x="28489" y="57981"/>
                  </a:lnTo>
                  <a:lnTo>
                    <a:pt x="28597" y="58532"/>
                  </a:lnTo>
                  <a:lnTo>
                    <a:pt x="28702" y="59078"/>
                  </a:lnTo>
                  <a:lnTo>
                    <a:pt x="28859" y="58307"/>
                  </a:lnTo>
                  <a:lnTo>
                    <a:pt x="29014" y="57539"/>
                  </a:lnTo>
                  <a:lnTo>
                    <a:pt x="29168" y="56776"/>
                  </a:lnTo>
                  <a:lnTo>
                    <a:pt x="29322" y="56017"/>
                  </a:lnTo>
                  <a:lnTo>
                    <a:pt x="29474" y="55262"/>
                  </a:lnTo>
                  <a:lnTo>
                    <a:pt x="29625" y="54511"/>
                  </a:lnTo>
                  <a:lnTo>
                    <a:pt x="29775" y="53765"/>
                  </a:lnTo>
                  <a:lnTo>
                    <a:pt x="29924" y="53022"/>
                  </a:lnTo>
                  <a:lnTo>
                    <a:pt x="30072" y="52284"/>
                  </a:lnTo>
                  <a:lnTo>
                    <a:pt x="30219" y="51550"/>
                  </a:lnTo>
                  <a:lnTo>
                    <a:pt x="30282" y="51235"/>
                  </a:lnTo>
                  <a:lnTo>
                    <a:pt x="30346" y="50918"/>
                  </a:lnTo>
                  <a:lnTo>
                    <a:pt x="30412" y="50599"/>
                  </a:lnTo>
                  <a:lnTo>
                    <a:pt x="30478" y="50278"/>
                  </a:lnTo>
                  <a:lnTo>
                    <a:pt x="30545" y="49955"/>
                  </a:lnTo>
                  <a:lnTo>
                    <a:pt x="30614" y="49630"/>
                  </a:lnTo>
                  <a:lnTo>
                    <a:pt x="30683" y="49303"/>
                  </a:lnTo>
                  <a:lnTo>
                    <a:pt x="30754" y="48973"/>
                  </a:lnTo>
                  <a:lnTo>
                    <a:pt x="30826" y="48642"/>
                  </a:lnTo>
                  <a:lnTo>
                    <a:pt x="30898" y="48308"/>
                  </a:lnTo>
                  <a:lnTo>
                    <a:pt x="30971" y="47974"/>
                  </a:lnTo>
                  <a:lnTo>
                    <a:pt x="31043" y="47641"/>
                  </a:lnTo>
                  <a:lnTo>
                    <a:pt x="31113" y="47309"/>
                  </a:lnTo>
                  <a:lnTo>
                    <a:pt x="31183" y="46978"/>
                  </a:lnTo>
                  <a:lnTo>
                    <a:pt x="31251" y="46648"/>
                  </a:lnTo>
                  <a:lnTo>
                    <a:pt x="31319" y="46320"/>
                  </a:lnTo>
                  <a:lnTo>
                    <a:pt x="31385" y="45992"/>
                  </a:lnTo>
                  <a:lnTo>
                    <a:pt x="31450" y="45665"/>
                  </a:lnTo>
                  <a:lnTo>
                    <a:pt x="31515" y="45339"/>
                  </a:lnTo>
                  <a:lnTo>
                    <a:pt x="31578" y="45015"/>
                  </a:lnTo>
                  <a:lnTo>
                    <a:pt x="31651" y="44692"/>
                  </a:lnTo>
                  <a:lnTo>
                    <a:pt x="31722" y="44373"/>
                  </a:lnTo>
                  <a:lnTo>
                    <a:pt x="31793" y="44056"/>
                  </a:lnTo>
                  <a:lnTo>
                    <a:pt x="31862" y="43743"/>
                  </a:lnTo>
                  <a:lnTo>
                    <a:pt x="31931" y="43433"/>
                  </a:lnTo>
                  <a:lnTo>
                    <a:pt x="31998" y="43126"/>
                  </a:lnTo>
                  <a:lnTo>
                    <a:pt x="32065" y="42822"/>
                  </a:lnTo>
                  <a:lnTo>
                    <a:pt x="32130" y="42522"/>
                  </a:lnTo>
                  <a:lnTo>
                    <a:pt x="32194" y="42224"/>
                  </a:lnTo>
                  <a:lnTo>
                    <a:pt x="32258" y="41930"/>
                  </a:lnTo>
                  <a:lnTo>
                    <a:pt x="32330" y="41630"/>
                  </a:lnTo>
                  <a:lnTo>
                    <a:pt x="32400" y="41336"/>
                  </a:lnTo>
                  <a:lnTo>
                    <a:pt x="32468" y="41048"/>
                  </a:lnTo>
                  <a:lnTo>
                    <a:pt x="32534" y="40767"/>
                  </a:lnTo>
                  <a:lnTo>
                    <a:pt x="32598" y="40492"/>
                  </a:lnTo>
                  <a:lnTo>
                    <a:pt x="32659" y="40223"/>
                  </a:lnTo>
                  <a:lnTo>
                    <a:pt x="32719" y="39961"/>
                  </a:lnTo>
                  <a:lnTo>
                    <a:pt x="32776" y="39705"/>
                  </a:lnTo>
                  <a:lnTo>
                    <a:pt x="32832" y="39455"/>
                  </a:lnTo>
                  <a:lnTo>
                    <a:pt x="32885" y="39211"/>
                  </a:lnTo>
                  <a:lnTo>
                    <a:pt x="41982" y="0"/>
                  </a:lnTo>
                  <a:lnTo>
                    <a:pt x="59235" y="0"/>
                  </a:lnTo>
                  <a:lnTo>
                    <a:pt x="68542" y="39211"/>
                  </a:lnTo>
                  <a:lnTo>
                    <a:pt x="68604" y="39465"/>
                  </a:lnTo>
                  <a:lnTo>
                    <a:pt x="68667" y="39726"/>
                  </a:lnTo>
                  <a:lnTo>
                    <a:pt x="68730" y="39992"/>
                  </a:lnTo>
                  <a:lnTo>
                    <a:pt x="68793" y="40265"/>
                  </a:lnTo>
                  <a:lnTo>
                    <a:pt x="68855" y="40544"/>
                  </a:lnTo>
                  <a:lnTo>
                    <a:pt x="68918" y="40830"/>
                  </a:lnTo>
                  <a:lnTo>
                    <a:pt x="68981" y="41122"/>
                  </a:lnTo>
                  <a:lnTo>
                    <a:pt x="69043" y="41420"/>
                  </a:lnTo>
                  <a:lnTo>
                    <a:pt x="69106" y="41724"/>
                  </a:lnTo>
                  <a:lnTo>
                    <a:pt x="69169" y="42034"/>
                  </a:lnTo>
                  <a:lnTo>
                    <a:pt x="69232" y="42339"/>
                  </a:lnTo>
                  <a:lnTo>
                    <a:pt x="69294" y="42647"/>
                  </a:lnTo>
                  <a:lnTo>
                    <a:pt x="69357" y="42958"/>
                  </a:lnTo>
                  <a:lnTo>
                    <a:pt x="69420" y="43273"/>
                  </a:lnTo>
                  <a:lnTo>
                    <a:pt x="69483" y="43590"/>
                  </a:lnTo>
                  <a:lnTo>
                    <a:pt x="69545" y="43910"/>
                  </a:lnTo>
                  <a:lnTo>
                    <a:pt x="69608" y="44234"/>
                  </a:lnTo>
                  <a:lnTo>
                    <a:pt x="69671" y="44561"/>
                  </a:lnTo>
                  <a:lnTo>
                    <a:pt x="69734" y="44891"/>
                  </a:lnTo>
                  <a:lnTo>
                    <a:pt x="69796" y="45224"/>
                  </a:lnTo>
                  <a:lnTo>
                    <a:pt x="69859" y="45548"/>
                  </a:lnTo>
                  <a:lnTo>
                    <a:pt x="69922" y="45874"/>
                  </a:lnTo>
                  <a:lnTo>
                    <a:pt x="69985" y="46201"/>
                  </a:lnTo>
                  <a:lnTo>
                    <a:pt x="70047" y="46529"/>
                  </a:lnTo>
                  <a:lnTo>
                    <a:pt x="70110" y="46858"/>
                  </a:lnTo>
                  <a:lnTo>
                    <a:pt x="70173" y="47187"/>
                  </a:lnTo>
                  <a:lnTo>
                    <a:pt x="70236" y="47518"/>
                  </a:lnTo>
                  <a:lnTo>
                    <a:pt x="70298" y="47850"/>
                  </a:lnTo>
                  <a:lnTo>
                    <a:pt x="70361" y="48183"/>
                  </a:lnTo>
                  <a:lnTo>
                    <a:pt x="70424" y="48517"/>
                  </a:lnTo>
                  <a:lnTo>
                    <a:pt x="70486" y="48841"/>
                  </a:lnTo>
                  <a:lnTo>
                    <a:pt x="70547" y="49164"/>
                  </a:lnTo>
                  <a:lnTo>
                    <a:pt x="70607" y="49485"/>
                  </a:lnTo>
                  <a:lnTo>
                    <a:pt x="70666" y="49806"/>
                  </a:lnTo>
                  <a:lnTo>
                    <a:pt x="70724" y="50125"/>
                  </a:lnTo>
                  <a:lnTo>
                    <a:pt x="70781" y="50444"/>
                  </a:lnTo>
                  <a:lnTo>
                    <a:pt x="70837" y="50761"/>
                  </a:lnTo>
                  <a:lnTo>
                    <a:pt x="70892" y="51077"/>
                  </a:lnTo>
                  <a:lnTo>
                    <a:pt x="70946" y="51392"/>
                  </a:lnTo>
                  <a:lnTo>
                    <a:pt x="70999" y="51707"/>
                  </a:lnTo>
                  <a:lnTo>
                    <a:pt x="71124" y="52439"/>
                  </a:lnTo>
                  <a:lnTo>
                    <a:pt x="71250" y="53173"/>
                  </a:lnTo>
                  <a:lnTo>
                    <a:pt x="71375" y="53907"/>
                  </a:lnTo>
                  <a:lnTo>
                    <a:pt x="71501" y="54643"/>
                  </a:lnTo>
                  <a:lnTo>
                    <a:pt x="71626" y="55380"/>
                  </a:lnTo>
                  <a:lnTo>
                    <a:pt x="71752" y="56117"/>
                  </a:lnTo>
                  <a:lnTo>
                    <a:pt x="71877" y="56856"/>
                  </a:lnTo>
                  <a:lnTo>
                    <a:pt x="72003" y="57596"/>
                  </a:lnTo>
                  <a:lnTo>
                    <a:pt x="72128" y="58337"/>
                  </a:lnTo>
                  <a:lnTo>
                    <a:pt x="72254" y="59078"/>
                  </a:lnTo>
                  <a:lnTo>
                    <a:pt x="72380" y="58491"/>
                  </a:lnTo>
                  <a:lnTo>
                    <a:pt x="72507" y="57899"/>
                  </a:lnTo>
                  <a:lnTo>
                    <a:pt x="72635" y="57303"/>
                  </a:lnTo>
                  <a:lnTo>
                    <a:pt x="72764" y="56703"/>
                  </a:lnTo>
                  <a:lnTo>
                    <a:pt x="72894" y="56098"/>
                  </a:lnTo>
                  <a:lnTo>
                    <a:pt x="73025" y="55490"/>
                  </a:lnTo>
                  <a:lnTo>
                    <a:pt x="73158" y="54877"/>
                  </a:lnTo>
                  <a:lnTo>
                    <a:pt x="73291" y="54260"/>
                  </a:lnTo>
                  <a:lnTo>
                    <a:pt x="73425" y="53639"/>
                  </a:lnTo>
                  <a:lnTo>
                    <a:pt x="73561" y="53014"/>
                  </a:lnTo>
                  <a:lnTo>
                    <a:pt x="73677" y="52475"/>
                  </a:lnTo>
                  <a:lnTo>
                    <a:pt x="73797" y="51926"/>
                  </a:lnTo>
                  <a:lnTo>
                    <a:pt x="73920" y="51367"/>
                  </a:lnTo>
                  <a:lnTo>
                    <a:pt x="74046" y="50797"/>
                  </a:lnTo>
                  <a:lnTo>
                    <a:pt x="74175" y="50217"/>
                  </a:lnTo>
                  <a:lnTo>
                    <a:pt x="74307" y="49626"/>
                  </a:lnTo>
                  <a:lnTo>
                    <a:pt x="74443" y="49025"/>
                  </a:lnTo>
                  <a:lnTo>
                    <a:pt x="74581" y="48413"/>
                  </a:lnTo>
                  <a:lnTo>
                    <a:pt x="74723" y="47791"/>
                  </a:lnTo>
                  <a:lnTo>
                    <a:pt x="74868" y="47158"/>
                  </a:lnTo>
                  <a:lnTo>
                    <a:pt x="75014" y="46522"/>
                  </a:lnTo>
                  <a:lnTo>
                    <a:pt x="75161" y="45891"/>
                  </a:lnTo>
                  <a:lnTo>
                    <a:pt x="75307" y="45263"/>
                  </a:lnTo>
                  <a:lnTo>
                    <a:pt x="75453" y="44640"/>
                  </a:lnTo>
                  <a:lnTo>
                    <a:pt x="75600" y="44021"/>
                  </a:lnTo>
                  <a:lnTo>
                    <a:pt x="75746" y="43406"/>
                  </a:lnTo>
                  <a:lnTo>
                    <a:pt x="75892" y="42796"/>
                  </a:lnTo>
                  <a:lnTo>
                    <a:pt x="76039" y="42189"/>
                  </a:lnTo>
                  <a:lnTo>
                    <a:pt x="76185" y="41587"/>
                  </a:lnTo>
                  <a:lnTo>
                    <a:pt x="76332" y="40989"/>
                  </a:lnTo>
                  <a:lnTo>
                    <a:pt x="85220" y="0"/>
                  </a:lnTo>
                  <a:lnTo>
                    <a:pt x="1008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624584" y="5068024"/>
              <a:ext cx="60072" cy="73665"/>
            </a:xfrm>
            <a:custGeom>
              <a:avLst/>
              <a:pathLst>
                <a:path w="60072" h="73665">
                  <a:moveTo>
                    <a:pt x="0" y="73665"/>
                  </a:moveTo>
                  <a:lnTo>
                    <a:pt x="0" y="0"/>
                  </a:lnTo>
                  <a:lnTo>
                    <a:pt x="57928" y="0"/>
                  </a:lnTo>
                  <a:lnTo>
                    <a:pt x="57928" y="11920"/>
                  </a:lnTo>
                  <a:lnTo>
                    <a:pt x="15423" y="11920"/>
                  </a:lnTo>
                  <a:lnTo>
                    <a:pt x="15423" y="30428"/>
                  </a:lnTo>
                  <a:lnTo>
                    <a:pt x="54739" y="30428"/>
                  </a:lnTo>
                  <a:lnTo>
                    <a:pt x="54739" y="42348"/>
                  </a:lnTo>
                  <a:lnTo>
                    <a:pt x="15423" y="42348"/>
                  </a:lnTo>
                  <a:lnTo>
                    <a:pt x="15423" y="61745"/>
                  </a:lnTo>
                  <a:lnTo>
                    <a:pt x="60072" y="61745"/>
                  </a:lnTo>
                  <a:lnTo>
                    <a:pt x="60072" y="73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696002" y="5068024"/>
              <a:ext cx="65666" cy="73665"/>
            </a:xfrm>
            <a:custGeom>
              <a:avLst/>
              <a:pathLst>
                <a:path w="65666" h="73665">
                  <a:moveTo>
                    <a:pt x="65666" y="36283"/>
                  </a:moveTo>
                  <a:lnTo>
                    <a:pt x="65638" y="38102"/>
                  </a:lnTo>
                  <a:lnTo>
                    <a:pt x="65555" y="39876"/>
                  </a:lnTo>
                  <a:lnTo>
                    <a:pt x="65417" y="41607"/>
                  </a:lnTo>
                  <a:lnTo>
                    <a:pt x="65223" y="43293"/>
                  </a:lnTo>
                  <a:lnTo>
                    <a:pt x="64973" y="44936"/>
                  </a:lnTo>
                  <a:lnTo>
                    <a:pt x="64669" y="46535"/>
                  </a:lnTo>
                  <a:lnTo>
                    <a:pt x="64308" y="48090"/>
                  </a:lnTo>
                  <a:lnTo>
                    <a:pt x="63893" y="49601"/>
                  </a:lnTo>
                  <a:lnTo>
                    <a:pt x="63422" y="51068"/>
                  </a:lnTo>
                  <a:lnTo>
                    <a:pt x="62895" y="52491"/>
                  </a:lnTo>
                  <a:lnTo>
                    <a:pt x="62321" y="53859"/>
                  </a:lnTo>
                  <a:lnTo>
                    <a:pt x="61705" y="55182"/>
                  </a:lnTo>
                  <a:lnTo>
                    <a:pt x="61049" y="56461"/>
                  </a:lnTo>
                  <a:lnTo>
                    <a:pt x="60352" y="57694"/>
                  </a:lnTo>
                  <a:lnTo>
                    <a:pt x="59614" y="58882"/>
                  </a:lnTo>
                  <a:lnTo>
                    <a:pt x="58836" y="60026"/>
                  </a:lnTo>
                  <a:lnTo>
                    <a:pt x="58017" y="61124"/>
                  </a:lnTo>
                  <a:lnTo>
                    <a:pt x="57157" y="62178"/>
                  </a:lnTo>
                  <a:lnTo>
                    <a:pt x="56256" y="63186"/>
                  </a:lnTo>
                  <a:lnTo>
                    <a:pt x="55314" y="64150"/>
                  </a:lnTo>
                  <a:lnTo>
                    <a:pt x="54334" y="65068"/>
                  </a:lnTo>
                  <a:lnTo>
                    <a:pt x="53319" y="65940"/>
                  </a:lnTo>
                  <a:lnTo>
                    <a:pt x="52268" y="66766"/>
                  </a:lnTo>
                  <a:lnTo>
                    <a:pt x="51182" y="67546"/>
                  </a:lnTo>
                  <a:lnTo>
                    <a:pt x="50060" y="68280"/>
                  </a:lnTo>
                  <a:lnTo>
                    <a:pt x="48902" y="68968"/>
                  </a:lnTo>
                  <a:lnTo>
                    <a:pt x="47709" y="69610"/>
                  </a:lnTo>
                  <a:lnTo>
                    <a:pt x="46481" y="70206"/>
                  </a:lnTo>
                  <a:lnTo>
                    <a:pt x="45216" y="70756"/>
                  </a:lnTo>
                  <a:lnTo>
                    <a:pt x="43917" y="71260"/>
                  </a:lnTo>
                  <a:lnTo>
                    <a:pt x="42599" y="71717"/>
                  </a:lnTo>
                  <a:lnTo>
                    <a:pt x="41261" y="72126"/>
                  </a:lnTo>
                  <a:lnTo>
                    <a:pt x="39901" y="72487"/>
                  </a:lnTo>
                  <a:lnTo>
                    <a:pt x="38521" y="72799"/>
                  </a:lnTo>
                  <a:lnTo>
                    <a:pt x="37120" y="73064"/>
                  </a:lnTo>
                  <a:lnTo>
                    <a:pt x="35698" y="73280"/>
                  </a:lnTo>
                  <a:lnTo>
                    <a:pt x="34255" y="73449"/>
                  </a:lnTo>
                  <a:lnTo>
                    <a:pt x="32791" y="73569"/>
                  </a:lnTo>
                  <a:lnTo>
                    <a:pt x="31306" y="73641"/>
                  </a:lnTo>
                  <a:lnTo>
                    <a:pt x="29800" y="73665"/>
                  </a:lnTo>
                  <a:lnTo>
                    <a:pt x="0" y="73665"/>
                  </a:lnTo>
                  <a:lnTo>
                    <a:pt x="0" y="0"/>
                  </a:lnTo>
                  <a:lnTo>
                    <a:pt x="26663" y="0"/>
                  </a:lnTo>
                  <a:lnTo>
                    <a:pt x="28364" y="21"/>
                  </a:lnTo>
                  <a:lnTo>
                    <a:pt x="30037" y="85"/>
                  </a:lnTo>
                  <a:lnTo>
                    <a:pt x="31681" y="192"/>
                  </a:lnTo>
                  <a:lnTo>
                    <a:pt x="33297" y="342"/>
                  </a:lnTo>
                  <a:lnTo>
                    <a:pt x="34885" y="535"/>
                  </a:lnTo>
                  <a:lnTo>
                    <a:pt x="36444" y="771"/>
                  </a:lnTo>
                  <a:lnTo>
                    <a:pt x="37976" y="1050"/>
                  </a:lnTo>
                  <a:lnTo>
                    <a:pt x="39479" y="1371"/>
                  </a:lnTo>
                  <a:lnTo>
                    <a:pt x="40954" y="1736"/>
                  </a:lnTo>
                  <a:lnTo>
                    <a:pt x="42400" y="2143"/>
                  </a:lnTo>
                  <a:lnTo>
                    <a:pt x="43813" y="2595"/>
                  </a:lnTo>
                  <a:lnTo>
                    <a:pt x="45186" y="3093"/>
                  </a:lnTo>
                  <a:lnTo>
                    <a:pt x="46519" y="3636"/>
                  </a:lnTo>
                  <a:lnTo>
                    <a:pt x="47813" y="4226"/>
                  </a:lnTo>
                  <a:lnTo>
                    <a:pt x="49066" y="4862"/>
                  </a:lnTo>
                  <a:lnTo>
                    <a:pt x="50280" y="5544"/>
                  </a:lnTo>
                  <a:lnTo>
                    <a:pt x="51455" y="6271"/>
                  </a:lnTo>
                  <a:lnTo>
                    <a:pt x="52589" y="7045"/>
                  </a:lnTo>
                  <a:lnTo>
                    <a:pt x="53684" y="7865"/>
                  </a:lnTo>
                  <a:lnTo>
                    <a:pt x="54739" y="8731"/>
                  </a:lnTo>
                  <a:lnTo>
                    <a:pt x="55751" y="9643"/>
                  </a:lnTo>
                  <a:lnTo>
                    <a:pt x="56717" y="10604"/>
                  </a:lnTo>
                  <a:lnTo>
                    <a:pt x="57638" y="11613"/>
                  </a:lnTo>
                  <a:lnTo>
                    <a:pt x="58512" y="12671"/>
                  </a:lnTo>
                  <a:lnTo>
                    <a:pt x="59340" y="13776"/>
                  </a:lnTo>
                  <a:lnTo>
                    <a:pt x="60122" y="14929"/>
                  </a:lnTo>
                  <a:lnTo>
                    <a:pt x="60858" y="16131"/>
                  </a:lnTo>
                  <a:lnTo>
                    <a:pt x="61548" y="17380"/>
                  </a:lnTo>
                  <a:lnTo>
                    <a:pt x="62192" y="18678"/>
                  </a:lnTo>
                  <a:lnTo>
                    <a:pt x="62791" y="20024"/>
                  </a:lnTo>
                  <a:lnTo>
                    <a:pt x="63337" y="21419"/>
                  </a:lnTo>
                  <a:lnTo>
                    <a:pt x="63826" y="22866"/>
                  </a:lnTo>
                  <a:lnTo>
                    <a:pt x="64257" y="24364"/>
                  </a:lnTo>
                  <a:lnTo>
                    <a:pt x="64631" y="25913"/>
                  </a:lnTo>
                  <a:lnTo>
                    <a:pt x="64947" y="27513"/>
                  </a:lnTo>
                  <a:lnTo>
                    <a:pt x="65206" y="29165"/>
                  </a:lnTo>
                  <a:lnTo>
                    <a:pt x="65407" y="30867"/>
                  </a:lnTo>
                  <a:lnTo>
                    <a:pt x="65551" y="32622"/>
                  </a:lnTo>
                  <a:lnTo>
                    <a:pt x="65637" y="34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711425" y="5079944"/>
              <a:ext cx="34715" cy="49825"/>
            </a:xfrm>
            <a:custGeom>
              <a:avLst/>
              <a:pathLst>
                <a:path w="34715" h="49825">
                  <a:moveTo>
                    <a:pt x="34715" y="24363"/>
                  </a:moveTo>
                  <a:lnTo>
                    <a:pt x="34697" y="23095"/>
                  </a:lnTo>
                  <a:lnTo>
                    <a:pt x="34644" y="21864"/>
                  </a:lnTo>
                  <a:lnTo>
                    <a:pt x="34555" y="20669"/>
                  </a:lnTo>
                  <a:lnTo>
                    <a:pt x="34431" y="19511"/>
                  </a:lnTo>
                  <a:lnTo>
                    <a:pt x="34271" y="18390"/>
                  </a:lnTo>
                  <a:lnTo>
                    <a:pt x="34075" y="17305"/>
                  </a:lnTo>
                  <a:lnTo>
                    <a:pt x="33844" y="16257"/>
                  </a:lnTo>
                  <a:lnTo>
                    <a:pt x="33577" y="15245"/>
                  </a:lnTo>
                  <a:lnTo>
                    <a:pt x="33275" y="14270"/>
                  </a:lnTo>
                  <a:lnTo>
                    <a:pt x="32937" y="13331"/>
                  </a:lnTo>
                  <a:lnTo>
                    <a:pt x="32578" y="12428"/>
                  </a:lnTo>
                  <a:lnTo>
                    <a:pt x="32191" y="11558"/>
                  </a:lnTo>
                  <a:lnTo>
                    <a:pt x="31775" y="10722"/>
                  </a:lnTo>
                  <a:lnTo>
                    <a:pt x="31331" y="9918"/>
                  </a:lnTo>
                  <a:lnTo>
                    <a:pt x="30859" y="9149"/>
                  </a:lnTo>
                  <a:lnTo>
                    <a:pt x="30359" y="8413"/>
                  </a:lnTo>
                  <a:lnTo>
                    <a:pt x="29830" y="7710"/>
                  </a:lnTo>
                  <a:lnTo>
                    <a:pt x="29273" y="7041"/>
                  </a:lnTo>
                  <a:lnTo>
                    <a:pt x="28688" y="6405"/>
                  </a:lnTo>
                  <a:lnTo>
                    <a:pt x="28075" y="5803"/>
                  </a:lnTo>
                  <a:lnTo>
                    <a:pt x="27435" y="5223"/>
                  </a:lnTo>
                  <a:lnTo>
                    <a:pt x="26770" y="4674"/>
                  </a:lnTo>
                  <a:lnTo>
                    <a:pt x="26080" y="4156"/>
                  </a:lnTo>
                  <a:lnTo>
                    <a:pt x="25365" y="3670"/>
                  </a:lnTo>
                  <a:lnTo>
                    <a:pt x="24624" y="3215"/>
                  </a:lnTo>
                  <a:lnTo>
                    <a:pt x="23859" y="2791"/>
                  </a:lnTo>
                  <a:lnTo>
                    <a:pt x="23069" y="2399"/>
                  </a:lnTo>
                  <a:lnTo>
                    <a:pt x="22253" y="2039"/>
                  </a:lnTo>
                  <a:lnTo>
                    <a:pt x="21412" y="1709"/>
                  </a:lnTo>
                  <a:lnTo>
                    <a:pt x="20546" y="1411"/>
                  </a:lnTo>
                  <a:lnTo>
                    <a:pt x="19669" y="1143"/>
                  </a:lnTo>
                  <a:lnTo>
                    <a:pt x="18773" y="903"/>
                  </a:lnTo>
                  <a:lnTo>
                    <a:pt x="17858" y="691"/>
                  </a:lnTo>
                  <a:lnTo>
                    <a:pt x="16924" y="508"/>
                  </a:lnTo>
                  <a:lnTo>
                    <a:pt x="15972" y="352"/>
                  </a:lnTo>
                  <a:lnTo>
                    <a:pt x="15000" y="225"/>
                  </a:lnTo>
                  <a:lnTo>
                    <a:pt x="14010" y="127"/>
                  </a:lnTo>
                  <a:lnTo>
                    <a:pt x="13001" y="56"/>
                  </a:lnTo>
                  <a:lnTo>
                    <a:pt x="11973" y="14"/>
                  </a:lnTo>
                  <a:lnTo>
                    <a:pt x="10926" y="0"/>
                  </a:lnTo>
                  <a:lnTo>
                    <a:pt x="0" y="0"/>
                  </a:lnTo>
                  <a:lnTo>
                    <a:pt x="0" y="49825"/>
                  </a:lnTo>
                  <a:lnTo>
                    <a:pt x="13070" y="49825"/>
                  </a:lnTo>
                  <a:lnTo>
                    <a:pt x="13993" y="49808"/>
                  </a:lnTo>
                  <a:lnTo>
                    <a:pt x="14902" y="49760"/>
                  </a:lnTo>
                  <a:lnTo>
                    <a:pt x="15796" y="49679"/>
                  </a:lnTo>
                  <a:lnTo>
                    <a:pt x="16675" y="49565"/>
                  </a:lnTo>
                  <a:lnTo>
                    <a:pt x="17540" y="49419"/>
                  </a:lnTo>
                  <a:lnTo>
                    <a:pt x="18390" y="49241"/>
                  </a:lnTo>
                  <a:lnTo>
                    <a:pt x="19226" y="49030"/>
                  </a:lnTo>
                  <a:lnTo>
                    <a:pt x="20047" y="48787"/>
                  </a:lnTo>
                  <a:lnTo>
                    <a:pt x="20853" y="48512"/>
                  </a:lnTo>
                  <a:lnTo>
                    <a:pt x="21644" y="48204"/>
                  </a:lnTo>
                  <a:lnTo>
                    <a:pt x="22428" y="47864"/>
                  </a:lnTo>
                  <a:lnTo>
                    <a:pt x="23190" y="47493"/>
                  </a:lnTo>
                  <a:lnTo>
                    <a:pt x="23930" y="47090"/>
                  </a:lnTo>
                  <a:lnTo>
                    <a:pt x="24647" y="46656"/>
                  </a:lnTo>
                  <a:lnTo>
                    <a:pt x="25343" y="46191"/>
                  </a:lnTo>
                  <a:lnTo>
                    <a:pt x="26017" y="45694"/>
                  </a:lnTo>
                  <a:lnTo>
                    <a:pt x="26669" y="45166"/>
                  </a:lnTo>
                  <a:lnTo>
                    <a:pt x="27299" y="44607"/>
                  </a:lnTo>
                  <a:lnTo>
                    <a:pt x="27907" y="44016"/>
                  </a:lnTo>
                  <a:lnTo>
                    <a:pt x="28493" y="43394"/>
                  </a:lnTo>
                  <a:lnTo>
                    <a:pt x="29066" y="42730"/>
                  </a:lnTo>
                  <a:lnTo>
                    <a:pt x="29612" y="42037"/>
                  </a:lnTo>
                  <a:lnTo>
                    <a:pt x="30132" y="41312"/>
                  </a:lnTo>
                  <a:lnTo>
                    <a:pt x="30626" y="40558"/>
                  </a:lnTo>
                  <a:lnTo>
                    <a:pt x="31094" y="39773"/>
                  </a:lnTo>
                  <a:lnTo>
                    <a:pt x="31536" y="38958"/>
                  </a:lnTo>
                  <a:lnTo>
                    <a:pt x="31952" y="38113"/>
                  </a:lnTo>
                  <a:lnTo>
                    <a:pt x="32341" y="37237"/>
                  </a:lnTo>
                  <a:lnTo>
                    <a:pt x="32705" y="36331"/>
                  </a:lnTo>
                  <a:lnTo>
                    <a:pt x="33042" y="35395"/>
                  </a:lnTo>
                  <a:lnTo>
                    <a:pt x="33360" y="34428"/>
                  </a:lnTo>
                  <a:lnTo>
                    <a:pt x="33644" y="33431"/>
                  </a:lnTo>
                  <a:lnTo>
                    <a:pt x="33895" y="32404"/>
                  </a:lnTo>
                  <a:lnTo>
                    <a:pt x="34113" y="31346"/>
                  </a:lnTo>
                  <a:lnTo>
                    <a:pt x="34297" y="30258"/>
                  </a:lnTo>
                  <a:lnTo>
                    <a:pt x="34447" y="29140"/>
                  </a:lnTo>
                  <a:lnTo>
                    <a:pt x="34564" y="27991"/>
                  </a:lnTo>
                  <a:lnTo>
                    <a:pt x="34648" y="26812"/>
                  </a:lnTo>
                  <a:lnTo>
                    <a:pt x="34698" y="25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773327" y="5068024"/>
              <a:ext cx="60072" cy="73665"/>
            </a:xfrm>
            <a:custGeom>
              <a:avLst/>
              <a:pathLst>
                <a:path w="60072" h="73665">
                  <a:moveTo>
                    <a:pt x="0" y="73665"/>
                  </a:moveTo>
                  <a:lnTo>
                    <a:pt x="0" y="0"/>
                  </a:lnTo>
                  <a:lnTo>
                    <a:pt x="57928" y="0"/>
                  </a:lnTo>
                  <a:lnTo>
                    <a:pt x="57928" y="11920"/>
                  </a:lnTo>
                  <a:lnTo>
                    <a:pt x="15423" y="11920"/>
                  </a:lnTo>
                  <a:lnTo>
                    <a:pt x="15423" y="30428"/>
                  </a:lnTo>
                  <a:lnTo>
                    <a:pt x="54739" y="30428"/>
                  </a:lnTo>
                  <a:lnTo>
                    <a:pt x="54739" y="42348"/>
                  </a:lnTo>
                  <a:lnTo>
                    <a:pt x="15423" y="42348"/>
                  </a:lnTo>
                  <a:lnTo>
                    <a:pt x="15423" y="61745"/>
                  </a:lnTo>
                  <a:lnTo>
                    <a:pt x="60072" y="61745"/>
                  </a:lnTo>
                  <a:lnTo>
                    <a:pt x="60072" y="73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844745" y="5068024"/>
              <a:ext cx="62947" cy="73665"/>
            </a:xfrm>
            <a:custGeom>
              <a:avLst/>
              <a:pathLst>
                <a:path w="62947" h="73665">
                  <a:moveTo>
                    <a:pt x="44858" y="73665"/>
                  </a:moveTo>
                  <a:lnTo>
                    <a:pt x="12756" y="16939"/>
                  </a:lnTo>
                  <a:lnTo>
                    <a:pt x="12808" y="17399"/>
                  </a:lnTo>
                  <a:lnTo>
                    <a:pt x="12859" y="17859"/>
                  </a:lnTo>
                  <a:lnTo>
                    <a:pt x="12909" y="18319"/>
                  </a:lnTo>
                  <a:lnTo>
                    <a:pt x="12957" y="18779"/>
                  </a:lnTo>
                  <a:lnTo>
                    <a:pt x="13005" y="19239"/>
                  </a:lnTo>
                  <a:lnTo>
                    <a:pt x="13051" y="19699"/>
                  </a:lnTo>
                  <a:lnTo>
                    <a:pt x="13097" y="20160"/>
                  </a:lnTo>
                  <a:lnTo>
                    <a:pt x="13141" y="20620"/>
                  </a:lnTo>
                  <a:lnTo>
                    <a:pt x="13185" y="21080"/>
                  </a:lnTo>
                  <a:lnTo>
                    <a:pt x="13227" y="21540"/>
                  </a:lnTo>
                  <a:lnTo>
                    <a:pt x="13268" y="21940"/>
                  </a:lnTo>
                  <a:lnTo>
                    <a:pt x="13306" y="22347"/>
                  </a:lnTo>
                  <a:lnTo>
                    <a:pt x="13343" y="22760"/>
                  </a:lnTo>
                  <a:lnTo>
                    <a:pt x="13377" y="23179"/>
                  </a:lnTo>
                  <a:lnTo>
                    <a:pt x="13410" y="23605"/>
                  </a:lnTo>
                  <a:lnTo>
                    <a:pt x="13440" y="24037"/>
                  </a:lnTo>
                  <a:lnTo>
                    <a:pt x="13468" y="24475"/>
                  </a:lnTo>
                  <a:lnTo>
                    <a:pt x="13495" y="24919"/>
                  </a:lnTo>
                  <a:lnTo>
                    <a:pt x="13519" y="25370"/>
                  </a:lnTo>
                  <a:lnTo>
                    <a:pt x="13541" y="25827"/>
                  </a:lnTo>
                  <a:lnTo>
                    <a:pt x="13570" y="26285"/>
                  </a:lnTo>
                  <a:lnTo>
                    <a:pt x="13597" y="26739"/>
                  </a:lnTo>
                  <a:lnTo>
                    <a:pt x="13621" y="27188"/>
                  </a:lnTo>
                  <a:lnTo>
                    <a:pt x="13641" y="27634"/>
                  </a:lnTo>
                  <a:lnTo>
                    <a:pt x="13658" y="28075"/>
                  </a:lnTo>
                  <a:lnTo>
                    <a:pt x="13672" y="28512"/>
                  </a:lnTo>
                  <a:lnTo>
                    <a:pt x="13683" y="28945"/>
                  </a:lnTo>
                  <a:lnTo>
                    <a:pt x="13691" y="29374"/>
                  </a:lnTo>
                  <a:lnTo>
                    <a:pt x="13696" y="29798"/>
                  </a:lnTo>
                  <a:lnTo>
                    <a:pt x="13697" y="30219"/>
                  </a:lnTo>
                  <a:lnTo>
                    <a:pt x="13697" y="73665"/>
                  </a:lnTo>
                  <a:lnTo>
                    <a:pt x="0" y="73665"/>
                  </a:lnTo>
                  <a:lnTo>
                    <a:pt x="0" y="0"/>
                  </a:lnTo>
                  <a:lnTo>
                    <a:pt x="17619" y="0"/>
                  </a:lnTo>
                  <a:lnTo>
                    <a:pt x="50191" y="57196"/>
                  </a:lnTo>
                  <a:lnTo>
                    <a:pt x="50139" y="56755"/>
                  </a:lnTo>
                  <a:lnTo>
                    <a:pt x="50088" y="56310"/>
                  </a:lnTo>
                  <a:lnTo>
                    <a:pt x="50038" y="55860"/>
                  </a:lnTo>
                  <a:lnTo>
                    <a:pt x="49990" y="55406"/>
                  </a:lnTo>
                  <a:lnTo>
                    <a:pt x="49942" y="54948"/>
                  </a:lnTo>
                  <a:lnTo>
                    <a:pt x="49896" y="54486"/>
                  </a:lnTo>
                  <a:lnTo>
                    <a:pt x="49850" y="54020"/>
                  </a:lnTo>
                  <a:lnTo>
                    <a:pt x="49806" y="53549"/>
                  </a:lnTo>
                  <a:lnTo>
                    <a:pt x="49762" y="53074"/>
                  </a:lnTo>
                  <a:lnTo>
                    <a:pt x="49720" y="52595"/>
                  </a:lnTo>
                  <a:lnTo>
                    <a:pt x="49679" y="52182"/>
                  </a:lnTo>
                  <a:lnTo>
                    <a:pt x="49638" y="51759"/>
                  </a:lnTo>
                  <a:lnTo>
                    <a:pt x="49599" y="51325"/>
                  </a:lnTo>
                  <a:lnTo>
                    <a:pt x="49561" y="50881"/>
                  </a:lnTo>
                  <a:lnTo>
                    <a:pt x="49524" y="50426"/>
                  </a:lnTo>
                  <a:lnTo>
                    <a:pt x="49488" y="49960"/>
                  </a:lnTo>
                  <a:lnTo>
                    <a:pt x="49453" y="49485"/>
                  </a:lnTo>
                  <a:lnTo>
                    <a:pt x="49419" y="48998"/>
                  </a:lnTo>
                  <a:lnTo>
                    <a:pt x="49386" y="48502"/>
                  </a:lnTo>
                  <a:lnTo>
                    <a:pt x="49354" y="47995"/>
                  </a:lnTo>
                  <a:lnTo>
                    <a:pt x="49334" y="47482"/>
                  </a:lnTo>
                  <a:lnTo>
                    <a:pt x="49316" y="46968"/>
                  </a:lnTo>
                  <a:lnTo>
                    <a:pt x="49301" y="46453"/>
                  </a:lnTo>
                  <a:lnTo>
                    <a:pt x="49287" y="45937"/>
                  </a:lnTo>
                  <a:lnTo>
                    <a:pt x="49276" y="45420"/>
                  </a:lnTo>
                  <a:lnTo>
                    <a:pt x="49266" y="44902"/>
                  </a:lnTo>
                  <a:lnTo>
                    <a:pt x="49259" y="44382"/>
                  </a:lnTo>
                  <a:lnTo>
                    <a:pt x="49254" y="43862"/>
                  </a:lnTo>
                  <a:lnTo>
                    <a:pt x="49250" y="43341"/>
                  </a:lnTo>
                  <a:lnTo>
                    <a:pt x="49249" y="42819"/>
                  </a:lnTo>
                  <a:lnTo>
                    <a:pt x="49249" y="0"/>
                  </a:lnTo>
                  <a:lnTo>
                    <a:pt x="62947" y="0"/>
                  </a:lnTo>
                  <a:lnTo>
                    <a:pt x="62947" y="73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64287" y="5717436"/>
              <a:ext cx="32191" cy="38042"/>
            </a:xfrm>
            <a:custGeom>
              <a:avLst/>
              <a:pathLst>
                <a:path w="32191" h="38042">
                  <a:moveTo>
                    <a:pt x="32191" y="26865"/>
                  </a:moveTo>
                  <a:lnTo>
                    <a:pt x="32182" y="27365"/>
                  </a:lnTo>
                  <a:lnTo>
                    <a:pt x="32155" y="27855"/>
                  </a:lnTo>
                  <a:lnTo>
                    <a:pt x="32109" y="28336"/>
                  </a:lnTo>
                  <a:lnTo>
                    <a:pt x="32044" y="28809"/>
                  </a:lnTo>
                  <a:lnTo>
                    <a:pt x="31962" y="29273"/>
                  </a:lnTo>
                  <a:lnTo>
                    <a:pt x="31861" y="29727"/>
                  </a:lnTo>
                  <a:lnTo>
                    <a:pt x="31741" y="30173"/>
                  </a:lnTo>
                  <a:lnTo>
                    <a:pt x="31604" y="30610"/>
                  </a:lnTo>
                  <a:lnTo>
                    <a:pt x="31448" y="31038"/>
                  </a:lnTo>
                  <a:lnTo>
                    <a:pt x="31273" y="31457"/>
                  </a:lnTo>
                  <a:lnTo>
                    <a:pt x="31079" y="31860"/>
                  </a:lnTo>
                  <a:lnTo>
                    <a:pt x="30865" y="32252"/>
                  </a:lnTo>
                  <a:lnTo>
                    <a:pt x="30630" y="32633"/>
                  </a:lnTo>
                  <a:lnTo>
                    <a:pt x="30375" y="33001"/>
                  </a:lnTo>
                  <a:lnTo>
                    <a:pt x="30099" y="33359"/>
                  </a:lnTo>
                  <a:lnTo>
                    <a:pt x="29803" y="33705"/>
                  </a:lnTo>
                  <a:lnTo>
                    <a:pt x="29486" y="34039"/>
                  </a:lnTo>
                  <a:lnTo>
                    <a:pt x="29149" y="34362"/>
                  </a:lnTo>
                  <a:lnTo>
                    <a:pt x="28791" y="34673"/>
                  </a:lnTo>
                  <a:lnTo>
                    <a:pt x="28413" y="34972"/>
                  </a:lnTo>
                  <a:lnTo>
                    <a:pt x="28019" y="35260"/>
                  </a:lnTo>
                  <a:lnTo>
                    <a:pt x="27603" y="35534"/>
                  </a:lnTo>
                  <a:lnTo>
                    <a:pt x="27165" y="35795"/>
                  </a:lnTo>
                  <a:lnTo>
                    <a:pt x="26705" y="36043"/>
                  </a:lnTo>
                  <a:lnTo>
                    <a:pt x="26223" y="36278"/>
                  </a:lnTo>
                  <a:lnTo>
                    <a:pt x="25718" y="36499"/>
                  </a:lnTo>
                  <a:lnTo>
                    <a:pt x="25192" y="36708"/>
                  </a:lnTo>
                  <a:lnTo>
                    <a:pt x="24644" y="36903"/>
                  </a:lnTo>
                  <a:lnTo>
                    <a:pt x="24073" y="37086"/>
                  </a:lnTo>
                  <a:lnTo>
                    <a:pt x="23481" y="37255"/>
                  </a:lnTo>
                  <a:lnTo>
                    <a:pt x="22871" y="37404"/>
                  </a:lnTo>
                  <a:lnTo>
                    <a:pt x="22238" y="37538"/>
                  </a:lnTo>
                  <a:lnTo>
                    <a:pt x="21582" y="37656"/>
                  </a:lnTo>
                  <a:lnTo>
                    <a:pt x="20903" y="37759"/>
                  </a:lnTo>
                  <a:lnTo>
                    <a:pt x="20201" y="37845"/>
                  </a:lnTo>
                  <a:lnTo>
                    <a:pt x="19476" y="37916"/>
                  </a:lnTo>
                  <a:lnTo>
                    <a:pt x="18728" y="37971"/>
                  </a:lnTo>
                  <a:lnTo>
                    <a:pt x="17957" y="38011"/>
                  </a:lnTo>
                  <a:lnTo>
                    <a:pt x="17162" y="38034"/>
                  </a:lnTo>
                  <a:lnTo>
                    <a:pt x="16345" y="38042"/>
                  </a:lnTo>
                  <a:lnTo>
                    <a:pt x="15619" y="38035"/>
                  </a:lnTo>
                  <a:lnTo>
                    <a:pt x="14910" y="38016"/>
                  </a:lnTo>
                  <a:lnTo>
                    <a:pt x="14219" y="37983"/>
                  </a:lnTo>
                  <a:lnTo>
                    <a:pt x="13545" y="37937"/>
                  </a:lnTo>
                  <a:lnTo>
                    <a:pt x="12888" y="37878"/>
                  </a:lnTo>
                  <a:lnTo>
                    <a:pt x="12249" y="37806"/>
                  </a:lnTo>
                  <a:lnTo>
                    <a:pt x="11627" y="37721"/>
                  </a:lnTo>
                  <a:lnTo>
                    <a:pt x="11022" y="37622"/>
                  </a:lnTo>
                  <a:lnTo>
                    <a:pt x="10434" y="37511"/>
                  </a:lnTo>
                  <a:lnTo>
                    <a:pt x="9864" y="37386"/>
                  </a:lnTo>
                  <a:lnTo>
                    <a:pt x="9311" y="37249"/>
                  </a:lnTo>
                  <a:lnTo>
                    <a:pt x="8773" y="37099"/>
                  </a:lnTo>
                  <a:lnTo>
                    <a:pt x="8251" y="36936"/>
                  </a:lnTo>
                  <a:lnTo>
                    <a:pt x="7744" y="36761"/>
                  </a:lnTo>
                  <a:lnTo>
                    <a:pt x="7254" y="36573"/>
                  </a:lnTo>
                  <a:lnTo>
                    <a:pt x="6779" y="36372"/>
                  </a:lnTo>
                  <a:lnTo>
                    <a:pt x="6320" y="36159"/>
                  </a:lnTo>
                  <a:lnTo>
                    <a:pt x="5876" y="35934"/>
                  </a:lnTo>
                  <a:lnTo>
                    <a:pt x="5449" y="35695"/>
                  </a:lnTo>
                  <a:lnTo>
                    <a:pt x="5037" y="35445"/>
                  </a:lnTo>
                  <a:lnTo>
                    <a:pt x="4645" y="35181"/>
                  </a:lnTo>
                  <a:lnTo>
                    <a:pt x="4269" y="34906"/>
                  </a:lnTo>
                  <a:lnTo>
                    <a:pt x="3907" y="34619"/>
                  </a:lnTo>
                  <a:lnTo>
                    <a:pt x="3559" y="34320"/>
                  </a:lnTo>
                  <a:lnTo>
                    <a:pt x="3227" y="34008"/>
                  </a:lnTo>
                  <a:lnTo>
                    <a:pt x="2909" y="33685"/>
                  </a:lnTo>
                  <a:lnTo>
                    <a:pt x="2605" y="33349"/>
                  </a:lnTo>
                  <a:lnTo>
                    <a:pt x="2317" y="33001"/>
                  </a:lnTo>
                  <a:lnTo>
                    <a:pt x="2043" y="32642"/>
                  </a:lnTo>
                  <a:lnTo>
                    <a:pt x="1784" y="32270"/>
                  </a:lnTo>
                  <a:lnTo>
                    <a:pt x="1544" y="31881"/>
                  </a:lnTo>
                  <a:lnTo>
                    <a:pt x="1318" y="31482"/>
                  </a:lnTo>
                  <a:lnTo>
                    <a:pt x="1105" y="31071"/>
                  </a:lnTo>
                  <a:lnTo>
                    <a:pt x="906" y="30650"/>
                  </a:lnTo>
                  <a:lnTo>
                    <a:pt x="721" y="30217"/>
                  </a:lnTo>
                  <a:lnTo>
                    <a:pt x="549" y="29773"/>
                  </a:lnTo>
                  <a:lnTo>
                    <a:pt x="391" y="29319"/>
                  </a:lnTo>
                  <a:lnTo>
                    <a:pt x="247" y="28853"/>
                  </a:lnTo>
                  <a:lnTo>
                    <a:pt x="117" y="28376"/>
                  </a:lnTo>
                  <a:lnTo>
                    <a:pt x="0" y="27889"/>
                  </a:lnTo>
                  <a:lnTo>
                    <a:pt x="7477" y="26655"/>
                  </a:lnTo>
                  <a:lnTo>
                    <a:pt x="7543" y="26900"/>
                  </a:lnTo>
                  <a:lnTo>
                    <a:pt x="7614" y="27140"/>
                  </a:lnTo>
                  <a:lnTo>
                    <a:pt x="7692" y="27376"/>
                  </a:lnTo>
                  <a:lnTo>
                    <a:pt x="7775" y="27608"/>
                  </a:lnTo>
                  <a:lnTo>
                    <a:pt x="7864" y="27836"/>
                  </a:lnTo>
                  <a:lnTo>
                    <a:pt x="7959" y="28060"/>
                  </a:lnTo>
                  <a:lnTo>
                    <a:pt x="8059" y="28279"/>
                  </a:lnTo>
                  <a:lnTo>
                    <a:pt x="8165" y="28494"/>
                  </a:lnTo>
                  <a:lnTo>
                    <a:pt x="8277" y="28705"/>
                  </a:lnTo>
                  <a:lnTo>
                    <a:pt x="8395" y="28912"/>
                  </a:lnTo>
                  <a:lnTo>
                    <a:pt x="8520" y="29114"/>
                  </a:lnTo>
                  <a:lnTo>
                    <a:pt x="8654" y="29311"/>
                  </a:lnTo>
                  <a:lnTo>
                    <a:pt x="8797" y="29502"/>
                  </a:lnTo>
                  <a:lnTo>
                    <a:pt x="8949" y="29688"/>
                  </a:lnTo>
                  <a:lnTo>
                    <a:pt x="9110" y="29869"/>
                  </a:lnTo>
                  <a:lnTo>
                    <a:pt x="9280" y="30045"/>
                  </a:lnTo>
                  <a:lnTo>
                    <a:pt x="9458" y="30216"/>
                  </a:lnTo>
                  <a:lnTo>
                    <a:pt x="9646" y="30381"/>
                  </a:lnTo>
                  <a:lnTo>
                    <a:pt x="9843" y="30541"/>
                  </a:lnTo>
                  <a:lnTo>
                    <a:pt x="10048" y="30696"/>
                  </a:lnTo>
                  <a:lnTo>
                    <a:pt x="10268" y="30840"/>
                  </a:lnTo>
                  <a:lnTo>
                    <a:pt x="10498" y="30977"/>
                  </a:lnTo>
                  <a:lnTo>
                    <a:pt x="10738" y="31108"/>
                  </a:lnTo>
                  <a:lnTo>
                    <a:pt x="10988" y="31233"/>
                  </a:lnTo>
                  <a:lnTo>
                    <a:pt x="11248" y="31352"/>
                  </a:lnTo>
                  <a:lnTo>
                    <a:pt x="11518" y="31464"/>
                  </a:lnTo>
                  <a:lnTo>
                    <a:pt x="11798" y="31570"/>
                  </a:lnTo>
                  <a:lnTo>
                    <a:pt x="12088" y="31670"/>
                  </a:lnTo>
                  <a:lnTo>
                    <a:pt x="12388" y="31763"/>
                  </a:lnTo>
                  <a:lnTo>
                    <a:pt x="12698" y="31850"/>
                  </a:lnTo>
                  <a:lnTo>
                    <a:pt x="13024" y="31925"/>
                  </a:lnTo>
                  <a:lnTo>
                    <a:pt x="13364" y="31992"/>
                  </a:lnTo>
                  <a:lnTo>
                    <a:pt x="13717" y="32051"/>
                  </a:lnTo>
                  <a:lnTo>
                    <a:pt x="14083" y="32102"/>
                  </a:lnTo>
                  <a:lnTo>
                    <a:pt x="14462" y="32145"/>
                  </a:lnTo>
                  <a:lnTo>
                    <a:pt x="14854" y="32181"/>
                  </a:lnTo>
                  <a:lnTo>
                    <a:pt x="15260" y="32208"/>
                  </a:lnTo>
                  <a:lnTo>
                    <a:pt x="15678" y="32228"/>
                  </a:lnTo>
                  <a:lnTo>
                    <a:pt x="16110" y="32240"/>
                  </a:lnTo>
                  <a:lnTo>
                    <a:pt x="16555" y="32244"/>
                  </a:lnTo>
                  <a:lnTo>
                    <a:pt x="17323" y="32232"/>
                  </a:lnTo>
                  <a:lnTo>
                    <a:pt x="18054" y="32197"/>
                  </a:lnTo>
                  <a:lnTo>
                    <a:pt x="18748" y="32138"/>
                  </a:lnTo>
                  <a:lnTo>
                    <a:pt x="19405" y="32055"/>
                  </a:lnTo>
                  <a:lnTo>
                    <a:pt x="20024" y="31949"/>
                  </a:lnTo>
                  <a:lnTo>
                    <a:pt x="20606" y="31819"/>
                  </a:lnTo>
                  <a:lnTo>
                    <a:pt x="21151" y="31665"/>
                  </a:lnTo>
                  <a:lnTo>
                    <a:pt x="21659" y="31488"/>
                  </a:lnTo>
                  <a:lnTo>
                    <a:pt x="22129" y="31287"/>
                  </a:lnTo>
                  <a:lnTo>
                    <a:pt x="22563" y="31063"/>
                  </a:lnTo>
                  <a:lnTo>
                    <a:pt x="22961" y="30808"/>
                  </a:lnTo>
                  <a:lnTo>
                    <a:pt x="23318" y="30527"/>
                  </a:lnTo>
                  <a:lnTo>
                    <a:pt x="23633" y="30219"/>
                  </a:lnTo>
                  <a:lnTo>
                    <a:pt x="23906" y="29884"/>
                  </a:lnTo>
                  <a:lnTo>
                    <a:pt x="24137" y="29522"/>
                  </a:lnTo>
                  <a:lnTo>
                    <a:pt x="24326" y="29133"/>
                  </a:lnTo>
                  <a:lnTo>
                    <a:pt x="24473" y="28718"/>
                  </a:lnTo>
                  <a:lnTo>
                    <a:pt x="24578" y="28276"/>
                  </a:lnTo>
                  <a:lnTo>
                    <a:pt x="24641" y="27807"/>
                  </a:lnTo>
                  <a:lnTo>
                    <a:pt x="24662" y="27311"/>
                  </a:lnTo>
                  <a:lnTo>
                    <a:pt x="24653" y="27013"/>
                  </a:lnTo>
                  <a:lnTo>
                    <a:pt x="24628" y="26725"/>
                  </a:lnTo>
                  <a:lnTo>
                    <a:pt x="24586" y="26448"/>
                  </a:lnTo>
                  <a:lnTo>
                    <a:pt x="24527" y="26182"/>
                  </a:lnTo>
                  <a:lnTo>
                    <a:pt x="24452" y="25927"/>
                  </a:lnTo>
                  <a:lnTo>
                    <a:pt x="24359" y="25684"/>
                  </a:lnTo>
                  <a:lnTo>
                    <a:pt x="24250" y="25451"/>
                  </a:lnTo>
                  <a:lnTo>
                    <a:pt x="24124" y="25229"/>
                  </a:lnTo>
                  <a:lnTo>
                    <a:pt x="23981" y="25019"/>
                  </a:lnTo>
                  <a:lnTo>
                    <a:pt x="23822" y="24819"/>
                  </a:lnTo>
                  <a:lnTo>
                    <a:pt x="23649" y="24628"/>
                  </a:lnTo>
                  <a:lnTo>
                    <a:pt x="23464" y="24444"/>
                  </a:lnTo>
                  <a:lnTo>
                    <a:pt x="23269" y="24267"/>
                  </a:lnTo>
                  <a:lnTo>
                    <a:pt x="23062" y="24097"/>
                  </a:lnTo>
                  <a:lnTo>
                    <a:pt x="22845" y="23933"/>
                  </a:lnTo>
                  <a:lnTo>
                    <a:pt x="22616" y="23777"/>
                  </a:lnTo>
                  <a:lnTo>
                    <a:pt x="22377" y="23627"/>
                  </a:lnTo>
                  <a:lnTo>
                    <a:pt x="22126" y="23484"/>
                  </a:lnTo>
                  <a:lnTo>
                    <a:pt x="21864" y="23348"/>
                  </a:lnTo>
                  <a:lnTo>
                    <a:pt x="21592" y="23219"/>
                  </a:lnTo>
                  <a:lnTo>
                    <a:pt x="21310" y="23095"/>
                  </a:lnTo>
                  <a:lnTo>
                    <a:pt x="21019" y="22975"/>
                  </a:lnTo>
                  <a:lnTo>
                    <a:pt x="20720" y="22860"/>
                  </a:lnTo>
                  <a:lnTo>
                    <a:pt x="20412" y="22748"/>
                  </a:lnTo>
                  <a:lnTo>
                    <a:pt x="20096" y="22641"/>
                  </a:lnTo>
                  <a:lnTo>
                    <a:pt x="19772" y="22538"/>
                  </a:lnTo>
                  <a:lnTo>
                    <a:pt x="19439" y="22440"/>
                  </a:lnTo>
                  <a:lnTo>
                    <a:pt x="19098" y="22345"/>
                  </a:lnTo>
                  <a:lnTo>
                    <a:pt x="18749" y="22255"/>
                  </a:lnTo>
                  <a:lnTo>
                    <a:pt x="18391" y="22169"/>
                  </a:lnTo>
                  <a:lnTo>
                    <a:pt x="18027" y="22085"/>
                  </a:lnTo>
                  <a:lnTo>
                    <a:pt x="17661" y="22002"/>
                  </a:lnTo>
                  <a:lnTo>
                    <a:pt x="17291" y="21920"/>
                  </a:lnTo>
                  <a:lnTo>
                    <a:pt x="16918" y="21837"/>
                  </a:lnTo>
                  <a:lnTo>
                    <a:pt x="16541" y="21756"/>
                  </a:lnTo>
                  <a:lnTo>
                    <a:pt x="16162" y="21675"/>
                  </a:lnTo>
                  <a:lnTo>
                    <a:pt x="15780" y="21594"/>
                  </a:lnTo>
                  <a:lnTo>
                    <a:pt x="15394" y="21514"/>
                  </a:lnTo>
                  <a:lnTo>
                    <a:pt x="15005" y="21435"/>
                  </a:lnTo>
                  <a:lnTo>
                    <a:pt x="14613" y="21356"/>
                  </a:lnTo>
                  <a:lnTo>
                    <a:pt x="14298" y="21282"/>
                  </a:lnTo>
                  <a:lnTo>
                    <a:pt x="13983" y="21208"/>
                  </a:lnTo>
                  <a:lnTo>
                    <a:pt x="13669" y="21133"/>
                  </a:lnTo>
                  <a:lnTo>
                    <a:pt x="13354" y="21058"/>
                  </a:lnTo>
                  <a:lnTo>
                    <a:pt x="13039" y="20982"/>
                  </a:lnTo>
                  <a:lnTo>
                    <a:pt x="12724" y="20906"/>
                  </a:lnTo>
                  <a:lnTo>
                    <a:pt x="12409" y="20829"/>
                  </a:lnTo>
                  <a:lnTo>
                    <a:pt x="12094" y="20751"/>
                  </a:lnTo>
                  <a:lnTo>
                    <a:pt x="11780" y="20673"/>
                  </a:lnTo>
                  <a:lnTo>
                    <a:pt x="11465" y="20595"/>
                  </a:lnTo>
                  <a:lnTo>
                    <a:pt x="11151" y="20515"/>
                  </a:lnTo>
                  <a:lnTo>
                    <a:pt x="10840" y="20431"/>
                  </a:lnTo>
                  <a:lnTo>
                    <a:pt x="10532" y="20345"/>
                  </a:lnTo>
                  <a:lnTo>
                    <a:pt x="10226" y="20255"/>
                  </a:lnTo>
                  <a:lnTo>
                    <a:pt x="9923" y="20162"/>
                  </a:lnTo>
                  <a:lnTo>
                    <a:pt x="9623" y="20066"/>
                  </a:lnTo>
                  <a:lnTo>
                    <a:pt x="9325" y="19967"/>
                  </a:lnTo>
                  <a:lnTo>
                    <a:pt x="9030" y="19864"/>
                  </a:lnTo>
                  <a:lnTo>
                    <a:pt x="8737" y="19759"/>
                  </a:lnTo>
                  <a:lnTo>
                    <a:pt x="8448" y="19650"/>
                  </a:lnTo>
                  <a:lnTo>
                    <a:pt x="8166" y="19538"/>
                  </a:lnTo>
                  <a:lnTo>
                    <a:pt x="7888" y="19422"/>
                  </a:lnTo>
                  <a:lnTo>
                    <a:pt x="7614" y="19301"/>
                  </a:lnTo>
                  <a:lnTo>
                    <a:pt x="7344" y="19176"/>
                  </a:lnTo>
                  <a:lnTo>
                    <a:pt x="7077" y="19047"/>
                  </a:lnTo>
                  <a:lnTo>
                    <a:pt x="6814" y="18914"/>
                  </a:lnTo>
                  <a:lnTo>
                    <a:pt x="6554" y="18776"/>
                  </a:lnTo>
                  <a:lnTo>
                    <a:pt x="6298" y="18635"/>
                  </a:lnTo>
                  <a:lnTo>
                    <a:pt x="6046" y="18489"/>
                  </a:lnTo>
                  <a:lnTo>
                    <a:pt x="5798" y="18339"/>
                  </a:lnTo>
                  <a:lnTo>
                    <a:pt x="5554" y="18183"/>
                  </a:lnTo>
                  <a:lnTo>
                    <a:pt x="5317" y="18021"/>
                  </a:lnTo>
                  <a:lnTo>
                    <a:pt x="5086" y="17851"/>
                  </a:lnTo>
                  <a:lnTo>
                    <a:pt x="4862" y="17675"/>
                  </a:lnTo>
                  <a:lnTo>
                    <a:pt x="4643" y="17492"/>
                  </a:lnTo>
                  <a:lnTo>
                    <a:pt x="4431" y="17303"/>
                  </a:lnTo>
                  <a:lnTo>
                    <a:pt x="4226" y="17106"/>
                  </a:lnTo>
                  <a:lnTo>
                    <a:pt x="4026" y="16903"/>
                  </a:lnTo>
                  <a:lnTo>
                    <a:pt x="3833" y="16693"/>
                  </a:lnTo>
                  <a:lnTo>
                    <a:pt x="3646" y="16476"/>
                  </a:lnTo>
                  <a:lnTo>
                    <a:pt x="3472" y="16247"/>
                  </a:lnTo>
                  <a:lnTo>
                    <a:pt x="3304" y="16010"/>
                  </a:lnTo>
                  <a:lnTo>
                    <a:pt x="3144" y="15766"/>
                  </a:lnTo>
                  <a:lnTo>
                    <a:pt x="2991" y="15515"/>
                  </a:lnTo>
                  <a:lnTo>
                    <a:pt x="2846" y="15256"/>
                  </a:lnTo>
                  <a:lnTo>
                    <a:pt x="2708" y="14990"/>
                  </a:lnTo>
                  <a:lnTo>
                    <a:pt x="2577" y="14716"/>
                  </a:lnTo>
                  <a:lnTo>
                    <a:pt x="2454" y="14436"/>
                  </a:lnTo>
                  <a:lnTo>
                    <a:pt x="2338" y="14148"/>
                  </a:lnTo>
                  <a:lnTo>
                    <a:pt x="2230" y="13852"/>
                  </a:lnTo>
                  <a:lnTo>
                    <a:pt x="2135" y="13548"/>
                  </a:lnTo>
                  <a:lnTo>
                    <a:pt x="2050" y="13233"/>
                  </a:lnTo>
                  <a:lnTo>
                    <a:pt x="1975" y="12908"/>
                  </a:lnTo>
                  <a:lnTo>
                    <a:pt x="1911" y="12572"/>
                  </a:lnTo>
                  <a:lnTo>
                    <a:pt x="1856" y="12226"/>
                  </a:lnTo>
                  <a:lnTo>
                    <a:pt x="1811" y="11869"/>
                  </a:lnTo>
                  <a:lnTo>
                    <a:pt x="1776" y="11501"/>
                  </a:lnTo>
                  <a:lnTo>
                    <a:pt x="1751" y="11124"/>
                  </a:lnTo>
                  <a:lnTo>
                    <a:pt x="1736" y="10735"/>
                  </a:lnTo>
                  <a:lnTo>
                    <a:pt x="1731" y="10337"/>
                  </a:lnTo>
                  <a:lnTo>
                    <a:pt x="1742" y="9793"/>
                  </a:lnTo>
                  <a:lnTo>
                    <a:pt x="1775" y="9266"/>
                  </a:lnTo>
                  <a:lnTo>
                    <a:pt x="1830" y="8755"/>
                  </a:lnTo>
                  <a:lnTo>
                    <a:pt x="1907" y="8259"/>
                  </a:lnTo>
                  <a:lnTo>
                    <a:pt x="2007" y="7779"/>
                  </a:lnTo>
                  <a:lnTo>
                    <a:pt x="2128" y="7314"/>
                  </a:lnTo>
                  <a:lnTo>
                    <a:pt x="2271" y="6866"/>
                  </a:lnTo>
                  <a:lnTo>
                    <a:pt x="2436" y="6433"/>
                  </a:lnTo>
                  <a:lnTo>
                    <a:pt x="2624" y="6015"/>
                  </a:lnTo>
                  <a:lnTo>
                    <a:pt x="2833" y="5614"/>
                  </a:lnTo>
                  <a:lnTo>
                    <a:pt x="3062" y="5228"/>
                  </a:lnTo>
                  <a:lnTo>
                    <a:pt x="3307" y="4856"/>
                  </a:lnTo>
                  <a:lnTo>
                    <a:pt x="3570" y="4500"/>
                  </a:lnTo>
                  <a:lnTo>
                    <a:pt x="3849" y="4157"/>
                  </a:lnTo>
                  <a:lnTo>
                    <a:pt x="4145" y="3830"/>
                  </a:lnTo>
                  <a:lnTo>
                    <a:pt x="4458" y="3517"/>
                  </a:lnTo>
                  <a:lnTo>
                    <a:pt x="4787" y="3219"/>
                  </a:lnTo>
                  <a:lnTo>
                    <a:pt x="5133" y="2936"/>
                  </a:lnTo>
                  <a:lnTo>
                    <a:pt x="5497" y="2667"/>
                  </a:lnTo>
                  <a:lnTo>
                    <a:pt x="5876" y="2413"/>
                  </a:lnTo>
                  <a:lnTo>
                    <a:pt x="6277" y="2168"/>
                  </a:lnTo>
                  <a:lnTo>
                    <a:pt x="6693" y="1937"/>
                  </a:lnTo>
                  <a:lnTo>
                    <a:pt x="7123" y="1719"/>
                  </a:lnTo>
                  <a:lnTo>
                    <a:pt x="7568" y="1515"/>
                  </a:lnTo>
                  <a:lnTo>
                    <a:pt x="8028" y="1324"/>
                  </a:lnTo>
                  <a:lnTo>
                    <a:pt x="8502" y="1148"/>
                  </a:lnTo>
                  <a:lnTo>
                    <a:pt x="8991" y="984"/>
                  </a:lnTo>
                  <a:lnTo>
                    <a:pt x="9495" y="835"/>
                  </a:lnTo>
                  <a:lnTo>
                    <a:pt x="10013" y="699"/>
                  </a:lnTo>
                  <a:lnTo>
                    <a:pt x="10546" y="577"/>
                  </a:lnTo>
                  <a:lnTo>
                    <a:pt x="11092" y="467"/>
                  </a:lnTo>
                  <a:lnTo>
                    <a:pt x="11647" y="369"/>
                  </a:lnTo>
                  <a:lnTo>
                    <a:pt x="12213" y="282"/>
                  </a:lnTo>
                  <a:lnTo>
                    <a:pt x="12788" y="207"/>
                  </a:lnTo>
                  <a:lnTo>
                    <a:pt x="13373" y="144"/>
                  </a:lnTo>
                  <a:lnTo>
                    <a:pt x="13969" y="92"/>
                  </a:lnTo>
                  <a:lnTo>
                    <a:pt x="14574" y="51"/>
                  </a:lnTo>
                  <a:lnTo>
                    <a:pt x="15189" y="23"/>
                  </a:lnTo>
                  <a:lnTo>
                    <a:pt x="15814" y="5"/>
                  </a:lnTo>
                  <a:lnTo>
                    <a:pt x="16450" y="0"/>
                  </a:lnTo>
                  <a:lnTo>
                    <a:pt x="17163" y="5"/>
                  </a:lnTo>
                  <a:lnTo>
                    <a:pt x="17856" y="23"/>
                  </a:lnTo>
                  <a:lnTo>
                    <a:pt x="18528" y="51"/>
                  </a:lnTo>
                  <a:lnTo>
                    <a:pt x="19178" y="92"/>
                  </a:lnTo>
                  <a:lnTo>
                    <a:pt x="19808" y="144"/>
                  </a:lnTo>
                  <a:lnTo>
                    <a:pt x="20417" y="207"/>
                  </a:lnTo>
                  <a:lnTo>
                    <a:pt x="21004" y="282"/>
                  </a:lnTo>
                  <a:lnTo>
                    <a:pt x="21571" y="369"/>
                  </a:lnTo>
                  <a:lnTo>
                    <a:pt x="22117" y="467"/>
                  </a:lnTo>
                  <a:lnTo>
                    <a:pt x="22641" y="577"/>
                  </a:lnTo>
                  <a:lnTo>
                    <a:pt x="23152" y="693"/>
                  </a:lnTo>
                  <a:lnTo>
                    <a:pt x="23646" y="821"/>
                  </a:lnTo>
                  <a:lnTo>
                    <a:pt x="24122" y="962"/>
                  </a:lnTo>
                  <a:lnTo>
                    <a:pt x="24581" y="1114"/>
                  </a:lnTo>
                  <a:lnTo>
                    <a:pt x="25022" y="1279"/>
                  </a:lnTo>
                  <a:lnTo>
                    <a:pt x="25447" y="1455"/>
                  </a:lnTo>
                  <a:lnTo>
                    <a:pt x="25853" y="1644"/>
                  </a:lnTo>
                  <a:lnTo>
                    <a:pt x="26243" y="1844"/>
                  </a:lnTo>
                  <a:lnTo>
                    <a:pt x="26615" y="2057"/>
                  </a:lnTo>
                  <a:lnTo>
                    <a:pt x="26970" y="2282"/>
                  </a:lnTo>
                  <a:lnTo>
                    <a:pt x="27314" y="2519"/>
                  </a:lnTo>
                  <a:lnTo>
                    <a:pt x="27643" y="2768"/>
                  </a:lnTo>
                  <a:lnTo>
                    <a:pt x="27957" y="3029"/>
                  </a:lnTo>
                  <a:lnTo>
                    <a:pt x="28255" y="3302"/>
                  </a:lnTo>
                  <a:lnTo>
                    <a:pt x="28538" y="3587"/>
                  </a:lnTo>
                  <a:lnTo>
                    <a:pt x="28806" y="3885"/>
                  </a:lnTo>
                  <a:lnTo>
                    <a:pt x="29058" y="4194"/>
                  </a:lnTo>
                  <a:lnTo>
                    <a:pt x="29296" y="4515"/>
                  </a:lnTo>
                  <a:lnTo>
                    <a:pt x="29518" y="4849"/>
                  </a:lnTo>
                  <a:lnTo>
                    <a:pt x="29725" y="5194"/>
                  </a:lnTo>
                  <a:lnTo>
                    <a:pt x="29924" y="5547"/>
                  </a:lnTo>
                  <a:lnTo>
                    <a:pt x="30112" y="5911"/>
                  </a:lnTo>
                  <a:lnTo>
                    <a:pt x="30289" y="6288"/>
                  </a:lnTo>
                  <a:lnTo>
                    <a:pt x="30456" y="6676"/>
                  </a:lnTo>
                  <a:lnTo>
                    <a:pt x="30611" y="7077"/>
                  </a:lnTo>
                  <a:lnTo>
                    <a:pt x="30755" y="7489"/>
                  </a:lnTo>
                  <a:lnTo>
                    <a:pt x="30888" y="7914"/>
                  </a:lnTo>
                  <a:lnTo>
                    <a:pt x="31010" y="8351"/>
                  </a:lnTo>
                  <a:lnTo>
                    <a:pt x="31121" y="8800"/>
                  </a:lnTo>
                  <a:lnTo>
                    <a:pt x="31221" y="9261"/>
                  </a:lnTo>
                  <a:lnTo>
                    <a:pt x="23717" y="10284"/>
                  </a:lnTo>
                  <a:lnTo>
                    <a:pt x="23590" y="9818"/>
                  </a:lnTo>
                  <a:lnTo>
                    <a:pt x="23438" y="9376"/>
                  </a:lnTo>
                  <a:lnTo>
                    <a:pt x="23262" y="8958"/>
                  </a:lnTo>
                  <a:lnTo>
                    <a:pt x="23062" y="8563"/>
                  </a:lnTo>
                  <a:lnTo>
                    <a:pt x="22838" y="8192"/>
                  </a:lnTo>
                  <a:lnTo>
                    <a:pt x="22590" y="7844"/>
                  </a:lnTo>
                  <a:lnTo>
                    <a:pt x="22318" y="7520"/>
                  </a:lnTo>
                  <a:lnTo>
                    <a:pt x="22021" y="7220"/>
                  </a:lnTo>
                  <a:lnTo>
                    <a:pt x="21701" y="6943"/>
                  </a:lnTo>
                  <a:lnTo>
                    <a:pt x="21356" y="6690"/>
                  </a:lnTo>
                  <a:lnTo>
                    <a:pt x="20989" y="6460"/>
                  </a:lnTo>
                  <a:lnTo>
                    <a:pt x="20591" y="6255"/>
                  </a:lnTo>
                  <a:lnTo>
                    <a:pt x="20162" y="6074"/>
                  </a:lnTo>
                  <a:lnTo>
                    <a:pt x="19702" y="5917"/>
                  </a:lnTo>
                  <a:lnTo>
                    <a:pt x="19211" y="5785"/>
                  </a:lnTo>
                  <a:lnTo>
                    <a:pt x="18689" y="5676"/>
                  </a:lnTo>
                  <a:lnTo>
                    <a:pt x="18136" y="5591"/>
                  </a:lnTo>
                  <a:lnTo>
                    <a:pt x="17553" y="5531"/>
                  </a:lnTo>
                  <a:lnTo>
                    <a:pt x="16938" y="5495"/>
                  </a:lnTo>
                  <a:lnTo>
                    <a:pt x="16292" y="5483"/>
                  </a:lnTo>
                  <a:lnTo>
                    <a:pt x="15890" y="5487"/>
                  </a:lnTo>
                  <a:lnTo>
                    <a:pt x="15501" y="5498"/>
                  </a:lnTo>
                  <a:lnTo>
                    <a:pt x="15126" y="5516"/>
                  </a:lnTo>
                  <a:lnTo>
                    <a:pt x="14764" y="5542"/>
                  </a:lnTo>
                  <a:lnTo>
                    <a:pt x="14416" y="5575"/>
                  </a:lnTo>
                  <a:lnTo>
                    <a:pt x="14082" y="5615"/>
                  </a:lnTo>
                  <a:lnTo>
                    <a:pt x="13761" y="5663"/>
                  </a:lnTo>
                  <a:lnTo>
                    <a:pt x="13454" y="5718"/>
                  </a:lnTo>
                  <a:lnTo>
                    <a:pt x="13161" y="5780"/>
                  </a:lnTo>
                  <a:lnTo>
                    <a:pt x="12881" y="5850"/>
                  </a:lnTo>
                  <a:lnTo>
                    <a:pt x="12619" y="5921"/>
                  </a:lnTo>
                  <a:lnTo>
                    <a:pt x="12367" y="5997"/>
                  </a:lnTo>
                  <a:lnTo>
                    <a:pt x="12126" y="6078"/>
                  </a:lnTo>
                  <a:lnTo>
                    <a:pt x="11895" y="6165"/>
                  </a:lnTo>
                  <a:lnTo>
                    <a:pt x="11675" y="6257"/>
                  </a:lnTo>
                  <a:lnTo>
                    <a:pt x="11465" y="6354"/>
                  </a:lnTo>
                  <a:lnTo>
                    <a:pt x="11265" y="6456"/>
                  </a:lnTo>
                  <a:lnTo>
                    <a:pt x="11076" y="6564"/>
                  </a:lnTo>
                  <a:lnTo>
                    <a:pt x="10898" y="6677"/>
                  </a:lnTo>
                  <a:lnTo>
                    <a:pt x="10730" y="6795"/>
                  </a:lnTo>
                  <a:lnTo>
                    <a:pt x="10577" y="6917"/>
                  </a:lnTo>
                  <a:lnTo>
                    <a:pt x="10433" y="7044"/>
                  </a:lnTo>
                  <a:lnTo>
                    <a:pt x="10298" y="7176"/>
                  </a:lnTo>
                  <a:lnTo>
                    <a:pt x="10172" y="7311"/>
                  </a:lnTo>
                  <a:lnTo>
                    <a:pt x="10055" y="7451"/>
                  </a:lnTo>
                  <a:lnTo>
                    <a:pt x="9946" y="7594"/>
                  </a:lnTo>
                  <a:lnTo>
                    <a:pt x="9847" y="7742"/>
                  </a:lnTo>
                  <a:lnTo>
                    <a:pt x="9756" y="7894"/>
                  </a:lnTo>
                  <a:lnTo>
                    <a:pt x="9675" y="8051"/>
                  </a:lnTo>
                  <a:lnTo>
                    <a:pt x="9602" y="8211"/>
                  </a:lnTo>
                  <a:lnTo>
                    <a:pt x="9537" y="8370"/>
                  </a:lnTo>
                  <a:lnTo>
                    <a:pt x="9479" y="8530"/>
                  </a:lnTo>
                  <a:lnTo>
                    <a:pt x="9428" y="8693"/>
                  </a:lnTo>
                  <a:lnTo>
                    <a:pt x="9384" y="8858"/>
                  </a:lnTo>
                  <a:lnTo>
                    <a:pt x="9346" y="9025"/>
                  </a:lnTo>
                  <a:lnTo>
                    <a:pt x="9315" y="9194"/>
                  </a:lnTo>
                  <a:lnTo>
                    <a:pt x="9292" y="9365"/>
                  </a:lnTo>
                  <a:lnTo>
                    <a:pt x="9275" y="9538"/>
                  </a:lnTo>
                  <a:lnTo>
                    <a:pt x="9264" y="9713"/>
                  </a:lnTo>
                  <a:lnTo>
                    <a:pt x="9261" y="9891"/>
                  </a:lnTo>
                  <a:lnTo>
                    <a:pt x="9267" y="10159"/>
                  </a:lnTo>
                  <a:lnTo>
                    <a:pt x="9287" y="10417"/>
                  </a:lnTo>
                  <a:lnTo>
                    <a:pt x="9320" y="10667"/>
                  </a:lnTo>
                  <a:lnTo>
                    <a:pt x="9366" y="10906"/>
                  </a:lnTo>
                  <a:lnTo>
                    <a:pt x="9425" y="11137"/>
                  </a:lnTo>
                  <a:lnTo>
                    <a:pt x="9497" y="11358"/>
                  </a:lnTo>
                  <a:lnTo>
                    <a:pt x="9582" y="11569"/>
                  </a:lnTo>
                  <a:lnTo>
                    <a:pt x="9681" y="11771"/>
                  </a:lnTo>
                  <a:lnTo>
                    <a:pt x="9792" y="11964"/>
                  </a:lnTo>
                  <a:lnTo>
                    <a:pt x="9917" y="12147"/>
                  </a:lnTo>
                  <a:lnTo>
                    <a:pt x="10053" y="12317"/>
                  </a:lnTo>
                  <a:lnTo>
                    <a:pt x="10200" y="12483"/>
                  </a:lnTo>
                  <a:lnTo>
                    <a:pt x="10358" y="12643"/>
                  </a:lnTo>
                  <a:lnTo>
                    <a:pt x="10525" y="12798"/>
                  </a:lnTo>
                  <a:lnTo>
                    <a:pt x="10704" y="12947"/>
                  </a:lnTo>
                  <a:lnTo>
                    <a:pt x="10893" y="13091"/>
                  </a:lnTo>
                  <a:lnTo>
                    <a:pt x="11092" y="13230"/>
                  </a:lnTo>
                  <a:lnTo>
                    <a:pt x="11302" y="13364"/>
                  </a:lnTo>
                  <a:lnTo>
                    <a:pt x="11522" y="13493"/>
                  </a:lnTo>
                  <a:lnTo>
                    <a:pt x="11753" y="13616"/>
                  </a:lnTo>
                  <a:lnTo>
                    <a:pt x="11994" y="13730"/>
                  </a:lnTo>
                  <a:lnTo>
                    <a:pt x="12243" y="13841"/>
                  </a:lnTo>
                  <a:lnTo>
                    <a:pt x="12502" y="13948"/>
                  </a:lnTo>
                  <a:lnTo>
                    <a:pt x="12769" y="14053"/>
                  </a:lnTo>
                  <a:lnTo>
                    <a:pt x="13045" y="14154"/>
                  </a:lnTo>
                  <a:lnTo>
                    <a:pt x="13331" y="14252"/>
                  </a:lnTo>
                  <a:lnTo>
                    <a:pt x="13625" y="14347"/>
                  </a:lnTo>
                  <a:lnTo>
                    <a:pt x="13928" y="14439"/>
                  </a:lnTo>
                  <a:lnTo>
                    <a:pt x="14240" y="14528"/>
                  </a:lnTo>
                  <a:lnTo>
                    <a:pt x="14561" y="14613"/>
                  </a:lnTo>
                  <a:lnTo>
                    <a:pt x="14894" y="14692"/>
                  </a:lnTo>
                  <a:lnTo>
                    <a:pt x="15234" y="14772"/>
                  </a:lnTo>
                  <a:lnTo>
                    <a:pt x="15581" y="14852"/>
                  </a:lnTo>
                  <a:lnTo>
                    <a:pt x="15933" y="14932"/>
                  </a:lnTo>
                  <a:lnTo>
                    <a:pt x="16292" y="15013"/>
                  </a:lnTo>
                  <a:lnTo>
                    <a:pt x="16657" y="15095"/>
                  </a:lnTo>
                  <a:lnTo>
                    <a:pt x="17029" y="15177"/>
                  </a:lnTo>
                  <a:lnTo>
                    <a:pt x="17407" y="15260"/>
                  </a:lnTo>
                  <a:lnTo>
                    <a:pt x="17791" y="15343"/>
                  </a:lnTo>
                  <a:lnTo>
                    <a:pt x="18181" y="15426"/>
                  </a:lnTo>
                  <a:lnTo>
                    <a:pt x="18527" y="15500"/>
                  </a:lnTo>
                  <a:lnTo>
                    <a:pt x="18873" y="15575"/>
                  </a:lnTo>
                  <a:lnTo>
                    <a:pt x="19218" y="15651"/>
                  </a:lnTo>
                  <a:lnTo>
                    <a:pt x="19562" y="15729"/>
                  </a:lnTo>
                  <a:lnTo>
                    <a:pt x="19906" y="15807"/>
                  </a:lnTo>
                  <a:lnTo>
                    <a:pt x="20250" y="15886"/>
                  </a:lnTo>
                  <a:lnTo>
                    <a:pt x="20593" y="15966"/>
                  </a:lnTo>
                  <a:lnTo>
                    <a:pt x="20935" y="16048"/>
                  </a:lnTo>
                  <a:lnTo>
                    <a:pt x="21277" y="16130"/>
                  </a:lnTo>
                  <a:lnTo>
                    <a:pt x="21618" y="16213"/>
                  </a:lnTo>
                  <a:lnTo>
                    <a:pt x="21958" y="16294"/>
                  </a:lnTo>
                  <a:lnTo>
                    <a:pt x="22294" y="16377"/>
                  </a:lnTo>
                  <a:lnTo>
                    <a:pt x="22627" y="16464"/>
                  </a:lnTo>
                  <a:lnTo>
                    <a:pt x="22957" y="16553"/>
                  </a:lnTo>
                  <a:lnTo>
                    <a:pt x="23284" y="16646"/>
                  </a:lnTo>
                  <a:lnTo>
                    <a:pt x="23608" y="16742"/>
                  </a:lnTo>
                  <a:lnTo>
                    <a:pt x="23928" y="16842"/>
                  </a:lnTo>
                  <a:lnTo>
                    <a:pt x="24246" y="16944"/>
                  </a:lnTo>
                  <a:lnTo>
                    <a:pt x="24560" y="17049"/>
                  </a:lnTo>
                  <a:lnTo>
                    <a:pt x="24871" y="17158"/>
                  </a:lnTo>
                  <a:lnTo>
                    <a:pt x="25179" y="17271"/>
                  </a:lnTo>
                  <a:lnTo>
                    <a:pt x="25482" y="17388"/>
                  </a:lnTo>
                  <a:lnTo>
                    <a:pt x="25781" y="17510"/>
                  </a:lnTo>
                  <a:lnTo>
                    <a:pt x="26076" y="17637"/>
                  </a:lnTo>
                  <a:lnTo>
                    <a:pt x="26367" y="17768"/>
                  </a:lnTo>
                  <a:lnTo>
                    <a:pt x="26653" y="17904"/>
                  </a:lnTo>
                  <a:lnTo>
                    <a:pt x="26936" y="18045"/>
                  </a:lnTo>
                  <a:lnTo>
                    <a:pt x="27214" y="18191"/>
                  </a:lnTo>
                  <a:lnTo>
                    <a:pt x="27488" y="18341"/>
                  </a:lnTo>
                  <a:lnTo>
                    <a:pt x="27757" y="18496"/>
                  </a:lnTo>
                  <a:lnTo>
                    <a:pt x="28021" y="18657"/>
                  </a:lnTo>
                  <a:lnTo>
                    <a:pt x="28278" y="18826"/>
                  </a:lnTo>
                  <a:lnTo>
                    <a:pt x="28527" y="19001"/>
                  </a:lnTo>
                  <a:lnTo>
                    <a:pt x="28769" y="19184"/>
                  </a:lnTo>
                  <a:lnTo>
                    <a:pt x="29004" y="19375"/>
                  </a:lnTo>
                  <a:lnTo>
                    <a:pt x="29231" y="19573"/>
                  </a:lnTo>
                  <a:lnTo>
                    <a:pt x="29451" y="19778"/>
                  </a:lnTo>
                  <a:lnTo>
                    <a:pt x="29663" y="19990"/>
                  </a:lnTo>
                  <a:lnTo>
                    <a:pt x="29868" y="20210"/>
                  </a:lnTo>
                  <a:lnTo>
                    <a:pt x="30066" y="20437"/>
                  </a:lnTo>
                  <a:lnTo>
                    <a:pt x="30261" y="20668"/>
                  </a:lnTo>
                  <a:lnTo>
                    <a:pt x="30447" y="20907"/>
                  </a:lnTo>
                  <a:lnTo>
                    <a:pt x="30624" y="21155"/>
                  </a:lnTo>
                  <a:lnTo>
                    <a:pt x="30792" y="21411"/>
                  </a:lnTo>
                  <a:lnTo>
                    <a:pt x="30952" y="21677"/>
                  </a:lnTo>
                  <a:lnTo>
                    <a:pt x="31102" y="21952"/>
                  </a:lnTo>
                  <a:lnTo>
                    <a:pt x="31243" y="22235"/>
                  </a:lnTo>
                  <a:lnTo>
                    <a:pt x="31376" y="22528"/>
                  </a:lnTo>
                  <a:lnTo>
                    <a:pt x="31499" y="22829"/>
                  </a:lnTo>
                  <a:lnTo>
                    <a:pt x="31614" y="23140"/>
                  </a:lnTo>
                  <a:lnTo>
                    <a:pt x="31724" y="23460"/>
                  </a:lnTo>
                  <a:lnTo>
                    <a:pt x="31822" y="23793"/>
                  </a:lnTo>
                  <a:lnTo>
                    <a:pt x="31908" y="24136"/>
                  </a:lnTo>
                  <a:lnTo>
                    <a:pt x="31984" y="24492"/>
                  </a:lnTo>
                  <a:lnTo>
                    <a:pt x="32047" y="24858"/>
                  </a:lnTo>
                  <a:lnTo>
                    <a:pt x="32099" y="25237"/>
                  </a:lnTo>
                  <a:lnTo>
                    <a:pt x="32139" y="25626"/>
                  </a:lnTo>
                  <a:lnTo>
                    <a:pt x="32168" y="26028"/>
                  </a:lnTo>
                  <a:lnTo>
                    <a:pt x="32186" y="2644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998630" y="5717987"/>
              <a:ext cx="50609" cy="36966"/>
            </a:xfrm>
            <a:custGeom>
              <a:avLst/>
              <a:pathLst>
                <a:path w="50609" h="36966">
                  <a:moveTo>
                    <a:pt x="41059" y="36966"/>
                  </a:moveTo>
                  <a:lnTo>
                    <a:pt x="31876" y="36966"/>
                  </a:lnTo>
                  <a:lnTo>
                    <a:pt x="26865" y="15584"/>
                  </a:lnTo>
                  <a:lnTo>
                    <a:pt x="26818" y="15386"/>
                  </a:lnTo>
                  <a:lnTo>
                    <a:pt x="26769" y="15181"/>
                  </a:lnTo>
                  <a:lnTo>
                    <a:pt x="26719" y="14968"/>
                  </a:lnTo>
                  <a:lnTo>
                    <a:pt x="26668" y="14748"/>
                  </a:lnTo>
                  <a:lnTo>
                    <a:pt x="26616" y="14521"/>
                  </a:lnTo>
                  <a:lnTo>
                    <a:pt x="26563" y="14287"/>
                  </a:lnTo>
                  <a:lnTo>
                    <a:pt x="26509" y="14045"/>
                  </a:lnTo>
                  <a:lnTo>
                    <a:pt x="26454" y="13796"/>
                  </a:lnTo>
                  <a:lnTo>
                    <a:pt x="26398" y="13539"/>
                  </a:lnTo>
                  <a:lnTo>
                    <a:pt x="26341" y="13275"/>
                  </a:lnTo>
                  <a:lnTo>
                    <a:pt x="26288" y="13008"/>
                  </a:lnTo>
                  <a:lnTo>
                    <a:pt x="26237" y="12743"/>
                  </a:lnTo>
                  <a:lnTo>
                    <a:pt x="26186" y="12479"/>
                  </a:lnTo>
                  <a:lnTo>
                    <a:pt x="26135" y="12217"/>
                  </a:lnTo>
                  <a:lnTo>
                    <a:pt x="26085" y="11957"/>
                  </a:lnTo>
                  <a:lnTo>
                    <a:pt x="26035" y="11698"/>
                  </a:lnTo>
                  <a:lnTo>
                    <a:pt x="25986" y="11440"/>
                  </a:lnTo>
                  <a:lnTo>
                    <a:pt x="25938" y="11185"/>
                  </a:lnTo>
                  <a:lnTo>
                    <a:pt x="25890" y="10930"/>
                  </a:lnTo>
                  <a:lnTo>
                    <a:pt x="25842" y="10678"/>
                  </a:lnTo>
                  <a:lnTo>
                    <a:pt x="25785" y="10388"/>
                  </a:lnTo>
                  <a:lnTo>
                    <a:pt x="25729" y="10096"/>
                  </a:lnTo>
                  <a:lnTo>
                    <a:pt x="25674" y="9802"/>
                  </a:lnTo>
                  <a:lnTo>
                    <a:pt x="25620" y="9506"/>
                  </a:lnTo>
                  <a:lnTo>
                    <a:pt x="25567" y="9208"/>
                  </a:lnTo>
                  <a:lnTo>
                    <a:pt x="25515" y="8908"/>
                  </a:lnTo>
                  <a:lnTo>
                    <a:pt x="25464" y="8606"/>
                  </a:lnTo>
                  <a:lnTo>
                    <a:pt x="25414" y="8302"/>
                  </a:lnTo>
                  <a:lnTo>
                    <a:pt x="25365" y="7995"/>
                  </a:lnTo>
                  <a:lnTo>
                    <a:pt x="25317" y="7687"/>
                  </a:lnTo>
                  <a:lnTo>
                    <a:pt x="25260" y="7996"/>
                  </a:lnTo>
                  <a:lnTo>
                    <a:pt x="25202" y="8303"/>
                  </a:lnTo>
                  <a:lnTo>
                    <a:pt x="25144" y="8608"/>
                  </a:lnTo>
                  <a:lnTo>
                    <a:pt x="25087" y="8912"/>
                  </a:lnTo>
                  <a:lnTo>
                    <a:pt x="25029" y="9215"/>
                  </a:lnTo>
                  <a:lnTo>
                    <a:pt x="24971" y="9516"/>
                  </a:lnTo>
                  <a:lnTo>
                    <a:pt x="24913" y="9815"/>
                  </a:lnTo>
                  <a:lnTo>
                    <a:pt x="24856" y="10113"/>
                  </a:lnTo>
                  <a:lnTo>
                    <a:pt x="24798" y="10409"/>
                  </a:lnTo>
                  <a:lnTo>
                    <a:pt x="24714" y="10830"/>
                  </a:lnTo>
                  <a:lnTo>
                    <a:pt x="24688" y="10958"/>
                  </a:lnTo>
                  <a:lnTo>
                    <a:pt x="24662" y="11086"/>
                  </a:lnTo>
                  <a:lnTo>
                    <a:pt x="24635" y="11216"/>
                  </a:lnTo>
                  <a:lnTo>
                    <a:pt x="24609" y="11347"/>
                  </a:lnTo>
                  <a:lnTo>
                    <a:pt x="24583" y="11478"/>
                  </a:lnTo>
                  <a:lnTo>
                    <a:pt x="24557" y="11611"/>
                  </a:lnTo>
                  <a:lnTo>
                    <a:pt x="24530" y="11745"/>
                  </a:lnTo>
                  <a:lnTo>
                    <a:pt x="24504" y="11880"/>
                  </a:lnTo>
                  <a:lnTo>
                    <a:pt x="24478" y="12016"/>
                  </a:lnTo>
                  <a:lnTo>
                    <a:pt x="24451" y="12147"/>
                  </a:lnTo>
                  <a:lnTo>
                    <a:pt x="24424" y="12278"/>
                  </a:lnTo>
                  <a:lnTo>
                    <a:pt x="24397" y="12409"/>
                  </a:lnTo>
                  <a:lnTo>
                    <a:pt x="24369" y="12540"/>
                  </a:lnTo>
                  <a:lnTo>
                    <a:pt x="24340" y="12672"/>
                  </a:lnTo>
                  <a:lnTo>
                    <a:pt x="24311" y="12803"/>
                  </a:lnTo>
                  <a:lnTo>
                    <a:pt x="24281" y="12934"/>
                  </a:lnTo>
                  <a:lnTo>
                    <a:pt x="24251" y="13065"/>
                  </a:lnTo>
                  <a:lnTo>
                    <a:pt x="24220" y="13196"/>
                  </a:lnTo>
                  <a:lnTo>
                    <a:pt x="23691" y="15584"/>
                  </a:lnTo>
                  <a:lnTo>
                    <a:pt x="18706" y="36966"/>
                  </a:lnTo>
                  <a:lnTo>
                    <a:pt x="9523" y="36966"/>
                  </a:lnTo>
                  <a:lnTo>
                    <a:pt x="0" y="0"/>
                  </a:lnTo>
                  <a:lnTo>
                    <a:pt x="7844" y="0"/>
                  </a:lnTo>
                  <a:lnTo>
                    <a:pt x="12462" y="20569"/>
                  </a:lnTo>
                  <a:lnTo>
                    <a:pt x="12540" y="20904"/>
                  </a:lnTo>
                  <a:lnTo>
                    <a:pt x="12617" y="21238"/>
                  </a:lnTo>
                  <a:lnTo>
                    <a:pt x="12693" y="21571"/>
                  </a:lnTo>
                  <a:lnTo>
                    <a:pt x="12768" y="21904"/>
                  </a:lnTo>
                  <a:lnTo>
                    <a:pt x="12842" y="22235"/>
                  </a:lnTo>
                  <a:lnTo>
                    <a:pt x="12915" y="22565"/>
                  </a:lnTo>
                  <a:lnTo>
                    <a:pt x="12987" y="22894"/>
                  </a:lnTo>
                  <a:lnTo>
                    <a:pt x="13058" y="23222"/>
                  </a:lnTo>
                  <a:lnTo>
                    <a:pt x="13128" y="23549"/>
                  </a:lnTo>
                  <a:lnTo>
                    <a:pt x="13196" y="23874"/>
                  </a:lnTo>
                  <a:lnTo>
                    <a:pt x="13264" y="24196"/>
                  </a:lnTo>
                  <a:lnTo>
                    <a:pt x="13331" y="24511"/>
                  </a:lnTo>
                  <a:lnTo>
                    <a:pt x="13396" y="24820"/>
                  </a:lnTo>
                  <a:lnTo>
                    <a:pt x="13461" y="25121"/>
                  </a:lnTo>
                  <a:lnTo>
                    <a:pt x="13524" y="25416"/>
                  </a:lnTo>
                  <a:lnTo>
                    <a:pt x="13587" y="25704"/>
                  </a:lnTo>
                  <a:lnTo>
                    <a:pt x="13648" y="25985"/>
                  </a:lnTo>
                  <a:lnTo>
                    <a:pt x="13708" y="26259"/>
                  </a:lnTo>
                  <a:lnTo>
                    <a:pt x="13768" y="26526"/>
                  </a:lnTo>
                  <a:lnTo>
                    <a:pt x="13826" y="26787"/>
                  </a:lnTo>
                  <a:lnTo>
                    <a:pt x="13888" y="27084"/>
                  </a:lnTo>
                  <a:lnTo>
                    <a:pt x="13950" y="27380"/>
                  </a:lnTo>
                  <a:lnTo>
                    <a:pt x="14010" y="27672"/>
                  </a:lnTo>
                  <a:lnTo>
                    <a:pt x="14069" y="27962"/>
                  </a:lnTo>
                  <a:lnTo>
                    <a:pt x="14128" y="28249"/>
                  </a:lnTo>
                  <a:lnTo>
                    <a:pt x="14185" y="28534"/>
                  </a:lnTo>
                  <a:lnTo>
                    <a:pt x="14241" y="28816"/>
                  </a:lnTo>
                  <a:lnTo>
                    <a:pt x="14296" y="29095"/>
                  </a:lnTo>
                  <a:lnTo>
                    <a:pt x="14350" y="29372"/>
                  </a:lnTo>
                  <a:lnTo>
                    <a:pt x="14403" y="29646"/>
                  </a:lnTo>
                  <a:lnTo>
                    <a:pt x="14482" y="29259"/>
                  </a:lnTo>
                  <a:lnTo>
                    <a:pt x="14560" y="28874"/>
                  </a:lnTo>
                  <a:lnTo>
                    <a:pt x="14637" y="28491"/>
                  </a:lnTo>
                  <a:lnTo>
                    <a:pt x="14714" y="28110"/>
                  </a:lnTo>
                  <a:lnTo>
                    <a:pt x="14790" y="27731"/>
                  </a:lnTo>
                  <a:lnTo>
                    <a:pt x="14866" y="27354"/>
                  </a:lnTo>
                  <a:lnTo>
                    <a:pt x="14941" y="26980"/>
                  </a:lnTo>
                  <a:lnTo>
                    <a:pt x="15016" y="26607"/>
                  </a:lnTo>
                  <a:lnTo>
                    <a:pt x="15090" y="26237"/>
                  </a:lnTo>
                  <a:lnTo>
                    <a:pt x="15164" y="25868"/>
                  </a:lnTo>
                  <a:lnTo>
                    <a:pt x="15196" y="25710"/>
                  </a:lnTo>
                  <a:lnTo>
                    <a:pt x="15228" y="25551"/>
                  </a:lnTo>
                  <a:lnTo>
                    <a:pt x="15261" y="25391"/>
                  </a:lnTo>
                  <a:lnTo>
                    <a:pt x="15294" y="25230"/>
                  </a:lnTo>
                  <a:lnTo>
                    <a:pt x="15328" y="25068"/>
                  </a:lnTo>
                  <a:lnTo>
                    <a:pt x="15362" y="24905"/>
                  </a:lnTo>
                  <a:lnTo>
                    <a:pt x="15397" y="24741"/>
                  </a:lnTo>
                  <a:lnTo>
                    <a:pt x="15433" y="24575"/>
                  </a:lnTo>
                  <a:lnTo>
                    <a:pt x="15469" y="24409"/>
                  </a:lnTo>
                  <a:lnTo>
                    <a:pt x="15505" y="24242"/>
                  </a:lnTo>
                  <a:lnTo>
                    <a:pt x="15542" y="24074"/>
                  </a:lnTo>
                  <a:lnTo>
                    <a:pt x="15578" y="23907"/>
                  </a:lnTo>
                  <a:lnTo>
                    <a:pt x="15613" y="23740"/>
                  </a:lnTo>
                  <a:lnTo>
                    <a:pt x="15648" y="23574"/>
                  </a:lnTo>
                  <a:lnTo>
                    <a:pt x="15682" y="23409"/>
                  </a:lnTo>
                  <a:lnTo>
                    <a:pt x="15716" y="23244"/>
                  </a:lnTo>
                  <a:lnTo>
                    <a:pt x="15749" y="23079"/>
                  </a:lnTo>
                  <a:lnTo>
                    <a:pt x="15782" y="22915"/>
                  </a:lnTo>
                  <a:lnTo>
                    <a:pt x="15814" y="22752"/>
                  </a:lnTo>
                  <a:lnTo>
                    <a:pt x="15846" y="22589"/>
                  </a:lnTo>
                  <a:lnTo>
                    <a:pt x="15883" y="22427"/>
                  </a:lnTo>
                  <a:lnTo>
                    <a:pt x="15919" y="22267"/>
                  </a:lnTo>
                  <a:lnTo>
                    <a:pt x="15954" y="22108"/>
                  </a:lnTo>
                  <a:lnTo>
                    <a:pt x="15989" y="21951"/>
                  </a:lnTo>
                  <a:lnTo>
                    <a:pt x="16023" y="21795"/>
                  </a:lnTo>
                  <a:lnTo>
                    <a:pt x="16057" y="21641"/>
                  </a:lnTo>
                  <a:lnTo>
                    <a:pt x="16090" y="21489"/>
                  </a:lnTo>
                  <a:lnTo>
                    <a:pt x="16123" y="21338"/>
                  </a:lnTo>
                  <a:lnTo>
                    <a:pt x="16155" y="21189"/>
                  </a:lnTo>
                  <a:lnTo>
                    <a:pt x="16187" y="21041"/>
                  </a:lnTo>
                  <a:lnTo>
                    <a:pt x="16223" y="20890"/>
                  </a:lnTo>
                  <a:lnTo>
                    <a:pt x="16259" y="20743"/>
                  </a:lnTo>
                  <a:lnTo>
                    <a:pt x="16293" y="20599"/>
                  </a:lnTo>
                  <a:lnTo>
                    <a:pt x="16326" y="20457"/>
                  </a:lnTo>
                  <a:lnTo>
                    <a:pt x="16358" y="20319"/>
                  </a:lnTo>
                  <a:lnTo>
                    <a:pt x="16389" y="20185"/>
                  </a:lnTo>
                  <a:lnTo>
                    <a:pt x="16419" y="20053"/>
                  </a:lnTo>
                  <a:lnTo>
                    <a:pt x="16502" y="19677"/>
                  </a:lnTo>
                  <a:lnTo>
                    <a:pt x="21067" y="0"/>
                  </a:lnTo>
                  <a:lnTo>
                    <a:pt x="29725" y="0"/>
                  </a:lnTo>
                  <a:lnTo>
                    <a:pt x="34395" y="19677"/>
                  </a:lnTo>
                  <a:lnTo>
                    <a:pt x="34427" y="19804"/>
                  </a:lnTo>
                  <a:lnTo>
                    <a:pt x="34458" y="19935"/>
                  </a:lnTo>
                  <a:lnTo>
                    <a:pt x="34490" y="20069"/>
                  </a:lnTo>
                  <a:lnTo>
                    <a:pt x="34521" y="20206"/>
                  </a:lnTo>
                  <a:lnTo>
                    <a:pt x="34553" y="20346"/>
                  </a:lnTo>
                  <a:lnTo>
                    <a:pt x="34584" y="20489"/>
                  </a:lnTo>
                  <a:lnTo>
                    <a:pt x="34616" y="20635"/>
                  </a:lnTo>
                  <a:lnTo>
                    <a:pt x="34647" y="20785"/>
                  </a:lnTo>
                  <a:lnTo>
                    <a:pt x="34679" y="20938"/>
                  </a:lnTo>
                  <a:lnTo>
                    <a:pt x="34710" y="21093"/>
                  </a:lnTo>
                  <a:lnTo>
                    <a:pt x="34741" y="21246"/>
                  </a:lnTo>
                  <a:lnTo>
                    <a:pt x="34773" y="21401"/>
                  </a:lnTo>
                  <a:lnTo>
                    <a:pt x="34804" y="21557"/>
                  </a:lnTo>
                  <a:lnTo>
                    <a:pt x="34836" y="21715"/>
                  </a:lnTo>
                  <a:lnTo>
                    <a:pt x="34867" y="21874"/>
                  </a:lnTo>
                  <a:lnTo>
                    <a:pt x="34899" y="22035"/>
                  </a:lnTo>
                  <a:lnTo>
                    <a:pt x="34930" y="22197"/>
                  </a:lnTo>
                  <a:lnTo>
                    <a:pt x="34962" y="22361"/>
                  </a:lnTo>
                  <a:lnTo>
                    <a:pt x="34993" y="22527"/>
                  </a:lnTo>
                  <a:lnTo>
                    <a:pt x="35025" y="22694"/>
                  </a:lnTo>
                  <a:lnTo>
                    <a:pt x="35056" y="22857"/>
                  </a:lnTo>
                  <a:lnTo>
                    <a:pt x="35088" y="23020"/>
                  </a:lnTo>
                  <a:lnTo>
                    <a:pt x="35119" y="23184"/>
                  </a:lnTo>
                  <a:lnTo>
                    <a:pt x="35151" y="23349"/>
                  </a:lnTo>
                  <a:lnTo>
                    <a:pt x="35182" y="23514"/>
                  </a:lnTo>
                  <a:lnTo>
                    <a:pt x="35214" y="23679"/>
                  </a:lnTo>
                  <a:lnTo>
                    <a:pt x="35245" y="23845"/>
                  </a:lnTo>
                  <a:lnTo>
                    <a:pt x="35277" y="24012"/>
                  </a:lnTo>
                  <a:lnTo>
                    <a:pt x="35308" y="24179"/>
                  </a:lnTo>
                  <a:lnTo>
                    <a:pt x="35340" y="24347"/>
                  </a:lnTo>
                  <a:lnTo>
                    <a:pt x="35371" y="24509"/>
                  </a:lnTo>
                  <a:lnTo>
                    <a:pt x="35402" y="24671"/>
                  </a:lnTo>
                  <a:lnTo>
                    <a:pt x="35432" y="24832"/>
                  </a:lnTo>
                  <a:lnTo>
                    <a:pt x="35461" y="24993"/>
                  </a:lnTo>
                  <a:lnTo>
                    <a:pt x="35491" y="25153"/>
                  </a:lnTo>
                  <a:lnTo>
                    <a:pt x="35519" y="25313"/>
                  </a:lnTo>
                  <a:lnTo>
                    <a:pt x="35547" y="25472"/>
                  </a:lnTo>
                  <a:lnTo>
                    <a:pt x="35575" y="25631"/>
                  </a:lnTo>
                  <a:lnTo>
                    <a:pt x="35602" y="25789"/>
                  </a:lnTo>
                  <a:lnTo>
                    <a:pt x="35628" y="25947"/>
                  </a:lnTo>
                  <a:lnTo>
                    <a:pt x="35691" y="26315"/>
                  </a:lnTo>
                  <a:lnTo>
                    <a:pt x="35754" y="26683"/>
                  </a:lnTo>
                  <a:lnTo>
                    <a:pt x="35817" y="27051"/>
                  </a:lnTo>
                  <a:lnTo>
                    <a:pt x="35880" y="27421"/>
                  </a:lnTo>
                  <a:lnTo>
                    <a:pt x="35943" y="27790"/>
                  </a:lnTo>
                  <a:lnTo>
                    <a:pt x="36006" y="28160"/>
                  </a:lnTo>
                  <a:lnTo>
                    <a:pt x="36069" y="28531"/>
                  </a:lnTo>
                  <a:lnTo>
                    <a:pt x="36132" y="28902"/>
                  </a:lnTo>
                  <a:lnTo>
                    <a:pt x="36195" y="29274"/>
                  </a:lnTo>
                  <a:lnTo>
                    <a:pt x="36258" y="29646"/>
                  </a:lnTo>
                  <a:lnTo>
                    <a:pt x="36321" y="29352"/>
                  </a:lnTo>
                  <a:lnTo>
                    <a:pt x="36385" y="29055"/>
                  </a:lnTo>
                  <a:lnTo>
                    <a:pt x="36449" y="28755"/>
                  </a:lnTo>
                  <a:lnTo>
                    <a:pt x="36514" y="28454"/>
                  </a:lnTo>
                  <a:lnTo>
                    <a:pt x="36579" y="28151"/>
                  </a:lnTo>
                  <a:lnTo>
                    <a:pt x="36645" y="27846"/>
                  </a:lnTo>
                  <a:lnTo>
                    <a:pt x="36712" y="27538"/>
                  </a:lnTo>
                  <a:lnTo>
                    <a:pt x="36778" y="27228"/>
                  </a:lnTo>
                  <a:lnTo>
                    <a:pt x="36846" y="26917"/>
                  </a:lnTo>
                  <a:lnTo>
                    <a:pt x="36914" y="26603"/>
                  </a:lnTo>
                  <a:lnTo>
                    <a:pt x="36972" y="26333"/>
                  </a:lnTo>
                  <a:lnTo>
                    <a:pt x="37032" y="26057"/>
                  </a:lnTo>
                  <a:lnTo>
                    <a:pt x="37094" y="25777"/>
                  </a:lnTo>
                  <a:lnTo>
                    <a:pt x="37157" y="25491"/>
                  </a:lnTo>
                  <a:lnTo>
                    <a:pt x="37222" y="25199"/>
                  </a:lnTo>
                  <a:lnTo>
                    <a:pt x="37288" y="24903"/>
                  </a:lnTo>
                  <a:lnTo>
                    <a:pt x="37356" y="24601"/>
                  </a:lnTo>
                  <a:lnTo>
                    <a:pt x="37426" y="24294"/>
                  </a:lnTo>
                  <a:lnTo>
                    <a:pt x="37497" y="23982"/>
                  </a:lnTo>
                  <a:lnTo>
                    <a:pt x="37570" y="23665"/>
                  </a:lnTo>
                  <a:lnTo>
                    <a:pt x="37643" y="23346"/>
                  </a:lnTo>
                  <a:lnTo>
                    <a:pt x="37717" y="23029"/>
                  </a:lnTo>
                  <a:lnTo>
                    <a:pt x="37790" y="22714"/>
                  </a:lnTo>
                  <a:lnTo>
                    <a:pt x="37864" y="22401"/>
                  </a:lnTo>
                  <a:lnTo>
                    <a:pt x="37937" y="22090"/>
                  </a:lnTo>
                  <a:lnTo>
                    <a:pt x="38011" y="21782"/>
                  </a:lnTo>
                  <a:lnTo>
                    <a:pt x="38084" y="21475"/>
                  </a:lnTo>
                  <a:lnTo>
                    <a:pt x="38157" y="21171"/>
                  </a:lnTo>
                  <a:lnTo>
                    <a:pt x="38231" y="20869"/>
                  </a:lnTo>
                  <a:lnTo>
                    <a:pt x="38304" y="20569"/>
                  </a:lnTo>
                  <a:lnTo>
                    <a:pt x="42764" y="0"/>
                  </a:lnTo>
                  <a:lnTo>
                    <a:pt x="50609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052886" y="5717987"/>
              <a:ext cx="7739" cy="36966"/>
            </a:xfrm>
            <a:custGeom>
              <a:avLst/>
              <a:pathLst>
                <a:path w="7739" h="36966">
                  <a:moveTo>
                    <a:pt x="0" y="36966"/>
                  </a:moveTo>
                  <a:lnTo>
                    <a:pt x="0" y="0"/>
                  </a:lnTo>
                  <a:lnTo>
                    <a:pt x="7739" y="0"/>
                  </a:lnTo>
                  <a:lnTo>
                    <a:pt x="7739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064824" y="5717987"/>
              <a:ext cx="31640" cy="36966"/>
            </a:xfrm>
            <a:custGeom>
              <a:avLst/>
              <a:pathLst>
                <a:path w="31640" h="36966">
                  <a:moveTo>
                    <a:pt x="19677" y="5981"/>
                  </a:moveTo>
                  <a:lnTo>
                    <a:pt x="19677" y="36966"/>
                  </a:lnTo>
                  <a:lnTo>
                    <a:pt x="11937" y="36966"/>
                  </a:lnTo>
                  <a:lnTo>
                    <a:pt x="11937" y="5981"/>
                  </a:lnTo>
                  <a:lnTo>
                    <a:pt x="0" y="5981"/>
                  </a:lnTo>
                  <a:lnTo>
                    <a:pt x="0" y="0"/>
                  </a:lnTo>
                  <a:lnTo>
                    <a:pt x="31640" y="0"/>
                  </a:lnTo>
                  <a:lnTo>
                    <a:pt x="31640" y="59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098642" y="5717987"/>
              <a:ext cx="29673" cy="36966"/>
            </a:xfrm>
            <a:custGeom>
              <a:avLst/>
              <a:pathLst>
                <a:path w="29673" h="36966">
                  <a:moveTo>
                    <a:pt x="29673" y="36966"/>
                  </a:moveTo>
                  <a:lnTo>
                    <a:pt x="0" y="36966"/>
                  </a:lnTo>
                  <a:lnTo>
                    <a:pt x="0" y="31483"/>
                  </a:lnTo>
                  <a:lnTo>
                    <a:pt x="19991" y="6060"/>
                  </a:lnTo>
                  <a:lnTo>
                    <a:pt x="1993" y="6060"/>
                  </a:lnTo>
                  <a:lnTo>
                    <a:pt x="1993" y="0"/>
                  </a:lnTo>
                  <a:lnTo>
                    <a:pt x="28597" y="0"/>
                  </a:lnTo>
                  <a:lnTo>
                    <a:pt x="28597" y="5378"/>
                  </a:lnTo>
                  <a:lnTo>
                    <a:pt x="8605" y="30906"/>
                  </a:lnTo>
                  <a:lnTo>
                    <a:pt x="29673" y="309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133458" y="5717987"/>
              <a:ext cx="30145" cy="36966"/>
            </a:xfrm>
            <a:custGeom>
              <a:avLst/>
              <a:pathLst>
                <a:path w="30145" h="36966">
                  <a:moveTo>
                    <a:pt x="0" y="36966"/>
                  </a:moveTo>
                  <a:lnTo>
                    <a:pt x="0" y="0"/>
                  </a:lnTo>
                  <a:lnTo>
                    <a:pt x="29069" y="0"/>
                  </a:lnTo>
                  <a:lnTo>
                    <a:pt x="29069" y="5981"/>
                  </a:lnTo>
                  <a:lnTo>
                    <a:pt x="7739" y="5981"/>
                  </a:lnTo>
                  <a:lnTo>
                    <a:pt x="7739" y="15269"/>
                  </a:lnTo>
                  <a:lnTo>
                    <a:pt x="27469" y="15269"/>
                  </a:lnTo>
                  <a:lnTo>
                    <a:pt x="27469" y="21251"/>
                  </a:lnTo>
                  <a:lnTo>
                    <a:pt x="7739" y="21251"/>
                  </a:lnTo>
                  <a:lnTo>
                    <a:pt x="7739" y="30984"/>
                  </a:lnTo>
                  <a:lnTo>
                    <a:pt x="30145" y="30984"/>
                  </a:lnTo>
                  <a:lnTo>
                    <a:pt x="30145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169296" y="5717987"/>
              <a:ext cx="34107" cy="36966"/>
            </a:xfrm>
            <a:custGeom>
              <a:avLst/>
              <a:pathLst>
                <a:path w="34107" h="36966">
                  <a:moveTo>
                    <a:pt x="25396" y="36966"/>
                  </a:moveTo>
                  <a:lnTo>
                    <a:pt x="16817" y="22930"/>
                  </a:lnTo>
                  <a:lnTo>
                    <a:pt x="7739" y="22930"/>
                  </a:lnTo>
                  <a:lnTo>
                    <a:pt x="7739" y="36966"/>
                  </a:lnTo>
                  <a:lnTo>
                    <a:pt x="0" y="36966"/>
                  </a:lnTo>
                  <a:lnTo>
                    <a:pt x="0" y="0"/>
                  </a:lnTo>
                  <a:lnTo>
                    <a:pt x="18470" y="0"/>
                  </a:lnTo>
                  <a:lnTo>
                    <a:pt x="19153" y="7"/>
                  </a:lnTo>
                  <a:lnTo>
                    <a:pt x="19819" y="31"/>
                  </a:lnTo>
                  <a:lnTo>
                    <a:pt x="20467" y="70"/>
                  </a:lnTo>
                  <a:lnTo>
                    <a:pt x="21098" y="125"/>
                  </a:lnTo>
                  <a:lnTo>
                    <a:pt x="21710" y="196"/>
                  </a:lnTo>
                  <a:lnTo>
                    <a:pt x="22304" y="283"/>
                  </a:lnTo>
                  <a:lnTo>
                    <a:pt x="22881" y="385"/>
                  </a:lnTo>
                  <a:lnTo>
                    <a:pt x="23440" y="503"/>
                  </a:lnTo>
                  <a:lnTo>
                    <a:pt x="23981" y="637"/>
                  </a:lnTo>
                  <a:lnTo>
                    <a:pt x="24504" y="787"/>
                  </a:lnTo>
                  <a:lnTo>
                    <a:pt x="25015" y="946"/>
                  </a:lnTo>
                  <a:lnTo>
                    <a:pt x="25508" y="1118"/>
                  </a:lnTo>
                  <a:lnTo>
                    <a:pt x="25985" y="1304"/>
                  </a:lnTo>
                  <a:lnTo>
                    <a:pt x="26443" y="1504"/>
                  </a:lnTo>
                  <a:lnTo>
                    <a:pt x="26885" y="1718"/>
                  </a:lnTo>
                  <a:lnTo>
                    <a:pt x="27309" y="1945"/>
                  </a:lnTo>
                  <a:lnTo>
                    <a:pt x="27716" y="2186"/>
                  </a:lnTo>
                  <a:lnTo>
                    <a:pt x="28106" y="2441"/>
                  </a:lnTo>
                  <a:lnTo>
                    <a:pt x="28478" y="2709"/>
                  </a:lnTo>
                  <a:lnTo>
                    <a:pt x="28833" y="2990"/>
                  </a:lnTo>
                  <a:lnTo>
                    <a:pt x="29170" y="3280"/>
                  </a:lnTo>
                  <a:lnTo>
                    <a:pt x="29490" y="3582"/>
                  </a:lnTo>
                  <a:lnTo>
                    <a:pt x="29792" y="3897"/>
                  </a:lnTo>
                  <a:lnTo>
                    <a:pt x="30076" y="4225"/>
                  </a:lnTo>
                  <a:lnTo>
                    <a:pt x="30342" y="4565"/>
                  </a:lnTo>
                  <a:lnTo>
                    <a:pt x="30590" y="4917"/>
                  </a:lnTo>
                  <a:lnTo>
                    <a:pt x="30820" y="5282"/>
                  </a:lnTo>
                  <a:lnTo>
                    <a:pt x="31033" y="5660"/>
                  </a:lnTo>
                  <a:lnTo>
                    <a:pt x="31227" y="6051"/>
                  </a:lnTo>
                  <a:lnTo>
                    <a:pt x="31404" y="6454"/>
                  </a:lnTo>
                  <a:lnTo>
                    <a:pt x="31569" y="6863"/>
                  </a:lnTo>
                  <a:lnTo>
                    <a:pt x="31716" y="7283"/>
                  </a:lnTo>
                  <a:lnTo>
                    <a:pt x="31846" y="7713"/>
                  </a:lnTo>
                  <a:lnTo>
                    <a:pt x="31958" y="8154"/>
                  </a:lnTo>
                  <a:lnTo>
                    <a:pt x="32054" y="8605"/>
                  </a:lnTo>
                  <a:lnTo>
                    <a:pt x="32131" y="9067"/>
                  </a:lnTo>
                  <a:lnTo>
                    <a:pt x="32192" y="9539"/>
                  </a:lnTo>
                  <a:lnTo>
                    <a:pt x="32235" y="10022"/>
                  </a:lnTo>
                  <a:lnTo>
                    <a:pt x="32261" y="10515"/>
                  </a:lnTo>
                  <a:lnTo>
                    <a:pt x="32270" y="11019"/>
                  </a:lnTo>
                  <a:lnTo>
                    <a:pt x="32264" y="11430"/>
                  </a:lnTo>
                  <a:lnTo>
                    <a:pt x="32245" y="11834"/>
                  </a:lnTo>
                  <a:lnTo>
                    <a:pt x="32213" y="12232"/>
                  </a:lnTo>
                  <a:lnTo>
                    <a:pt x="32169" y="12622"/>
                  </a:lnTo>
                  <a:lnTo>
                    <a:pt x="32113" y="13006"/>
                  </a:lnTo>
                  <a:lnTo>
                    <a:pt x="32043" y="13383"/>
                  </a:lnTo>
                  <a:lnTo>
                    <a:pt x="31961" y="13753"/>
                  </a:lnTo>
                  <a:lnTo>
                    <a:pt x="31867" y="14117"/>
                  </a:lnTo>
                  <a:lnTo>
                    <a:pt x="31760" y="14473"/>
                  </a:lnTo>
                  <a:lnTo>
                    <a:pt x="31640" y="14823"/>
                  </a:lnTo>
                  <a:lnTo>
                    <a:pt x="31515" y="15160"/>
                  </a:lnTo>
                  <a:lnTo>
                    <a:pt x="31379" y="15490"/>
                  </a:lnTo>
                  <a:lnTo>
                    <a:pt x="31233" y="15813"/>
                  </a:lnTo>
                  <a:lnTo>
                    <a:pt x="31078" y="16128"/>
                  </a:lnTo>
                  <a:lnTo>
                    <a:pt x="30912" y="16436"/>
                  </a:lnTo>
                  <a:lnTo>
                    <a:pt x="30737" y="16737"/>
                  </a:lnTo>
                  <a:lnTo>
                    <a:pt x="30551" y="17030"/>
                  </a:lnTo>
                  <a:lnTo>
                    <a:pt x="30356" y="17316"/>
                  </a:lnTo>
                  <a:lnTo>
                    <a:pt x="30150" y="17595"/>
                  </a:lnTo>
                  <a:lnTo>
                    <a:pt x="29935" y="17866"/>
                  </a:lnTo>
                  <a:lnTo>
                    <a:pt x="29716" y="18130"/>
                  </a:lnTo>
                  <a:lnTo>
                    <a:pt x="29488" y="18385"/>
                  </a:lnTo>
                  <a:lnTo>
                    <a:pt x="29252" y="18631"/>
                  </a:lnTo>
                  <a:lnTo>
                    <a:pt x="29007" y="18870"/>
                  </a:lnTo>
                  <a:lnTo>
                    <a:pt x="28754" y="19099"/>
                  </a:lnTo>
                  <a:lnTo>
                    <a:pt x="28493" y="19321"/>
                  </a:lnTo>
                  <a:lnTo>
                    <a:pt x="28223" y="19534"/>
                  </a:lnTo>
                  <a:lnTo>
                    <a:pt x="27945" y="19739"/>
                  </a:lnTo>
                  <a:lnTo>
                    <a:pt x="27659" y="19935"/>
                  </a:lnTo>
                  <a:lnTo>
                    <a:pt x="27364" y="20123"/>
                  </a:lnTo>
                  <a:lnTo>
                    <a:pt x="27062" y="20296"/>
                  </a:lnTo>
                  <a:lnTo>
                    <a:pt x="26755" y="20461"/>
                  </a:lnTo>
                  <a:lnTo>
                    <a:pt x="26443" y="20615"/>
                  </a:lnTo>
                  <a:lnTo>
                    <a:pt x="26126" y="20761"/>
                  </a:lnTo>
                  <a:lnTo>
                    <a:pt x="25803" y="20897"/>
                  </a:lnTo>
                  <a:lnTo>
                    <a:pt x="25475" y="21023"/>
                  </a:lnTo>
                  <a:lnTo>
                    <a:pt x="25142" y="21140"/>
                  </a:lnTo>
                  <a:lnTo>
                    <a:pt x="24803" y="21248"/>
                  </a:lnTo>
                  <a:lnTo>
                    <a:pt x="24460" y="21346"/>
                  </a:lnTo>
                  <a:lnTo>
                    <a:pt x="24111" y="21434"/>
                  </a:lnTo>
                  <a:lnTo>
                    <a:pt x="34107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177036" y="5723995"/>
              <a:ext cx="16738" cy="10914"/>
            </a:xfrm>
            <a:custGeom>
              <a:avLst/>
              <a:pathLst>
                <a:path w="16738" h="10914">
                  <a:moveTo>
                    <a:pt x="16738" y="5325"/>
                  </a:moveTo>
                  <a:lnTo>
                    <a:pt x="16720" y="4799"/>
                  </a:lnTo>
                  <a:lnTo>
                    <a:pt x="16667" y="4300"/>
                  </a:lnTo>
                  <a:lnTo>
                    <a:pt x="16578" y="3829"/>
                  </a:lnTo>
                  <a:lnTo>
                    <a:pt x="16453" y="3386"/>
                  </a:lnTo>
                  <a:lnTo>
                    <a:pt x="16292" y="2971"/>
                  </a:lnTo>
                  <a:lnTo>
                    <a:pt x="16096" y="2583"/>
                  </a:lnTo>
                  <a:lnTo>
                    <a:pt x="15864" y="2224"/>
                  </a:lnTo>
                  <a:lnTo>
                    <a:pt x="15596" y="1892"/>
                  </a:lnTo>
                  <a:lnTo>
                    <a:pt x="15293" y="1588"/>
                  </a:lnTo>
                  <a:lnTo>
                    <a:pt x="14954" y="1311"/>
                  </a:lnTo>
                  <a:lnTo>
                    <a:pt x="14587" y="1062"/>
                  </a:lnTo>
                  <a:lnTo>
                    <a:pt x="14190" y="839"/>
                  </a:lnTo>
                  <a:lnTo>
                    <a:pt x="13762" y="642"/>
                  </a:lnTo>
                  <a:lnTo>
                    <a:pt x="13304" y="472"/>
                  </a:lnTo>
                  <a:lnTo>
                    <a:pt x="12816" y="327"/>
                  </a:lnTo>
                  <a:lnTo>
                    <a:pt x="12297" y="209"/>
                  </a:lnTo>
                  <a:lnTo>
                    <a:pt x="11748" y="118"/>
                  </a:lnTo>
                  <a:lnTo>
                    <a:pt x="11168" y="52"/>
                  </a:lnTo>
                  <a:lnTo>
                    <a:pt x="10557" y="13"/>
                  </a:lnTo>
                  <a:lnTo>
                    <a:pt x="9917" y="0"/>
                  </a:lnTo>
                  <a:lnTo>
                    <a:pt x="0" y="0"/>
                  </a:lnTo>
                  <a:lnTo>
                    <a:pt x="0" y="10914"/>
                  </a:lnTo>
                  <a:lnTo>
                    <a:pt x="10127" y="10914"/>
                  </a:lnTo>
                  <a:lnTo>
                    <a:pt x="10468" y="10910"/>
                  </a:lnTo>
                  <a:lnTo>
                    <a:pt x="10799" y="10898"/>
                  </a:lnTo>
                  <a:lnTo>
                    <a:pt x="11121" y="10878"/>
                  </a:lnTo>
                  <a:lnTo>
                    <a:pt x="11432" y="10851"/>
                  </a:lnTo>
                  <a:lnTo>
                    <a:pt x="11734" y="10815"/>
                  </a:lnTo>
                  <a:lnTo>
                    <a:pt x="12025" y="10772"/>
                  </a:lnTo>
                  <a:lnTo>
                    <a:pt x="12307" y="10721"/>
                  </a:lnTo>
                  <a:lnTo>
                    <a:pt x="12578" y="10662"/>
                  </a:lnTo>
                  <a:lnTo>
                    <a:pt x="12840" y="10595"/>
                  </a:lnTo>
                  <a:lnTo>
                    <a:pt x="13091" y="10520"/>
                  </a:lnTo>
                  <a:lnTo>
                    <a:pt x="13339" y="10433"/>
                  </a:lnTo>
                  <a:lnTo>
                    <a:pt x="13576" y="10340"/>
                  </a:lnTo>
                  <a:lnTo>
                    <a:pt x="13804" y="10240"/>
                  </a:lnTo>
                  <a:lnTo>
                    <a:pt x="14023" y="10134"/>
                  </a:lnTo>
                  <a:lnTo>
                    <a:pt x="14233" y="10022"/>
                  </a:lnTo>
                  <a:lnTo>
                    <a:pt x="14433" y="9903"/>
                  </a:lnTo>
                  <a:lnTo>
                    <a:pt x="14623" y="9778"/>
                  </a:lnTo>
                  <a:lnTo>
                    <a:pt x="14804" y="9647"/>
                  </a:lnTo>
                  <a:lnTo>
                    <a:pt x="14976" y="9510"/>
                  </a:lnTo>
                  <a:lnTo>
                    <a:pt x="15138" y="9366"/>
                  </a:lnTo>
                  <a:lnTo>
                    <a:pt x="15296" y="9211"/>
                  </a:lnTo>
                  <a:lnTo>
                    <a:pt x="15446" y="9051"/>
                  </a:lnTo>
                  <a:lnTo>
                    <a:pt x="15588" y="8886"/>
                  </a:lnTo>
                  <a:lnTo>
                    <a:pt x="15721" y="8715"/>
                  </a:lnTo>
                  <a:lnTo>
                    <a:pt x="15846" y="8539"/>
                  </a:lnTo>
                  <a:lnTo>
                    <a:pt x="15963" y="8358"/>
                  </a:lnTo>
                  <a:lnTo>
                    <a:pt x="16071" y="8172"/>
                  </a:lnTo>
                  <a:lnTo>
                    <a:pt x="16170" y="7981"/>
                  </a:lnTo>
                  <a:lnTo>
                    <a:pt x="16262" y="7784"/>
                  </a:lnTo>
                  <a:lnTo>
                    <a:pt x="16345" y="7582"/>
                  </a:lnTo>
                  <a:lnTo>
                    <a:pt x="16419" y="7375"/>
                  </a:lnTo>
                  <a:lnTo>
                    <a:pt x="16486" y="7164"/>
                  </a:lnTo>
                  <a:lnTo>
                    <a:pt x="16545" y="6949"/>
                  </a:lnTo>
                  <a:lnTo>
                    <a:pt x="16597" y="6730"/>
                  </a:lnTo>
                  <a:lnTo>
                    <a:pt x="16640" y="6506"/>
                  </a:lnTo>
                  <a:lnTo>
                    <a:pt x="16675" y="6278"/>
                  </a:lnTo>
                  <a:lnTo>
                    <a:pt x="16703" y="6046"/>
                  </a:lnTo>
                  <a:lnTo>
                    <a:pt x="16722" y="5810"/>
                  </a:lnTo>
                  <a:lnTo>
                    <a:pt x="16734" y="557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208100" y="5717987"/>
              <a:ext cx="27574" cy="36966"/>
            </a:xfrm>
            <a:custGeom>
              <a:avLst/>
              <a:pathLst>
                <a:path w="27574" h="36966">
                  <a:moveTo>
                    <a:pt x="0" y="36966"/>
                  </a:moveTo>
                  <a:lnTo>
                    <a:pt x="0" y="0"/>
                  </a:lnTo>
                  <a:lnTo>
                    <a:pt x="7739" y="0"/>
                  </a:lnTo>
                  <a:lnTo>
                    <a:pt x="7739" y="30984"/>
                  </a:lnTo>
                  <a:lnTo>
                    <a:pt x="27574" y="30984"/>
                  </a:lnTo>
                  <a:lnTo>
                    <a:pt x="27574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238665" y="5717987"/>
              <a:ext cx="36048" cy="36966"/>
            </a:xfrm>
            <a:custGeom>
              <a:avLst/>
              <a:pathLst>
                <a:path w="36048" h="36966">
                  <a:moveTo>
                    <a:pt x="28387" y="36966"/>
                  </a:moveTo>
                  <a:lnTo>
                    <a:pt x="25108" y="27521"/>
                  </a:lnTo>
                  <a:lnTo>
                    <a:pt x="11019" y="27521"/>
                  </a:lnTo>
                  <a:lnTo>
                    <a:pt x="7739" y="36966"/>
                  </a:lnTo>
                  <a:lnTo>
                    <a:pt x="0" y="36966"/>
                  </a:lnTo>
                  <a:lnTo>
                    <a:pt x="13485" y="0"/>
                  </a:lnTo>
                  <a:lnTo>
                    <a:pt x="22615" y="0"/>
                  </a:lnTo>
                  <a:lnTo>
                    <a:pt x="36048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251416" y="5724822"/>
              <a:ext cx="10625" cy="14862"/>
            </a:xfrm>
            <a:custGeom>
              <a:avLst/>
              <a:pathLst>
                <a:path w="10625" h="14862">
                  <a:moveTo>
                    <a:pt x="6978" y="4237"/>
                  </a:moveTo>
                  <a:lnTo>
                    <a:pt x="6915" y="4053"/>
                  </a:lnTo>
                  <a:lnTo>
                    <a:pt x="6852" y="3869"/>
                  </a:lnTo>
                  <a:lnTo>
                    <a:pt x="6789" y="3686"/>
                  </a:lnTo>
                  <a:lnTo>
                    <a:pt x="6726" y="3502"/>
                  </a:lnTo>
                  <a:lnTo>
                    <a:pt x="6663" y="3318"/>
                  </a:lnTo>
                  <a:lnTo>
                    <a:pt x="6601" y="3135"/>
                  </a:lnTo>
                  <a:lnTo>
                    <a:pt x="6538" y="2951"/>
                  </a:lnTo>
                  <a:lnTo>
                    <a:pt x="6475" y="2767"/>
                  </a:lnTo>
                  <a:lnTo>
                    <a:pt x="6412" y="2584"/>
                  </a:lnTo>
                  <a:lnTo>
                    <a:pt x="6349" y="2400"/>
                  </a:lnTo>
                  <a:lnTo>
                    <a:pt x="6291" y="2213"/>
                  </a:lnTo>
                  <a:lnTo>
                    <a:pt x="6235" y="2030"/>
                  </a:lnTo>
                  <a:lnTo>
                    <a:pt x="6180" y="1850"/>
                  </a:lnTo>
                  <a:lnTo>
                    <a:pt x="6126" y="1674"/>
                  </a:lnTo>
                  <a:lnTo>
                    <a:pt x="6073" y="1502"/>
                  </a:lnTo>
                  <a:lnTo>
                    <a:pt x="6021" y="1333"/>
                  </a:lnTo>
                  <a:lnTo>
                    <a:pt x="5970" y="1168"/>
                  </a:lnTo>
                  <a:lnTo>
                    <a:pt x="5920" y="1006"/>
                  </a:lnTo>
                  <a:lnTo>
                    <a:pt x="5872" y="849"/>
                  </a:lnTo>
                  <a:lnTo>
                    <a:pt x="5824" y="695"/>
                  </a:lnTo>
                  <a:lnTo>
                    <a:pt x="5782" y="540"/>
                  </a:lnTo>
                  <a:lnTo>
                    <a:pt x="5742" y="391"/>
                  </a:lnTo>
                  <a:lnTo>
                    <a:pt x="5703" y="248"/>
                  </a:lnTo>
                  <a:lnTo>
                    <a:pt x="5664" y="111"/>
                  </a:lnTo>
                  <a:lnTo>
                    <a:pt x="4984" y="0"/>
                  </a:lnTo>
                  <a:lnTo>
                    <a:pt x="4947" y="128"/>
                  </a:lnTo>
                  <a:lnTo>
                    <a:pt x="4907" y="262"/>
                  </a:lnTo>
                  <a:lnTo>
                    <a:pt x="4865" y="401"/>
                  </a:lnTo>
                  <a:lnTo>
                    <a:pt x="4821" y="545"/>
                  </a:lnTo>
                  <a:lnTo>
                    <a:pt x="4774" y="695"/>
                  </a:lnTo>
                  <a:lnTo>
                    <a:pt x="4731" y="849"/>
                  </a:lnTo>
                  <a:lnTo>
                    <a:pt x="4686" y="1006"/>
                  </a:lnTo>
                  <a:lnTo>
                    <a:pt x="4639" y="1168"/>
                  </a:lnTo>
                  <a:lnTo>
                    <a:pt x="4590" y="1333"/>
                  </a:lnTo>
                  <a:lnTo>
                    <a:pt x="4538" y="1502"/>
                  </a:lnTo>
                  <a:lnTo>
                    <a:pt x="4485" y="1674"/>
                  </a:lnTo>
                  <a:lnTo>
                    <a:pt x="4429" y="1850"/>
                  </a:lnTo>
                  <a:lnTo>
                    <a:pt x="4371" y="2030"/>
                  </a:lnTo>
                  <a:lnTo>
                    <a:pt x="4312" y="2213"/>
                  </a:lnTo>
                  <a:lnTo>
                    <a:pt x="4250" y="2400"/>
                  </a:lnTo>
                  <a:lnTo>
                    <a:pt x="4192" y="2584"/>
                  </a:lnTo>
                  <a:lnTo>
                    <a:pt x="4133" y="2767"/>
                  </a:lnTo>
                  <a:lnTo>
                    <a:pt x="4074" y="2951"/>
                  </a:lnTo>
                  <a:lnTo>
                    <a:pt x="4015" y="3135"/>
                  </a:lnTo>
                  <a:lnTo>
                    <a:pt x="3955" y="3318"/>
                  </a:lnTo>
                  <a:lnTo>
                    <a:pt x="3894" y="3502"/>
                  </a:lnTo>
                  <a:lnTo>
                    <a:pt x="3833" y="3686"/>
                  </a:lnTo>
                  <a:lnTo>
                    <a:pt x="3771" y="3869"/>
                  </a:lnTo>
                  <a:lnTo>
                    <a:pt x="3709" y="4053"/>
                  </a:lnTo>
                  <a:lnTo>
                    <a:pt x="3646" y="4237"/>
                  </a:lnTo>
                  <a:lnTo>
                    <a:pt x="0" y="14862"/>
                  </a:lnTo>
                  <a:lnTo>
                    <a:pt x="10625" y="1486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279725" y="5717987"/>
              <a:ext cx="31588" cy="36966"/>
            </a:xfrm>
            <a:custGeom>
              <a:avLst/>
              <a:pathLst>
                <a:path w="31588" h="36966">
                  <a:moveTo>
                    <a:pt x="22510" y="36966"/>
                  </a:moveTo>
                  <a:lnTo>
                    <a:pt x="6401" y="8500"/>
                  </a:lnTo>
                  <a:lnTo>
                    <a:pt x="6427" y="8731"/>
                  </a:lnTo>
                  <a:lnTo>
                    <a:pt x="6453" y="8962"/>
                  </a:lnTo>
                  <a:lnTo>
                    <a:pt x="6477" y="9193"/>
                  </a:lnTo>
                  <a:lnTo>
                    <a:pt x="6502" y="9424"/>
                  </a:lnTo>
                  <a:lnTo>
                    <a:pt x="6526" y="9654"/>
                  </a:lnTo>
                  <a:lnTo>
                    <a:pt x="6549" y="9885"/>
                  </a:lnTo>
                  <a:lnTo>
                    <a:pt x="6572" y="10116"/>
                  </a:lnTo>
                  <a:lnTo>
                    <a:pt x="6594" y="10347"/>
                  </a:lnTo>
                  <a:lnTo>
                    <a:pt x="6616" y="10578"/>
                  </a:lnTo>
                  <a:lnTo>
                    <a:pt x="6637" y="10809"/>
                  </a:lnTo>
                  <a:lnTo>
                    <a:pt x="6658" y="11010"/>
                  </a:lnTo>
                  <a:lnTo>
                    <a:pt x="6677" y="11214"/>
                  </a:lnTo>
                  <a:lnTo>
                    <a:pt x="6696" y="11421"/>
                  </a:lnTo>
                  <a:lnTo>
                    <a:pt x="6713" y="11632"/>
                  </a:lnTo>
                  <a:lnTo>
                    <a:pt x="6729" y="11845"/>
                  </a:lnTo>
                  <a:lnTo>
                    <a:pt x="6744" y="12062"/>
                  </a:lnTo>
                  <a:lnTo>
                    <a:pt x="6758" y="12282"/>
                  </a:lnTo>
                  <a:lnTo>
                    <a:pt x="6772" y="12505"/>
                  </a:lnTo>
                  <a:lnTo>
                    <a:pt x="6784" y="12731"/>
                  </a:lnTo>
                  <a:lnTo>
                    <a:pt x="6795" y="12960"/>
                  </a:lnTo>
                  <a:lnTo>
                    <a:pt x="6810" y="13190"/>
                  </a:lnTo>
                  <a:lnTo>
                    <a:pt x="6823" y="13418"/>
                  </a:lnTo>
                  <a:lnTo>
                    <a:pt x="6835" y="13643"/>
                  </a:lnTo>
                  <a:lnTo>
                    <a:pt x="6845" y="13867"/>
                  </a:lnTo>
                  <a:lnTo>
                    <a:pt x="6854" y="14088"/>
                  </a:lnTo>
                  <a:lnTo>
                    <a:pt x="6861" y="14308"/>
                  </a:lnTo>
                  <a:lnTo>
                    <a:pt x="6866" y="14525"/>
                  </a:lnTo>
                  <a:lnTo>
                    <a:pt x="6870" y="14740"/>
                  </a:lnTo>
                  <a:lnTo>
                    <a:pt x="6873" y="14953"/>
                  </a:lnTo>
                  <a:lnTo>
                    <a:pt x="6873" y="15164"/>
                  </a:lnTo>
                  <a:lnTo>
                    <a:pt x="6873" y="36966"/>
                  </a:lnTo>
                  <a:lnTo>
                    <a:pt x="0" y="36966"/>
                  </a:lnTo>
                  <a:lnTo>
                    <a:pt x="0" y="0"/>
                  </a:lnTo>
                  <a:lnTo>
                    <a:pt x="8841" y="0"/>
                  </a:lnTo>
                  <a:lnTo>
                    <a:pt x="25186" y="28702"/>
                  </a:lnTo>
                  <a:lnTo>
                    <a:pt x="25160" y="28480"/>
                  </a:lnTo>
                  <a:lnTo>
                    <a:pt x="25135" y="28257"/>
                  </a:lnTo>
                  <a:lnTo>
                    <a:pt x="25110" y="28031"/>
                  </a:lnTo>
                  <a:lnTo>
                    <a:pt x="25086" y="27804"/>
                  </a:lnTo>
                  <a:lnTo>
                    <a:pt x="25062" y="27574"/>
                  </a:lnTo>
                  <a:lnTo>
                    <a:pt x="25038" y="27342"/>
                  </a:lnTo>
                  <a:lnTo>
                    <a:pt x="25015" y="27108"/>
                  </a:lnTo>
                  <a:lnTo>
                    <a:pt x="24993" y="26872"/>
                  </a:lnTo>
                  <a:lnTo>
                    <a:pt x="24971" y="26633"/>
                  </a:lnTo>
                  <a:lnTo>
                    <a:pt x="24950" y="26393"/>
                  </a:lnTo>
                  <a:lnTo>
                    <a:pt x="24929" y="26186"/>
                  </a:lnTo>
                  <a:lnTo>
                    <a:pt x="24909" y="25973"/>
                  </a:lnTo>
                  <a:lnTo>
                    <a:pt x="24890" y="25756"/>
                  </a:lnTo>
                  <a:lnTo>
                    <a:pt x="24870" y="25533"/>
                  </a:lnTo>
                  <a:lnTo>
                    <a:pt x="24852" y="25304"/>
                  </a:lnTo>
                  <a:lnTo>
                    <a:pt x="24834" y="25071"/>
                  </a:lnTo>
                  <a:lnTo>
                    <a:pt x="24816" y="24832"/>
                  </a:lnTo>
                  <a:lnTo>
                    <a:pt x="24799" y="24588"/>
                  </a:lnTo>
                  <a:lnTo>
                    <a:pt x="24782" y="24339"/>
                  </a:lnTo>
                  <a:lnTo>
                    <a:pt x="24766" y="24084"/>
                  </a:lnTo>
                  <a:lnTo>
                    <a:pt x="24756" y="23827"/>
                  </a:lnTo>
                  <a:lnTo>
                    <a:pt x="24748" y="23569"/>
                  </a:lnTo>
                  <a:lnTo>
                    <a:pt x="24740" y="23311"/>
                  </a:lnTo>
                  <a:lnTo>
                    <a:pt x="24733" y="23052"/>
                  </a:lnTo>
                  <a:lnTo>
                    <a:pt x="24727" y="22792"/>
                  </a:lnTo>
                  <a:lnTo>
                    <a:pt x="24722" y="22532"/>
                  </a:lnTo>
                  <a:lnTo>
                    <a:pt x="24719" y="22272"/>
                  </a:lnTo>
                  <a:lnTo>
                    <a:pt x="24716" y="22011"/>
                  </a:lnTo>
                  <a:lnTo>
                    <a:pt x="24715" y="21749"/>
                  </a:lnTo>
                  <a:lnTo>
                    <a:pt x="24714" y="21487"/>
                  </a:lnTo>
                  <a:lnTo>
                    <a:pt x="24714" y="0"/>
                  </a:lnTo>
                  <a:lnTo>
                    <a:pt x="31588" y="0"/>
                  </a:lnTo>
                  <a:lnTo>
                    <a:pt x="31588" y="369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318528" y="5717987"/>
              <a:ext cx="32952" cy="36966"/>
            </a:xfrm>
            <a:custGeom>
              <a:avLst/>
              <a:pathLst>
                <a:path w="32952" h="36966">
                  <a:moveTo>
                    <a:pt x="32952" y="18207"/>
                  </a:moveTo>
                  <a:lnTo>
                    <a:pt x="32938" y="19120"/>
                  </a:lnTo>
                  <a:lnTo>
                    <a:pt x="32897" y="20010"/>
                  </a:lnTo>
                  <a:lnTo>
                    <a:pt x="32827" y="20879"/>
                  </a:lnTo>
                  <a:lnTo>
                    <a:pt x="32730" y="21725"/>
                  </a:lnTo>
                  <a:lnTo>
                    <a:pt x="32605" y="22550"/>
                  </a:lnTo>
                  <a:lnTo>
                    <a:pt x="32452" y="23352"/>
                  </a:lnTo>
                  <a:lnTo>
                    <a:pt x="32271" y="24132"/>
                  </a:lnTo>
                  <a:lnTo>
                    <a:pt x="32062" y="24890"/>
                  </a:lnTo>
                  <a:lnTo>
                    <a:pt x="31826" y="25626"/>
                  </a:lnTo>
                  <a:lnTo>
                    <a:pt x="31562" y="26341"/>
                  </a:lnTo>
                  <a:lnTo>
                    <a:pt x="31273" y="27027"/>
                  </a:lnTo>
                  <a:lnTo>
                    <a:pt x="30965" y="27691"/>
                  </a:lnTo>
                  <a:lnTo>
                    <a:pt x="30635" y="28333"/>
                  </a:lnTo>
                  <a:lnTo>
                    <a:pt x="30286" y="28952"/>
                  </a:lnTo>
                  <a:lnTo>
                    <a:pt x="29915" y="29548"/>
                  </a:lnTo>
                  <a:lnTo>
                    <a:pt x="29525" y="30122"/>
                  </a:lnTo>
                  <a:lnTo>
                    <a:pt x="29114" y="30673"/>
                  </a:lnTo>
                  <a:lnTo>
                    <a:pt x="28682" y="31202"/>
                  </a:lnTo>
                  <a:lnTo>
                    <a:pt x="28230" y="31708"/>
                  </a:lnTo>
                  <a:lnTo>
                    <a:pt x="27757" y="32191"/>
                  </a:lnTo>
                  <a:lnTo>
                    <a:pt x="27266" y="32652"/>
                  </a:lnTo>
                  <a:lnTo>
                    <a:pt x="26756" y="33090"/>
                  </a:lnTo>
                  <a:lnTo>
                    <a:pt x="26229" y="33504"/>
                  </a:lnTo>
                  <a:lnTo>
                    <a:pt x="25684" y="33896"/>
                  </a:lnTo>
                  <a:lnTo>
                    <a:pt x="25121" y="34264"/>
                  </a:lnTo>
                  <a:lnTo>
                    <a:pt x="24540" y="34609"/>
                  </a:lnTo>
                  <a:lnTo>
                    <a:pt x="23941" y="34931"/>
                  </a:lnTo>
                  <a:lnTo>
                    <a:pt x="23325" y="35231"/>
                  </a:lnTo>
                  <a:lnTo>
                    <a:pt x="22690" y="35507"/>
                  </a:lnTo>
                  <a:lnTo>
                    <a:pt x="22038" y="35759"/>
                  </a:lnTo>
                  <a:lnTo>
                    <a:pt x="21377" y="35989"/>
                  </a:lnTo>
                  <a:lnTo>
                    <a:pt x="20705" y="36194"/>
                  </a:lnTo>
                  <a:lnTo>
                    <a:pt x="20023" y="36375"/>
                  </a:lnTo>
                  <a:lnTo>
                    <a:pt x="19330" y="36532"/>
                  </a:lnTo>
                  <a:lnTo>
                    <a:pt x="18627" y="36665"/>
                  </a:lnTo>
                  <a:lnTo>
                    <a:pt x="17914" y="36773"/>
                  </a:lnTo>
                  <a:lnTo>
                    <a:pt x="17189" y="36858"/>
                  </a:lnTo>
                  <a:lnTo>
                    <a:pt x="16455" y="36918"/>
                  </a:lnTo>
                  <a:lnTo>
                    <a:pt x="15710" y="36954"/>
                  </a:lnTo>
                  <a:lnTo>
                    <a:pt x="14954" y="36966"/>
                  </a:lnTo>
                  <a:lnTo>
                    <a:pt x="0" y="36966"/>
                  </a:lnTo>
                  <a:lnTo>
                    <a:pt x="0" y="0"/>
                  </a:lnTo>
                  <a:lnTo>
                    <a:pt x="13380" y="0"/>
                  </a:lnTo>
                  <a:lnTo>
                    <a:pt x="14233" y="10"/>
                  </a:lnTo>
                  <a:lnTo>
                    <a:pt x="15073" y="43"/>
                  </a:lnTo>
                  <a:lnTo>
                    <a:pt x="15898" y="96"/>
                  </a:lnTo>
                  <a:lnTo>
                    <a:pt x="16709" y="172"/>
                  </a:lnTo>
                  <a:lnTo>
                    <a:pt x="17506" y="268"/>
                  </a:lnTo>
                  <a:lnTo>
                    <a:pt x="18288" y="387"/>
                  </a:lnTo>
                  <a:lnTo>
                    <a:pt x="19057" y="527"/>
                  </a:lnTo>
                  <a:lnTo>
                    <a:pt x="19811" y="688"/>
                  </a:lnTo>
                  <a:lnTo>
                    <a:pt x="20551" y="871"/>
                  </a:lnTo>
                  <a:lnTo>
                    <a:pt x="21277" y="1075"/>
                  </a:lnTo>
                  <a:lnTo>
                    <a:pt x="21986" y="1302"/>
                  </a:lnTo>
                  <a:lnTo>
                    <a:pt x="22675" y="1552"/>
                  </a:lnTo>
                  <a:lnTo>
                    <a:pt x="23344" y="1824"/>
                  </a:lnTo>
                  <a:lnTo>
                    <a:pt x="23993" y="2120"/>
                  </a:lnTo>
                  <a:lnTo>
                    <a:pt x="24622" y="2439"/>
                  </a:lnTo>
                  <a:lnTo>
                    <a:pt x="25231" y="2782"/>
                  </a:lnTo>
                  <a:lnTo>
                    <a:pt x="25821" y="3147"/>
                  </a:lnTo>
                  <a:lnTo>
                    <a:pt x="26390" y="3535"/>
                  </a:lnTo>
                  <a:lnTo>
                    <a:pt x="26939" y="3946"/>
                  </a:lnTo>
                  <a:lnTo>
                    <a:pt x="27469" y="4381"/>
                  </a:lnTo>
                  <a:lnTo>
                    <a:pt x="27977" y="4839"/>
                  </a:lnTo>
                  <a:lnTo>
                    <a:pt x="28462" y="5321"/>
                  </a:lnTo>
                  <a:lnTo>
                    <a:pt x="28923" y="5828"/>
                  </a:lnTo>
                  <a:lnTo>
                    <a:pt x="29362" y="6358"/>
                  </a:lnTo>
                  <a:lnTo>
                    <a:pt x="29778" y="6913"/>
                  </a:lnTo>
                  <a:lnTo>
                    <a:pt x="30170" y="7492"/>
                  </a:lnTo>
                  <a:lnTo>
                    <a:pt x="30539" y="8094"/>
                  </a:lnTo>
                  <a:lnTo>
                    <a:pt x="30886" y="8721"/>
                  </a:lnTo>
                  <a:lnTo>
                    <a:pt x="31209" y="9373"/>
                  </a:lnTo>
                  <a:lnTo>
                    <a:pt x="31509" y="10048"/>
                  </a:lnTo>
                  <a:lnTo>
                    <a:pt x="31783" y="10748"/>
                  </a:lnTo>
                  <a:lnTo>
                    <a:pt x="32029" y="11474"/>
                  </a:lnTo>
                  <a:lnTo>
                    <a:pt x="32245" y="12226"/>
                  </a:lnTo>
                  <a:lnTo>
                    <a:pt x="32433" y="13003"/>
                  </a:lnTo>
                  <a:lnTo>
                    <a:pt x="32591" y="13806"/>
                  </a:lnTo>
                  <a:lnTo>
                    <a:pt x="32721" y="14635"/>
                  </a:lnTo>
                  <a:lnTo>
                    <a:pt x="32822" y="15490"/>
                  </a:lnTo>
                  <a:lnTo>
                    <a:pt x="32894" y="16370"/>
                  </a:lnTo>
                  <a:lnTo>
                    <a:pt x="32938" y="1727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326268" y="5723969"/>
              <a:ext cx="17420" cy="25003"/>
            </a:xfrm>
            <a:custGeom>
              <a:avLst/>
              <a:pathLst>
                <a:path w="17420" h="25003">
                  <a:moveTo>
                    <a:pt x="17420" y="12226"/>
                  </a:moveTo>
                  <a:lnTo>
                    <a:pt x="17411" y="11589"/>
                  </a:lnTo>
                  <a:lnTo>
                    <a:pt x="17385" y="10971"/>
                  </a:lnTo>
                  <a:lnTo>
                    <a:pt x="17340" y="10372"/>
                  </a:lnTo>
                  <a:lnTo>
                    <a:pt x="17278" y="9791"/>
                  </a:lnTo>
                  <a:lnTo>
                    <a:pt x="17197" y="9228"/>
                  </a:lnTo>
                  <a:lnTo>
                    <a:pt x="17099" y="8684"/>
                  </a:lnTo>
                  <a:lnTo>
                    <a:pt x="16983" y="8158"/>
                  </a:lnTo>
                  <a:lnTo>
                    <a:pt x="16849" y="7650"/>
                  </a:lnTo>
                  <a:lnTo>
                    <a:pt x="16698" y="7161"/>
                  </a:lnTo>
                  <a:lnTo>
                    <a:pt x="16528" y="6690"/>
                  </a:lnTo>
                  <a:lnTo>
                    <a:pt x="16348" y="6236"/>
                  </a:lnTo>
                  <a:lnTo>
                    <a:pt x="16154" y="5800"/>
                  </a:lnTo>
                  <a:lnTo>
                    <a:pt x="15945" y="5380"/>
                  </a:lnTo>
                  <a:lnTo>
                    <a:pt x="15722" y="4977"/>
                  </a:lnTo>
                  <a:lnTo>
                    <a:pt x="15485" y="4591"/>
                  </a:lnTo>
                  <a:lnTo>
                    <a:pt x="15234" y="4221"/>
                  </a:lnTo>
                  <a:lnTo>
                    <a:pt x="14969" y="3869"/>
                  </a:lnTo>
                  <a:lnTo>
                    <a:pt x="14690" y="3533"/>
                  </a:lnTo>
                  <a:lnTo>
                    <a:pt x="14396" y="3214"/>
                  </a:lnTo>
                  <a:lnTo>
                    <a:pt x="14088" y="2912"/>
                  </a:lnTo>
                  <a:lnTo>
                    <a:pt x="13767" y="2620"/>
                  </a:lnTo>
                  <a:lnTo>
                    <a:pt x="13433" y="2345"/>
                  </a:lnTo>
                  <a:lnTo>
                    <a:pt x="13087" y="2085"/>
                  </a:lnTo>
                  <a:lnTo>
                    <a:pt x="12728" y="1841"/>
                  </a:lnTo>
                  <a:lnTo>
                    <a:pt x="12357" y="1613"/>
                  </a:lnTo>
                  <a:lnTo>
                    <a:pt x="11973" y="1401"/>
                  </a:lnTo>
                  <a:lnTo>
                    <a:pt x="11576" y="1204"/>
                  </a:lnTo>
                  <a:lnTo>
                    <a:pt x="11167" y="1023"/>
                  </a:lnTo>
                  <a:lnTo>
                    <a:pt x="10745" y="857"/>
                  </a:lnTo>
                  <a:lnTo>
                    <a:pt x="10310" y="708"/>
                  </a:lnTo>
                  <a:lnTo>
                    <a:pt x="9870" y="573"/>
                  </a:lnTo>
                  <a:lnTo>
                    <a:pt x="9420" y="453"/>
                  </a:lnTo>
                  <a:lnTo>
                    <a:pt x="8961" y="347"/>
                  </a:lnTo>
                  <a:lnTo>
                    <a:pt x="8493" y="255"/>
                  </a:lnTo>
                  <a:lnTo>
                    <a:pt x="8015" y="177"/>
                  </a:lnTo>
                  <a:lnTo>
                    <a:pt x="7527" y="113"/>
                  </a:lnTo>
                  <a:lnTo>
                    <a:pt x="7030" y="63"/>
                  </a:lnTo>
                  <a:lnTo>
                    <a:pt x="6524" y="28"/>
                  </a:lnTo>
                  <a:lnTo>
                    <a:pt x="6008" y="7"/>
                  </a:lnTo>
                  <a:lnTo>
                    <a:pt x="5483" y="0"/>
                  </a:lnTo>
                  <a:lnTo>
                    <a:pt x="0" y="0"/>
                  </a:lnTo>
                  <a:lnTo>
                    <a:pt x="0" y="25003"/>
                  </a:lnTo>
                  <a:lnTo>
                    <a:pt x="6559" y="25003"/>
                  </a:lnTo>
                  <a:lnTo>
                    <a:pt x="7022" y="24994"/>
                  </a:lnTo>
                  <a:lnTo>
                    <a:pt x="7478" y="24970"/>
                  </a:lnTo>
                  <a:lnTo>
                    <a:pt x="7927" y="24929"/>
                  </a:lnTo>
                  <a:lnTo>
                    <a:pt x="8368" y="24872"/>
                  </a:lnTo>
                  <a:lnTo>
                    <a:pt x="8802" y="24799"/>
                  </a:lnTo>
                  <a:lnTo>
                    <a:pt x="9228" y="24710"/>
                  </a:lnTo>
                  <a:lnTo>
                    <a:pt x="9648" y="24604"/>
                  </a:lnTo>
                  <a:lnTo>
                    <a:pt x="10060" y="24482"/>
                  </a:lnTo>
                  <a:lnTo>
                    <a:pt x="10464" y="24344"/>
                  </a:lnTo>
                  <a:lnTo>
                    <a:pt x="10861" y="24189"/>
                  </a:lnTo>
                  <a:lnTo>
                    <a:pt x="11255" y="24019"/>
                  </a:lnTo>
                  <a:lnTo>
                    <a:pt x="11637" y="23832"/>
                  </a:lnTo>
                  <a:lnTo>
                    <a:pt x="12008" y="23630"/>
                  </a:lnTo>
                  <a:lnTo>
                    <a:pt x="12368" y="23413"/>
                  </a:lnTo>
                  <a:lnTo>
                    <a:pt x="12717" y="23179"/>
                  </a:lnTo>
                  <a:lnTo>
                    <a:pt x="13056" y="22930"/>
                  </a:lnTo>
                  <a:lnTo>
                    <a:pt x="13383" y="22665"/>
                  </a:lnTo>
                  <a:lnTo>
                    <a:pt x="13699" y="22384"/>
                  </a:lnTo>
                  <a:lnTo>
                    <a:pt x="14004" y="22088"/>
                  </a:lnTo>
                  <a:lnTo>
                    <a:pt x="14298" y="21776"/>
                  </a:lnTo>
                  <a:lnTo>
                    <a:pt x="14586" y="21443"/>
                  </a:lnTo>
                  <a:lnTo>
                    <a:pt x="14860" y="21094"/>
                  </a:lnTo>
                  <a:lnTo>
                    <a:pt x="15121" y="20731"/>
                  </a:lnTo>
                  <a:lnTo>
                    <a:pt x="15369" y="20352"/>
                  </a:lnTo>
                  <a:lnTo>
                    <a:pt x="15603" y="19959"/>
                  </a:lnTo>
                  <a:lnTo>
                    <a:pt x="15825" y="19550"/>
                  </a:lnTo>
                  <a:lnTo>
                    <a:pt x="16034" y="19125"/>
                  </a:lnTo>
                  <a:lnTo>
                    <a:pt x="16229" y="18686"/>
                  </a:lnTo>
                  <a:lnTo>
                    <a:pt x="16412" y="18231"/>
                  </a:lnTo>
                  <a:lnTo>
                    <a:pt x="16581" y="17761"/>
                  </a:lnTo>
                  <a:lnTo>
                    <a:pt x="16740" y="17276"/>
                  </a:lnTo>
                  <a:lnTo>
                    <a:pt x="16883" y="16776"/>
                  </a:lnTo>
                  <a:lnTo>
                    <a:pt x="17009" y="16260"/>
                  </a:lnTo>
                  <a:lnTo>
                    <a:pt x="17118" y="15730"/>
                  </a:lnTo>
                  <a:lnTo>
                    <a:pt x="17210" y="15184"/>
                  </a:lnTo>
                  <a:lnTo>
                    <a:pt x="17286" y="14623"/>
                  </a:lnTo>
                  <a:lnTo>
                    <a:pt x="17345" y="14046"/>
                  </a:lnTo>
                  <a:lnTo>
                    <a:pt x="17387" y="13454"/>
                  </a:lnTo>
                  <a:lnTo>
                    <a:pt x="17412" y="1284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8715665" y="5650992"/>
              <a:ext cx="20803" cy="24584"/>
            </a:xfrm>
            <a:custGeom>
              <a:avLst/>
              <a:pathLst>
                <a:path w="20803" h="24584">
                  <a:moveTo>
                    <a:pt x="20803" y="17361"/>
                  </a:moveTo>
                  <a:lnTo>
                    <a:pt x="20797" y="17684"/>
                  </a:lnTo>
                  <a:lnTo>
                    <a:pt x="20779" y="18001"/>
                  </a:lnTo>
                  <a:lnTo>
                    <a:pt x="20750" y="18312"/>
                  </a:lnTo>
                  <a:lnTo>
                    <a:pt x="20708" y="18617"/>
                  </a:lnTo>
                  <a:lnTo>
                    <a:pt x="20655" y="18917"/>
                  </a:lnTo>
                  <a:lnTo>
                    <a:pt x="20589" y="19211"/>
                  </a:lnTo>
                  <a:lnTo>
                    <a:pt x="20512" y="19499"/>
                  </a:lnTo>
                  <a:lnTo>
                    <a:pt x="20423" y="19781"/>
                  </a:lnTo>
                  <a:lnTo>
                    <a:pt x="20322" y="20058"/>
                  </a:lnTo>
                  <a:lnTo>
                    <a:pt x="20210" y="20328"/>
                  </a:lnTo>
                  <a:lnTo>
                    <a:pt x="20084" y="20589"/>
                  </a:lnTo>
                  <a:lnTo>
                    <a:pt x="19946" y="20842"/>
                  </a:lnTo>
                  <a:lnTo>
                    <a:pt x="19794" y="21088"/>
                  </a:lnTo>
                  <a:lnTo>
                    <a:pt x="19629" y="21327"/>
                  </a:lnTo>
                  <a:lnTo>
                    <a:pt x="19451" y="21558"/>
                  </a:lnTo>
                  <a:lnTo>
                    <a:pt x="19260" y="21781"/>
                  </a:lnTo>
                  <a:lnTo>
                    <a:pt x="19055" y="21997"/>
                  </a:lnTo>
                  <a:lnTo>
                    <a:pt x="18837" y="22206"/>
                  </a:lnTo>
                  <a:lnTo>
                    <a:pt x="18606" y="22407"/>
                  </a:lnTo>
                  <a:lnTo>
                    <a:pt x="18362" y="22600"/>
                  </a:lnTo>
                  <a:lnTo>
                    <a:pt x="18107" y="22786"/>
                  </a:lnTo>
                  <a:lnTo>
                    <a:pt x="17838" y="22963"/>
                  </a:lnTo>
                  <a:lnTo>
                    <a:pt x="17555" y="23132"/>
                  </a:lnTo>
                  <a:lnTo>
                    <a:pt x="17257" y="23292"/>
                  </a:lnTo>
                  <a:lnTo>
                    <a:pt x="16946" y="23444"/>
                  </a:lnTo>
                  <a:lnTo>
                    <a:pt x="16620" y="23587"/>
                  </a:lnTo>
                  <a:lnTo>
                    <a:pt x="16280" y="23722"/>
                  </a:lnTo>
                  <a:lnTo>
                    <a:pt x="15926" y="23848"/>
                  </a:lnTo>
                  <a:lnTo>
                    <a:pt x="15557" y="23966"/>
                  </a:lnTo>
                  <a:lnTo>
                    <a:pt x="15174" y="24075"/>
                  </a:lnTo>
                  <a:lnTo>
                    <a:pt x="14780" y="24172"/>
                  </a:lnTo>
                  <a:lnTo>
                    <a:pt x="14371" y="24258"/>
                  </a:lnTo>
                  <a:lnTo>
                    <a:pt x="13947" y="24335"/>
                  </a:lnTo>
                  <a:lnTo>
                    <a:pt x="13508" y="24401"/>
                  </a:lnTo>
                  <a:lnTo>
                    <a:pt x="13055" y="24457"/>
                  </a:lnTo>
                  <a:lnTo>
                    <a:pt x="12586" y="24503"/>
                  </a:lnTo>
                  <a:lnTo>
                    <a:pt x="12103" y="24538"/>
                  </a:lnTo>
                  <a:lnTo>
                    <a:pt x="11604" y="24564"/>
                  </a:lnTo>
                  <a:lnTo>
                    <a:pt x="11091" y="24579"/>
                  </a:lnTo>
                  <a:lnTo>
                    <a:pt x="10562" y="24584"/>
                  </a:lnTo>
                  <a:lnTo>
                    <a:pt x="10093" y="24580"/>
                  </a:lnTo>
                  <a:lnTo>
                    <a:pt x="9635" y="24567"/>
                  </a:lnTo>
                  <a:lnTo>
                    <a:pt x="9189" y="24546"/>
                  </a:lnTo>
                  <a:lnTo>
                    <a:pt x="8753" y="24516"/>
                  </a:lnTo>
                  <a:lnTo>
                    <a:pt x="8329" y="24478"/>
                  </a:lnTo>
                  <a:lnTo>
                    <a:pt x="7915" y="24431"/>
                  </a:lnTo>
                  <a:lnTo>
                    <a:pt x="7513" y="24376"/>
                  </a:lnTo>
                  <a:lnTo>
                    <a:pt x="7123" y="24313"/>
                  </a:lnTo>
                  <a:lnTo>
                    <a:pt x="6743" y="24241"/>
                  </a:lnTo>
                  <a:lnTo>
                    <a:pt x="6375" y="24160"/>
                  </a:lnTo>
                  <a:lnTo>
                    <a:pt x="6017" y="24071"/>
                  </a:lnTo>
                  <a:lnTo>
                    <a:pt x="5669" y="23974"/>
                  </a:lnTo>
                  <a:lnTo>
                    <a:pt x="5332" y="23869"/>
                  </a:lnTo>
                  <a:lnTo>
                    <a:pt x="5005" y="23756"/>
                  </a:lnTo>
                  <a:lnTo>
                    <a:pt x="4688" y="23635"/>
                  </a:lnTo>
                  <a:lnTo>
                    <a:pt x="4381" y="23505"/>
                  </a:lnTo>
                  <a:lnTo>
                    <a:pt x="4084" y="23367"/>
                  </a:lnTo>
                  <a:lnTo>
                    <a:pt x="3797" y="23222"/>
                  </a:lnTo>
                  <a:lnTo>
                    <a:pt x="3521" y="23068"/>
                  </a:lnTo>
                  <a:lnTo>
                    <a:pt x="3255" y="22905"/>
                  </a:lnTo>
                  <a:lnTo>
                    <a:pt x="3002" y="22735"/>
                  </a:lnTo>
                  <a:lnTo>
                    <a:pt x="2758" y="22558"/>
                  </a:lnTo>
                  <a:lnTo>
                    <a:pt x="2524" y="22372"/>
                  </a:lnTo>
                  <a:lnTo>
                    <a:pt x="2300" y="22178"/>
                  </a:lnTo>
                  <a:lnTo>
                    <a:pt x="2085" y="21977"/>
                  </a:lnTo>
                  <a:lnTo>
                    <a:pt x="1879" y="21768"/>
                  </a:lnTo>
                  <a:lnTo>
                    <a:pt x="1683" y="21551"/>
                  </a:lnTo>
                  <a:lnTo>
                    <a:pt x="1497" y="21327"/>
                  </a:lnTo>
                  <a:lnTo>
                    <a:pt x="1320" y="21094"/>
                  </a:lnTo>
                  <a:lnTo>
                    <a:pt x="1152" y="20854"/>
                  </a:lnTo>
                  <a:lnTo>
                    <a:pt x="997" y="20603"/>
                  </a:lnTo>
                  <a:lnTo>
                    <a:pt x="851" y="20345"/>
                  </a:lnTo>
                  <a:lnTo>
                    <a:pt x="714" y="20079"/>
                  </a:lnTo>
                  <a:lnTo>
                    <a:pt x="585" y="19807"/>
                  </a:lnTo>
                  <a:lnTo>
                    <a:pt x="466" y="19527"/>
                  </a:lnTo>
                  <a:lnTo>
                    <a:pt x="355" y="19241"/>
                  </a:lnTo>
                  <a:lnTo>
                    <a:pt x="253" y="18947"/>
                  </a:lnTo>
                  <a:lnTo>
                    <a:pt x="160" y="18646"/>
                  </a:lnTo>
                  <a:lnTo>
                    <a:pt x="75" y="18338"/>
                  </a:lnTo>
                  <a:lnTo>
                    <a:pt x="0" y="18022"/>
                  </a:lnTo>
                  <a:lnTo>
                    <a:pt x="4832" y="17226"/>
                  </a:lnTo>
                  <a:lnTo>
                    <a:pt x="4874" y="17384"/>
                  </a:lnTo>
                  <a:lnTo>
                    <a:pt x="4920" y="17539"/>
                  </a:lnTo>
                  <a:lnTo>
                    <a:pt x="4970" y="17692"/>
                  </a:lnTo>
                  <a:lnTo>
                    <a:pt x="5024" y="17841"/>
                  </a:lnTo>
                  <a:lnTo>
                    <a:pt x="5082" y="17989"/>
                  </a:lnTo>
                  <a:lnTo>
                    <a:pt x="5143" y="18133"/>
                  </a:lnTo>
                  <a:lnTo>
                    <a:pt x="5208" y="18275"/>
                  </a:lnTo>
                  <a:lnTo>
                    <a:pt x="5277" y="18414"/>
                  </a:lnTo>
                  <a:lnTo>
                    <a:pt x="5349" y="18550"/>
                  </a:lnTo>
                  <a:lnTo>
                    <a:pt x="5425" y="18684"/>
                  </a:lnTo>
                  <a:lnTo>
                    <a:pt x="5506" y="18814"/>
                  </a:lnTo>
                  <a:lnTo>
                    <a:pt x="6360" y="19737"/>
                  </a:lnTo>
                  <a:lnTo>
                    <a:pt x="6493" y="19837"/>
                  </a:lnTo>
                  <a:lnTo>
                    <a:pt x="6635" y="19930"/>
                  </a:lnTo>
                  <a:lnTo>
                    <a:pt x="6784" y="20018"/>
                  </a:lnTo>
                  <a:lnTo>
                    <a:pt x="6939" y="20103"/>
                  </a:lnTo>
                  <a:lnTo>
                    <a:pt x="7101" y="20184"/>
                  </a:lnTo>
                  <a:lnTo>
                    <a:pt x="7269" y="20261"/>
                  </a:lnTo>
                  <a:lnTo>
                    <a:pt x="7443" y="20333"/>
                  </a:lnTo>
                  <a:lnTo>
                    <a:pt x="7624" y="20402"/>
                  </a:lnTo>
                  <a:lnTo>
                    <a:pt x="7812" y="20466"/>
                  </a:lnTo>
                  <a:lnTo>
                    <a:pt x="8005" y="20526"/>
                  </a:lnTo>
                  <a:lnTo>
                    <a:pt x="8206" y="20583"/>
                  </a:lnTo>
                  <a:lnTo>
                    <a:pt x="8417" y="20631"/>
                  </a:lnTo>
                  <a:lnTo>
                    <a:pt x="8636" y="20674"/>
                  </a:lnTo>
                  <a:lnTo>
                    <a:pt x="8864" y="20712"/>
                  </a:lnTo>
                  <a:lnTo>
                    <a:pt x="9101" y="20745"/>
                  </a:lnTo>
                  <a:lnTo>
                    <a:pt x="9346" y="20773"/>
                  </a:lnTo>
                  <a:lnTo>
                    <a:pt x="9599" y="20796"/>
                  </a:lnTo>
                  <a:lnTo>
                    <a:pt x="9861" y="20814"/>
                  </a:lnTo>
                  <a:lnTo>
                    <a:pt x="10132" y="20827"/>
                  </a:lnTo>
                  <a:lnTo>
                    <a:pt x="10411" y="20834"/>
                  </a:lnTo>
                  <a:lnTo>
                    <a:pt x="10698" y="20837"/>
                  </a:lnTo>
                  <a:lnTo>
                    <a:pt x="11195" y="20829"/>
                  </a:lnTo>
                  <a:lnTo>
                    <a:pt x="11667" y="20806"/>
                  </a:lnTo>
                  <a:lnTo>
                    <a:pt x="12116" y="20768"/>
                  </a:lnTo>
                  <a:lnTo>
                    <a:pt x="12540" y="20715"/>
                  </a:lnTo>
                  <a:lnTo>
                    <a:pt x="12940" y="20646"/>
                  </a:lnTo>
                  <a:lnTo>
                    <a:pt x="13317" y="20562"/>
                  </a:lnTo>
                  <a:lnTo>
                    <a:pt x="13669" y="20463"/>
                  </a:lnTo>
                  <a:lnTo>
                    <a:pt x="13997" y="20349"/>
                  </a:lnTo>
                  <a:lnTo>
                    <a:pt x="14301" y="20219"/>
                  </a:lnTo>
                  <a:lnTo>
                    <a:pt x="14581" y="20074"/>
                  </a:lnTo>
                  <a:lnTo>
                    <a:pt x="14838" y="19909"/>
                  </a:lnTo>
                  <a:lnTo>
                    <a:pt x="15069" y="19727"/>
                  </a:lnTo>
                  <a:lnTo>
                    <a:pt x="15272" y="19528"/>
                  </a:lnTo>
                  <a:lnTo>
                    <a:pt x="15449" y="19312"/>
                  </a:lnTo>
                  <a:lnTo>
                    <a:pt x="15598" y="19078"/>
                  </a:lnTo>
                  <a:lnTo>
                    <a:pt x="15720" y="18827"/>
                  </a:lnTo>
                  <a:lnTo>
                    <a:pt x="15815" y="18558"/>
                  </a:lnTo>
                  <a:lnTo>
                    <a:pt x="15883" y="18273"/>
                  </a:lnTo>
                  <a:lnTo>
                    <a:pt x="15923" y="17970"/>
                  </a:lnTo>
                  <a:lnTo>
                    <a:pt x="15937" y="17649"/>
                  </a:lnTo>
                  <a:lnTo>
                    <a:pt x="15932" y="17456"/>
                  </a:lnTo>
                  <a:lnTo>
                    <a:pt x="15915" y="17270"/>
                  </a:lnTo>
                  <a:lnTo>
                    <a:pt x="15888" y="17091"/>
                  </a:lnTo>
                  <a:lnTo>
                    <a:pt x="15850" y="16920"/>
                  </a:lnTo>
                  <a:lnTo>
                    <a:pt x="15801" y="16755"/>
                  </a:lnTo>
                  <a:lnTo>
                    <a:pt x="15742" y="16598"/>
                  </a:lnTo>
                  <a:lnTo>
                    <a:pt x="15671" y="16447"/>
                  </a:lnTo>
                  <a:lnTo>
                    <a:pt x="15590" y="16304"/>
                  </a:lnTo>
                  <a:lnTo>
                    <a:pt x="15498" y="16168"/>
                  </a:lnTo>
                  <a:lnTo>
                    <a:pt x="15037" y="15682"/>
                  </a:lnTo>
                  <a:lnTo>
                    <a:pt x="14903" y="15572"/>
                  </a:lnTo>
                  <a:lnTo>
                    <a:pt x="14763" y="15467"/>
                  </a:lnTo>
                  <a:lnTo>
                    <a:pt x="14615" y="15365"/>
                  </a:lnTo>
                  <a:lnTo>
                    <a:pt x="14460" y="15269"/>
                  </a:lnTo>
                  <a:lnTo>
                    <a:pt x="14299" y="15176"/>
                  </a:lnTo>
                  <a:lnTo>
                    <a:pt x="14129" y="15088"/>
                  </a:lnTo>
                  <a:lnTo>
                    <a:pt x="13953" y="15005"/>
                  </a:lnTo>
                  <a:lnTo>
                    <a:pt x="13771" y="14925"/>
                  </a:lnTo>
                  <a:lnTo>
                    <a:pt x="13583" y="14847"/>
                  </a:lnTo>
                  <a:lnTo>
                    <a:pt x="13390" y="14773"/>
                  </a:lnTo>
                  <a:lnTo>
                    <a:pt x="13191" y="14701"/>
                  </a:lnTo>
                  <a:lnTo>
                    <a:pt x="12987" y="14632"/>
                  </a:lnTo>
                  <a:lnTo>
                    <a:pt x="12777" y="14565"/>
                  </a:lnTo>
                  <a:lnTo>
                    <a:pt x="12562" y="14501"/>
                  </a:lnTo>
                  <a:lnTo>
                    <a:pt x="12342" y="14440"/>
                  </a:lnTo>
                  <a:lnTo>
                    <a:pt x="12116" y="14382"/>
                  </a:lnTo>
                  <a:lnTo>
                    <a:pt x="11885" y="14326"/>
                  </a:lnTo>
                  <a:lnTo>
                    <a:pt x="11650" y="14272"/>
                  </a:lnTo>
                  <a:lnTo>
                    <a:pt x="11413" y="14219"/>
                  </a:lnTo>
                  <a:lnTo>
                    <a:pt x="11174" y="14165"/>
                  </a:lnTo>
                  <a:lnTo>
                    <a:pt x="10933" y="14112"/>
                  </a:lnTo>
                  <a:lnTo>
                    <a:pt x="10690" y="14059"/>
                  </a:lnTo>
                  <a:lnTo>
                    <a:pt x="10444" y="14007"/>
                  </a:lnTo>
                  <a:lnTo>
                    <a:pt x="10197" y="13955"/>
                  </a:lnTo>
                  <a:lnTo>
                    <a:pt x="9948" y="13903"/>
                  </a:lnTo>
                  <a:lnTo>
                    <a:pt x="9697" y="13852"/>
                  </a:lnTo>
                  <a:lnTo>
                    <a:pt x="9443" y="13801"/>
                  </a:lnTo>
                  <a:lnTo>
                    <a:pt x="9240" y="13753"/>
                  </a:lnTo>
                  <a:lnTo>
                    <a:pt x="9036" y="13705"/>
                  </a:lnTo>
                  <a:lnTo>
                    <a:pt x="8833" y="13657"/>
                  </a:lnTo>
                  <a:lnTo>
                    <a:pt x="8630" y="13608"/>
                  </a:lnTo>
                  <a:lnTo>
                    <a:pt x="8426" y="13559"/>
                  </a:lnTo>
                  <a:lnTo>
                    <a:pt x="8223" y="13510"/>
                  </a:lnTo>
                  <a:lnTo>
                    <a:pt x="8019" y="13460"/>
                  </a:lnTo>
                  <a:lnTo>
                    <a:pt x="7816" y="13410"/>
                  </a:lnTo>
                  <a:lnTo>
                    <a:pt x="7612" y="13360"/>
                  </a:lnTo>
                  <a:lnTo>
                    <a:pt x="7409" y="13309"/>
                  </a:lnTo>
                  <a:lnTo>
                    <a:pt x="7206" y="13257"/>
                  </a:lnTo>
                  <a:lnTo>
                    <a:pt x="7005" y="13203"/>
                  </a:lnTo>
                  <a:lnTo>
                    <a:pt x="6806" y="13147"/>
                  </a:lnTo>
                  <a:lnTo>
                    <a:pt x="6608" y="13089"/>
                  </a:lnTo>
                  <a:lnTo>
                    <a:pt x="6413" y="13029"/>
                  </a:lnTo>
                  <a:lnTo>
                    <a:pt x="6219" y="12967"/>
                  </a:lnTo>
                  <a:lnTo>
                    <a:pt x="6026" y="12903"/>
                  </a:lnTo>
                  <a:lnTo>
                    <a:pt x="5835" y="12837"/>
                  </a:lnTo>
                  <a:lnTo>
                    <a:pt x="5646" y="12769"/>
                  </a:lnTo>
                  <a:lnTo>
                    <a:pt x="5459" y="12699"/>
                  </a:lnTo>
                  <a:lnTo>
                    <a:pt x="5277" y="12626"/>
                  </a:lnTo>
                  <a:lnTo>
                    <a:pt x="5097" y="12551"/>
                  </a:lnTo>
                  <a:lnTo>
                    <a:pt x="4920" y="12473"/>
                  </a:lnTo>
                  <a:lnTo>
                    <a:pt x="4745" y="12392"/>
                  </a:lnTo>
                  <a:lnTo>
                    <a:pt x="4573" y="12309"/>
                  </a:lnTo>
                  <a:lnTo>
                    <a:pt x="4403" y="12223"/>
                  </a:lnTo>
                  <a:lnTo>
                    <a:pt x="4235" y="12134"/>
                  </a:lnTo>
                  <a:lnTo>
                    <a:pt x="4070" y="12042"/>
                  </a:lnTo>
                  <a:lnTo>
                    <a:pt x="3907" y="11948"/>
                  </a:lnTo>
                  <a:lnTo>
                    <a:pt x="3747" y="11851"/>
                  </a:lnTo>
                  <a:lnTo>
                    <a:pt x="3589" y="11750"/>
                  </a:lnTo>
                  <a:lnTo>
                    <a:pt x="3436" y="11645"/>
                  </a:lnTo>
                  <a:lnTo>
                    <a:pt x="3287" y="11536"/>
                  </a:lnTo>
                  <a:lnTo>
                    <a:pt x="3142" y="11422"/>
                  </a:lnTo>
                  <a:lnTo>
                    <a:pt x="3001" y="11304"/>
                  </a:lnTo>
                  <a:lnTo>
                    <a:pt x="2864" y="11182"/>
                  </a:lnTo>
                  <a:lnTo>
                    <a:pt x="2731" y="11055"/>
                  </a:lnTo>
                  <a:lnTo>
                    <a:pt x="2602" y="10923"/>
                  </a:lnTo>
                  <a:lnTo>
                    <a:pt x="2477" y="10787"/>
                  </a:lnTo>
                  <a:lnTo>
                    <a:pt x="2356" y="10647"/>
                  </a:lnTo>
                  <a:lnTo>
                    <a:pt x="2243" y="10499"/>
                  </a:lnTo>
                  <a:lnTo>
                    <a:pt x="2135" y="10346"/>
                  </a:lnTo>
                  <a:lnTo>
                    <a:pt x="2032" y="10188"/>
                  </a:lnTo>
                  <a:lnTo>
                    <a:pt x="1933" y="10026"/>
                  </a:lnTo>
                  <a:lnTo>
                    <a:pt x="1839" y="9859"/>
                  </a:lnTo>
                  <a:lnTo>
                    <a:pt x="1750" y="9687"/>
                  </a:lnTo>
                  <a:lnTo>
                    <a:pt x="1665" y="9510"/>
                  </a:lnTo>
                  <a:lnTo>
                    <a:pt x="1586" y="9329"/>
                  </a:lnTo>
                  <a:lnTo>
                    <a:pt x="1511" y="9143"/>
                  </a:lnTo>
                  <a:lnTo>
                    <a:pt x="1441" y="8952"/>
                  </a:lnTo>
                  <a:lnTo>
                    <a:pt x="1379" y="8755"/>
                  </a:lnTo>
                  <a:lnTo>
                    <a:pt x="1325" y="8552"/>
                  </a:lnTo>
                  <a:lnTo>
                    <a:pt x="1276" y="8341"/>
                  </a:lnTo>
                  <a:lnTo>
                    <a:pt x="1234" y="8124"/>
                  </a:lnTo>
                  <a:lnTo>
                    <a:pt x="1199" y="7900"/>
                  </a:lnTo>
                  <a:lnTo>
                    <a:pt x="1170" y="7670"/>
                  </a:lnTo>
                  <a:lnTo>
                    <a:pt x="1148" y="7432"/>
                  </a:lnTo>
                  <a:lnTo>
                    <a:pt x="1131" y="7188"/>
                  </a:lnTo>
                  <a:lnTo>
                    <a:pt x="1122" y="6937"/>
                  </a:lnTo>
                  <a:lnTo>
                    <a:pt x="1119" y="6680"/>
                  </a:lnTo>
                  <a:lnTo>
                    <a:pt x="1126" y="6329"/>
                  </a:lnTo>
                  <a:lnTo>
                    <a:pt x="1147" y="5988"/>
                  </a:lnTo>
                  <a:lnTo>
                    <a:pt x="1183" y="5657"/>
                  </a:lnTo>
                  <a:lnTo>
                    <a:pt x="1232" y="5337"/>
                  </a:lnTo>
                  <a:lnTo>
                    <a:pt x="1297" y="5027"/>
                  </a:lnTo>
                  <a:lnTo>
                    <a:pt x="1375" y="4727"/>
                  </a:lnTo>
                  <a:lnTo>
                    <a:pt x="1467" y="4437"/>
                  </a:lnTo>
                  <a:lnTo>
                    <a:pt x="1574" y="4157"/>
                  </a:lnTo>
                  <a:lnTo>
                    <a:pt x="1695" y="3887"/>
                  </a:lnTo>
                  <a:lnTo>
                    <a:pt x="1831" y="3628"/>
                  </a:lnTo>
                  <a:lnTo>
                    <a:pt x="1978" y="3378"/>
                  </a:lnTo>
                  <a:lnTo>
                    <a:pt x="2137" y="3138"/>
                  </a:lnTo>
                  <a:lnTo>
                    <a:pt x="2307" y="2908"/>
                  </a:lnTo>
                  <a:lnTo>
                    <a:pt x="2487" y="2687"/>
                  </a:lnTo>
                  <a:lnTo>
                    <a:pt x="2678" y="2475"/>
                  </a:lnTo>
                  <a:lnTo>
                    <a:pt x="2880" y="2273"/>
                  </a:lnTo>
                  <a:lnTo>
                    <a:pt x="3093" y="2080"/>
                  </a:lnTo>
                  <a:lnTo>
                    <a:pt x="3317" y="1897"/>
                  </a:lnTo>
                  <a:lnTo>
                    <a:pt x="3552" y="1723"/>
                  </a:lnTo>
                  <a:lnTo>
                    <a:pt x="3797" y="1559"/>
                  </a:lnTo>
                  <a:lnTo>
                    <a:pt x="4056" y="1401"/>
                  </a:lnTo>
                  <a:lnTo>
                    <a:pt x="4325" y="1251"/>
                  </a:lnTo>
                  <a:lnTo>
                    <a:pt x="4603" y="1111"/>
                  </a:lnTo>
                  <a:lnTo>
                    <a:pt x="4891" y="979"/>
                  </a:lnTo>
                  <a:lnTo>
                    <a:pt x="5188" y="856"/>
                  </a:lnTo>
                  <a:lnTo>
                    <a:pt x="5494" y="741"/>
                  </a:lnTo>
                  <a:lnTo>
                    <a:pt x="5810" y="636"/>
                  </a:lnTo>
                  <a:lnTo>
                    <a:pt x="6136" y="539"/>
                  </a:lnTo>
                  <a:lnTo>
                    <a:pt x="6471" y="452"/>
                  </a:lnTo>
                  <a:lnTo>
                    <a:pt x="6815" y="373"/>
                  </a:lnTo>
                  <a:lnTo>
                    <a:pt x="7168" y="302"/>
                  </a:lnTo>
                  <a:lnTo>
                    <a:pt x="7527" y="238"/>
                  </a:lnTo>
                  <a:lnTo>
                    <a:pt x="7892" y="182"/>
                  </a:lnTo>
                  <a:lnTo>
                    <a:pt x="8264" y="134"/>
                  </a:lnTo>
                  <a:lnTo>
                    <a:pt x="8642" y="93"/>
                  </a:lnTo>
                  <a:lnTo>
                    <a:pt x="9027" y="59"/>
                  </a:lnTo>
                  <a:lnTo>
                    <a:pt x="9418" y="33"/>
                  </a:lnTo>
                  <a:lnTo>
                    <a:pt x="9816" y="14"/>
                  </a:lnTo>
                  <a:lnTo>
                    <a:pt x="10220" y="3"/>
                  </a:lnTo>
                  <a:lnTo>
                    <a:pt x="10630" y="0"/>
                  </a:lnTo>
                  <a:lnTo>
                    <a:pt x="11091" y="3"/>
                  </a:lnTo>
                  <a:lnTo>
                    <a:pt x="11539" y="14"/>
                  </a:lnTo>
                  <a:lnTo>
                    <a:pt x="11973" y="33"/>
                  </a:lnTo>
                  <a:lnTo>
                    <a:pt x="12393" y="59"/>
                  </a:lnTo>
                  <a:lnTo>
                    <a:pt x="12800" y="93"/>
                  </a:lnTo>
                  <a:lnTo>
                    <a:pt x="13194" y="134"/>
                  </a:lnTo>
                  <a:lnTo>
                    <a:pt x="13574" y="182"/>
                  </a:lnTo>
                  <a:lnTo>
                    <a:pt x="13940" y="238"/>
                  </a:lnTo>
                  <a:lnTo>
                    <a:pt x="14292" y="302"/>
                  </a:lnTo>
                  <a:lnTo>
                    <a:pt x="14632" y="373"/>
                  </a:lnTo>
                  <a:lnTo>
                    <a:pt x="14962" y="448"/>
                  </a:lnTo>
                  <a:lnTo>
                    <a:pt x="15281" y="531"/>
                  </a:lnTo>
                  <a:lnTo>
                    <a:pt x="15588" y="621"/>
                  </a:lnTo>
                  <a:lnTo>
                    <a:pt x="15885" y="720"/>
                  </a:lnTo>
                  <a:lnTo>
                    <a:pt x="16170" y="826"/>
                  </a:lnTo>
                  <a:lnTo>
                    <a:pt x="16444" y="940"/>
                  </a:lnTo>
                  <a:lnTo>
                    <a:pt x="16707" y="1062"/>
                  </a:lnTo>
                  <a:lnTo>
                    <a:pt x="16959" y="1192"/>
                  </a:lnTo>
                  <a:lnTo>
                    <a:pt x="17200" y="1329"/>
                  </a:lnTo>
                  <a:lnTo>
                    <a:pt x="17429" y="1475"/>
                  </a:lnTo>
                  <a:lnTo>
                    <a:pt x="17651" y="1628"/>
                  </a:lnTo>
                  <a:lnTo>
                    <a:pt x="17864" y="1789"/>
                  </a:lnTo>
                  <a:lnTo>
                    <a:pt x="18066" y="1957"/>
                  </a:lnTo>
                  <a:lnTo>
                    <a:pt x="18259" y="2134"/>
                  </a:lnTo>
                  <a:lnTo>
                    <a:pt x="18442" y="2318"/>
                  </a:lnTo>
                  <a:lnTo>
                    <a:pt x="18615" y="2510"/>
                  </a:lnTo>
                  <a:lnTo>
                    <a:pt x="18779" y="2710"/>
                  </a:lnTo>
                  <a:lnTo>
                    <a:pt x="18932" y="2918"/>
                  </a:lnTo>
                  <a:lnTo>
                    <a:pt x="19076" y="3133"/>
                  </a:lnTo>
                  <a:lnTo>
                    <a:pt x="19209" y="3357"/>
                  </a:lnTo>
                  <a:lnTo>
                    <a:pt x="19338" y="3584"/>
                  </a:lnTo>
                  <a:lnTo>
                    <a:pt x="19460" y="3820"/>
                  </a:lnTo>
                  <a:lnTo>
                    <a:pt x="19574" y="4063"/>
                  </a:lnTo>
                  <a:lnTo>
                    <a:pt x="19681" y="4314"/>
                  </a:lnTo>
                  <a:lnTo>
                    <a:pt x="19782" y="4573"/>
                  </a:lnTo>
                  <a:lnTo>
                    <a:pt x="19875" y="4840"/>
                  </a:lnTo>
                  <a:lnTo>
                    <a:pt x="19961" y="5114"/>
                  </a:lnTo>
                  <a:lnTo>
                    <a:pt x="20039" y="5397"/>
                  </a:lnTo>
                  <a:lnTo>
                    <a:pt x="20111" y="5687"/>
                  </a:lnTo>
                  <a:lnTo>
                    <a:pt x="20176" y="5985"/>
                  </a:lnTo>
                  <a:lnTo>
                    <a:pt x="15327" y="6646"/>
                  </a:lnTo>
                  <a:lnTo>
                    <a:pt x="15244" y="6345"/>
                  </a:lnTo>
                  <a:lnTo>
                    <a:pt x="15146" y="6059"/>
                  </a:lnTo>
                  <a:lnTo>
                    <a:pt x="15033" y="5789"/>
                  </a:lnTo>
                  <a:lnTo>
                    <a:pt x="14903" y="5534"/>
                  </a:lnTo>
                  <a:lnTo>
                    <a:pt x="14759" y="5294"/>
                  </a:lnTo>
                  <a:lnTo>
                    <a:pt x="14598" y="5069"/>
                  </a:lnTo>
                  <a:lnTo>
                    <a:pt x="14422" y="4860"/>
                  </a:lnTo>
                  <a:lnTo>
                    <a:pt x="14231" y="4665"/>
                  </a:lnTo>
                  <a:lnTo>
                    <a:pt x="14024" y="4487"/>
                  </a:lnTo>
                  <a:lnTo>
                    <a:pt x="13801" y="4323"/>
                  </a:lnTo>
                  <a:lnTo>
                    <a:pt x="13564" y="4175"/>
                  </a:lnTo>
                  <a:lnTo>
                    <a:pt x="13306" y="4042"/>
                  </a:lnTo>
                  <a:lnTo>
                    <a:pt x="13029" y="3925"/>
                  </a:lnTo>
                  <a:lnTo>
                    <a:pt x="12732" y="3824"/>
                  </a:lnTo>
                  <a:lnTo>
                    <a:pt x="12415" y="3738"/>
                  </a:lnTo>
                  <a:lnTo>
                    <a:pt x="12077" y="3668"/>
                  </a:lnTo>
                  <a:lnTo>
                    <a:pt x="11720" y="3613"/>
                  </a:lnTo>
                  <a:lnTo>
                    <a:pt x="11343" y="3574"/>
                  </a:lnTo>
                  <a:lnTo>
                    <a:pt x="10946" y="3551"/>
                  </a:lnTo>
                  <a:lnTo>
                    <a:pt x="10528" y="3543"/>
                  </a:lnTo>
                  <a:lnTo>
                    <a:pt x="10268" y="3545"/>
                  </a:lnTo>
                  <a:lnTo>
                    <a:pt x="10017" y="3553"/>
                  </a:lnTo>
                  <a:lnTo>
                    <a:pt x="9775" y="3564"/>
                  </a:lnTo>
                  <a:lnTo>
                    <a:pt x="9541" y="3581"/>
                  </a:lnTo>
                  <a:lnTo>
                    <a:pt x="9316" y="3602"/>
                  </a:lnTo>
                  <a:lnTo>
                    <a:pt x="9100" y="3629"/>
                  </a:lnTo>
                  <a:lnTo>
                    <a:pt x="8893" y="3659"/>
                  </a:lnTo>
                  <a:lnTo>
                    <a:pt x="8695" y="3695"/>
                  </a:lnTo>
                  <a:lnTo>
                    <a:pt x="8505" y="3735"/>
                  </a:lnTo>
                  <a:lnTo>
                    <a:pt x="8324" y="3780"/>
                  </a:lnTo>
                  <a:lnTo>
                    <a:pt x="8155" y="3826"/>
                  </a:lnTo>
                  <a:lnTo>
                    <a:pt x="7992" y="3875"/>
                  </a:lnTo>
                  <a:lnTo>
                    <a:pt x="7836" y="3928"/>
                  </a:lnTo>
                  <a:lnTo>
                    <a:pt x="7687" y="3984"/>
                  </a:lnTo>
                  <a:lnTo>
                    <a:pt x="7544" y="4043"/>
                  </a:lnTo>
                  <a:lnTo>
                    <a:pt x="7409" y="4106"/>
                  </a:lnTo>
                  <a:lnTo>
                    <a:pt x="5985" y="6391"/>
                  </a:lnTo>
                  <a:lnTo>
                    <a:pt x="5989" y="6565"/>
                  </a:lnTo>
                  <a:lnTo>
                    <a:pt x="6002" y="6732"/>
                  </a:lnTo>
                  <a:lnTo>
                    <a:pt x="6023" y="6893"/>
                  </a:lnTo>
                  <a:lnTo>
                    <a:pt x="6052" y="7048"/>
                  </a:lnTo>
                  <a:lnTo>
                    <a:pt x="6091" y="7197"/>
                  </a:lnTo>
                  <a:lnTo>
                    <a:pt x="6137" y="7340"/>
                  </a:lnTo>
                  <a:lnTo>
                    <a:pt x="6192" y="7476"/>
                  </a:lnTo>
                  <a:lnTo>
                    <a:pt x="7039" y="8460"/>
                  </a:lnTo>
                  <a:lnTo>
                    <a:pt x="7168" y="8550"/>
                  </a:lnTo>
                  <a:lnTo>
                    <a:pt x="7304" y="8636"/>
                  </a:lnTo>
                  <a:lnTo>
                    <a:pt x="7446" y="8719"/>
                  </a:lnTo>
                  <a:lnTo>
                    <a:pt x="7595" y="8799"/>
                  </a:lnTo>
                  <a:lnTo>
                    <a:pt x="7751" y="8873"/>
                  </a:lnTo>
                  <a:lnTo>
                    <a:pt x="7912" y="8944"/>
                  </a:lnTo>
                  <a:lnTo>
                    <a:pt x="8079" y="9014"/>
                  </a:lnTo>
                  <a:lnTo>
                    <a:pt x="8252" y="9081"/>
                  </a:lnTo>
                  <a:lnTo>
                    <a:pt x="8430" y="9147"/>
                  </a:lnTo>
                  <a:lnTo>
                    <a:pt x="8615" y="9210"/>
                  </a:lnTo>
                  <a:lnTo>
                    <a:pt x="8805" y="9271"/>
                  </a:lnTo>
                  <a:lnTo>
                    <a:pt x="9000" y="9331"/>
                  </a:lnTo>
                  <a:lnTo>
                    <a:pt x="9202" y="9388"/>
                  </a:lnTo>
                  <a:lnTo>
                    <a:pt x="9409" y="9443"/>
                  </a:lnTo>
                  <a:lnTo>
                    <a:pt x="9625" y="9494"/>
                  </a:lnTo>
                  <a:lnTo>
                    <a:pt x="9845" y="9546"/>
                  </a:lnTo>
                  <a:lnTo>
                    <a:pt x="10069" y="9597"/>
                  </a:lnTo>
                  <a:lnTo>
                    <a:pt x="10297" y="9650"/>
                  </a:lnTo>
                  <a:lnTo>
                    <a:pt x="10528" y="9702"/>
                  </a:lnTo>
                  <a:lnTo>
                    <a:pt x="10764" y="9755"/>
                  </a:lnTo>
                  <a:lnTo>
                    <a:pt x="11005" y="9808"/>
                  </a:lnTo>
                  <a:lnTo>
                    <a:pt x="11249" y="9861"/>
                  </a:lnTo>
                  <a:lnTo>
                    <a:pt x="11497" y="9915"/>
                  </a:lnTo>
                  <a:lnTo>
                    <a:pt x="11749" y="9969"/>
                  </a:lnTo>
                  <a:lnTo>
                    <a:pt x="11973" y="10017"/>
                  </a:lnTo>
                  <a:lnTo>
                    <a:pt x="12196" y="10065"/>
                  </a:lnTo>
                  <a:lnTo>
                    <a:pt x="12419" y="10114"/>
                  </a:lnTo>
                  <a:lnTo>
                    <a:pt x="12642" y="10164"/>
                  </a:lnTo>
                  <a:lnTo>
                    <a:pt x="12864" y="10215"/>
                  </a:lnTo>
                  <a:lnTo>
                    <a:pt x="13086" y="10266"/>
                  </a:lnTo>
                  <a:lnTo>
                    <a:pt x="13308" y="10318"/>
                  </a:lnTo>
                  <a:lnTo>
                    <a:pt x="13529" y="10370"/>
                  </a:lnTo>
                  <a:lnTo>
                    <a:pt x="13750" y="10424"/>
                  </a:lnTo>
                  <a:lnTo>
                    <a:pt x="13970" y="10478"/>
                  </a:lnTo>
                  <a:lnTo>
                    <a:pt x="14190" y="10529"/>
                  </a:lnTo>
                  <a:lnTo>
                    <a:pt x="14407" y="10583"/>
                  </a:lnTo>
                  <a:lnTo>
                    <a:pt x="14622" y="10639"/>
                  </a:lnTo>
                  <a:lnTo>
                    <a:pt x="14836" y="10697"/>
                  </a:lnTo>
                  <a:lnTo>
                    <a:pt x="15047" y="10757"/>
                  </a:lnTo>
                  <a:lnTo>
                    <a:pt x="15256" y="10819"/>
                  </a:lnTo>
                  <a:lnTo>
                    <a:pt x="15463" y="10883"/>
                  </a:lnTo>
                  <a:lnTo>
                    <a:pt x="15668" y="10950"/>
                  </a:lnTo>
                  <a:lnTo>
                    <a:pt x="15872" y="11018"/>
                  </a:lnTo>
                  <a:lnTo>
                    <a:pt x="16073" y="11088"/>
                  </a:lnTo>
                  <a:lnTo>
                    <a:pt x="16271" y="11161"/>
                  </a:lnTo>
                  <a:lnTo>
                    <a:pt x="16467" y="11236"/>
                  </a:lnTo>
                  <a:lnTo>
                    <a:pt x="16661" y="11315"/>
                  </a:lnTo>
                  <a:lnTo>
                    <a:pt x="16851" y="11397"/>
                  </a:lnTo>
                  <a:lnTo>
                    <a:pt x="17039" y="11482"/>
                  </a:lnTo>
                  <a:lnTo>
                    <a:pt x="17224" y="11570"/>
                  </a:lnTo>
                  <a:lnTo>
                    <a:pt x="17407" y="11661"/>
                  </a:lnTo>
                  <a:lnTo>
                    <a:pt x="17586" y="11755"/>
                  </a:lnTo>
                  <a:lnTo>
                    <a:pt x="17763" y="11852"/>
                  </a:lnTo>
                  <a:lnTo>
                    <a:pt x="17938" y="11953"/>
                  </a:lnTo>
                  <a:lnTo>
                    <a:pt x="18108" y="12057"/>
                  </a:lnTo>
                  <a:lnTo>
                    <a:pt x="18274" y="12166"/>
                  </a:lnTo>
                  <a:lnTo>
                    <a:pt x="18435" y="12279"/>
                  </a:lnTo>
                  <a:lnTo>
                    <a:pt x="18591" y="12398"/>
                  </a:lnTo>
                  <a:lnTo>
                    <a:pt x="18743" y="12521"/>
                  </a:lnTo>
                  <a:lnTo>
                    <a:pt x="18890" y="12648"/>
                  </a:lnTo>
                  <a:lnTo>
                    <a:pt x="19032" y="12781"/>
                  </a:lnTo>
                  <a:lnTo>
                    <a:pt x="19169" y="12918"/>
                  </a:lnTo>
                  <a:lnTo>
                    <a:pt x="19302" y="13060"/>
                  </a:lnTo>
                  <a:lnTo>
                    <a:pt x="19430" y="13207"/>
                  </a:lnTo>
                  <a:lnTo>
                    <a:pt x="19556" y="13356"/>
                  </a:lnTo>
                  <a:lnTo>
                    <a:pt x="19676" y="13510"/>
                  </a:lnTo>
                  <a:lnTo>
                    <a:pt x="19790" y="13671"/>
                  </a:lnTo>
                  <a:lnTo>
                    <a:pt x="19899" y="13837"/>
                  </a:lnTo>
                  <a:lnTo>
                    <a:pt x="20002" y="14008"/>
                  </a:lnTo>
                  <a:lnTo>
                    <a:pt x="20099" y="14186"/>
                  </a:lnTo>
                  <a:lnTo>
                    <a:pt x="20191" y="14369"/>
                  </a:lnTo>
                  <a:lnTo>
                    <a:pt x="20276" y="14558"/>
                  </a:lnTo>
                  <a:lnTo>
                    <a:pt x="20356" y="14753"/>
                  </a:lnTo>
                  <a:lnTo>
                    <a:pt x="20430" y="14954"/>
                  </a:lnTo>
                  <a:lnTo>
                    <a:pt x="20501" y="15161"/>
                  </a:lnTo>
                  <a:lnTo>
                    <a:pt x="20564" y="15376"/>
                  </a:lnTo>
                  <a:lnTo>
                    <a:pt x="20620" y="15598"/>
                  </a:lnTo>
                  <a:lnTo>
                    <a:pt x="20669" y="15827"/>
                  </a:lnTo>
                  <a:lnTo>
                    <a:pt x="20710" y="16064"/>
                  </a:lnTo>
                  <a:lnTo>
                    <a:pt x="20743" y="16309"/>
                  </a:lnTo>
                  <a:lnTo>
                    <a:pt x="20770" y="16561"/>
                  </a:lnTo>
                  <a:lnTo>
                    <a:pt x="20788" y="16820"/>
                  </a:lnTo>
                  <a:lnTo>
                    <a:pt x="20799" y="170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8738419" y="5651348"/>
              <a:ext cx="22007" cy="23889"/>
            </a:xfrm>
            <a:custGeom>
              <a:avLst/>
              <a:pathLst>
                <a:path w="22007" h="23889">
                  <a:moveTo>
                    <a:pt x="13496" y="14089"/>
                  </a:moveTo>
                  <a:lnTo>
                    <a:pt x="13496" y="23889"/>
                  </a:lnTo>
                  <a:lnTo>
                    <a:pt x="8511" y="23889"/>
                  </a:lnTo>
                  <a:lnTo>
                    <a:pt x="8511" y="14089"/>
                  </a:lnTo>
                  <a:lnTo>
                    <a:pt x="0" y="0"/>
                  </a:lnTo>
                  <a:lnTo>
                    <a:pt x="5239" y="0"/>
                  </a:lnTo>
                  <a:lnTo>
                    <a:pt x="10969" y="10105"/>
                  </a:lnTo>
                  <a:lnTo>
                    <a:pt x="16768" y="0"/>
                  </a:lnTo>
                  <a:lnTo>
                    <a:pt x="22007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8763309" y="5651348"/>
              <a:ext cx="22041" cy="23889"/>
            </a:xfrm>
            <a:custGeom>
              <a:avLst/>
              <a:pathLst>
                <a:path w="22041" h="23889">
                  <a:moveTo>
                    <a:pt x="16412" y="23889"/>
                  </a:moveTo>
                  <a:lnTo>
                    <a:pt x="10868" y="14818"/>
                  </a:lnTo>
                  <a:lnTo>
                    <a:pt x="5001" y="14818"/>
                  </a:lnTo>
                  <a:lnTo>
                    <a:pt x="5001" y="23889"/>
                  </a:lnTo>
                  <a:lnTo>
                    <a:pt x="0" y="23889"/>
                  </a:lnTo>
                  <a:lnTo>
                    <a:pt x="0" y="0"/>
                  </a:lnTo>
                  <a:lnTo>
                    <a:pt x="11936" y="0"/>
                  </a:lnTo>
                  <a:lnTo>
                    <a:pt x="12378" y="5"/>
                  </a:lnTo>
                  <a:lnTo>
                    <a:pt x="12808" y="20"/>
                  </a:lnTo>
                  <a:lnTo>
                    <a:pt x="13227" y="45"/>
                  </a:lnTo>
                  <a:lnTo>
                    <a:pt x="13634" y="81"/>
                  </a:lnTo>
                  <a:lnTo>
                    <a:pt x="14030" y="127"/>
                  </a:lnTo>
                  <a:lnTo>
                    <a:pt x="14414" y="183"/>
                  </a:lnTo>
                  <a:lnTo>
                    <a:pt x="14786" y="249"/>
                  </a:lnTo>
                  <a:lnTo>
                    <a:pt x="15148" y="325"/>
                  </a:lnTo>
                  <a:lnTo>
                    <a:pt x="15497" y="412"/>
                  </a:lnTo>
                  <a:lnTo>
                    <a:pt x="15835" y="508"/>
                  </a:lnTo>
                  <a:lnTo>
                    <a:pt x="16165" y="611"/>
                  </a:lnTo>
                  <a:lnTo>
                    <a:pt x="16484" y="722"/>
                  </a:lnTo>
                  <a:lnTo>
                    <a:pt x="16792" y="843"/>
                  </a:lnTo>
                  <a:lnTo>
                    <a:pt x="17089" y="972"/>
                  </a:lnTo>
                  <a:lnTo>
                    <a:pt x="17374" y="1110"/>
                  </a:lnTo>
                  <a:lnTo>
                    <a:pt x="17648" y="1257"/>
                  </a:lnTo>
                  <a:lnTo>
                    <a:pt x="17911" y="1413"/>
                  </a:lnTo>
                  <a:lnTo>
                    <a:pt x="18163" y="1577"/>
                  </a:lnTo>
                  <a:lnTo>
                    <a:pt x="18403" y="1750"/>
                  </a:lnTo>
                  <a:lnTo>
                    <a:pt x="18633" y="1932"/>
                  </a:lnTo>
                  <a:lnTo>
                    <a:pt x="18851" y="2120"/>
                  </a:lnTo>
                  <a:lnTo>
                    <a:pt x="19057" y="2315"/>
                  </a:lnTo>
                  <a:lnTo>
                    <a:pt x="19252" y="2518"/>
                  </a:lnTo>
                  <a:lnTo>
                    <a:pt x="19436" y="2730"/>
                  </a:lnTo>
                  <a:lnTo>
                    <a:pt x="19608" y="2950"/>
                  </a:lnTo>
                  <a:lnTo>
                    <a:pt x="19768" y="3178"/>
                  </a:lnTo>
                  <a:lnTo>
                    <a:pt x="19917" y="3414"/>
                  </a:lnTo>
                  <a:lnTo>
                    <a:pt x="20054" y="3658"/>
                  </a:lnTo>
                  <a:lnTo>
                    <a:pt x="20180" y="3910"/>
                  </a:lnTo>
                  <a:lnTo>
                    <a:pt x="20294" y="4170"/>
                  </a:lnTo>
                  <a:lnTo>
                    <a:pt x="20401" y="4435"/>
                  </a:lnTo>
                  <a:lnTo>
                    <a:pt x="20496" y="4706"/>
                  </a:lnTo>
                  <a:lnTo>
                    <a:pt x="20580" y="4984"/>
                  </a:lnTo>
                  <a:lnTo>
                    <a:pt x="20653" y="5269"/>
                  </a:lnTo>
                  <a:lnTo>
                    <a:pt x="20714" y="5561"/>
                  </a:lnTo>
                  <a:lnTo>
                    <a:pt x="20764" y="5859"/>
                  </a:lnTo>
                  <a:lnTo>
                    <a:pt x="20804" y="6164"/>
                  </a:lnTo>
                  <a:lnTo>
                    <a:pt x="20832" y="6476"/>
                  </a:lnTo>
                  <a:lnTo>
                    <a:pt x="20848" y="6795"/>
                  </a:lnTo>
                  <a:lnTo>
                    <a:pt x="20854" y="7121"/>
                  </a:lnTo>
                  <a:lnTo>
                    <a:pt x="20850" y="7386"/>
                  </a:lnTo>
                  <a:lnTo>
                    <a:pt x="20838" y="7647"/>
                  </a:lnTo>
                  <a:lnTo>
                    <a:pt x="20817" y="7904"/>
                  </a:lnTo>
                  <a:lnTo>
                    <a:pt x="20789" y="8157"/>
                  </a:lnTo>
                  <a:lnTo>
                    <a:pt x="20752" y="8405"/>
                  </a:lnTo>
                  <a:lnTo>
                    <a:pt x="20707" y="8649"/>
                  </a:lnTo>
                  <a:lnTo>
                    <a:pt x="20655" y="8888"/>
                  </a:lnTo>
                  <a:lnTo>
                    <a:pt x="20594" y="9123"/>
                  </a:lnTo>
                  <a:lnTo>
                    <a:pt x="20524" y="9353"/>
                  </a:lnTo>
                  <a:lnTo>
                    <a:pt x="20447" y="9579"/>
                  </a:lnTo>
                  <a:lnTo>
                    <a:pt x="20366" y="9797"/>
                  </a:lnTo>
                  <a:lnTo>
                    <a:pt x="20278" y="10010"/>
                  </a:lnTo>
                  <a:lnTo>
                    <a:pt x="20184" y="10219"/>
                  </a:lnTo>
                  <a:lnTo>
                    <a:pt x="20084" y="10423"/>
                  </a:lnTo>
                  <a:lnTo>
                    <a:pt x="19977" y="10622"/>
                  </a:lnTo>
                  <a:lnTo>
                    <a:pt x="19863" y="10816"/>
                  </a:lnTo>
                  <a:lnTo>
                    <a:pt x="19743" y="11006"/>
                  </a:lnTo>
                  <a:lnTo>
                    <a:pt x="19617" y="11190"/>
                  </a:lnTo>
                  <a:lnTo>
                    <a:pt x="19484" y="11370"/>
                  </a:lnTo>
                  <a:lnTo>
                    <a:pt x="19345" y="11546"/>
                  </a:lnTo>
                  <a:lnTo>
                    <a:pt x="19203" y="11716"/>
                  </a:lnTo>
                  <a:lnTo>
                    <a:pt x="19056" y="11881"/>
                  </a:lnTo>
                  <a:lnTo>
                    <a:pt x="18903" y="12040"/>
                  </a:lnTo>
                  <a:lnTo>
                    <a:pt x="18745" y="12194"/>
                  </a:lnTo>
                  <a:lnTo>
                    <a:pt x="18582" y="12343"/>
                  </a:lnTo>
                  <a:lnTo>
                    <a:pt x="18413" y="12486"/>
                  </a:lnTo>
                  <a:lnTo>
                    <a:pt x="18239" y="12623"/>
                  </a:lnTo>
                  <a:lnTo>
                    <a:pt x="18059" y="12756"/>
                  </a:lnTo>
                  <a:lnTo>
                    <a:pt x="17874" y="12882"/>
                  </a:lnTo>
                  <a:lnTo>
                    <a:pt x="17683" y="13004"/>
                  </a:lnTo>
                  <a:lnTo>
                    <a:pt x="17488" y="13116"/>
                  </a:lnTo>
                  <a:lnTo>
                    <a:pt x="17290" y="13222"/>
                  </a:lnTo>
                  <a:lnTo>
                    <a:pt x="17088" y="13322"/>
                  </a:lnTo>
                  <a:lnTo>
                    <a:pt x="16883" y="13416"/>
                  </a:lnTo>
                  <a:lnTo>
                    <a:pt x="16675" y="13504"/>
                  </a:lnTo>
                  <a:lnTo>
                    <a:pt x="16463" y="13586"/>
                  </a:lnTo>
                  <a:lnTo>
                    <a:pt x="16247" y="13661"/>
                  </a:lnTo>
                  <a:lnTo>
                    <a:pt x="16029" y="13731"/>
                  </a:lnTo>
                  <a:lnTo>
                    <a:pt x="15806" y="13794"/>
                  </a:lnTo>
                  <a:lnTo>
                    <a:pt x="15581" y="13852"/>
                  </a:lnTo>
                  <a:lnTo>
                    <a:pt x="22041" y="238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8768310" y="5655230"/>
              <a:ext cx="10817" cy="7053"/>
            </a:xfrm>
            <a:custGeom>
              <a:avLst/>
              <a:pathLst>
                <a:path w="10817" h="7053">
                  <a:moveTo>
                    <a:pt x="10817" y="3441"/>
                  </a:moveTo>
                  <a:lnTo>
                    <a:pt x="10805" y="3101"/>
                  </a:lnTo>
                  <a:lnTo>
                    <a:pt x="10771" y="2779"/>
                  </a:lnTo>
                  <a:lnTo>
                    <a:pt x="10713" y="2474"/>
                  </a:lnTo>
                  <a:lnTo>
                    <a:pt x="10632" y="2188"/>
                  </a:lnTo>
                  <a:lnTo>
                    <a:pt x="10528" y="1920"/>
                  </a:lnTo>
                  <a:lnTo>
                    <a:pt x="10402" y="1669"/>
                  </a:lnTo>
                  <a:lnTo>
                    <a:pt x="10252" y="1437"/>
                  </a:lnTo>
                  <a:lnTo>
                    <a:pt x="10079" y="1222"/>
                  </a:lnTo>
                  <a:lnTo>
                    <a:pt x="9883" y="1026"/>
                  </a:lnTo>
                  <a:lnTo>
                    <a:pt x="9664" y="847"/>
                  </a:lnTo>
                  <a:lnTo>
                    <a:pt x="9427" y="686"/>
                  </a:lnTo>
                  <a:lnTo>
                    <a:pt x="9170" y="542"/>
                  </a:lnTo>
                  <a:lnTo>
                    <a:pt x="8894" y="415"/>
                  </a:lnTo>
                  <a:lnTo>
                    <a:pt x="8598" y="305"/>
                  </a:lnTo>
                  <a:lnTo>
                    <a:pt x="8282" y="211"/>
                  </a:lnTo>
                  <a:lnTo>
                    <a:pt x="7947" y="135"/>
                  </a:lnTo>
                  <a:lnTo>
                    <a:pt x="7592" y="76"/>
                  </a:lnTo>
                  <a:lnTo>
                    <a:pt x="7217" y="33"/>
                  </a:lnTo>
                  <a:lnTo>
                    <a:pt x="6822" y="8"/>
                  </a:lnTo>
                  <a:lnTo>
                    <a:pt x="6408" y="0"/>
                  </a:lnTo>
                  <a:lnTo>
                    <a:pt x="0" y="0"/>
                  </a:lnTo>
                  <a:lnTo>
                    <a:pt x="0" y="7053"/>
                  </a:lnTo>
                  <a:lnTo>
                    <a:pt x="6544" y="7053"/>
                  </a:lnTo>
                  <a:lnTo>
                    <a:pt x="6765" y="7050"/>
                  </a:lnTo>
                  <a:lnTo>
                    <a:pt x="6979" y="7043"/>
                  </a:lnTo>
                  <a:lnTo>
                    <a:pt x="7186" y="7030"/>
                  </a:lnTo>
                  <a:lnTo>
                    <a:pt x="7388" y="7012"/>
                  </a:lnTo>
                  <a:lnTo>
                    <a:pt x="7583" y="6989"/>
                  </a:lnTo>
                  <a:lnTo>
                    <a:pt x="7771" y="6961"/>
                  </a:lnTo>
                  <a:lnTo>
                    <a:pt x="7953" y="6928"/>
                  </a:lnTo>
                  <a:lnTo>
                    <a:pt x="8128" y="6890"/>
                  </a:lnTo>
                  <a:lnTo>
                    <a:pt x="8297" y="6847"/>
                  </a:lnTo>
                  <a:lnTo>
                    <a:pt x="8460" y="6798"/>
                  </a:lnTo>
                  <a:lnTo>
                    <a:pt x="8620" y="6742"/>
                  </a:lnTo>
                  <a:lnTo>
                    <a:pt x="8773" y="6682"/>
                  </a:lnTo>
                  <a:lnTo>
                    <a:pt x="8921" y="6617"/>
                  </a:lnTo>
                  <a:lnTo>
                    <a:pt x="9062" y="6549"/>
                  </a:lnTo>
                  <a:lnTo>
                    <a:pt x="9197" y="6476"/>
                  </a:lnTo>
                  <a:lnTo>
                    <a:pt x="10450" y="5157"/>
                  </a:lnTo>
                  <a:lnTo>
                    <a:pt x="10509" y="5030"/>
                  </a:lnTo>
                  <a:lnTo>
                    <a:pt x="10562" y="4899"/>
                  </a:lnTo>
                  <a:lnTo>
                    <a:pt x="10611" y="4766"/>
                  </a:lnTo>
                  <a:lnTo>
                    <a:pt x="10654" y="4630"/>
                  </a:lnTo>
                  <a:lnTo>
                    <a:pt x="10692" y="4490"/>
                  </a:lnTo>
                  <a:lnTo>
                    <a:pt x="10725" y="4349"/>
                  </a:lnTo>
                  <a:lnTo>
                    <a:pt x="10753" y="4204"/>
                  </a:lnTo>
                  <a:lnTo>
                    <a:pt x="10776" y="4057"/>
                  </a:lnTo>
                  <a:lnTo>
                    <a:pt x="10794" y="3907"/>
                  </a:lnTo>
                  <a:lnTo>
                    <a:pt x="10807" y="3755"/>
                  </a:lnTo>
                  <a:lnTo>
                    <a:pt x="10814" y="359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8788385" y="5651348"/>
              <a:ext cx="5001" cy="23889"/>
            </a:xfrm>
            <a:custGeom>
              <a:avLst/>
              <a:pathLst>
                <a:path w="5001" h="23889">
                  <a:moveTo>
                    <a:pt x="0" y="23889"/>
                  </a:moveTo>
                  <a:lnTo>
                    <a:pt x="0" y="0"/>
                  </a:lnTo>
                  <a:lnTo>
                    <a:pt x="5001" y="0"/>
                  </a:lnTo>
                  <a:lnTo>
                    <a:pt x="5001" y="238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8796574" y="5651348"/>
              <a:ext cx="23295" cy="23889"/>
            </a:xfrm>
            <a:custGeom>
              <a:avLst/>
              <a:pathLst>
                <a:path w="23295" h="23889">
                  <a:moveTo>
                    <a:pt x="18345" y="23889"/>
                  </a:moveTo>
                  <a:lnTo>
                    <a:pt x="16225" y="17785"/>
                  </a:lnTo>
                  <a:lnTo>
                    <a:pt x="7121" y="17785"/>
                  </a:lnTo>
                  <a:lnTo>
                    <a:pt x="5001" y="23889"/>
                  </a:lnTo>
                  <a:lnTo>
                    <a:pt x="0" y="23889"/>
                  </a:lnTo>
                  <a:lnTo>
                    <a:pt x="8714" y="0"/>
                  </a:lnTo>
                  <a:lnTo>
                    <a:pt x="14615" y="0"/>
                  </a:lnTo>
                  <a:lnTo>
                    <a:pt x="23295" y="2388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8804814" y="5658503"/>
              <a:ext cx="6866" cy="6866"/>
            </a:xfrm>
            <a:custGeom>
              <a:avLst/>
              <a:pathLst>
                <a:path w="6866" h="6866">
                  <a:moveTo>
                    <a:pt x="2356" y="0"/>
                  </a:moveTo>
                  <a:lnTo>
                    <a:pt x="0" y="6866"/>
                  </a:lnTo>
                  <a:lnTo>
                    <a:pt x="6866" y="68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8520950" y="4303002"/>
              <a:ext cx="33444" cy="39074"/>
            </a:xfrm>
            <a:custGeom>
              <a:avLst/>
              <a:pathLst>
                <a:path w="33444" h="39074">
                  <a:moveTo>
                    <a:pt x="20799" y="6322"/>
                  </a:moveTo>
                  <a:lnTo>
                    <a:pt x="20799" y="39074"/>
                  </a:lnTo>
                  <a:lnTo>
                    <a:pt x="12618" y="39074"/>
                  </a:lnTo>
                  <a:lnTo>
                    <a:pt x="12618" y="6322"/>
                  </a:lnTo>
                  <a:lnTo>
                    <a:pt x="0" y="6322"/>
                  </a:lnTo>
                  <a:lnTo>
                    <a:pt x="0" y="0"/>
                  </a:lnTo>
                  <a:lnTo>
                    <a:pt x="33444" y="0"/>
                  </a:lnTo>
                  <a:lnTo>
                    <a:pt x="33444" y="63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8558804" y="4303002"/>
              <a:ext cx="33389" cy="39074"/>
            </a:xfrm>
            <a:custGeom>
              <a:avLst/>
              <a:pathLst>
                <a:path w="33389" h="39074">
                  <a:moveTo>
                    <a:pt x="25208" y="39074"/>
                  </a:moveTo>
                  <a:lnTo>
                    <a:pt x="25208" y="22324"/>
                  </a:lnTo>
                  <a:lnTo>
                    <a:pt x="8180" y="22324"/>
                  </a:lnTo>
                  <a:lnTo>
                    <a:pt x="8180" y="39074"/>
                  </a:lnTo>
                  <a:lnTo>
                    <a:pt x="0" y="39074"/>
                  </a:lnTo>
                  <a:lnTo>
                    <a:pt x="0" y="0"/>
                  </a:lnTo>
                  <a:lnTo>
                    <a:pt x="8180" y="0"/>
                  </a:lnTo>
                  <a:lnTo>
                    <a:pt x="8180" y="15557"/>
                  </a:lnTo>
                  <a:lnTo>
                    <a:pt x="25208" y="15557"/>
                  </a:lnTo>
                  <a:lnTo>
                    <a:pt x="25208" y="0"/>
                  </a:lnTo>
                  <a:lnTo>
                    <a:pt x="33389" y="0"/>
                  </a:lnTo>
                  <a:lnTo>
                    <a:pt x="33389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8597435" y="4303002"/>
              <a:ext cx="38103" cy="39074"/>
            </a:xfrm>
            <a:custGeom>
              <a:avLst/>
              <a:pathLst>
                <a:path w="38103" h="39074">
                  <a:moveTo>
                    <a:pt x="30006" y="39074"/>
                  </a:moveTo>
                  <a:lnTo>
                    <a:pt x="26539" y="29090"/>
                  </a:lnTo>
                  <a:lnTo>
                    <a:pt x="11647" y="29090"/>
                  </a:lnTo>
                  <a:lnTo>
                    <a:pt x="8180" y="39074"/>
                  </a:lnTo>
                  <a:lnTo>
                    <a:pt x="0" y="39074"/>
                  </a:lnTo>
                  <a:lnTo>
                    <a:pt x="14254" y="0"/>
                  </a:lnTo>
                  <a:lnTo>
                    <a:pt x="23905" y="0"/>
                  </a:lnTo>
                  <a:lnTo>
                    <a:pt x="38103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8610913" y="4310096"/>
              <a:ext cx="11231" cy="15840"/>
            </a:xfrm>
            <a:custGeom>
              <a:avLst/>
              <a:pathLst>
                <a:path w="11231" h="15840">
                  <a:moveTo>
                    <a:pt x="7376" y="4609"/>
                  </a:moveTo>
                  <a:lnTo>
                    <a:pt x="7310" y="4414"/>
                  </a:lnTo>
                  <a:lnTo>
                    <a:pt x="7243" y="4220"/>
                  </a:lnTo>
                  <a:lnTo>
                    <a:pt x="7177" y="4026"/>
                  </a:lnTo>
                  <a:lnTo>
                    <a:pt x="7110" y="3832"/>
                  </a:lnTo>
                  <a:lnTo>
                    <a:pt x="7043" y="3638"/>
                  </a:lnTo>
                  <a:lnTo>
                    <a:pt x="6977" y="3444"/>
                  </a:lnTo>
                  <a:lnTo>
                    <a:pt x="6910" y="3250"/>
                  </a:lnTo>
                  <a:lnTo>
                    <a:pt x="6844" y="3056"/>
                  </a:lnTo>
                  <a:lnTo>
                    <a:pt x="6777" y="2861"/>
                  </a:lnTo>
                  <a:lnTo>
                    <a:pt x="6711" y="2667"/>
                  </a:lnTo>
                  <a:lnTo>
                    <a:pt x="6650" y="2470"/>
                  </a:lnTo>
                  <a:lnTo>
                    <a:pt x="6591" y="2276"/>
                  </a:lnTo>
                  <a:lnTo>
                    <a:pt x="6533" y="2086"/>
                  </a:lnTo>
                  <a:lnTo>
                    <a:pt x="6476" y="1900"/>
                  </a:lnTo>
                  <a:lnTo>
                    <a:pt x="6419" y="1718"/>
                  </a:lnTo>
                  <a:lnTo>
                    <a:pt x="6365" y="1539"/>
                  </a:lnTo>
                  <a:lnTo>
                    <a:pt x="6311" y="1365"/>
                  </a:lnTo>
                  <a:lnTo>
                    <a:pt x="6258" y="1194"/>
                  </a:lnTo>
                  <a:lnTo>
                    <a:pt x="6207" y="1028"/>
                  </a:lnTo>
                  <a:lnTo>
                    <a:pt x="6156" y="865"/>
                  </a:lnTo>
                  <a:lnTo>
                    <a:pt x="6112" y="701"/>
                  </a:lnTo>
                  <a:lnTo>
                    <a:pt x="6070" y="544"/>
                  </a:lnTo>
                  <a:lnTo>
                    <a:pt x="6028" y="393"/>
                  </a:lnTo>
                  <a:lnTo>
                    <a:pt x="5987" y="248"/>
                  </a:lnTo>
                  <a:lnTo>
                    <a:pt x="5948" y="109"/>
                  </a:lnTo>
                  <a:lnTo>
                    <a:pt x="5306" y="0"/>
                  </a:lnTo>
                  <a:lnTo>
                    <a:pt x="5269" y="130"/>
                  </a:lnTo>
                  <a:lnTo>
                    <a:pt x="5229" y="266"/>
                  </a:lnTo>
                  <a:lnTo>
                    <a:pt x="5187" y="407"/>
                  </a:lnTo>
                  <a:lnTo>
                    <a:pt x="5142" y="554"/>
                  </a:lnTo>
                  <a:lnTo>
                    <a:pt x="5096" y="707"/>
                  </a:lnTo>
                  <a:lnTo>
                    <a:pt x="5047" y="865"/>
                  </a:lnTo>
                  <a:lnTo>
                    <a:pt x="5001" y="1028"/>
                  </a:lnTo>
                  <a:lnTo>
                    <a:pt x="4954" y="1194"/>
                  </a:lnTo>
                  <a:lnTo>
                    <a:pt x="4904" y="1365"/>
                  </a:lnTo>
                  <a:lnTo>
                    <a:pt x="4852" y="1539"/>
                  </a:lnTo>
                  <a:lnTo>
                    <a:pt x="4797" y="1718"/>
                  </a:lnTo>
                  <a:lnTo>
                    <a:pt x="4741" y="1900"/>
                  </a:lnTo>
                  <a:lnTo>
                    <a:pt x="4682" y="2086"/>
                  </a:lnTo>
                  <a:lnTo>
                    <a:pt x="4621" y="2276"/>
                  </a:lnTo>
                  <a:lnTo>
                    <a:pt x="4558" y="2470"/>
                  </a:lnTo>
                  <a:lnTo>
                    <a:pt x="4492" y="2667"/>
                  </a:lnTo>
                  <a:lnTo>
                    <a:pt x="4431" y="2861"/>
                  </a:lnTo>
                  <a:lnTo>
                    <a:pt x="4369" y="3056"/>
                  </a:lnTo>
                  <a:lnTo>
                    <a:pt x="4307" y="3250"/>
                  </a:lnTo>
                  <a:lnTo>
                    <a:pt x="4244" y="3444"/>
                  </a:lnTo>
                  <a:lnTo>
                    <a:pt x="4180" y="3638"/>
                  </a:lnTo>
                  <a:lnTo>
                    <a:pt x="4116" y="3832"/>
                  </a:lnTo>
                  <a:lnTo>
                    <a:pt x="4051" y="4026"/>
                  </a:lnTo>
                  <a:lnTo>
                    <a:pt x="3986" y="4220"/>
                  </a:lnTo>
                  <a:lnTo>
                    <a:pt x="3921" y="4414"/>
                  </a:lnTo>
                  <a:lnTo>
                    <a:pt x="3854" y="4609"/>
                  </a:lnTo>
                  <a:lnTo>
                    <a:pt x="0" y="15840"/>
                  </a:lnTo>
                  <a:lnTo>
                    <a:pt x="11231" y="15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8640836" y="4303002"/>
              <a:ext cx="8180" cy="39074"/>
            </a:xfrm>
            <a:custGeom>
              <a:avLst/>
              <a:pathLst>
                <a:path w="8180" h="39074">
                  <a:moveTo>
                    <a:pt x="0" y="39074"/>
                  </a:moveTo>
                  <a:lnTo>
                    <a:pt x="0" y="0"/>
                  </a:lnTo>
                  <a:lnTo>
                    <a:pt x="8180" y="0"/>
                  </a:lnTo>
                  <a:lnTo>
                    <a:pt x="8180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8656615" y="4303002"/>
              <a:ext cx="29146" cy="39074"/>
            </a:xfrm>
            <a:custGeom>
              <a:avLst/>
              <a:pathLst>
                <a:path w="29146" h="39074">
                  <a:moveTo>
                    <a:pt x="0" y="39074"/>
                  </a:moveTo>
                  <a:lnTo>
                    <a:pt x="0" y="0"/>
                  </a:lnTo>
                  <a:lnTo>
                    <a:pt x="8180" y="0"/>
                  </a:lnTo>
                  <a:lnTo>
                    <a:pt x="8180" y="32751"/>
                  </a:lnTo>
                  <a:lnTo>
                    <a:pt x="29146" y="32751"/>
                  </a:lnTo>
                  <a:lnTo>
                    <a:pt x="29146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8688923" y="4303002"/>
              <a:ext cx="38103" cy="39074"/>
            </a:xfrm>
            <a:custGeom>
              <a:avLst/>
              <a:pathLst>
                <a:path w="38103" h="39074">
                  <a:moveTo>
                    <a:pt x="30006" y="39074"/>
                  </a:moveTo>
                  <a:lnTo>
                    <a:pt x="26539" y="29090"/>
                  </a:lnTo>
                  <a:lnTo>
                    <a:pt x="11647" y="29090"/>
                  </a:lnTo>
                  <a:lnTo>
                    <a:pt x="8180" y="39074"/>
                  </a:lnTo>
                  <a:lnTo>
                    <a:pt x="0" y="39074"/>
                  </a:lnTo>
                  <a:lnTo>
                    <a:pt x="14254" y="0"/>
                  </a:lnTo>
                  <a:lnTo>
                    <a:pt x="23905" y="0"/>
                  </a:lnTo>
                  <a:lnTo>
                    <a:pt x="38103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8702401" y="4310096"/>
              <a:ext cx="11231" cy="15840"/>
            </a:xfrm>
            <a:custGeom>
              <a:avLst/>
              <a:pathLst>
                <a:path w="11231" h="15840">
                  <a:moveTo>
                    <a:pt x="7376" y="4609"/>
                  </a:moveTo>
                  <a:lnTo>
                    <a:pt x="7310" y="4414"/>
                  </a:lnTo>
                  <a:lnTo>
                    <a:pt x="7243" y="4220"/>
                  </a:lnTo>
                  <a:lnTo>
                    <a:pt x="7177" y="4026"/>
                  </a:lnTo>
                  <a:lnTo>
                    <a:pt x="7110" y="3832"/>
                  </a:lnTo>
                  <a:lnTo>
                    <a:pt x="7043" y="3638"/>
                  </a:lnTo>
                  <a:lnTo>
                    <a:pt x="6977" y="3444"/>
                  </a:lnTo>
                  <a:lnTo>
                    <a:pt x="6910" y="3250"/>
                  </a:lnTo>
                  <a:lnTo>
                    <a:pt x="6844" y="3056"/>
                  </a:lnTo>
                  <a:lnTo>
                    <a:pt x="6777" y="2861"/>
                  </a:lnTo>
                  <a:lnTo>
                    <a:pt x="6711" y="2667"/>
                  </a:lnTo>
                  <a:lnTo>
                    <a:pt x="6650" y="2470"/>
                  </a:lnTo>
                  <a:lnTo>
                    <a:pt x="6591" y="2276"/>
                  </a:lnTo>
                  <a:lnTo>
                    <a:pt x="6533" y="2086"/>
                  </a:lnTo>
                  <a:lnTo>
                    <a:pt x="6476" y="1900"/>
                  </a:lnTo>
                  <a:lnTo>
                    <a:pt x="6419" y="1718"/>
                  </a:lnTo>
                  <a:lnTo>
                    <a:pt x="6365" y="1539"/>
                  </a:lnTo>
                  <a:lnTo>
                    <a:pt x="6311" y="1365"/>
                  </a:lnTo>
                  <a:lnTo>
                    <a:pt x="6258" y="1194"/>
                  </a:lnTo>
                  <a:lnTo>
                    <a:pt x="6207" y="1028"/>
                  </a:lnTo>
                  <a:lnTo>
                    <a:pt x="6156" y="865"/>
                  </a:lnTo>
                  <a:lnTo>
                    <a:pt x="6112" y="701"/>
                  </a:lnTo>
                  <a:lnTo>
                    <a:pt x="6070" y="544"/>
                  </a:lnTo>
                  <a:lnTo>
                    <a:pt x="6028" y="393"/>
                  </a:lnTo>
                  <a:lnTo>
                    <a:pt x="5987" y="248"/>
                  </a:lnTo>
                  <a:lnTo>
                    <a:pt x="5948" y="109"/>
                  </a:lnTo>
                  <a:lnTo>
                    <a:pt x="5306" y="0"/>
                  </a:lnTo>
                  <a:lnTo>
                    <a:pt x="5269" y="130"/>
                  </a:lnTo>
                  <a:lnTo>
                    <a:pt x="5229" y="266"/>
                  </a:lnTo>
                  <a:lnTo>
                    <a:pt x="5187" y="407"/>
                  </a:lnTo>
                  <a:lnTo>
                    <a:pt x="5142" y="554"/>
                  </a:lnTo>
                  <a:lnTo>
                    <a:pt x="5096" y="707"/>
                  </a:lnTo>
                  <a:lnTo>
                    <a:pt x="5047" y="865"/>
                  </a:lnTo>
                  <a:lnTo>
                    <a:pt x="5001" y="1028"/>
                  </a:lnTo>
                  <a:lnTo>
                    <a:pt x="4954" y="1194"/>
                  </a:lnTo>
                  <a:lnTo>
                    <a:pt x="4904" y="1365"/>
                  </a:lnTo>
                  <a:lnTo>
                    <a:pt x="4852" y="1539"/>
                  </a:lnTo>
                  <a:lnTo>
                    <a:pt x="4797" y="1718"/>
                  </a:lnTo>
                  <a:lnTo>
                    <a:pt x="4741" y="1900"/>
                  </a:lnTo>
                  <a:lnTo>
                    <a:pt x="4682" y="2086"/>
                  </a:lnTo>
                  <a:lnTo>
                    <a:pt x="4621" y="2276"/>
                  </a:lnTo>
                  <a:lnTo>
                    <a:pt x="4558" y="2470"/>
                  </a:lnTo>
                  <a:lnTo>
                    <a:pt x="4492" y="2667"/>
                  </a:lnTo>
                  <a:lnTo>
                    <a:pt x="4431" y="2861"/>
                  </a:lnTo>
                  <a:lnTo>
                    <a:pt x="4369" y="3056"/>
                  </a:lnTo>
                  <a:lnTo>
                    <a:pt x="4307" y="3250"/>
                  </a:lnTo>
                  <a:lnTo>
                    <a:pt x="4244" y="3444"/>
                  </a:lnTo>
                  <a:lnTo>
                    <a:pt x="4180" y="3638"/>
                  </a:lnTo>
                  <a:lnTo>
                    <a:pt x="4116" y="3832"/>
                  </a:lnTo>
                  <a:lnTo>
                    <a:pt x="4051" y="4026"/>
                  </a:lnTo>
                  <a:lnTo>
                    <a:pt x="3986" y="4220"/>
                  </a:lnTo>
                  <a:lnTo>
                    <a:pt x="3921" y="4414"/>
                  </a:lnTo>
                  <a:lnTo>
                    <a:pt x="3854" y="4609"/>
                  </a:lnTo>
                  <a:lnTo>
                    <a:pt x="0" y="15840"/>
                  </a:lnTo>
                  <a:lnTo>
                    <a:pt x="11231" y="15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8732324" y="4303002"/>
              <a:ext cx="33389" cy="39074"/>
            </a:xfrm>
            <a:custGeom>
              <a:avLst/>
              <a:pathLst>
                <a:path w="33389" h="39074">
                  <a:moveTo>
                    <a:pt x="23794" y="39074"/>
                  </a:moveTo>
                  <a:lnTo>
                    <a:pt x="6766" y="8985"/>
                  </a:lnTo>
                  <a:lnTo>
                    <a:pt x="6794" y="9229"/>
                  </a:lnTo>
                  <a:lnTo>
                    <a:pt x="6820" y="9473"/>
                  </a:lnTo>
                  <a:lnTo>
                    <a:pt x="6847" y="9717"/>
                  </a:lnTo>
                  <a:lnTo>
                    <a:pt x="6873" y="9961"/>
                  </a:lnTo>
                  <a:lnTo>
                    <a:pt x="6898" y="10205"/>
                  </a:lnTo>
                  <a:lnTo>
                    <a:pt x="6923" y="10449"/>
                  </a:lnTo>
                  <a:lnTo>
                    <a:pt x="6947" y="10693"/>
                  </a:lnTo>
                  <a:lnTo>
                    <a:pt x="6970" y="10937"/>
                  </a:lnTo>
                  <a:lnTo>
                    <a:pt x="6993" y="11181"/>
                  </a:lnTo>
                  <a:lnTo>
                    <a:pt x="7016" y="11425"/>
                  </a:lnTo>
                  <a:lnTo>
                    <a:pt x="7037" y="11638"/>
                  </a:lnTo>
                  <a:lnTo>
                    <a:pt x="7058" y="11853"/>
                  </a:lnTo>
                  <a:lnTo>
                    <a:pt x="7077" y="12072"/>
                  </a:lnTo>
                  <a:lnTo>
                    <a:pt x="7096" y="12295"/>
                  </a:lnTo>
                  <a:lnTo>
                    <a:pt x="7113" y="12521"/>
                  </a:lnTo>
                  <a:lnTo>
                    <a:pt x="7129" y="12750"/>
                  </a:lnTo>
                  <a:lnTo>
                    <a:pt x="7144" y="12982"/>
                  </a:lnTo>
                  <a:lnTo>
                    <a:pt x="7158" y="13218"/>
                  </a:lnTo>
                  <a:lnTo>
                    <a:pt x="7170" y="13457"/>
                  </a:lnTo>
                  <a:lnTo>
                    <a:pt x="7182" y="13699"/>
                  </a:lnTo>
                  <a:lnTo>
                    <a:pt x="7198" y="13942"/>
                  </a:lnTo>
                  <a:lnTo>
                    <a:pt x="7212" y="14183"/>
                  </a:lnTo>
                  <a:lnTo>
                    <a:pt x="7225" y="14421"/>
                  </a:lnTo>
                  <a:lnTo>
                    <a:pt x="7235" y="14658"/>
                  </a:lnTo>
                  <a:lnTo>
                    <a:pt x="7245" y="14892"/>
                  </a:lnTo>
                  <a:lnTo>
                    <a:pt x="7252" y="15123"/>
                  </a:lnTo>
                  <a:lnTo>
                    <a:pt x="7258" y="15353"/>
                  </a:lnTo>
                  <a:lnTo>
                    <a:pt x="7262" y="15581"/>
                  </a:lnTo>
                  <a:lnTo>
                    <a:pt x="7264" y="15806"/>
                  </a:lnTo>
                  <a:lnTo>
                    <a:pt x="7265" y="16029"/>
                  </a:lnTo>
                  <a:lnTo>
                    <a:pt x="7265" y="39074"/>
                  </a:lnTo>
                  <a:lnTo>
                    <a:pt x="0" y="39074"/>
                  </a:lnTo>
                  <a:lnTo>
                    <a:pt x="0" y="0"/>
                  </a:lnTo>
                  <a:lnTo>
                    <a:pt x="9345" y="0"/>
                  </a:lnTo>
                  <a:lnTo>
                    <a:pt x="26622" y="30338"/>
                  </a:lnTo>
                  <a:lnTo>
                    <a:pt x="26595" y="30104"/>
                  </a:lnTo>
                  <a:lnTo>
                    <a:pt x="26568" y="29868"/>
                  </a:lnTo>
                  <a:lnTo>
                    <a:pt x="26542" y="29630"/>
                  </a:lnTo>
                  <a:lnTo>
                    <a:pt x="26516" y="29389"/>
                  </a:lnTo>
                  <a:lnTo>
                    <a:pt x="26491" y="29146"/>
                  </a:lnTo>
                  <a:lnTo>
                    <a:pt x="26466" y="28901"/>
                  </a:lnTo>
                  <a:lnTo>
                    <a:pt x="26442" y="28653"/>
                  </a:lnTo>
                  <a:lnTo>
                    <a:pt x="26418" y="28404"/>
                  </a:lnTo>
                  <a:lnTo>
                    <a:pt x="26395" y="28152"/>
                  </a:lnTo>
                  <a:lnTo>
                    <a:pt x="26373" y="27898"/>
                  </a:lnTo>
                  <a:lnTo>
                    <a:pt x="26351" y="27679"/>
                  </a:lnTo>
                  <a:lnTo>
                    <a:pt x="26329" y="27454"/>
                  </a:lnTo>
                  <a:lnTo>
                    <a:pt x="26309" y="27224"/>
                  </a:lnTo>
                  <a:lnTo>
                    <a:pt x="26288" y="26988"/>
                  </a:lnTo>
                  <a:lnTo>
                    <a:pt x="26269" y="26747"/>
                  </a:lnTo>
                  <a:lnTo>
                    <a:pt x="26250" y="26500"/>
                  </a:lnTo>
                  <a:lnTo>
                    <a:pt x="26231" y="26248"/>
                  </a:lnTo>
                  <a:lnTo>
                    <a:pt x="26213" y="25990"/>
                  </a:lnTo>
                  <a:lnTo>
                    <a:pt x="26196" y="25727"/>
                  </a:lnTo>
                  <a:lnTo>
                    <a:pt x="26179" y="25458"/>
                  </a:lnTo>
                  <a:lnTo>
                    <a:pt x="26168" y="25186"/>
                  </a:lnTo>
                  <a:lnTo>
                    <a:pt x="26159" y="24913"/>
                  </a:lnTo>
                  <a:lnTo>
                    <a:pt x="26150" y="24640"/>
                  </a:lnTo>
                  <a:lnTo>
                    <a:pt x="26143" y="24366"/>
                  </a:lnTo>
                  <a:lnTo>
                    <a:pt x="26137" y="24092"/>
                  </a:lnTo>
                  <a:lnTo>
                    <a:pt x="26132" y="23817"/>
                  </a:lnTo>
                  <a:lnTo>
                    <a:pt x="26128" y="23542"/>
                  </a:lnTo>
                  <a:lnTo>
                    <a:pt x="26125" y="23266"/>
                  </a:lnTo>
                  <a:lnTo>
                    <a:pt x="26124" y="22989"/>
                  </a:lnTo>
                  <a:lnTo>
                    <a:pt x="26123" y="22712"/>
                  </a:lnTo>
                  <a:lnTo>
                    <a:pt x="26123" y="0"/>
                  </a:lnTo>
                  <a:lnTo>
                    <a:pt x="33389" y="0"/>
                  </a:lnTo>
                  <a:lnTo>
                    <a:pt x="33389" y="39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773340" y="4303002"/>
              <a:ext cx="34831" cy="39074"/>
            </a:xfrm>
            <a:custGeom>
              <a:avLst/>
              <a:pathLst>
                <a:path w="34831" h="39074">
                  <a:moveTo>
                    <a:pt x="34831" y="19246"/>
                  </a:moveTo>
                  <a:lnTo>
                    <a:pt x="34816" y="20210"/>
                  </a:lnTo>
                  <a:lnTo>
                    <a:pt x="34772" y="21151"/>
                  </a:lnTo>
                  <a:lnTo>
                    <a:pt x="34699" y="22069"/>
                  </a:lnTo>
                  <a:lnTo>
                    <a:pt x="34596" y="22964"/>
                  </a:lnTo>
                  <a:lnTo>
                    <a:pt x="34464" y="23835"/>
                  </a:lnTo>
                  <a:lnTo>
                    <a:pt x="34302" y="24683"/>
                  </a:lnTo>
                  <a:lnTo>
                    <a:pt x="34111" y="25508"/>
                  </a:lnTo>
                  <a:lnTo>
                    <a:pt x="33890" y="26310"/>
                  </a:lnTo>
                  <a:lnTo>
                    <a:pt x="33641" y="27088"/>
                  </a:lnTo>
                  <a:lnTo>
                    <a:pt x="33361" y="27843"/>
                  </a:lnTo>
                  <a:lnTo>
                    <a:pt x="33056" y="28568"/>
                  </a:lnTo>
                  <a:lnTo>
                    <a:pt x="32730" y="29270"/>
                  </a:lnTo>
                  <a:lnTo>
                    <a:pt x="32382" y="29948"/>
                  </a:lnTo>
                  <a:lnTo>
                    <a:pt x="32012" y="30602"/>
                  </a:lnTo>
                  <a:lnTo>
                    <a:pt x="31621" y="31233"/>
                  </a:lnTo>
                  <a:lnTo>
                    <a:pt x="31208" y="31839"/>
                  </a:lnTo>
                  <a:lnTo>
                    <a:pt x="30774" y="32422"/>
                  </a:lnTo>
                  <a:lnTo>
                    <a:pt x="30317" y="32981"/>
                  </a:lnTo>
                  <a:lnTo>
                    <a:pt x="29840" y="33516"/>
                  </a:lnTo>
                  <a:lnTo>
                    <a:pt x="29340" y="34027"/>
                  </a:lnTo>
                  <a:lnTo>
                    <a:pt x="28820" y="34514"/>
                  </a:lnTo>
                  <a:lnTo>
                    <a:pt x="28282" y="34976"/>
                  </a:lnTo>
                  <a:lnTo>
                    <a:pt x="27724" y="35415"/>
                  </a:lnTo>
                  <a:lnTo>
                    <a:pt x="27148" y="35828"/>
                  </a:lnTo>
                  <a:lnTo>
                    <a:pt x="26553" y="36218"/>
                  </a:lnTo>
                  <a:lnTo>
                    <a:pt x="25939" y="36583"/>
                  </a:lnTo>
                  <a:lnTo>
                    <a:pt x="25306" y="36923"/>
                  </a:lnTo>
                  <a:lnTo>
                    <a:pt x="24654" y="37239"/>
                  </a:lnTo>
                  <a:lnTo>
                    <a:pt x="23984" y="37531"/>
                  </a:lnTo>
                  <a:lnTo>
                    <a:pt x="23294" y="37798"/>
                  </a:lnTo>
                  <a:lnTo>
                    <a:pt x="22596" y="38041"/>
                  </a:lnTo>
                  <a:lnTo>
                    <a:pt x="21886" y="38258"/>
                  </a:lnTo>
                  <a:lnTo>
                    <a:pt x="21165" y="38449"/>
                  </a:lnTo>
                  <a:lnTo>
                    <a:pt x="20433" y="38615"/>
                  </a:lnTo>
                  <a:lnTo>
                    <a:pt x="19689" y="38755"/>
                  </a:lnTo>
                  <a:lnTo>
                    <a:pt x="18935" y="38870"/>
                  </a:lnTo>
                  <a:lnTo>
                    <a:pt x="18170" y="38959"/>
                  </a:lnTo>
                  <a:lnTo>
                    <a:pt x="17393" y="39023"/>
                  </a:lnTo>
                  <a:lnTo>
                    <a:pt x="16605" y="39061"/>
                  </a:lnTo>
                  <a:lnTo>
                    <a:pt x="15807" y="39074"/>
                  </a:lnTo>
                  <a:lnTo>
                    <a:pt x="0" y="39074"/>
                  </a:lnTo>
                  <a:lnTo>
                    <a:pt x="0" y="0"/>
                  </a:lnTo>
                  <a:lnTo>
                    <a:pt x="14143" y="0"/>
                  </a:lnTo>
                  <a:lnTo>
                    <a:pt x="15045" y="11"/>
                  </a:lnTo>
                  <a:lnTo>
                    <a:pt x="15932" y="45"/>
                  </a:lnTo>
                  <a:lnTo>
                    <a:pt x="16804" y="102"/>
                  </a:lnTo>
                  <a:lnTo>
                    <a:pt x="17662" y="181"/>
                  </a:lnTo>
                  <a:lnTo>
                    <a:pt x="18504" y="284"/>
                  </a:lnTo>
                  <a:lnTo>
                    <a:pt x="19331" y="409"/>
                  </a:lnTo>
                  <a:lnTo>
                    <a:pt x="20143" y="557"/>
                  </a:lnTo>
                  <a:lnTo>
                    <a:pt x="20941" y="727"/>
                  </a:lnTo>
                  <a:lnTo>
                    <a:pt x="21723" y="920"/>
                  </a:lnTo>
                  <a:lnTo>
                    <a:pt x="22490" y="1137"/>
                  </a:lnTo>
                  <a:lnTo>
                    <a:pt x="23240" y="1376"/>
                  </a:lnTo>
                  <a:lnTo>
                    <a:pt x="23968" y="1640"/>
                  </a:lnTo>
                  <a:lnTo>
                    <a:pt x="24675" y="1929"/>
                  </a:lnTo>
                  <a:lnTo>
                    <a:pt x="25361" y="2241"/>
                  </a:lnTo>
                  <a:lnTo>
                    <a:pt x="26026" y="2579"/>
                  </a:lnTo>
                  <a:lnTo>
                    <a:pt x="26670" y="2940"/>
                  </a:lnTo>
                  <a:lnTo>
                    <a:pt x="27293" y="3326"/>
                  </a:lnTo>
                  <a:lnTo>
                    <a:pt x="27895" y="3737"/>
                  </a:lnTo>
                  <a:lnTo>
                    <a:pt x="28475" y="4172"/>
                  </a:lnTo>
                  <a:lnTo>
                    <a:pt x="29035" y="4631"/>
                  </a:lnTo>
                  <a:lnTo>
                    <a:pt x="29572" y="5115"/>
                  </a:lnTo>
                  <a:lnTo>
                    <a:pt x="30084" y="5625"/>
                  </a:lnTo>
                  <a:lnTo>
                    <a:pt x="30573" y="6160"/>
                  </a:lnTo>
                  <a:lnTo>
                    <a:pt x="31036" y="6721"/>
                  </a:lnTo>
                  <a:lnTo>
                    <a:pt x="31475" y="7307"/>
                  </a:lnTo>
                  <a:lnTo>
                    <a:pt x="31890" y="7919"/>
                  </a:lnTo>
                  <a:lnTo>
                    <a:pt x="32281" y="8556"/>
                  </a:lnTo>
                  <a:lnTo>
                    <a:pt x="32647" y="9219"/>
                  </a:lnTo>
                  <a:lnTo>
                    <a:pt x="32989" y="9907"/>
                  </a:lnTo>
                  <a:lnTo>
                    <a:pt x="33306" y="10621"/>
                  </a:lnTo>
                  <a:lnTo>
                    <a:pt x="33596" y="11361"/>
                  </a:lnTo>
                  <a:lnTo>
                    <a:pt x="33855" y="12128"/>
                  </a:lnTo>
                  <a:lnTo>
                    <a:pt x="34084" y="12923"/>
                  </a:lnTo>
                  <a:lnTo>
                    <a:pt x="34282" y="13745"/>
                  </a:lnTo>
                  <a:lnTo>
                    <a:pt x="34450" y="14594"/>
                  </a:lnTo>
                  <a:lnTo>
                    <a:pt x="34587" y="15470"/>
                  </a:lnTo>
                  <a:lnTo>
                    <a:pt x="34694" y="16373"/>
                  </a:lnTo>
                  <a:lnTo>
                    <a:pt x="34770" y="17303"/>
                  </a:lnTo>
                  <a:lnTo>
                    <a:pt x="34816" y="18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781521" y="4309325"/>
              <a:ext cx="18414" cy="26428"/>
            </a:xfrm>
            <a:custGeom>
              <a:avLst/>
              <a:pathLst>
                <a:path w="18414" h="26428">
                  <a:moveTo>
                    <a:pt x="18414" y="12923"/>
                  </a:moveTo>
                  <a:lnTo>
                    <a:pt x="18404" y="12250"/>
                  </a:lnTo>
                  <a:lnTo>
                    <a:pt x="18376" y="11597"/>
                  </a:lnTo>
                  <a:lnTo>
                    <a:pt x="18329" y="10963"/>
                  </a:lnTo>
                  <a:lnTo>
                    <a:pt x="18263" y="10349"/>
                  </a:lnTo>
                  <a:lnTo>
                    <a:pt x="18178" y="9754"/>
                  </a:lnTo>
                  <a:lnTo>
                    <a:pt x="18074" y="9179"/>
                  </a:lnTo>
                  <a:lnTo>
                    <a:pt x="17952" y="8623"/>
                  </a:lnTo>
                  <a:lnTo>
                    <a:pt x="17810" y="8086"/>
                  </a:lnTo>
                  <a:lnTo>
                    <a:pt x="17650" y="7569"/>
                  </a:lnTo>
                  <a:lnTo>
                    <a:pt x="17471" y="7071"/>
                  </a:lnTo>
                  <a:lnTo>
                    <a:pt x="17280" y="6592"/>
                  </a:lnTo>
                  <a:lnTo>
                    <a:pt x="17075" y="6131"/>
                  </a:lnTo>
                  <a:lnTo>
                    <a:pt x="16854" y="5687"/>
                  </a:lnTo>
                  <a:lnTo>
                    <a:pt x="16619" y="5261"/>
                  </a:lnTo>
                  <a:lnTo>
                    <a:pt x="16368" y="4853"/>
                  </a:lnTo>
                  <a:lnTo>
                    <a:pt x="16103" y="4462"/>
                  </a:lnTo>
                  <a:lnTo>
                    <a:pt x="15823" y="4089"/>
                  </a:lnTo>
                  <a:lnTo>
                    <a:pt x="15527" y="3734"/>
                  </a:lnTo>
                  <a:lnTo>
                    <a:pt x="15217" y="3397"/>
                  </a:lnTo>
                  <a:lnTo>
                    <a:pt x="14892" y="3078"/>
                  </a:lnTo>
                  <a:lnTo>
                    <a:pt x="14552" y="2770"/>
                  </a:lnTo>
                  <a:lnTo>
                    <a:pt x="14199" y="2479"/>
                  </a:lnTo>
                  <a:lnTo>
                    <a:pt x="13833" y="2204"/>
                  </a:lnTo>
                  <a:lnTo>
                    <a:pt x="13454" y="1946"/>
                  </a:lnTo>
                  <a:lnTo>
                    <a:pt x="13061" y="1705"/>
                  </a:lnTo>
                  <a:lnTo>
                    <a:pt x="12655" y="1480"/>
                  </a:lnTo>
                  <a:lnTo>
                    <a:pt x="12236" y="1272"/>
                  </a:lnTo>
                  <a:lnTo>
                    <a:pt x="11803" y="1081"/>
                  </a:lnTo>
                  <a:lnTo>
                    <a:pt x="11357" y="906"/>
                  </a:lnTo>
                  <a:lnTo>
                    <a:pt x="10898" y="748"/>
                  </a:lnTo>
                  <a:lnTo>
                    <a:pt x="10433" y="606"/>
                  </a:lnTo>
                  <a:lnTo>
                    <a:pt x="9958" y="479"/>
                  </a:lnTo>
                  <a:lnTo>
                    <a:pt x="9472" y="366"/>
                  </a:lnTo>
                  <a:lnTo>
                    <a:pt x="8977" y="269"/>
                  </a:lnTo>
                  <a:lnTo>
                    <a:pt x="8472" y="187"/>
                  </a:lnTo>
                  <a:lnTo>
                    <a:pt x="7956" y="119"/>
                  </a:lnTo>
                  <a:lnTo>
                    <a:pt x="7431" y="67"/>
                  </a:lnTo>
                  <a:lnTo>
                    <a:pt x="6896" y="29"/>
                  </a:lnTo>
                  <a:lnTo>
                    <a:pt x="6351" y="7"/>
                  </a:lnTo>
                  <a:lnTo>
                    <a:pt x="5796" y="0"/>
                  </a:lnTo>
                  <a:lnTo>
                    <a:pt x="0" y="0"/>
                  </a:lnTo>
                  <a:lnTo>
                    <a:pt x="0" y="26428"/>
                  </a:lnTo>
                  <a:lnTo>
                    <a:pt x="6933" y="26428"/>
                  </a:lnTo>
                  <a:lnTo>
                    <a:pt x="7422" y="26420"/>
                  </a:lnTo>
                  <a:lnTo>
                    <a:pt x="7904" y="26394"/>
                  </a:lnTo>
                  <a:lnTo>
                    <a:pt x="8378" y="26351"/>
                  </a:lnTo>
                  <a:lnTo>
                    <a:pt x="8845" y="26291"/>
                  </a:lnTo>
                  <a:lnTo>
                    <a:pt x="9304" y="26213"/>
                  </a:lnTo>
                  <a:lnTo>
                    <a:pt x="9755" y="26119"/>
                  </a:lnTo>
                  <a:lnTo>
                    <a:pt x="10198" y="26007"/>
                  </a:lnTo>
                  <a:lnTo>
                    <a:pt x="10633" y="25878"/>
                  </a:lnTo>
                  <a:lnTo>
                    <a:pt x="11061" y="25732"/>
                  </a:lnTo>
                  <a:lnTo>
                    <a:pt x="11481" y="25569"/>
                  </a:lnTo>
                  <a:lnTo>
                    <a:pt x="11896" y="25388"/>
                  </a:lnTo>
                  <a:lnTo>
                    <a:pt x="12300" y="25191"/>
                  </a:lnTo>
                  <a:lnTo>
                    <a:pt x="12693" y="24978"/>
                  </a:lnTo>
                  <a:lnTo>
                    <a:pt x="13074" y="24748"/>
                  </a:lnTo>
                  <a:lnTo>
                    <a:pt x="13443" y="24501"/>
                  </a:lnTo>
                  <a:lnTo>
                    <a:pt x="13800" y="24237"/>
                  </a:lnTo>
                  <a:lnTo>
                    <a:pt x="14146" y="23957"/>
                  </a:lnTo>
                  <a:lnTo>
                    <a:pt x="14480" y="23661"/>
                  </a:lnTo>
                  <a:lnTo>
                    <a:pt x="14803" y="23347"/>
                  </a:lnTo>
                  <a:lnTo>
                    <a:pt x="15114" y="23017"/>
                  </a:lnTo>
                  <a:lnTo>
                    <a:pt x="15417" y="22665"/>
                  </a:lnTo>
                  <a:lnTo>
                    <a:pt x="15707" y="22297"/>
                  </a:lnTo>
                  <a:lnTo>
                    <a:pt x="15983" y="21913"/>
                  </a:lnTo>
                  <a:lnTo>
                    <a:pt x="16245" y="21513"/>
                  </a:lnTo>
                  <a:lnTo>
                    <a:pt x="16493" y="21097"/>
                  </a:lnTo>
                  <a:lnTo>
                    <a:pt x="16728" y="20664"/>
                  </a:lnTo>
                  <a:lnTo>
                    <a:pt x="16948" y="20216"/>
                  </a:lnTo>
                  <a:lnTo>
                    <a:pt x="17155" y="19751"/>
                  </a:lnTo>
                  <a:lnTo>
                    <a:pt x="17347" y="19271"/>
                  </a:lnTo>
                  <a:lnTo>
                    <a:pt x="17526" y="18774"/>
                  </a:lnTo>
                  <a:lnTo>
                    <a:pt x="17695" y="18261"/>
                  </a:lnTo>
                  <a:lnTo>
                    <a:pt x="17846" y="17733"/>
                  </a:lnTo>
                  <a:lnTo>
                    <a:pt x="17979" y="17188"/>
                  </a:lnTo>
                  <a:lnTo>
                    <a:pt x="18094" y="16627"/>
                  </a:lnTo>
                  <a:lnTo>
                    <a:pt x="18192" y="16049"/>
                  </a:lnTo>
                  <a:lnTo>
                    <a:pt x="18272" y="15456"/>
                  </a:lnTo>
                  <a:lnTo>
                    <a:pt x="18334" y="14847"/>
                  </a:lnTo>
                  <a:lnTo>
                    <a:pt x="18378" y="14222"/>
                  </a:lnTo>
                  <a:lnTo>
                    <a:pt x="18405" y="13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8599116" y="5777356"/>
              <a:ext cx="20830" cy="24336"/>
            </a:xfrm>
            <a:custGeom>
              <a:avLst/>
              <a:pathLst>
                <a:path w="20830" h="24336">
                  <a:moveTo>
                    <a:pt x="12954" y="3938"/>
                  </a:moveTo>
                  <a:lnTo>
                    <a:pt x="12954" y="24336"/>
                  </a:lnTo>
                  <a:lnTo>
                    <a:pt x="7858" y="24336"/>
                  </a:lnTo>
                  <a:lnTo>
                    <a:pt x="7858" y="3938"/>
                  </a:lnTo>
                  <a:lnTo>
                    <a:pt x="0" y="3938"/>
                  </a:lnTo>
                  <a:lnTo>
                    <a:pt x="0" y="0"/>
                  </a:lnTo>
                  <a:lnTo>
                    <a:pt x="20830" y="0"/>
                  </a:lnTo>
                  <a:lnTo>
                    <a:pt x="20830" y="3938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8622451" y="5777356"/>
              <a:ext cx="21262" cy="24681"/>
            </a:xfrm>
            <a:custGeom>
              <a:avLst/>
              <a:pathLst>
                <a:path w="21262" h="24681">
                  <a:moveTo>
                    <a:pt x="10363" y="24681"/>
                  </a:moveTo>
                  <a:lnTo>
                    <a:pt x="9911" y="24676"/>
                  </a:lnTo>
                  <a:lnTo>
                    <a:pt x="9466" y="24660"/>
                  </a:lnTo>
                  <a:lnTo>
                    <a:pt x="9029" y="24633"/>
                  </a:lnTo>
                  <a:lnTo>
                    <a:pt x="8600" y="24596"/>
                  </a:lnTo>
                  <a:lnTo>
                    <a:pt x="8178" y="24548"/>
                  </a:lnTo>
                  <a:lnTo>
                    <a:pt x="7764" y="24489"/>
                  </a:lnTo>
                  <a:lnTo>
                    <a:pt x="7357" y="24419"/>
                  </a:lnTo>
                  <a:lnTo>
                    <a:pt x="6958" y="24339"/>
                  </a:lnTo>
                  <a:lnTo>
                    <a:pt x="6567" y="24248"/>
                  </a:lnTo>
                  <a:lnTo>
                    <a:pt x="6183" y="24146"/>
                  </a:lnTo>
                  <a:lnTo>
                    <a:pt x="5808" y="24030"/>
                  </a:lnTo>
                  <a:lnTo>
                    <a:pt x="5444" y="23901"/>
                  </a:lnTo>
                  <a:lnTo>
                    <a:pt x="5090" y="23762"/>
                  </a:lnTo>
                  <a:lnTo>
                    <a:pt x="4746" y="23610"/>
                  </a:lnTo>
                  <a:lnTo>
                    <a:pt x="4413" y="23446"/>
                  </a:lnTo>
                  <a:lnTo>
                    <a:pt x="4090" y="23271"/>
                  </a:lnTo>
                  <a:lnTo>
                    <a:pt x="3777" y="23084"/>
                  </a:lnTo>
                  <a:lnTo>
                    <a:pt x="3475" y="22886"/>
                  </a:lnTo>
                  <a:lnTo>
                    <a:pt x="3183" y="22675"/>
                  </a:lnTo>
                  <a:lnTo>
                    <a:pt x="2901" y="22453"/>
                  </a:lnTo>
                  <a:lnTo>
                    <a:pt x="2634" y="22216"/>
                  </a:lnTo>
                  <a:lnTo>
                    <a:pt x="2379" y="21965"/>
                  </a:lnTo>
                  <a:lnTo>
                    <a:pt x="2135" y="21701"/>
                  </a:lnTo>
                  <a:lnTo>
                    <a:pt x="1904" y="21425"/>
                  </a:lnTo>
                  <a:lnTo>
                    <a:pt x="1684" y="21136"/>
                  </a:lnTo>
                  <a:lnTo>
                    <a:pt x="1475" y="20835"/>
                  </a:lnTo>
                  <a:lnTo>
                    <a:pt x="1279" y="20520"/>
                  </a:lnTo>
                  <a:lnTo>
                    <a:pt x="1094" y="20193"/>
                  </a:lnTo>
                  <a:lnTo>
                    <a:pt x="921" y="19853"/>
                  </a:lnTo>
                  <a:lnTo>
                    <a:pt x="759" y="19500"/>
                  </a:lnTo>
                  <a:lnTo>
                    <a:pt x="615" y="19134"/>
                  </a:lnTo>
                  <a:lnTo>
                    <a:pt x="486" y="18754"/>
                  </a:lnTo>
                  <a:lnTo>
                    <a:pt x="372" y="18360"/>
                  </a:lnTo>
                  <a:lnTo>
                    <a:pt x="273" y="17952"/>
                  </a:lnTo>
                  <a:lnTo>
                    <a:pt x="189" y="17531"/>
                  </a:lnTo>
                  <a:lnTo>
                    <a:pt x="121" y="17096"/>
                  </a:lnTo>
                  <a:lnTo>
                    <a:pt x="68" y="16646"/>
                  </a:lnTo>
                  <a:lnTo>
                    <a:pt x="30" y="16184"/>
                  </a:lnTo>
                  <a:lnTo>
                    <a:pt x="7" y="15707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5095" y="0"/>
                  </a:lnTo>
                  <a:lnTo>
                    <a:pt x="5095" y="14819"/>
                  </a:lnTo>
                  <a:lnTo>
                    <a:pt x="5099" y="15122"/>
                  </a:lnTo>
                  <a:lnTo>
                    <a:pt x="5110" y="15417"/>
                  </a:lnTo>
                  <a:lnTo>
                    <a:pt x="5129" y="15704"/>
                  </a:lnTo>
                  <a:lnTo>
                    <a:pt x="5156" y="15982"/>
                  </a:lnTo>
                  <a:lnTo>
                    <a:pt x="5190" y="16253"/>
                  </a:lnTo>
                  <a:lnTo>
                    <a:pt x="5232" y="16514"/>
                  </a:lnTo>
                  <a:lnTo>
                    <a:pt x="5281" y="16768"/>
                  </a:lnTo>
                  <a:lnTo>
                    <a:pt x="5338" y="17013"/>
                  </a:lnTo>
                  <a:lnTo>
                    <a:pt x="5403" y="17250"/>
                  </a:lnTo>
                  <a:lnTo>
                    <a:pt x="5475" y="17479"/>
                  </a:lnTo>
                  <a:lnTo>
                    <a:pt x="5554" y="17696"/>
                  </a:lnTo>
                  <a:lnTo>
                    <a:pt x="5640" y="17906"/>
                  </a:lnTo>
                  <a:lnTo>
                    <a:pt x="5732" y="18108"/>
                  </a:lnTo>
                  <a:lnTo>
                    <a:pt x="5831" y="18302"/>
                  </a:lnTo>
                  <a:lnTo>
                    <a:pt x="5937" y="18489"/>
                  </a:lnTo>
                  <a:lnTo>
                    <a:pt x="6049" y="18669"/>
                  </a:lnTo>
                  <a:lnTo>
                    <a:pt x="6168" y="18840"/>
                  </a:lnTo>
                  <a:lnTo>
                    <a:pt x="6293" y="19004"/>
                  </a:lnTo>
                  <a:lnTo>
                    <a:pt x="6425" y="19161"/>
                  </a:lnTo>
                  <a:lnTo>
                    <a:pt x="6563" y="19310"/>
                  </a:lnTo>
                  <a:lnTo>
                    <a:pt x="6707" y="19448"/>
                  </a:lnTo>
                  <a:lnTo>
                    <a:pt x="6858" y="19579"/>
                  </a:lnTo>
                  <a:lnTo>
                    <a:pt x="7014" y="19702"/>
                  </a:lnTo>
                  <a:lnTo>
                    <a:pt x="7176" y="19818"/>
                  </a:lnTo>
                  <a:lnTo>
                    <a:pt x="7344" y="19927"/>
                  </a:lnTo>
                  <a:lnTo>
                    <a:pt x="7518" y="20029"/>
                  </a:lnTo>
                  <a:lnTo>
                    <a:pt x="7698" y="20123"/>
                  </a:lnTo>
                  <a:lnTo>
                    <a:pt x="7884" y="20211"/>
                  </a:lnTo>
                  <a:lnTo>
                    <a:pt x="8075" y="20291"/>
                  </a:lnTo>
                  <a:lnTo>
                    <a:pt x="8273" y="20363"/>
                  </a:lnTo>
                  <a:lnTo>
                    <a:pt x="8475" y="20426"/>
                  </a:lnTo>
                  <a:lnTo>
                    <a:pt x="8683" y="20482"/>
                  </a:lnTo>
                  <a:lnTo>
                    <a:pt x="8894" y="20531"/>
                  </a:lnTo>
                  <a:lnTo>
                    <a:pt x="9110" y="20573"/>
                  </a:lnTo>
                  <a:lnTo>
                    <a:pt x="9331" y="20610"/>
                  </a:lnTo>
                  <a:lnTo>
                    <a:pt x="9556" y="20639"/>
                  </a:lnTo>
                  <a:lnTo>
                    <a:pt x="9785" y="20662"/>
                  </a:lnTo>
                  <a:lnTo>
                    <a:pt x="10019" y="20678"/>
                  </a:lnTo>
                  <a:lnTo>
                    <a:pt x="10258" y="20688"/>
                  </a:lnTo>
                  <a:lnTo>
                    <a:pt x="10501" y="20692"/>
                  </a:lnTo>
                  <a:lnTo>
                    <a:pt x="10748" y="20688"/>
                  </a:lnTo>
                  <a:lnTo>
                    <a:pt x="10990" y="20678"/>
                  </a:lnTo>
                  <a:lnTo>
                    <a:pt x="11228" y="20660"/>
                  </a:lnTo>
                  <a:lnTo>
                    <a:pt x="11463" y="20636"/>
                  </a:lnTo>
                  <a:lnTo>
                    <a:pt x="11693" y="20605"/>
                  </a:lnTo>
                  <a:lnTo>
                    <a:pt x="11919" y="20567"/>
                  </a:lnTo>
                  <a:lnTo>
                    <a:pt x="12140" y="20522"/>
                  </a:lnTo>
                  <a:lnTo>
                    <a:pt x="12358" y="20470"/>
                  </a:lnTo>
                  <a:lnTo>
                    <a:pt x="12572" y="20412"/>
                  </a:lnTo>
                  <a:lnTo>
                    <a:pt x="12781" y="20346"/>
                  </a:lnTo>
                  <a:lnTo>
                    <a:pt x="12989" y="20270"/>
                  </a:lnTo>
                  <a:lnTo>
                    <a:pt x="13190" y="20186"/>
                  </a:lnTo>
                  <a:lnTo>
                    <a:pt x="13385" y="20094"/>
                  </a:lnTo>
                  <a:lnTo>
                    <a:pt x="13574" y="19995"/>
                  </a:lnTo>
                  <a:lnTo>
                    <a:pt x="13757" y="19888"/>
                  </a:lnTo>
                  <a:lnTo>
                    <a:pt x="13933" y="19774"/>
                  </a:lnTo>
                  <a:lnTo>
                    <a:pt x="14104" y="19652"/>
                  </a:lnTo>
                  <a:lnTo>
                    <a:pt x="14268" y="19523"/>
                  </a:lnTo>
                  <a:lnTo>
                    <a:pt x="14426" y="19385"/>
                  </a:lnTo>
                  <a:lnTo>
                    <a:pt x="14577" y="19241"/>
                  </a:lnTo>
                  <a:lnTo>
                    <a:pt x="14726" y="19088"/>
                  </a:lnTo>
                  <a:lnTo>
                    <a:pt x="14867" y="18928"/>
                  </a:lnTo>
                  <a:lnTo>
                    <a:pt x="15002" y="18759"/>
                  </a:lnTo>
                  <a:lnTo>
                    <a:pt x="15130" y="18583"/>
                  </a:lnTo>
                  <a:lnTo>
                    <a:pt x="15251" y="18399"/>
                  </a:lnTo>
                  <a:lnTo>
                    <a:pt x="15365" y="18206"/>
                  </a:lnTo>
                  <a:lnTo>
                    <a:pt x="15472" y="18006"/>
                  </a:lnTo>
                  <a:lnTo>
                    <a:pt x="15572" y="17798"/>
                  </a:lnTo>
                  <a:lnTo>
                    <a:pt x="15665" y="17582"/>
                  </a:lnTo>
                  <a:lnTo>
                    <a:pt x="15752" y="17358"/>
                  </a:lnTo>
                  <a:lnTo>
                    <a:pt x="15830" y="17126"/>
                  </a:lnTo>
                  <a:lnTo>
                    <a:pt x="15901" y="16885"/>
                  </a:lnTo>
                  <a:lnTo>
                    <a:pt x="15963" y="16635"/>
                  </a:lnTo>
                  <a:lnTo>
                    <a:pt x="16017" y="16377"/>
                  </a:lnTo>
                  <a:lnTo>
                    <a:pt x="16063" y="16110"/>
                  </a:lnTo>
                  <a:lnTo>
                    <a:pt x="16100" y="15835"/>
                  </a:lnTo>
                  <a:lnTo>
                    <a:pt x="16129" y="15551"/>
                  </a:lnTo>
                  <a:lnTo>
                    <a:pt x="16150" y="15258"/>
                  </a:lnTo>
                  <a:lnTo>
                    <a:pt x="16162" y="14956"/>
                  </a:lnTo>
                  <a:lnTo>
                    <a:pt x="16166" y="14646"/>
                  </a:lnTo>
                  <a:lnTo>
                    <a:pt x="16166" y="0"/>
                  </a:lnTo>
                  <a:lnTo>
                    <a:pt x="21262" y="0"/>
                  </a:lnTo>
                  <a:lnTo>
                    <a:pt x="21262" y="14957"/>
                  </a:lnTo>
                  <a:lnTo>
                    <a:pt x="21253" y="15451"/>
                  </a:lnTo>
                  <a:lnTo>
                    <a:pt x="21229" y="15932"/>
                  </a:lnTo>
                  <a:lnTo>
                    <a:pt x="21188" y="16399"/>
                  </a:lnTo>
                  <a:lnTo>
                    <a:pt x="21132" y="16853"/>
                  </a:lnTo>
                  <a:lnTo>
                    <a:pt x="21059" y="17293"/>
                  </a:lnTo>
                  <a:lnTo>
                    <a:pt x="20969" y="17720"/>
                  </a:lnTo>
                  <a:lnTo>
                    <a:pt x="20864" y="18133"/>
                  </a:lnTo>
                  <a:lnTo>
                    <a:pt x="20742" y="18533"/>
                  </a:lnTo>
                  <a:lnTo>
                    <a:pt x="20604" y="18920"/>
                  </a:lnTo>
                  <a:lnTo>
                    <a:pt x="20450" y="19293"/>
                  </a:lnTo>
                  <a:lnTo>
                    <a:pt x="20281" y="19652"/>
                  </a:lnTo>
                  <a:lnTo>
                    <a:pt x="20099" y="20000"/>
                  </a:lnTo>
                  <a:lnTo>
                    <a:pt x="19905" y="20335"/>
                  </a:lnTo>
                  <a:lnTo>
                    <a:pt x="19698" y="20658"/>
                  </a:lnTo>
                  <a:lnTo>
                    <a:pt x="19478" y="20968"/>
                  </a:lnTo>
                  <a:lnTo>
                    <a:pt x="19246" y="21266"/>
                  </a:lnTo>
                  <a:lnTo>
                    <a:pt x="19000" y="21551"/>
                  </a:lnTo>
                  <a:lnTo>
                    <a:pt x="18742" y="21824"/>
                  </a:lnTo>
                  <a:lnTo>
                    <a:pt x="18471" y="22084"/>
                  </a:lnTo>
                  <a:lnTo>
                    <a:pt x="18187" y="22332"/>
                  </a:lnTo>
                  <a:lnTo>
                    <a:pt x="17891" y="22565"/>
                  </a:lnTo>
                  <a:lnTo>
                    <a:pt x="17585" y="22785"/>
                  </a:lnTo>
                  <a:lnTo>
                    <a:pt x="17267" y="22993"/>
                  </a:lnTo>
                  <a:lnTo>
                    <a:pt x="16938" y="23189"/>
                  </a:lnTo>
                  <a:lnTo>
                    <a:pt x="16598" y="23373"/>
                  </a:lnTo>
                  <a:lnTo>
                    <a:pt x="16247" y="23545"/>
                  </a:lnTo>
                  <a:lnTo>
                    <a:pt x="15885" y="23705"/>
                  </a:lnTo>
                  <a:lnTo>
                    <a:pt x="15512" y="23852"/>
                  </a:lnTo>
                  <a:lnTo>
                    <a:pt x="15128" y="23988"/>
                  </a:lnTo>
                  <a:lnTo>
                    <a:pt x="14733" y="24111"/>
                  </a:lnTo>
                  <a:lnTo>
                    <a:pt x="14331" y="24220"/>
                  </a:lnTo>
                  <a:lnTo>
                    <a:pt x="13922" y="24317"/>
                  </a:lnTo>
                  <a:lnTo>
                    <a:pt x="13505" y="24402"/>
                  </a:lnTo>
                  <a:lnTo>
                    <a:pt x="13080" y="24476"/>
                  </a:lnTo>
                  <a:lnTo>
                    <a:pt x="12647" y="24539"/>
                  </a:lnTo>
                  <a:lnTo>
                    <a:pt x="12206" y="24590"/>
                  </a:lnTo>
                  <a:lnTo>
                    <a:pt x="11757" y="24630"/>
                  </a:lnTo>
                  <a:lnTo>
                    <a:pt x="11300" y="24659"/>
                  </a:lnTo>
                  <a:lnTo>
                    <a:pt x="10836" y="2467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8648238" y="5777356"/>
              <a:ext cx="20795" cy="24336"/>
            </a:xfrm>
            <a:custGeom>
              <a:avLst/>
              <a:pathLst>
                <a:path w="20795" h="24336">
                  <a:moveTo>
                    <a:pt x="14819" y="24336"/>
                  </a:moveTo>
                  <a:lnTo>
                    <a:pt x="4214" y="5596"/>
                  </a:lnTo>
                  <a:lnTo>
                    <a:pt x="4231" y="5748"/>
                  </a:lnTo>
                  <a:lnTo>
                    <a:pt x="4248" y="5900"/>
                  </a:lnTo>
                  <a:lnTo>
                    <a:pt x="4264" y="6052"/>
                  </a:lnTo>
                  <a:lnTo>
                    <a:pt x="4280" y="6204"/>
                  </a:lnTo>
                  <a:lnTo>
                    <a:pt x="4296" y="6356"/>
                  </a:lnTo>
                  <a:lnTo>
                    <a:pt x="4311" y="6508"/>
                  </a:lnTo>
                  <a:lnTo>
                    <a:pt x="4326" y="6660"/>
                  </a:lnTo>
                  <a:lnTo>
                    <a:pt x="4341" y="6812"/>
                  </a:lnTo>
                  <a:lnTo>
                    <a:pt x="4355" y="6964"/>
                  </a:lnTo>
                  <a:lnTo>
                    <a:pt x="4369" y="7116"/>
                  </a:lnTo>
                  <a:lnTo>
                    <a:pt x="4383" y="7248"/>
                  </a:lnTo>
                  <a:lnTo>
                    <a:pt x="4396" y="7382"/>
                  </a:lnTo>
                  <a:lnTo>
                    <a:pt x="4408" y="7519"/>
                  </a:lnTo>
                  <a:lnTo>
                    <a:pt x="4419" y="7657"/>
                  </a:lnTo>
                  <a:lnTo>
                    <a:pt x="4430" y="7798"/>
                  </a:lnTo>
                  <a:lnTo>
                    <a:pt x="4440" y="7941"/>
                  </a:lnTo>
                  <a:lnTo>
                    <a:pt x="4449" y="8085"/>
                  </a:lnTo>
                  <a:lnTo>
                    <a:pt x="4458" y="8232"/>
                  </a:lnTo>
                  <a:lnTo>
                    <a:pt x="4466" y="8381"/>
                  </a:lnTo>
                  <a:lnTo>
                    <a:pt x="4473" y="8532"/>
                  </a:lnTo>
                  <a:lnTo>
                    <a:pt x="4483" y="8683"/>
                  </a:lnTo>
                  <a:lnTo>
                    <a:pt x="4492" y="8833"/>
                  </a:lnTo>
                  <a:lnTo>
                    <a:pt x="4499" y="8982"/>
                  </a:lnTo>
                  <a:lnTo>
                    <a:pt x="4506" y="9129"/>
                  </a:lnTo>
                  <a:lnTo>
                    <a:pt x="4512" y="9275"/>
                  </a:lnTo>
                  <a:lnTo>
                    <a:pt x="4517" y="9419"/>
                  </a:lnTo>
                  <a:lnTo>
                    <a:pt x="4520" y="9562"/>
                  </a:lnTo>
                  <a:lnTo>
                    <a:pt x="4523" y="9704"/>
                  </a:lnTo>
                  <a:lnTo>
                    <a:pt x="4524" y="9844"/>
                  </a:lnTo>
                  <a:lnTo>
                    <a:pt x="4525" y="9983"/>
                  </a:lnTo>
                  <a:lnTo>
                    <a:pt x="4525" y="24336"/>
                  </a:lnTo>
                  <a:lnTo>
                    <a:pt x="0" y="24336"/>
                  </a:lnTo>
                  <a:lnTo>
                    <a:pt x="0" y="0"/>
                  </a:lnTo>
                  <a:lnTo>
                    <a:pt x="5820" y="0"/>
                  </a:lnTo>
                  <a:lnTo>
                    <a:pt x="16581" y="18895"/>
                  </a:lnTo>
                  <a:lnTo>
                    <a:pt x="16564" y="18749"/>
                  </a:lnTo>
                  <a:lnTo>
                    <a:pt x="16547" y="18602"/>
                  </a:lnTo>
                  <a:lnTo>
                    <a:pt x="16531" y="18454"/>
                  </a:lnTo>
                  <a:lnTo>
                    <a:pt x="16514" y="18304"/>
                  </a:lnTo>
                  <a:lnTo>
                    <a:pt x="16499" y="18153"/>
                  </a:lnTo>
                  <a:lnTo>
                    <a:pt x="16483" y="18000"/>
                  </a:lnTo>
                  <a:lnTo>
                    <a:pt x="16468" y="17846"/>
                  </a:lnTo>
                  <a:lnTo>
                    <a:pt x="16454" y="17690"/>
                  </a:lnTo>
                  <a:lnTo>
                    <a:pt x="16439" y="17534"/>
                  </a:lnTo>
                  <a:lnTo>
                    <a:pt x="16425" y="17375"/>
                  </a:lnTo>
                  <a:lnTo>
                    <a:pt x="16412" y="17239"/>
                  </a:lnTo>
                  <a:lnTo>
                    <a:pt x="16398" y="17099"/>
                  </a:lnTo>
                  <a:lnTo>
                    <a:pt x="16385" y="16956"/>
                  </a:lnTo>
                  <a:lnTo>
                    <a:pt x="16373" y="16809"/>
                  </a:lnTo>
                  <a:lnTo>
                    <a:pt x="16361" y="16659"/>
                  </a:lnTo>
                  <a:lnTo>
                    <a:pt x="16349" y="16505"/>
                  </a:lnTo>
                  <a:lnTo>
                    <a:pt x="16337" y="16348"/>
                  </a:lnTo>
                  <a:lnTo>
                    <a:pt x="16326" y="16187"/>
                  </a:lnTo>
                  <a:lnTo>
                    <a:pt x="16315" y="16023"/>
                  </a:lnTo>
                  <a:lnTo>
                    <a:pt x="16304" y="15855"/>
                  </a:lnTo>
                  <a:lnTo>
                    <a:pt x="16298" y="15686"/>
                  </a:lnTo>
                  <a:lnTo>
                    <a:pt x="16292" y="15516"/>
                  </a:lnTo>
                  <a:lnTo>
                    <a:pt x="16287" y="15346"/>
                  </a:lnTo>
                  <a:lnTo>
                    <a:pt x="16282" y="15176"/>
                  </a:lnTo>
                  <a:lnTo>
                    <a:pt x="16279" y="15005"/>
                  </a:lnTo>
                  <a:lnTo>
                    <a:pt x="16275" y="14834"/>
                  </a:lnTo>
                  <a:lnTo>
                    <a:pt x="16273" y="14662"/>
                  </a:lnTo>
                  <a:lnTo>
                    <a:pt x="16271" y="14490"/>
                  </a:lnTo>
                  <a:lnTo>
                    <a:pt x="16270" y="14318"/>
                  </a:lnTo>
                  <a:lnTo>
                    <a:pt x="16270" y="14145"/>
                  </a:lnTo>
                  <a:lnTo>
                    <a:pt x="16270" y="0"/>
                  </a:lnTo>
                  <a:lnTo>
                    <a:pt x="20795" y="0"/>
                  </a:lnTo>
                  <a:lnTo>
                    <a:pt x="20795" y="243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8673784" y="5777356"/>
              <a:ext cx="5095" cy="24336"/>
            </a:xfrm>
            <a:custGeom>
              <a:avLst/>
              <a:pathLst>
                <a:path w="5095" h="24336">
                  <a:moveTo>
                    <a:pt x="0" y="24336"/>
                  </a:moveTo>
                  <a:lnTo>
                    <a:pt x="0" y="0"/>
                  </a:lnTo>
                  <a:lnTo>
                    <a:pt x="5095" y="0"/>
                  </a:lnTo>
                  <a:lnTo>
                    <a:pt x="5095" y="243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8682264" y="5776993"/>
              <a:ext cx="21192" cy="25044"/>
            </a:xfrm>
            <a:custGeom>
              <a:avLst/>
              <a:pathLst>
                <a:path w="21192" h="25044">
                  <a:moveTo>
                    <a:pt x="21192" y="17686"/>
                  </a:moveTo>
                  <a:lnTo>
                    <a:pt x="21186" y="18015"/>
                  </a:lnTo>
                  <a:lnTo>
                    <a:pt x="21168" y="18338"/>
                  </a:lnTo>
                  <a:lnTo>
                    <a:pt x="21138" y="18655"/>
                  </a:lnTo>
                  <a:lnTo>
                    <a:pt x="21096" y="18966"/>
                  </a:lnTo>
                  <a:lnTo>
                    <a:pt x="21041" y="19271"/>
                  </a:lnTo>
                  <a:lnTo>
                    <a:pt x="20975" y="19570"/>
                  </a:lnTo>
                  <a:lnTo>
                    <a:pt x="20896" y="19864"/>
                  </a:lnTo>
                  <a:lnTo>
                    <a:pt x="20806" y="20151"/>
                  </a:lnTo>
                  <a:lnTo>
                    <a:pt x="20703" y="20433"/>
                  </a:lnTo>
                  <a:lnTo>
                    <a:pt x="20588" y="20709"/>
                  </a:lnTo>
                  <a:lnTo>
                    <a:pt x="20460" y="20974"/>
                  </a:lnTo>
                  <a:lnTo>
                    <a:pt x="20319" y="21233"/>
                  </a:lnTo>
                  <a:lnTo>
                    <a:pt x="20165" y="21483"/>
                  </a:lnTo>
                  <a:lnTo>
                    <a:pt x="19997" y="21726"/>
                  </a:lnTo>
                  <a:lnTo>
                    <a:pt x="19815" y="21961"/>
                  </a:lnTo>
                  <a:lnTo>
                    <a:pt x="19620" y="22189"/>
                  </a:lnTo>
                  <a:lnTo>
                    <a:pt x="19412" y="22409"/>
                  </a:lnTo>
                  <a:lnTo>
                    <a:pt x="19190" y="22621"/>
                  </a:lnTo>
                  <a:lnTo>
                    <a:pt x="18954" y="22826"/>
                  </a:lnTo>
                  <a:lnTo>
                    <a:pt x="18705" y="23023"/>
                  </a:lnTo>
                  <a:lnTo>
                    <a:pt x="18446" y="23212"/>
                  </a:lnTo>
                  <a:lnTo>
                    <a:pt x="18172" y="23393"/>
                  </a:lnTo>
                  <a:lnTo>
                    <a:pt x="17883" y="23565"/>
                  </a:lnTo>
                  <a:lnTo>
                    <a:pt x="17581" y="23728"/>
                  </a:lnTo>
                  <a:lnTo>
                    <a:pt x="17263" y="23883"/>
                  </a:lnTo>
                  <a:lnTo>
                    <a:pt x="16931" y="24029"/>
                  </a:lnTo>
                  <a:lnTo>
                    <a:pt x="16585" y="24166"/>
                  </a:lnTo>
                  <a:lnTo>
                    <a:pt x="16224" y="24295"/>
                  </a:lnTo>
                  <a:lnTo>
                    <a:pt x="15848" y="24415"/>
                  </a:lnTo>
                  <a:lnTo>
                    <a:pt x="15458" y="24526"/>
                  </a:lnTo>
                  <a:lnTo>
                    <a:pt x="15057" y="24624"/>
                  </a:lnTo>
                  <a:lnTo>
                    <a:pt x="14640" y="24713"/>
                  </a:lnTo>
                  <a:lnTo>
                    <a:pt x="14208" y="24790"/>
                  </a:lnTo>
                  <a:lnTo>
                    <a:pt x="13761" y="24858"/>
                  </a:lnTo>
                  <a:lnTo>
                    <a:pt x="13299" y="24915"/>
                  </a:lnTo>
                  <a:lnTo>
                    <a:pt x="12822" y="24961"/>
                  </a:lnTo>
                  <a:lnTo>
                    <a:pt x="12329" y="24998"/>
                  </a:lnTo>
                  <a:lnTo>
                    <a:pt x="11821" y="25023"/>
                  </a:lnTo>
                  <a:lnTo>
                    <a:pt x="11298" y="25039"/>
                  </a:lnTo>
                  <a:lnTo>
                    <a:pt x="10760" y="25044"/>
                  </a:lnTo>
                  <a:lnTo>
                    <a:pt x="10282" y="25040"/>
                  </a:lnTo>
                  <a:lnTo>
                    <a:pt x="9816" y="25027"/>
                  </a:lnTo>
                  <a:lnTo>
                    <a:pt x="9361" y="25005"/>
                  </a:lnTo>
                  <a:lnTo>
                    <a:pt x="8917" y="24975"/>
                  </a:lnTo>
                  <a:lnTo>
                    <a:pt x="8484" y="24936"/>
                  </a:lnTo>
                  <a:lnTo>
                    <a:pt x="8064" y="24889"/>
                  </a:lnTo>
                  <a:lnTo>
                    <a:pt x="7654" y="24833"/>
                  </a:lnTo>
                  <a:lnTo>
                    <a:pt x="7256" y="24768"/>
                  </a:lnTo>
                  <a:lnTo>
                    <a:pt x="6869" y="24694"/>
                  </a:lnTo>
                  <a:lnTo>
                    <a:pt x="6494" y="24612"/>
                  </a:lnTo>
                  <a:lnTo>
                    <a:pt x="6129" y="24522"/>
                  </a:lnTo>
                  <a:lnTo>
                    <a:pt x="5775" y="24423"/>
                  </a:lnTo>
                  <a:lnTo>
                    <a:pt x="5432" y="24316"/>
                  </a:lnTo>
                  <a:lnTo>
                    <a:pt x="5098" y="24201"/>
                  </a:lnTo>
                  <a:lnTo>
                    <a:pt x="4775" y="24077"/>
                  </a:lnTo>
                  <a:lnTo>
                    <a:pt x="4463" y="23945"/>
                  </a:lnTo>
                  <a:lnTo>
                    <a:pt x="4160" y="23805"/>
                  </a:lnTo>
                  <a:lnTo>
                    <a:pt x="3868" y="23656"/>
                  </a:lnTo>
                  <a:lnTo>
                    <a:pt x="3587" y="23499"/>
                  </a:lnTo>
                  <a:lnTo>
                    <a:pt x="3316" y="23334"/>
                  </a:lnTo>
                  <a:lnTo>
                    <a:pt x="3058" y="23161"/>
                  </a:lnTo>
                  <a:lnTo>
                    <a:pt x="2810" y="22980"/>
                  </a:lnTo>
                  <a:lnTo>
                    <a:pt x="2572" y="22791"/>
                  </a:lnTo>
                  <a:lnTo>
                    <a:pt x="2343" y="22594"/>
                  </a:lnTo>
                  <a:lnTo>
                    <a:pt x="2124" y="22389"/>
                  </a:lnTo>
                  <a:lnTo>
                    <a:pt x="1915" y="22176"/>
                  </a:lnTo>
                  <a:lnTo>
                    <a:pt x="1715" y="21955"/>
                  </a:lnTo>
                  <a:lnTo>
                    <a:pt x="1525" y="21726"/>
                  </a:lnTo>
                  <a:lnTo>
                    <a:pt x="1345" y="21489"/>
                  </a:lnTo>
                  <a:lnTo>
                    <a:pt x="1174" y="21244"/>
                  </a:lnTo>
                  <a:lnTo>
                    <a:pt x="1016" y="20988"/>
                  </a:lnTo>
                  <a:lnTo>
                    <a:pt x="867" y="20725"/>
                  </a:lnTo>
                  <a:lnTo>
                    <a:pt x="727" y="20455"/>
                  </a:lnTo>
                  <a:lnTo>
                    <a:pt x="596" y="20178"/>
                  </a:lnTo>
                  <a:lnTo>
                    <a:pt x="474" y="19893"/>
                  </a:lnTo>
                  <a:lnTo>
                    <a:pt x="362" y="19601"/>
                  </a:lnTo>
                  <a:lnTo>
                    <a:pt x="258" y="19301"/>
                  </a:lnTo>
                  <a:lnTo>
                    <a:pt x="163" y="18995"/>
                  </a:lnTo>
                  <a:lnTo>
                    <a:pt x="77" y="18681"/>
                  </a:lnTo>
                  <a:lnTo>
                    <a:pt x="0" y="18360"/>
                  </a:lnTo>
                  <a:lnTo>
                    <a:pt x="4922" y="17548"/>
                  </a:lnTo>
                  <a:lnTo>
                    <a:pt x="4965" y="17709"/>
                  </a:lnTo>
                  <a:lnTo>
                    <a:pt x="5013" y="17867"/>
                  </a:lnTo>
                  <a:lnTo>
                    <a:pt x="5064" y="18023"/>
                  </a:lnTo>
                  <a:lnTo>
                    <a:pt x="5118" y="18175"/>
                  </a:lnTo>
                  <a:lnTo>
                    <a:pt x="5177" y="18325"/>
                  </a:lnTo>
                  <a:lnTo>
                    <a:pt x="5239" y="18472"/>
                  </a:lnTo>
                  <a:lnTo>
                    <a:pt x="5305" y="18617"/>
                  </a:lnTo>
                  <a:lnTo>
                    <a:pt x="5375" y="18758"/>
                  </a:lnTo>
                  <a:lnTo>
                    <a:pt x="5449" y="18897"/>
                  </a:lnTo>
                  <a:lnTo>
                    <a:pt x="5527" y="19033"/>
                  </a:lnTo>
                  <a:lnTo>
                    <a:pt x="5609" y="19166"/>
                  </a:lnTo>
                  <a:lnTo>
                    <a:pt x="6350" y="20001"/>
                  </a:lnTo>
                  <a:lnTo>
                    <a:pt x="6480" y="20106"/>
                  </a:lnTo>
                  <a:lnTo>
                    <a:pt x="6615" y="20208"/>
                  </a:lnTo>
                  <a:lnTo>
                    <a:pt x="6760" y="20303"/>
                  </a:lnTo>
                  <a:lnTo>
                    <a:pt x="6911" y="20393"/>
                  </a:lnTo>
                  <a:lnTo>
                    <a:pt x="7069" y="20479"/>
                  </a:lnTo>
                  <a:lnTo>
                    <a:pt x="7234" y="20562"/>
                  </a:lnTo>
                  <a:lnTo>
                    <a:pt x="7405" y="20640"/>
                  </a:lnTo>
                  <a:lnTo>
                    <a:pt x="7583" y="20714"/>
                  </a:lnTo>
                  <a:lnTo>
                    <a:pt x="7767" y="20783"/>
                  </a:lnTo>
                  <a:lnTo>
                    <a:pt x="7958" y="20849"/>
                  </a:lnTo>
                  <a:lnTo>
                    <a:pt x="8155" y="20911"/>
                  </a:lnTo>
                  <a:lnTo>
                    <a:pt x="8359" y="20968"/>
                  </a:lnTo>
                  <a:lnTo>
                    <a:pt x="8574" y="21017"/>
                  </a:lnTo>
                  <a:lnTo>
                    <a:pt x="8798" y="21061"/>
                  </a:lnTo>
                  <a:lnTo>
                    <a:pt x="9030" y="21100"/>
                  </a:lnTo>
                  <a:lnTo>
                    <a:pt x="9271" y="21134"/>
                  </a:lnTo>
                  <a:lnTo>
                    <a:pt x="9521" y="21162"/>
                  </a:lnTo>
                  <a:lnTo>
                    <a:pt x="9779" y="21186"/>
                  </a:lnTo>
                  <a:lnTo>
                    <a:pt x="10046" y="21204"/>
                  </a:lnTo>
                  <a:lnTo>
                    <a:pt x="10321" y="21217"/>
                  </a:lnTo>
                  <a:lnTo>
                    <a:pt x="10605" y="21224"/>
                  </a:lnTo>
                  <a:lnTo>
                    <a:pt x="10898" y="21227"/>
                  </a:lnTo>
                  <a:lnTo>
                    <a:pt x="11404" y="21219"/>
                  </a:lnTo>
                  <a:lnTo>
                    <a:pt x="11886" y="21196"/>
                  </a:lnTo>
                  <a:lnTo>
                    <a:pt x="12342" y="21157"/>
                  </a:lnTo>
                  <a:lnTo>
                    <a:pt x="12775" y="21103"/>
                  </a:lnTo>
                  <a:lnTo>
                    <a:pt x="13182" y="21033"/>
                  </a:lnTo>
                  <a:lnTo>
                    <a:pt x="13566" y="20947"/>
                  </a:lnTo>
                  <a:lnTo>
                    <a:pt x="13925" y="20846"/>
                  </a:lnTo>
                  <a:lnTo>
                    <a:pt x="14259" y="20730"/>
                  </a:lnTo>
                  <a:lnTo>
                    <a:pt x="14568" y="20597"/>
                  </a:lnTo>
                  <a:lnTo>
                    <a:pt x="14854" y="20450"/>
                  </a:lnTo>
                  <a:lnTo>
                    <a:pt x="15116" y="20282"/>
                  </a:lnTo>
                  <a:lnTo>
                    <a:pt x="15351" y="20097"/>
                  </a:lnTo>
                  <a:lnTo>
                    <a:pt x="15558" y="19894"/>
                  </a:lnTo>
                  <a:lnTo>
                    <a:pt x="15738" y="19673"/>
                  </a:lnTo>
                  <a:lnTo>
                    <a:pt x="15890" y="19435"/>
                  </a:lnTo>
                  <a:lnTo>
                    <a:pt x="16014" y="19179"/>
                  </a:lnTo>
                  <a:lnTo>
                    <a:pt x="16111" y="18906"/>
                  </a:lnTo>
                  <a:lnTo>
                    <a:pt x="16180" y="18615"/>
                  </a:lnTo>
                  <a:lnTo>
                    <a:pt x="16222" y="18306"/>
                  </a:lnTo>
                  <a:lnTo>
                    <a:pt x="16235" y="17980"/>
                  </a:lnTo>
                  <a:lnTo>
                    <a:pt x="16230" y="17783"/>
                  </a:lnTo>
                  <a:lnTo>
                    <a:pt x="16213" y="17594"/>
                  </a:lnTo>
                  <a:lnTo>
                    <a:pt x="16186" y="17411"/>
                  </a:lnTo>
                  <a:lnTo>
                    <a:pt x="16147" y="17236"/>
                  </a:lnTo>
                  <a:lnTo>
                    <a:pt x="16097" y="17069"/>
                  </a:lnTo>
                  <a:lnTo>
                    <a:pt x="16036" y="16908"/>
                  </a:lnTo>
                  <a:lnTo>
                    <a:pt x="15965" y="16755"/>
                  </a:lnTo>
                  <a:lnTo>
                    <a:pt x="15882" y="16609"/>
                  </a:lnTo>
                  <a:lnTo>
                    <a:pt x="15788" y="16470"/>
                  </a:lnTo>
                  <a:lnTo>
                    <a:pt x="15447" y="16092"/>
                  </a:lnTo>
                  <a:lnTo>
                    <a:pt x="15318" y="15976"/>
                  </a:lnTo>
                  <a:lnTo>
                    <a:pt x="15182" y="15864"/>
                  </a:lnTo>
                  <a:lnTo>
                    <a:pt x="15039" y="15756"/>
                  </a:lnTo>
                  <a:lnTo>
                    <a:pt x="14889" y="15653"/>
                  </a:lnTo>
                  <a:lnTo>
                    <a:pt x="14731" y="15554"/>
                  </a:lnTo>
                  <a:lnTo>
                    <a:pt x="14566" y="15460"/>
                  </a:lnTo>
                  <a:lnTo>
                    <a:pt x="14394" y="15371"/>
                  </a:lnTo>
                  <a:lnTo>
                    <a:pt x="14215" y="15285"/>
                  </a:lnTo>
                  <a:lnTo>
                    <a:pt x="14029" y="15204"/>
                  </a:lnTo>
                  <a:lnTo>
                    <a:pt x="13837" y="15125"/>
                  </a:lnTo>
                  <a:lnTo>
                    <a:pt x="13640" y="15049"/>
                  </a:lnTo>
                  <a:lnTo>
                    <a:pt x="13438" y="14976"/>
                  </a:lnTo>
                  <a:lnTo>
                    <a:pt x="13230" y="14905"/>
                  </a:lnTo>
                  <a:lnTo>
                    <a:pt x="13017" y="14838"/>
                  </a:lnTo>
                  <a:lnTo>
                    <a:pt x="12797" y="14773"/>
                  </a:lnTo>
                  <a:lnTo>
                    <a:pt x="12573" y="14711"/>
                  </a:lnTo>
                  <a:lnTo>
                    <a:pt x="12343" y="14651"/>
                  </a:lnTo>
                  <a:lnTo>
                    <a:pt x="12107" y="14594"/>
                  </a:lnTo>
                  <a:lnTo>
                    <a:pt x="11868" y="14539"/>
                  </a:lnTo>
                  <a:lnTo>
                    <a:pt x="11626" y="14485"/>
                  </a:lnTo>
                  <a:lnTo>
                    <a:pt x="11383" y="14430"/>
                  </a:lnTo>
                  <a:lnTo>
                    <a:pt x="11137" y="14376"/>
                  </a:lnTo>
                  <a:lnTo>
                    <a:pt x="10890" y="14322"/>
                  </a:lnTo>
                  <a:lnTo>
                    <a:pt x="10640" y="14269"/>
                  </a:lnTo>
                  <a:lnTo>
                    <a:pt x="10388" y="14216"/>
                  </a:lnTo>
                  <a:lnTo>
                    <a:pt x="10134" y="14163"/>
                  </a:lnTo>
                  <a:lnTo>
                    <a:pt x="9878" y="14111"/>
                  </a:lnTo>
                  <a:lnTo>
                    <a:pt x="9620" y="14059"/>
                  </a:lnTo>
                  <a:lnTo>
                    <a:pt x="9413" y="14011"/>
                  </a:lnTo>
                  <a:lnTo>
                    <a:pt x="9206" y="13962"/>
                  </a:lnTo>
                  <a:lnTo>
                    <a:pt x="8998" y="13912"/>
                  </a:lnTo>
                  <a:lnTo>
                    <a:pt x="8791" y="13863"/>
                  </a:lnTo>
                  <a:lnTo>
                    <a:pt x="8584" y="13813"/>
                  </a:lnTo>
                  <a:lnTo>
                    <a:pt x="8377" y="13763"/>
                  </a:lnTo>
                  <a:lnTo>
                    <a:pt x="8169" y="13712"/>
                  </a:lnTo>
                  <a:lnTo>
                    <a:pt x="7962" y="13661"/>
                  </a:lnTo>
                  <a:lnTo>
                    <a:pt x="7755" y="13610"/>
                  </a:lnTo>
                  <a:lnTo>
                    <a:pt x="7547" y="13558"/>
                  </a:lnTo>
                  <a:lnTo>
                    <a:pt x="7341" y="13505"/>
                  </a:lnTo>
                  <a:lnTo>
                    <a:pt x="7136" y="13450"/>
                  </a:lnTo>
                  <a:lnTo>
                    <a:pt x="6933" y="13393"/>
                  </a:lnTo>
                  <a:lnTo>
                    <a:pt x="6732" y="13334"/>
                  </a:lnTo>
                  <a:lnTo>
                    <a:pt x="6533" y="13273"/>
                  </a:lnTo>
                  <a:lnTo>
                    <a:pt x="6335" y="13210"/>
                  </a:lnTo>
                  <a:lnTo>
                    <a:pt x="6139" y="13145"/>
                  </a:lnTo>
                  <a:lnTo>
                    <a:pt x="5945" y="13077"/>
                  </a:lnTo>
                  <a:lnTo>
                    <a:pt x="5752" y="13008"/>
                  </a:lnTo>
                  <a:lnTo>
                    <a:pt x="5561" y="12936"/>
                  </a:lnTo>
                  <a:lnTo>
                    <a:pt x="5376" y="12862"/>
                  </a:lnTo>
                  <a:lnTo>
                    <a:pt x="5193" y="12786"/>
                  </a:lnTo>
                  <a:lnTo>
                    <a:pt x="5012" y="12706"/>
                  </a:lnTo>
                  <a:lnTo>
                    <a:pt x="4834" y="12624"/>
                  </a:lnTo>
                  <a:lnTo>
                    <a:pt x="4659" y="12539"/>
                  </a:lnTo>
                  <a:lnTo>
                    <a:pt x="4485" y="12451"/>
                  </a:lnTo>
                  <a:lnTo>
                    <a:pt x="4315" y="12361"/>
                  </a:lnTo>
                  <a:lnTo>
                    <a:pt x="4146" y="12268"/>
                  </a:lnTo>
                  <a:lnTo>
                    <a:pt x="3980" y="12172"/>
                  </a:lnTo>
                  <a:lnTo>
                    <a:pt x="3817" y="12073"/>
                  </a:lnTo>
                  <a:lnTo>
                    <a:pt x="3656" y="11970"/>
                  </a:lnTo>
                  <a:lnTo>
                    <a:pt x="3500" y="11863"/>
                  </a:lnTo>
                  <a:lnTo>
                    <a:pt x="3348" y="11752"/>
                  </a:lnTo>
                  <a:lnTo>
                    <a:pt x="3200" y="11636"/>
                  </a:lnTo>
                  <a:lnTo>
                    <a:pt x="3057" y="11516"/>
                  </a:lnTo>
                  <a:lnTo>
                    <a:pt x="2917" y="11391"/>
                  </a:lnTo>
                  <a:lnTo>
                    <a:pt x="2782" y="11261"/>
                  </a:lnTo>
                  <a:lnTo>
                    <a:pt x="2650" y="11128"/>
                  </a:lnTo>
                  <a:lnTo>
                    <a:pt x="2523" y="10989"/>
                  </a:lnTo>
                  <a:lnTo>
                    <a:pt x="2400" y="10846"/>
                  </a:lnTo>
                  <a:lnTo>
                    <a:pt x="2285" y="10695"/>
                  </a:lnTo>
                  <a:lnTo>
                    <a:pt x="2175" y="10540"/>
                  </a:lnTo>
                  <a:lnTo>
                    <a:pt x="2070" y="10379"/>
                  </a:lnTo>
                  <a:lnTo>
                    <a:pt x="1969" y="10214"/>
                  </a:lnTo>
                  <a:lnTo>
                    <a:pt x="1874" y="10043"/>
                  </a:lnTo>
                  <a:lnTo>
                    <a:pt x="1783" y="9868"/>
                  </a:lnTo>
                  <a:lnTo>
                    <a:pt x="1697" y="9688"/>
                  </a:lnTo>
                  <a:lnTo>
                    <a:pt x="1615" y="9503"/>
                  </a:lnTo>
                  <a:lnTo>
                    <a:pt x="1539" y="9314"/>
                  </a:lnTo>
                  <a:lnTo>
                    <a:pt x="1468" y="9119"/>
                  </a:lnTo>
                  <a:lnTo>
                    <a:pt x="1405" y="8919"/>
                  </a:lnTo>
                  <a:lnTo>
                    <a:pt x="1349" y="8712"/>
                  </a:lnTo>
                  <a:lnTo>
                    <a:pt x="1300" y="8497"/>
                  </a:lnTo>
                  <a:lnTo>
                    <a:pt x="1258" y="8276"/>
                  </a:lnTo>
                  <a:lnTo>
                    <a:pt x="1222" y="8048"/>
                  </a:lnTo>
                  <a:lnTo>
                    <a:pt x="1192" y="7813"/>
                  </a:lnTo>
                  <a:lnTo>
                    <a:pt x="1169" y="7572"/>
                  </a:lnTo>
                  <a:lnTo>
                    <a:pt x="1153" y="7323"/>
                  </a:lnTo>
                  <a:lnTo>
                    <a:pt x="1143" y="7067"/>
                  </a:lnTo>
                  <a:lnTo>
                    <a:pt x="1139" y="6805"/>
                  </a:lnTo>
                  <a:lnTo>
                    <a:pt x="1147" y="6447"/>
                  </a:lnTo>
                  <a:lnTo>
                    <a:pt x="1168" y="6100"/>
                  </a:lnTo>
                  <a:lnTo>
                    <a:pt x="1205" y="5763"/>
                  </a:lnTo>
                  <a:lnTo>
                    <a:pt x="1256" y="5437"/>
                  </a:lnTo>
                  <a:lnTo>
                    <a:pt x="1321" y="5121"/>
                  </a:lnTo>
                  <a:lnTo>
                    <a:pt x="1401" y="4815"/>
                  </a:lnTo>
                  <a:lnTo>
                    <a:pt x="1495" y="4520"/>
                  </a:lnTo>
                  <a:lnTo>
                    <a:pt x="1604" y="4235"/>
                  </a:lnTo>
                  <a:lnTo>
                    <a:pt x="1727" y="3960"/>
                  </a:lnTo>
                  <a:lnTo>
                    <a:pt x="1865" y="3696"/>
                  </a:lnTo>
                  <a:lnTo>
                    <a:pt x="2016" y="3442"/>
                  </a:lnTo>
                  <a:lnTo>
                    <a:pt x="2177" y="3197"/>
                  </a:lnTo>
                  <a:lnTo>
                    <a:pt x="2350" y="2962"/>
                  </a:lnTo>
                  <a:lnTo>
                    <a:pt x="2534" y="2737"/>
                  </a:lnTo>
                  <a:lnTo>
                    <a:pt x="2729" y="2521"/>
                  </a:lnTo>
                  <a:lnTo>
                    <a:pt x="2934" y="2315"/>
                  </a:lnTo>
                  <a:lnTo>
                    <a:pt x="3151" y="2119"/>
                  </a:lnTo>
                  <a:lnTo>
                    <a:pt x="3379" y="1933"/>
                  </a:lnTo>
                  <a:lnTo>
                    <a:pt x="3618" y="1756"/>
                  </a:lnTo>
                  <a:lnTo>
                    <a:pt x="3868" y="1589"/>
                  </a:lnTo>
                  <a:lnTo>
                    <a:pt x="4132" y="1427"/>
                  </a:lnTo>
                  <a:lnTo>
                    <a:pt x="4406" y="1275"/>
                  </a:lnTo>
                  <a:lnTo>
                    <a:pt x="4689" y="1132"/>
                  </a:lnTo>
                  <a:lnTo>
                    <a:pt x="4982" y="997"/>
                  </a:lnTo>
                  <a:lnTo>
                    <a:pt x="5285" y="872"/>
                  </a:lnTo>
                  <a:lnTo>
                    <a:pt x="5597" y="755"/>
                  </a:lnTo>
                  <a:lnTo>
                    <a:pt x="5919" y="648"/>
                  </a:lnTo>
                  <a:lnTo>
                    <a:pt x="6251" y="549"/>
                  </a:lnTo>
                  <a:lnTo>
                    <a:pt x="6592" y="460"/>
                  </a:lnTo>
                  <a:lnTo>
                    <a:pt x="6943" y="379"/>
                  </a:lnTo>
                  <a:lnTo>
                    <a:pt x="7302" y="307"/>
                  </a:lnTo>
                  <a:lnTo>
                    <a:pt x="7668" y="243"/>
                  </a:lnTo>
                  <a:lnTo>
                    <a:pt x="8040" y="186"/>
                  </a:lnTo>
                  <a:lnTo>
                    <a:pt x="8419" y="136"/>
                  </a:lnTo>
                  <a:lnTo>
                    <a:pt x="8804" y="94"/>
                  </a:lnTo>
                  <a:lnTo>
                    <a:pt x="9196" y="60"/>
                  </a:lnTo>
                  <a:lnTo>
                    <a:pt x="9594" y="34"/>
                  </a:lnTo>
                  <a:lnTo>
                    <a:pt x="9999" y="15"/>
                  </a:lnTo>
                  <a:lnTo>
                    <a:pt x="10411" y="3"/>
                  </a:lnTo>
                  <a:lnTo>
                    <a:pt x="10829" y="0"/>
                  </a:lnTo>
                  <a:lnTo>
                    <a:pt x="11299" y="3"/>
                  </a:lnTo>
                  <a:lnTo>
                    <a:pt x="11755" y="15"/>
                  </a:lnTo>
                  <a:lnTo>
                    <a:pt x="12197" y="34"/>
                  </a:lnTo>
                  <a:lnTo>
                    <a:pt x="12625" y="60"/>
                  </a:lnTo>
                  <a:lnTo>
                    <a:pt x="13040" y="94"/>
                  </a:lnTo>
                  <a:lnTo>
                    <a:pt x="13441" y="136"/>
                  </a:lnTo>
                  <a:lnTo>
                    <a:pt x="13828" y="186"/>
                  </a:lnTo>
                  <a:lnTo>
                    <a:pt x="14201" y="243"/>
                  </a:lnTo>
                  <a:lnTo>
                    <a:pt x="14560" y="307"/>
                  </a:lnTo>
                  <a:lnTo>
                    <a:pt x="14905" y="379"/>
                  </a:lnTo>
                  <a:lnTo>
                    <a:pt x="15242" y="456"/>
                  </a:lnTo>
                  <a:lnTo>
                    <a:pt x="15567" y="540"/>
                  </a:lnTo>
                  <a:lnTo>
                    <a:pt x="15880" y="633"/>
                  </a:lnTo>
                  <a:lnTo>
                    <a:pt x="16182" y="733"/>
                  </a:lnTo>
                  <a:lnTo>
                    <a:pt x="16473" y="842"/>
                  </a:lnTo>
                  <a:lnTo>
                    <a:pt x="16752" y="958"/>
                  </a:lnTo>
                  <a:lnTo>
                    <a:pt x="17020" y="1082"/>
                  </a:lnTo>
                  <a:lnTo>
                    <a:pt x="17277" y="1214"/>
                  </a:lnTo>
                  <a:lnTo>
                    <a:pt x="17522" y="1354"/>
                  </a:lnTo>
                  <a:lnTo>
                    <a:pt x="17755" y="1502"/>
                  </a:lnTo>
                  <a:lnTo>
                    <a:pt x="17982" y="1658"/>
                  </a:lnTo>
                  <a:lnTo>
                    <a:pt x="18198" y="1822"/>
                  </a:lnTo>
                  <a:lnTo>
                    <a:pt x="18405" y="1994"/>
                  </a:lnTo>
                  <a:lnTo>
                    <a:pt x="18601" y="2174"/>
                  </a:lnTo>
                  <a:lnTo>
                    <a:pt x="18787" y="2361"/>
                  </a:lnTo>
                  <a:lnTo>
                    <a:pt x="18964" y="2557"/>
                  </a:lnTo>
                  <a:lnTo>
                    <a:pt x="19130" y="2761"/>
                  </a:lnTo>
                  <a:lnTo>
                    <a:pt x="19286" y="2972"/>
                  </a:lnTo>
                  <a:lnTo>
                    <a:pt x="19433" y="3192"/>
                  </a:lnTo>
                  <a:lnTo>
                    <a:pt x="19569" y="3419"/>
                  </a:lnTo>
                  <a:lnTo>
                    <a:pt x="19700" y="3651"/>
                  </a:lnTo>
                  <a:lnTo>
                    <a:pt x="19824" y="3891"/>
                  </a:lnTo>
                  <a:lnTo>
                    <a:pt x="19940" y="4139"/>
                  </a:lnTo>
                  <a:lnTo>
                    <a:pt x="20050" y="4395"/>
                  </a:lnTo>
                  <a:lnTo>
                    <a:pt x="20152" y="4659"/>
                  </a:lnTo>
                  <a:lnTo>
                    <a:pt x="20247" y="4930"/>
                  </a:lnTo>
                  <a:lnTo>
                    <a:pt x="20334" y="5210"/>
                  </a:lnTo>
                  <a:lnTo>
                    <a:pt x="20415" y="5498"/>
                  </a:lnTo>
                  <a:lnTo>
                    <a:pt x="20488" y="5793"/>
                  </a:lnTo>
                  <a:lnTo>
                    <a:pt x="20553" y="6097"/>
                  </a:lnTo>
                  <a:lnTo>
                    <a:pt x="15614" y="6770"/>
                  </a:lnTo>
                  <a:lnTo>
                    <a:pt x="15530" y="6464"/>
                  </a:lnTo>
                  <a:lnTo>
                    <a:pt x="15430" y="6173"/>
                  </a:lnTo>
                  <a:lnTo>
                    <a:pt x="15314" y="5897"/>
                  </a:lnTo>
                  <a:lnTo>
                    <a:pt x="15182" y="5637"/>
                  </a:lnTo>
                  <a:lnTo>
                    <a:pt x="15035" y="5393"/>
                  </a:lnTo>
                  <a:lnTo>
                    <a:pt x="14872" y="5164"/>
                  </a:lnTo>
                  <a:lnTo>
                    <a:pt x="14692" y="4951"/>
                  </a:lnTo>
                  <a:lnTo>
                    <a:pt x="14497" y="4753"/>
                  </a:lnTo>
                  <a:lnTo>
                    <a:pt x="14286" y="4571"/>
                  </a:lnTo>
                  <a:lnTo>
                    <a:pt x="14059" y="4404"/>
                  </a:lnTo>
                  <a:lnTo>
                    <a:pt x="13817" y="4253"/>
                  </a:lnTo>
                  <a:lnTo>
                    <a:pt x="13555" y="4118"/>
                  </a:lnTo>
                  <a:lnTo>
                    <a:pt x="13273" y="3999"/>
                  </a:lnTo>
                  <a:lnTo>
                    <a:pt x="12970" y="3895"/>
                  </a:lnTo>
                  <a:lnTo>
                    <a:pt x="12647" y="3808"/>
                  </a:lnTo>
                  <a:lnTo>
                    <a:pt x="12304" y="3737"/>
                  </a:lnTo>
                  <a:lnTo>
                    <a:pt x="11940" y="3681"/>
                  </a:lnTo>
                  <a:lnTo>
                    <a:pt x="11555" y="3641"/>
                  </a:lnTo>
                  <a:lnTo>
                    <a:pt x="11151" y="3617"/>
                  </a:lnTo>
                  <a:lnTo>
                    <a:pt x="10726" y="3609"/>
                  </a:lnTo>
                  <a:lnTo>
                    <a:pt x="10461" y="3612"/>
                  </a:lnTo>
                  <a:lnTo>
                    <a:pt x="10205" y="3619"/>
                  </a:lnTo>
                  <a:lnTo>
                    <a:pt x="9958" y="3631"/>
                  </a:lnTo>
                  <a:lnTo>
                    <a:pt x="9720" y="3648"/>
                  </a:lnTo>
                  <a:lnTo>
                    <a:pt x="9491" y="3670"/>
                  </a:lnTo>
                  <a:lnTo>
                    <a:pt x="9271" y="3696"/>
                  </a:lnTo>
                  <a:lnTo>
                    <a:pt x="9059" y="3728"/>
                  </a:lnTo>
                  <a:lnTo>
                    <a:pt x="8857" y="3764"/>
                  </a:lnTo>
                  <a:lnTo>
                    <a:pt x="8664" y="3805"/>
                  </a:lnTo>
                  <a:lnTo>
                    <a:pt x="8480" y="3851"/>
                  </a:lnTo>
                  <a:lnTo>
                    <a:pt x="8307" y="3898"/>
                  </a:lnTo>
                  <a:lnTo>
                    <a:pt x="8142" y="3948"/>
                  </a:lnTo>
                  <a:lnTo>
                    <a:pt x="7983" y="4001"/>
                  </a:lnTo>
                  <a:lnTo>
                    <a:pt x="7831" y="4058"/>
                  </a:lnTo>
                  <a:lnTo>
                    <a:pt x="7686" y="4119"/>
                  </a:lnTo>
                  <a:lnTo>
                    <a:pt x="7547" y="4183"/>
                  </a:lnTo>
                  <a:lnTo>
                    <a:pt x="6097" y="6511"/>
                  </a:lnTo>
                  <a:lnTo>
                    <a:pt x="6101" y="6688"/>
                  </a:lnTo>
                  <a:lnTo>
                    <a:pt x="6114" y="6858"/>
                  </a:lnTo>
                  <a:lnTo>
                    <a:pt x="6135" y="7022"/>
                  </a:lnTo>
                  <a:lnTo>
                    <a:pt x="6166" y="7180"/>
                  </a:lnTo>
                  <a:lnTo>
                    <a:pt x="6205" y="7332"/>
                  </a:lnTo>
                  <a:lnTo>
                    <a:pt x="6252" y="7477"/>
                  </a:lnTo>
                  <a:lnTo>
                    <a:pt x="6308" y="7616"/>
                  </a:lnTo>
                  <a:lnTo>
                    <a:pt x="7171" y="8618"/>
                  </a:lnTo>
                  <a:lnTo>
                    <a:pt x="7302" y="8710"/>
                  </a:lnTo>
                  <a:lnTo>
                    <a:pt x="7440" y="8798"/>
                  </a:lnTo>
                  <a:lnTo>
                    <a:pt x="7585" y="8883"/>
                  </a:lnTo>
                  <a:lnTo>
                    <a:pt x="7737" y="8964"/>
                  </a:lnTo>
                  <a:lnTo>
                    <a:pt x="7896" y="9039"/>
                  </a:lnTo>
                  <a:lnTo>
                    <a:pt x="8060" y="9112"/>
                  </a:lnTo>
                  <a:lnTo>
                    <a:pt x="8230" y="9182"/>
                  </a:lnTo>
                  <a:lnTo>
                    <a:pt x="8406" y="9251"/>
                  </a:lnTo>
                  <a:lnTo>
                    <a:pt x="8588" y="9318"/>
                  </a:lnTo>
                  <a:lnTo>
                    <a:pt x="8776" y="9382"/>
                  </a:lnTo>
                  <a:lnTo>
                    <a:pt x="8969" y="9445"/>
                  </a:lnTo>
                  <a:lnTo>
                    <a:pt x="9169" y="9505"/>
                  </a:lnTo>
                  <a:lnTo>
                    <a:pt x="9374" y="9564"/>
                  </a:lnTo>
                  <a:lnTo>
                    <a:pt x="9586" y="9620"/>
                  </a:lnTo>
                  <a:lnTo>
                    <a:pt x="9805" y="9672"/>
                  </a:lnTo>
                  <a:lnTo>
                    <a:pt x="10029" y="9724"/>
                  </a:lnTo>
                  <a:lnTo>
                    <a:pt x="10257" y="9777"/>
                  </a:lnTo>
                  <a:lnTo>
                    <a:pt x="10489" y="9830"/>
                  </a:lnTo>
                  <a:lnTo>
                    <a:pt x="10726" y="9884"/>
                  </a:lnTo>
                  <a:lnTo>
                    <a:pt x="10966" y="9937"/>
                  </a:lnTo>
                  <a:lnTo>
                    <a:pt x="11211" y="9991"/>
                  </a:lnTo>
                  <a:lnTo>
                    <a:pt x="11459" y="10046"/>
                  </a:lnTo>
                  <a:lnTo>
                    <a:pt x="11712" y="10100"/>
                  </a:lnTo>
                  <a:lnTo>
                    <a:pt x="11969" y="10156"/>
                  </a:lnTo>
                  <a:lnTo>
                    <a:pt x="12197" y="10204"/>
                  </a:lnTo>
                  <a:lnTo>
                    <a:pt x="12424" y="10254"/>
                  </a:lnTo>
                  <a:lnTo>
                    <a:pt x="12652" y="10304"/>
                  </a:lnTo>
                  <a:lnTo>
                    <a:pt x="12878" y="10355"/>
                  </a:lnTo>
                  <a:lnTo>
                    <a:pt x="13105" y="10406"/>
                  </a:lnTo>
                  <a:lnTo>
                    <a:pt x="13331" y="10458"/>
                  </a:lnTo>
                  <a:lnTo>
                    <a:pt x="13557" y="10511"/>
                  </a:lnTo>
                  <a:lnTo>
                    <a:pt x="13782" y="10565"/>
                  </a:lnTo>
                  <a:lnTo>
                    <a:pt x="14007" y="10619"/>
                  </a:lnTo>
                  <a:lnTo>
                    <a:pt x="14232" y="10674"/>
                  </a:lnTo>
                  <a:lnTo>
                    <a:pt x="14455" y="10727"/>
                  </a:lnTo>
                  <a:lnTo>
                    <a:pt x="14677" y="10781"/>
                  </a:lnTo>
                  <a:lnTo>
                    <a:pt x="14896" y="10838"/>
                  </a:lnTo>
                  <a:lnTo>
                    <a:pt x="15113" y="10898"/>
                  </a:lnTo>
                  <a:lnTo>
                    <a:pt x="15329" y="10959"/>
                  </a:lnTo>
                  <a:lnTo>
                    <a:pt x="15542" y="11022"/>
                  </a:lnTo>
                  <a:lnTo>
                    <a:pt x="15753" y="11087"/>
                  </a:lnTo>
                  <a:lnTo>
                    <a:pt x="15962" y="11155"/>
                  </a:lnTo>
                  <a:lnTo>
                    <a:pt x="16169" y="11224"/>
                  </a:lnTo>
                  <a:lnTo>
                    <a:pt x="16374" y="11296"/>
                  </a:lnTo>
                  <a:lnTo>
                    <a:pt x="16576" y="11370"/>
                  </a:lnTo>
                  <a:lnTo>
                    <a:pt x="16776" y="11447"/>
                  </a:lnTo>
                  <a:lnTo>
                    <a:pt x="16973" y="11527"/>
                  </a:lnTo>
                  <a:lnTo>
                    <a:pt x="17167" y="11611"/>
                  </a:lnTo>
                  <a:lnTo>
                    <a:pt x="17358" y="11697"/>
                  </a:lnTo>
                  <a:lnTo>
                    <a:pt x="17547" y="11787"/>
                  </a:lnTo>
                  <a:lnTo>
                    <a:pt x="17733" y="11879"/>
                  </a:lnTo>
                  <a:lnTo>
                    <a:pt x="17916" y="11975"/>
                  </a:lnTo>
                  <a:lnTo>
                    <a:pt x="18096" y="12074"/>
                  </a:lnTo>
                  <a:lnTo>
                    <a:pt x="18273" y="12176"/>
                  </a:lnTo>
                  <a:lnTo>
                    <a:pt x="18447" y="12282"/>
                  </a:lnTo>
                  <a:lnTo>
                    <a:pt x="18616" y="12393"/>
                  </a:lnTo>
                  <a:lnTo>
                    <a:pt x="18780" y="12509"/>
                  </a:lnTo>
                  <a:lnTo>
                    <a:pt x="18939" y="12630"/>
                  </a:lnTo>
                  <a:lnTo>
                    <a:pt x="19094" y="12755"/>
                  </a:lnTo>
                  <a:lnTo>
                    <a:pt x="19243" y="12885"/>
                  </a:lnTo>
                  <a:lnTo>
                    <a:pt x="19388" y="13020"/>
                  </a:lnTo>
                  <a:lnTo>
                    <a:pt x="19528" y="13160"/>
                  </a:lnTo>
                  <a:lnTo>
                    <a:pt x="19663" y="13305"/>
                  </a:lnTo>
                  <a:lnTo>
                    <a:pt x="19793" y="13455"/>
                  </a:lnTo>
                  <a:lnTo>
                    <a:pt x="19922" y="13606"/>
                  </a:lnTo>
                  <a:lnTo>
                    <a:pt x="20044" y="13763"/>
                  </a:lnTo>
                  <a:lnTo>
                    <a:pt x="20161" y="13927"/>
                  </a:lnTo>
                  <a:lnTo>
                    <a:pt x="20272" y="14096"/>
                  </a:lnTo>
                  <a:lnTo>
                    <a:pt x="20376" y="14271"/>
                  </a:lnTo>
                  <a:lnTo>
                    <a:pt x="20475" y="14451"/>
                  </a:lnTo>
                  <a:lnTo>
                    <a:pt x="20568" y="14638"/>
                  </a:lnTo>
                  <a:lnTo>
                    <a:pt x="20656" y="14831"/>
                  </a:lnTo>
                  <a:lnTo>
                    <a:pt x="20737" y="15029"/>
                  </a:lnTo>
                  <a:lnTo>
                    <a:pt x="20812" y="15234"/>
                  </a:lnTo>
                  <a:lnTo>
                    <a:pt x="20885" y="15445"/>
                  </a:lnTo>
                  <a:lnTo>
                    <a:pt x="20949" y="15663"/>
                  </a:lnTo>
                  <a:lnTo>
                    <a:pt x="21006" y="15890"/>
                  </a:lnTo>
                  <a:lnTo>
                    <a:pt x="21056" y="16123"/>
                  </a:lnTo>
                  <a:lnTo>
                    <a:pt x="21097" y="16365"/>
                  </a:lnTo>
                  <a:lnTo>
                    <a:pt x="21132" y="16614"/>
                  </a:lnTo>
                  <a:lnTo>
                    <a:pt x="21158" y="16871"/>
                  </a:lnTo>
                  <a:lnTo>
                    <a:pt x="21177" y="17135"/>
                  </a:lnTo>
                  <a:lnTo>
                    <a:pt x="21189" y="1740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8707205" y="5777356"/>
              <a:ext cx="5095" cy="24336"/>
            </a:xfrm>
            <a:custGeom>
              <a:avLst/>
              <a:pathLst>
                <a:path w="5095" h="24336">
                  <a:moveTo>
                    <a:pt x="0" y="24336"/>
                  </a:moveTo>
                  <a:lnTo>
                    <a:pt x="0" y="0"/>
                  </a:lnTo>
                  <a:lnTo>
                    <a:pt x="5095" y="0"/>
                  </a:lnTo>
                  <a:lnTo>
                    <a:pt x="5095" y="243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8715548" y="5777356"/>
              <a:ext cx="23731" cy="24336"/>
            </a:xfrm>
            <a:custGeom>
              <a:avLst/>
              <a:pathLst>
                <a:path w="23731" h="24336">
                  <a:moveTo>
                    <a:pt x="18688" y="24336"/>
                  </a:moveTo>
                  <a:lnTo>
                    <a:pt x="16529" y="18118"/>
                  </a:lnTo>
                  <a:lnTo>
                    <a:pt x="7254" y="18118"/>
                  </a:lnTo>
                  <a:lnTo>
                    <a:pt x="5095" y="24336"/>
                  </a:lnTo>
                  <a:lnTo>
                    <a:pt x="0" y="24336"/>
                  </a:lnTo>
                  <a:lnTo>
                    <a:pt x="8877" y="0"/>
                  </a:lnTo>
                  <a:lnTo>
                    <a:pt x="14888" y="0"/>
                  </a:lnTo>
                  <a:lnTo>
                    <a:pt x="23731" y="2433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8723942" y="5784644"/>
              <a:ext cx="6995" cy="6995"/>
            </a:xfrm>
            <a:custGeom>
              <a:avLst/>
              <a:pathLst>
                <a:path w="6995" h="6995">
                  <a:moveTo>
                    <a:pt x="2400" y="0"/>
                  </a:moveTo>
                  <a:lnTo>
                    <a:pt x="0" y="6995"/>
                  </a:lnTo>
                  <a:lnTo>
                    <a:pt x="6995" y="699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392446" y="5060700"/>
              <a:ext cx="41743" cy="48770"/>
            </a:xfrm>
            <a:custGeom>
              <a:avLst/>
              <a:pathLst>
                <a:path w="41743" h="48770">
                  <a:moveTo>
                    <a:pt x="25959" y="7891"/>
                  </a:moveTo>
                  <a:lnTo>
                    <a:pt x="25959" y="48770"/>
                  </a:lnTo>
                  <a:lnTo>
                    <a:pt x="15749" y="48770"/>
                  </a:lnTo>
                  <a:lnTo>
                    <a:pt x="15749" y="7891"/>
                  </a:lnTo>
                  <a:lnTo>
                    <a:pt x="0" y="7891"/>
                  </a:lnTo>
                  <a:lnTo>
                    <a:pt x="0" y="0"/>
                  </a:lnTo>
                  <a:lnTo>
                    <a:pt x="41743" y="0"/>
                  </a:lnTo>
                  <a:lnTo>
                    <a:pt x="41743" y="7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439209" y="5060700"/>
              <a:ext cx="42608" cy="49462"/>
            </a:xfrm>
            <a:custGeom>
              <a:avLst/>
              <a:pathLst>
                <a:path w="42608" h="49462">
                  <a:moveTo>
                    <a:pt x="20767" y="49462"/>
                  </a:moveTo>
                  <a:lnTo>
                    <a:pt x="19861" y="49451"/>
                  </a:lnTo>
                  <a:lnTo>
                    <a:pt x="18970" y="49419"/>
                  </a:lnTo>
                  <a:lnTo>
                    <a:pt x="18095" y="49365"/>
                  </a:lnTo>
                  <a:lnTo>
                    <a:pt x="17234" y="49290"/>
                  </a:lnTo>
                  <a:lnTo>
                    <a:pt x="16389" y="49194"/>
                  </a:lnTo>
                  <a:lnTo>
                    <a:pt x="15559" y="49076"/>
                  </a:lnTo>
                  <a:lnTo>
                    <a:pt x="14744" y="48936"/>
                  </a:lnTo>
                  <a:lnTo>
                    <a:pt x="13944" y="48775"/>
                  </a:lnTo>
                  <a:lnTo>
                    <a:pt x="13160" y="48593"/>
                  </a:lnTo>
                  <a:lnTo>
                    <a:pt x="12391" y="48389"/>
                  </a:lnTo>
                  <a:lnTo>
                    <a:pt x="11640" y="48156"/>
                  </a:lnTo>
                  <a:lnTo>
                    <a:pt x="10910" y="47899"/>
                  </a:lnTo>
                  <a:lnTo>
                    <a:pt x="10200" y="47618"/>
                  </a:lnTo>
                  <a:lnTo>
                    <a:pt x="9511" y="47314"/>
                  </a:lnTo>
                  <a:lnTo>
                    <a:pt x="8843" y="46987"/>
                  </a:lnTo>
                  <a:lnTo>
                    <a:pt x="8196" y="46636"/>
                  </a:lnTo>
                  <a:lnTo>
                    <a:pt x="7569" y="46262"/>
                  </a:lnTo>
                  <a:lnTo>
                    <a:pt x="6964" y="45863"/>
                  </a:lnTo>
                  <a:lnTo>
                    <a:pt x="6379" y="45442"/>
                  </a:lnTo>
                  <a:lnTo>
                    <a:pt x="5815" y="44997"/>
                  </a:lnTo>
                  <a:lnTo>
                    <a:pt x="5279" y="44520"/>
                  </a:lnTo>
                  <a:lnTo>
                    <a:pt x="4768" y="44018"/>
                  </a:lnTo>
                  <a:lnTo>
                    <a:pt x="4280" y="43490"/>
                  </a:lnTo>
                  <a:lnTo>
                    <a:pt x="3815" y="42937"/>
                  </a:lnTo>
                  <a:lnTo>
                    <a:pt x="3374" y="42357"/>
                  </a:lnTo>
                  <a:lnTo>
                    <a:pt x="2957" y="41753"/>
                  </a:lnTo>
                  <a:lnTo>
                    <a:pt x="2563" y="41122"/>
                  </a:lnTo>
                  <a:lnTo>
                    <a:pt x="2193" y="40467"/>
                  </a:lnTo>
                  <a:lnTo>
                    <a:pt x="1846" y="39785"/>
                  </a:lnTo>
                  <a:lnTo>
                    <a:pt x="1522" y="39078"/>
                  </a:lnTo>
                  <a:lnTo>
                    <a:pt x="1233" y="38344"/>
                  </a:lnTo>
                  <a:lnTo>
                    <a:pt x="974" y="37583"/>
                  </a:lnTo>
                  <a:lnTo>
                    <a:pt x="746" y="36793"/>
                  </a:lnTo>
                  <a:lnTo>
                    <a:pt x="548" y="35977"/>
                  </a:lnTo>
                  <a:lnTo>
                    <a:pt x="380" y="35132"/>
                  </a:lnTo>
                  <a:lnTo>
                    <a:pt x="243" y="34260"/>
                  </a:lnTo>
                  <a:lnTo>
                    <a:pt x="137" y="33360"/>
                  </a:lnTo>
                  <a:lnTo>
                    <a:pt x="60" y="32432"/>
                  </a:lnTo>
                  <a:lnTo>
                    <a:pt x="15" y="31477"/>
                  </a:lnTo>
                  <a:lnTo>
                    <a:pt x="0" y="30494"/>
                  </a:lnTo>
                  <a:lnTo>
                    <a:pt x="0" y="0"/>
                  </a:lnTo>
                  <a:lnTo>
                    <a:pt x="10210" y="0"/>
                  </a:lnTo>
                  <a:lnTo>
                    <a:pt x="10210" y="29698"/>
                  </a:lnTo>
                  <a:lnTo>
                    <a:pt x="10218" y="30305"/>
                  </a:lnTo>
                  <a:lnTo>
                    <a:pt x="10241" y="30897"/>
                  </a:lnTo>
                  <a:lnTo>
                    <a:pt x="10279" y="31471"/>
                  </a:lnTo>
                  <a:lnTo>
                    <a:pt x="10332" y="32029"/>
                  </a:lnTo>
                  <a:lnTo>
                    <a:pt x="10401" y="32571"/>
                  </a:lnTo>
                  <a:lnTo>
                    <a:pt x="10485" y="33095"/>
                  </a:lnTo>
                  <a:lnTo>
                    <a:pt x="10584" y="33603"/>
                  </a:lnTo>
                  <a:lnTo>
                    <a:pt x="10698" y="34095"/>
                  </a:lnTo>
                  <a:lnTo>
                    <a:pt x="10827" y="34570"/>
                  </a:lnTo>
                  <a:lnTo>
                    <a:pt x="10972" y="35028"/>
                  </a:lnTo>
                  <a:lnTo>
                    <a:pt x="11131" y="35464"/>
                  </a:lnTo>
                  <a:lnTo>
                    <a:pt x="11303" y="35884"/>
                  </a:lnTo>
                  <a:lnTo>
                    <a:pt x="11488" y="36289"/>
                  </a:lnTo>
                  <a:lnTo>
                    <a:pt x="11686" y="36678"/>
                  </a:lnTo>
                  <a:lnTo>
                    <a:pt x="11898" y="37053"/>
                  </a:lnTo>
                  <a:lnTo>
                    <a:pt x="12122" y="37412"/>
                  </a:lnTo>
                  <a:lnTo>
                    <a:pt x="12360" y="37756"/>
                  </a:lnTo>
                  <a:lnTo>
                    <a:pt x="12611" y="38085"/>
                  </a:lnTo>
                  <a:lnTo>
                    <a:pt x="12875" y="38399"/>
                  </a:lnTo>
                  <a:lnTo>
                    <a:pt x="13153" y="38697"/>
                  </a:lnTo>
                  <a:lnTo>
                    <a:pt x="13442" y="38974"/>
                  </a:lnTo>
                  <a:lnTo>
                    <a:pt x="13744" y="39236"/>
                  </a:lnTo>
                  <a:lnTo>
                    <a:pt x="14057" y="39483"/>
                  </a:lnTo>
                  <a:lnTo>
                    <a:pt x="14382" y="39716"/>
                  </a:lnTo>
                  <a:lnTo>
                    <a:pt x="14719" y="39935"/>
                  </a:lnTo>
                  <a:lnTo>
                    <a:pt x="15067" y="40138"/>
                  </a:lnTo>
                  <a:lnTo>
                    <a:pt x="15428" y="40328"/>
                  </a:lnTo>
                  <a:lnTo>
                    <a:pt x="15800" y="40503"/>
                  </a:lnTo>
                  <a:lnTo>
                    <a:pt x="16184" y="40663"/>
                  </a:lnTo>
                  <a:lnTo>
                    <a:pt x="16579" y="40809"/>
                  </a:lnTo>
                  <a:lnTo>
                    <a:pt x="16985" y="40934"/>
                  </a:lnTo>
                  <a:lnTo>
                    <a:pt x="17400" y="41045"/>
                  </a:lnTo>
                  <a:lnTo>
                    <a:pt x="17824" y="41144"/>
                  </a:lnTo>
                  <a:lnTo>
                    <a:pt x="18257" y="41229"/>
                  </a:lnTo>
                  <a:lnTo>
                    <a:pt x="18699" y="41302"/>
                  </a:lnTo>
                  <a:lnTo>
                    <a:pt x="19150" y="41361"/>
                  </a:lnTo>
                  <a:lnTo>
                    <a:pt x="19610" y="41407"/>
                  </a:lnTo>
                  <a:lnTo>
                    <a:pt x="20079" y="41440"/>
                  </a:lnTo>
                  <a:lnTo>
                    <a:pt x="20557" y="41460"/>
                  </a:lnTo>
                  <a:lnTo>
                    <a:pt x="21044" y="41466"/>
                  </a:lnTo>
                  <a:lnTo>
                    <a:pt x="21539" y="41459"/>
                  </a:lnTo>
                  <a:lnTo>
                    <a:pt x="22025" y="41439"/>
                  </a:lnTo>
                  <a:lnTo>
                    <a:pt x="22502" y="41404"/>
                  </a:lnTo>
                  <a:lnTo>
                    <a:pt x="22972" y="41355"/>
                  </a:lnTo>
                  <a:lnTo>
                    <a:pt x="23433" y="41293"/>
                  </a:lnTo>
                  <a:lnTo>
                    <a:pt x="23885" y="41217"/>
                  </a:lnTo>
                  <a:lnTo>
                    <a:pt x="24330" y="41127"/>
                  </a:lnTo>
                  <a:lnTo>
                    <a:pt x="24766" y="41023"/>
                  </a:lnTo>
                  <a:lnTo>
                    <a:pt x="25194" y="40905"/>
                  </a:lnTo>
                  <a:lnTo>
                    <a:pt x="25613" y="40774"/>
                  </a:lnTo>
                  <a:lnTo>
                    <a:pt x="26029" y="40621"/>
                  </a:lnTo>
                  <a:lnTo>
                    <a:pt x="26433" y="40453"/>
                  </a:lnTo>
                  <a:lnTo>
                    <a:pt x="26824" y="40269"/>
                  </a:lnTo>
                  <a:lnTo>
                    <a:pt x="27203" y="40071"/>
                  </a:lnTo>
                  <a:lnTo>
                    <a:pt x="27569" y="39857"/>
                  </a:lnTo>
                  <a:lnTo>
                    <a:pt x="27923" y="39628"/>
                  </a:lnTo>
                  <a:lnTo>
                    <a:pt x="28264" y="39383"/>
                  </a:lnTo>
                  <a:lnTo>
                    <a:pt x="28593" y="39124"/>
                  </a:lnTo>
                  <a:lnTo>
                    <a:pt x="28909" y="38849"/>
                  </a:lnTo>
                  <a:lnTo>
                    <a:pt x="29213" y="38559"/>
                  </a:lnTo>
                  <a:lnTo>
                    <a:pt x="29511" y="38253"/>
                  </a:lnTo>
                  <a:lnTo>
                    <a:pt x="29795" y="37931"/>
                  </a:lnTo>
                  <a:lnTo>
                    <a:pt x="30065" y="37594"/>
                  </a:lnTo>
                  <a:lnTo>
                    <a:pt x="30321" y="37241"/>
                  </a:lnTo>
                  <a:lnTo>
                    <a:pt x="30563" y="36871"/>
                  </a:lnTo>
                  <a:lnTo>
                    <a:pt x="30791" y="36486"/>
                  </a:lnTo>
                  <a:lnTo>
                    <a:pt x="31006" y="36085"/>
                  </a:lnTo>
                  <a:lnTo>
                    <a:pt x="31207" y="35668"/>
                  </a:lnTo>
                  <a:lnTo>
                    <a:pt x="31394" y="35235"/>
                  </a:lnTo>
                  <a:lnTo>
                    <a:pt x="31567" y="34786"/>
                  </a:lnTo>
                  <a:lnTo>
                    <a:pt x="31725" y="34320"/>
                  </a:lnTo>
                  <a:lnTo>
                    <a:pt x="31866" y="33837"/>
                  </a:lnTo>
                  <a:lnTo>
                    <a:pt x="31990" y="33337"/>
                  </a:lnTo>
                  <a:lnTo>
                    <a:pt x="32098" y="32820"/>
                  </a:lnTo>
                  <a:lnTo>
                    <a:pt x="32190" y="32285"/>
                  </a:lnTo>
                  <a:lnTo>
                    <a:pt x="32265" y="31733"/>
                  </a:lnTo>
                  <a:lnTo>
                    <a:pt x="32323" y="31164"/>
                  </a:lnTo>
                  <a:lnTo>
                    <a:pt x="32364" y="30577"/>
                  </a:lnTo>
                  <a:lnTo>
                    <a:pt x="32389" y="29973"/>
                  </a:lnTo>
                  <a:lnTo>
                    <a:pt x="32398" y="29352"/>
                  </a:lnTo>
                  <a:lnTo>
                    <a:pt x="32398" y="0"/>
                  </a:lnTo>
                  <a:lnTo>
                    <a:pt x="42608" y="0"/>
                  </a:lnTo>
                  <a:lnTo>
                    <a:pt x="42608" y="29975"/>
                  </a:lnTo>
                  <a:lnTo>
                    <a:pt x="42592" y="30965"/>
                  </a:lnTo>
                  <a:lnTo>
                    <a:pt x="42543" y="31928"/>
                  </a:lnTo>
                  <a:lnTo>
                    <a:pt x="42462" y="32864"/>
                  </a:lnTo>
                  <a:lnTo>
                    <a:pt x="42348" y="33774"/>
                  </a:lnTo>
                  <a:lnTo>
                    <a:pt x="42202" y="34656"/>
                  </a:lnTo>
                  <a:lnTo>
                    <a:pt x="42023" y="35511"/>
                  </a:lnTo>
                  <a:lnTo>
                    <a:pt x="41811" y="36340"/>
                  </a:lnTo>
                  <a:lnTo>
                    <a:pt x="41567" y="37141"/>
                  </a:lnTo>
                  <a:lnTo>
                    <a:pt x="41291" y="37915"/>
                  </a:lnTo>
                  <a:lnTo>
                    <a:pt x="40982" y="38663"/>
                  </a:lnTo>
                  <a:lnTo>
                    <a:pt x="40643" y="39384"/>
                  </a:lnTo>
                  <a:lnTo>
                    <a:pt x="40280" y="40080"/>
                  </a:lnTo>
                  <a:lnTo>
                    <a:pt x="39890" y="40752"/>
                  </a:lnTo>
                  <a:lnTo>
                    <a:pt x="39475" y="41398"/>
                  </a:lnTo>
                  <a:lnTo>
                    <a:pt x="39035" y="42020"/>
                  </a:lnTo>
                  <a:lnTo>
                    <a:pt x="38568" y="42617"/>
                  </a:lnTo>
                  <a:lnTo>
                    <a:pt x="38077" y="43189"/>
                  </a:lnTo>
                  <a:lnTo>
                    <a:pt x="37559" y="43735"/>
                  </a:lnTo>
                  <a:lnTo>
                    <a:pt x="37016" y="44257"/>
                  </a:lnTo>
                  <a:lnTo>
                    <a:pt x="36447" y="44754"/>
                  </a:lnTo>
                  <a:lnTo>
                    <a:pt x="35855" y="45220"/>
                  </a:lnTo>
                  <a:lnTo>
                    <a:pt x="35240" y="45661"/>
                  </a:lnTo>
                  <a:lnTo>
                    <a:pt x="34603" y="46078"/>
                  </a:lnTo>
                  <a:lnTo>
                    <a:pt x="33944" y="46471"/>
                  </a:lnTo>
                  <a:lnTo>
                    <a:pt x="33263" y="46840"/>
                  </a:lnTo>
                  <a:lnTo>
                    <a:pt x="32560" y="47184"/>
                  </a:lnTo>
                  <a:lnTo>
                    <a:pt x="31834" y="47504"/>
                  </a:lnTo>
                  <a:lnTo>
                    <a:pt x="31086" y="47800"/>
                  </a:lnTo>
                  <a:lnTo>
                    <a:pt x="30317" y="48072"/>
                  </a:lnTo>
                  <a:lnTo>
                    <a:pt x="29525" y="48320"/>
                  </a:lnTo>
                  <a:lnTo>
                    <a:pt x="28721" y="48537"/>
                  </a:lnTo>
                  <a:lnTo>
                    <a:pt x="27901" y="48731"/>
                  </a:lnTo>
                  <a:lnTo>
                    <a:pt x="27065" y="48902"/>
                  </a:lnTo>
                  <a:lnTo>
                    <a:pt x="26213" y="49051"/>
                  </a:lnTo>
                  <a:lnTo>
                    <a:pt x="25345" y="49176"/>
                  </a:lnTo>
                  <a:lnTo>
                    <a:pt x="24461" y="49279"/>
                  </a:lnTo>
                  <a:lnTo>
                    <a:pt x="23562" y="49359"/>
                  </a:lnTo>
                  <a:lnTo>
                    <a:pt x="22646" y="49416"/>
                  </a:lnTo>
                  <a:lnTo>
                    <a:pt x="21715" y="494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490887" y="5060700"/>
              <a:ext cx="44997" cy="48770"/>
            </a:xfrm>
            <a:custGeom>
              <a:avLst/>
              <a:pathLst>
                <a:path w="44997" h="48770">
                  <a:moveTo>
                    <a:pt x="33505" y="48770"/>
                  </a:moveTo>
                  <a:lnTo>
                    <a:pt x="22187" y="30252"/>
                  </a:lnTo>
                  <a:lnTo>
                    <a:pt x="10210" y="30252"/>
                  </a:lnTo>
                  <a:lnTo>
                    <a:pt x="10210" y="48770"/>
                  </a:lnTo>
                  <a:lnTo>
                    <a:pt x="0" y="48770"/>
                  </a:lnTo>
                  <a:lnTo>
                    <a:pt x="0" y="0"/>
                  </a:lnTo>
                  <a:lnTo>
                    <a:pt x="24367" y="0"/>
                  </a:lnTo>
                  <a:lnTo>
                    <a:pt x="25269" y="10"/>
                  </a:lnTo>
                  <a:lnTo>
                    <a:pt x="26148" y="41"/>
                  </a:lnTo>
                  <a:lnTo>
                    <a:pt x="27003" y="93"/>
                  </a:lnTo>
                  <a:lnTo>
                    <a:pt x="27834" y="166"/>
                  </a:lnTo>
                  <a:lnTo>
                    <a:pt x="28642" y="259"/>
                  </a:lnTo>
                  <a:lnTo>
                    <a:pt x="29426" y="373"/>
                  </a:lnTo>
                  <a:lnTo>
                    <a:pt x="30187" y="508"/>
                  </a:lnTo>
                  <a:lnTo>
                    <a:pt x="30924" y="664"/>
                  </a:lnTo>
                  <a:lnTo>
                    <a:pt x="31638" y="841"/>
                  </a:lnTo>
                  <a:lnTo>
                    <a:pt x="32328" y="1038"/>
                  </a:lnTo>
                  <a:lnTo>
                    <a:pt x="33002" y="1248"/>
                  </a:lnTo>
                  <a:lnTo>
                    <a:pt x="33653" y="1475"/>
                  </a:lnTo>
                  <a:lnTo>
                    <a:pt x="34282" y="1721"/>
                  </a:lnTo>
                  <a:lnTo>
                    <a:pt x="34887" y="1985"/>
                  </a:lnTo>
                  <a:lnTo>
                    <a:pt x="35469" y="2267"/>
                  </a:lnTo>
                  <a:lnTo>
                    <a:pt x="36029" y="2566"/>
                  </a:lnTo>
                  <a:lnTo>
                    <a:pt x="36566" y="2884"/>
                  </a:lnTo>
                  <a:lnTo>
                    <a:pt x="37080" y="3220"/>
                  </a:lnTo>
                  <a:lnTo>
                    <a:pt x="37571" y="3574"/>
                  </a:lnTo>
                  <a:lnTo>
                    <a:pt x="38039" y="3945"/>
                  </a:lnTo>
                  <a:lnTo>
                    <a:pt x="38485" y="4328"/>
                  </a:lnTo>
                  <a:lnTo>
                    <a:pt x="38906" y="4726"/>
                  </a:lnTo>
                  <a:lnTo>
                    <a:pt x="39304" y="5142"/>
                  </a:lnTo>
                  <a:lnTo>
                    <a:pt x="39679" y="5574"/>
                  </a:lnTo>
                  <a:lnTo>
                    <a:pt x="40030" y="6022"/>
                  </a:lnTo>
                  <a:lnTo>
                    <a:pt x="40357" y="6487"/>
                  </a:lnTo>
                  <a:lnTo>
                    <a:pt x="40661" y="6969"/>
                  </a:lnTo>
                  <a:lnTo>
                    <a:pt x="40941" y="7468"/>
                  </a:lnTo>
                  <a:lnTo>
                    <a:pt x="41198" y="7983"/>
                  </a:lnTo>
                  <a:lnTo>
                    <a:pt x="41432" y="8514"/>
                  </a:lnTo>
                  <a:lnTo>
                    <a:pt x="41649" y="9054"/>
                  </a:lnTo>
                  <a:lnTo>
                    <a:pt x="41843" y="9608"/>
                  </a:lnTo>
                  <a:lnTo>
                    <a:pt x="42014" y="10176"/>
                  </a:lnTo>
                  <a:lnTo>
                    <a:pt x="42163" y="10757"/>
                  </a:lnTo>
                  <a:lnTo>
                    <a:pt x="42288" y="11353"/>
                  </a:lnTo>
                  <a:lnTo>
                    <a:pt x="42391" y="11962"/>
                  </a:lnTo>
                  <a:lnTo>
                    <a:pt x="42471" y="12585"/>
                  </a:lnTo>
                  <a:lnTo>
                    <a:pt x="42528" y="13222"/>
                  </a:lnTo>
                  <a:lnTo>
                    <a:pt x="42562" y="13872"/>
                  </a:lnTo>
                  <a:lnTo>
                    <a:pt x="42574" y="14537"/>
                  </a:lnTo>
                  <a:lnTo>
                    <a:pt x="42566" y="15079"/>
                  </a:lnTo>
                  <a:lnTo>
                    <a:pt x="42541" y="15613"/>
                  </a:lnTo>
                  <a:lnTo>
                    <a:pt x="42499" y="16137"/>
                  </a:lnTo>
                  <a:lnTo>
                    <a:pt x="42441" y="16653"/>
                  </a:lnTo>
                  <a:lnTo>
                    <a:pt x="42366" y="17159"/>
                  </a:lnTo>
                  <a:lnTo>
                    <a:pt x="42275" y="17656"/>
                  </a:lnTo>
                  <a:lnTo>
                    <a:pt x="42167" y="18145"/>
                  </a:lnTo>
                  <a:lnTo>
                    <a:pt x="42042" y="18624"/>
                  </a:lnTo>
                  <a:lnTo>
                    <a:pt x="41901" y="19095"/>
                  </a:lnTo>
                  <a:lnTo>
                    <a:pt x="41743" y="19556"/>
                  </a:lnTo>
                  <a:lnTo>
                    <a:pt x="41577" y="20001"/>
                  </a:lnTo>
                  <a:lnTo>
                    <a:pt x="41398" y="20437"/>
                  </a:lnTo>
                  <a:lnTo>
                    <a:pt x="41206" y="20862"/>
                  </a:lnTo>
                  <a:lnTo>
                    <a:pt x="41001" y="21278"/>
                  </a:lnTo>
                  <a:lnTo>
                    <a:pt x="40783" y="21685"/>
                  </a:lnTo>
                  <a:lnTo>
                    <a:pt x="40551" y="22081"/>
                  </a:lnTo>
                  <a:lnTo>
                    <a:pt x="40306" y="22468"/>
                  </a:lnTo>
                  <a:lnTo>
                    <a:pt x="40048" y="22846"/>
                  </a:lnTo>
                  <a:lnTo>
                    <a:pt x="39777" y="23213"/>
                  </a:lnTo>
                  <a:lnTo>
                    <a:pt x="39493" y="23571"/>
                  </a:lnTo>
                  <a:lnTo>
                    <a:pt x="39204" y="23919"/>
                  </a:lnTo>
                  <a:lnTo>
                    <a:pt x="38903" y="24255"/>
                  </a:lnTo>
                  <a:lnTo>
                    <a:pt x="38592" y="24580"/>
                  </a:lnTo>
                  <a:lnTo>
                    <a:pt x="38269" y="24895"/>
                  </a:lnTo>
                  <a:lnTo>
                    <a:pt x="37936" y="25198"/>
                  </a:lnTo>
                  <a:lnTo>
                    <a:pt x="37591" y="25490"/>
                  </a:lnTo>
                  <a:lnTo>
                    <a:pt x="37235" y="25771"/>
                  </a:lnTo>
                  <a:lnTo>
                    <a:pt x="36868" y="26041"/>
                  </a:lnTo>
                  <a:lnTo>
                    <a:pt x="36490" y="26300"/>
                  </a:lnTo>
                  <a:lnTo>
                    <a:pt x="36101" y="26548"/>
                  </a:lnTo>
                  <a:lnTo>
                    <a:pt x="35703" y="26777"/>
                  </a:lnTo>
                  <a:lnTo>
                    <a:pt x="35298" y="26994"/>
                  </a:lnTo>
                  <a:lnTo>
                    <a:pt x="34886" y="27198"/>
                  </a:lnTo>
                  <a:lnTo>
                    <a:pt x="34467" y="27390"/>
                  </a:lnTo>
                  <a:lnTo>
                    <a:pt x="34042" y="27569"/>
                  </a:lnTo>
                  <a:lnTo>
                    <a:pt x="33609" y="27736"/>
                  </a:lnTo>
                  <a:lnTo>
                    <a:pt x="33169" y="27890"/>
                  </a:lnTo>
                  <a:lnTo>
                    <a:pt x="32723" y="28032"/>
                  </a:lnTo>
                  <a:lnTo>
                    <a:pt x="32269" y="28162"/>
                  </a:lnTo>
                  <a:lnTo>
                    <a:pt x="31809" y="28279"/>
                  </a:lnTo>
                  <a:lnTo>
                    <a:pt x="44997" y="487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501098" y="5068626"/>
              <a:ext cx="22083" cy="14399"/>
            </a:xfrm>
            <a:custGeom>
              <a:avLst/>
              <a:pathLst>
                <a:path w="22083" h="14399">
                  <a:moveTo>
                    <a:pt x="22083" y="7026"/>
                  </a:moveTo>
                  <a:lnTo>
                    <a:pt x="22059" y="6331"/>
                  </a:lnTo>
                  <a:lnTo>
                    <a:pt x="21989" y="5673"/>
                  </a:lnTo>
                  <a:lnTo>
                    <a:pt x="21871" y="5052"/>
                  </a:lnTo>
                  <a:lnTo>
                    <a:pt x="21706" y="4467"/>
                  </a:lnTo>
                  <a:lnTo>
                    <a:pt x="21494" y="3919"/>
                  </a:lnTo>
                  <a:lnTo>
                    <a:pt x="21235" y="3408"/>
                  </a:lnTo>
                  <a:lnTo>
                    <a:pt x="20929" y="2934"/>
                  </a:lnTo>
                  <a:lnTo>
                    <a:pt x="20576" y="2496"/>
                  </a:lnTo>
                  <a:lnTo>
                    <a:pt x="20176" y="2095"/>
                  </a:lnTo>
                  <a:lnTo>
                    <a:pt x="19729" y="1730"/>
                  </a:lnTo>
                  <a:lnTo>
                    <a:pt x="19245" y="1401"/>
                  </a:lnTo>
                  <a:lnTo>
                    <a:pt x="18721" y="1107"/>
                  </a:lnTo>
                  <a:lnTo>
                    <a:pt x="18157" y="848"/>
                  </a:lnTo>
                  <a:lnTo>
                    <a:pt x="17553" y="623"/>
                  </a:lnTo>
                  <a:lnTo>
                    <a:pt x="16908" y="432"/>
                  </a:lnTo>
                  <a:lnTo>
                    <a:pt x="16223" y="276"/>
                  </a:lnTo>
                  <a:lnTo>
                    <a:pt x="15499" y="155"/>
                  </a:lnTo>
                  <a:lnTo>
                    <a:pt x="14734" y="69"/>
                  </a:lnTo>
                  <a:lnTo>
                    <a:pt x="13929" y="17"/>
                  </a:lnTo>
                  <a:lnTo>
                    <a:pt x="13083" y="0"/>
                  </a:lnTo>
                  <a:lnTo>
                    <a:pt x="0" y="0"/>
                  </a:lnTo>
                  <a:lnTo>
                    <a:pt x="0" y="14399"/>
                  </a:lnTo>
                  <a:lnTo>
                    <a:pt x="13360" y="14399"/>
                  </a:lnTo>
                  <a:lnTo>
                    <a:pt x="13811" y="14393"/>
                  </a:lnTo>
                  <a:lnTo>
                    <a:pt x="14248" y="14378"/>
                  </a:lnTo>
                  <a:lnTo>
                    <a:pt x="14672" y="14352"/>
                  </a:lnTo>
                  <a:lnTo>
                    <a:pt x="15083" y="14316"/>
                  </a:lnTo>
                  <a:lnTo>
                    <a:pt x="15480" y="14269"/>
                  </a:lnTo>
                  <a:lnTo>
                    <a:pt x="15865" y="14212"/>
                  </a:lnTo>
                  <a:lnTo>
                    <a:pt x="16236" y="14144"/>
                  </a:lnTo>
                  <a:lnTo>
                    <a:pt x="16594" y="14066"/>
                  </a:lnTo>
                  <a:lnTo>
                    <a:pt x="16940" y="13978"/>
                  </a:lnTo>
                  <a:lnTo>
                    <a:pt x="17272" y="13879"/>
                  </a:lnTo>
                  <a:lnTo>
                    <a:pt x="17598" y="13765"/>
                  </a:lnTo>
                  <a:lnTo>
                    <a:pt x="17911" y="13641"/>
                  </a:lnTo>
                  <a:lnTo>
                    <a:pt x="18212" y="13510"/>
                  </a:lnTo>
                  <a:lnTo>
                    <a:pt x="18501" y="13370"/>
                  </a:lnTo>
                  <a:lnTo>
                    <a:pt x="18777" y="13222"/>
                  </a:lnTo>
                  <a:lnTo>
                    <a:pt x="19041" y="13065"/>
                  </a:lnTo>
                  <a:lnTo>
                    <a:pt x="19292" y="12901"/>
                  </a:lnTo>
                  <a:lnTo>
                    <a:pt x="19531" y="12727"/>
                  </a:lnTo>
                  <a:lnTo>
                    <a:pt x="19757" y="12546"/>
                  </a:lnTo>
                  <a:lnTo>
                    <a:pt x="19971" y="12356"/>
                  </a:lnTo>
                  <a:lnTo>
                    <a:pt x="20180" y="12152"/>
                  </a:lnTo>
                  <a:lnTo>
                    <a:pt x="20378" y="11941"/>
                  </a:lnTo>
                  <a:lnTo>
                    <a:pt x="20565" y="11723"/>
                  </a:lnTo>
                  <a:lnTo>
                    <a:pt x="20741" y="11498"/>
                  </a:lnTo>
                  <a:lnTo>
                    <a:pt x="20906" y="11266"/>
                  </a:lnTo>
                  <a:lnTo>
                    <a:pt x="21060" y="11027"/>
                  </a:lnTo>
                  <a:lnTo>
                    <a:pt x="21202" y="10782"/>
                  </a:lnTo>
                  <a:lnTo>
                    <a:pt x="21334" y="10529"/>
                  </a:lnTo>
                  <a:lnTo>
                    <a:pt x="21454" y="10269"/>
                  </a:lnTo>
                  <a:lnTo>
                    <a:pt x="21564" y="10003"/>
                  </a:lnTo>
                  <a:lnTo>
                    <a:pt x="21662" y="9730"/>
                  </a:lnTo>
                  <a:lnTo>
                    <a:pt x="21750" y="9452"/>
                  </a:lnTo>
                  <a:lnTo>
                    <a:pt x="21828" y="9168"/>
                  </a:lnTo>
                  <a:lnTo>
                    <a:pt x="21896" y="8878"/>
                  </a:lnTo>
                  <a:lnTo>
                    <a:pt x="21953" y="8584"/>
                  </a:lnTo>
                  <a:lnTo>
                    <a:pt x="22000" y="8283"/>
                  </a:lnTo>
                  <a:lnTo>
                    <a:pt x="22036" y="7977"/>
                  </a:lnTo>
                  <a:lnTo>
                    <a:pt x="22062" y="7666"/>
                  </a:lnTo>
                  <a:lnTo>
                    <a:pt x="22078" y="7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542080" y="5060700"/>
              <a:ext cx="45793" cy="48770"/>
            </a:xfrm>
            <a:custGeom>
              <a:avLst/>
              <a:pathLst>
                <a:path w="45793" h="48770">
                  <a:moveTo>
                    <a:pt x="33747" y="48770"/>
                  </a:moveTo>
                  <a:lnTo>
                    <a:pt x="16233" y="26375"/>
                  </a:lnTo>
                  <a:lnTo>
                    <a:pt x="10210" y="30978"/>
                  </a:lnTo>
                  <a:lnTo>
                    <a:pt x="10210" y="48770"/>
                  </a:lnTo>
                  <a:lnTo>
                    <a:pt x="0" y="48770"/>
                  </a:lnTo>
                  <a:lnTo>
                    <a:pt x="0" y="0"/>
                  </a:lnTo>
                  <a:lnTo>
                    <a:pt x="10210" y="0"/>
                  </a:lnTo>
                  <a:lnTo>
                    <a:pt x="10210" y="22117"/>
                  </a:lnTo>
                  <a:lnTo>
                    <a:pt x="32190" y="0"/>
                  </a:lnTo>
                  <a:lnTo>
                    <a:pt x="44097" y="0"/>
                  </a:lnTo>
                  <a:lnTo>
                    <a:pt x="23260" y="20629"/>
                  </a:lnTo>
                  <a:lnTo>
                    <a:pt x="45793" y="487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593273" y="5060700"/>
              <a:ext cx="39770" cy="48770"/>
            </a:xfrm>
            <a:custGeom>
              <a:avLst/>
              <a:pathLst>
                <a:path w="39770" h="48770">
                  <a:moveTo>
                    <a:pt x="0" y="48770"/>
                  </a:moveTo>
                  <a:lnTo>
                    <a:pt x="0" y="0"/>
                  </a:lnTo>
                  <a:lnTo>
                    <a:pt x="38351" y="0"/>
                  </a:lnTo>
                  <a:lnTo>
                    <a:pt x="38351" y="7891"/>
                  </a:lnTo>
                  <a:lnTo>
                    <a:pt x="10210" y="7891"/>
                  </a:lnTo>
                  <a:lnTo>
                    <a:pt x="10210" y="20144"/>
                  </a:lnTo>
                  <a:lnTo>
                    <a:pt x="36240" y="20144"/>
                  </a:lnTo>
                  <a:lnTo>
                    <a:pt x="36240" y="28036"/>
                  </a:lnTo>
                  <a:lnTo>
                    <a:pt x="10210" y="28036"/>
                  </a:lnTo>
                  <a:lnTo>
                    <a:pt x="10210" y="40878"/>
                  </a:lnTo>
                  <a:lnTo>
                    <a:pt x="39770" y="40878"/>
                  </a:lnTo>
                  <a:lnTo>
                    <a:pt x="39770" y="487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637024" y="5060700"/>
              <a:ext cx="44928" cy="48770"/>
            </a:xfrm>
            <a:custGeom>
              <a:avLst/>
              <a:pathLst>
                <a:path w="44928" h="48770">
                  <a:moveTo>
                    <a:pt x="27552" y="28763"/>
                  </a:moveTo>
                  <a:lnTo>
                    <a:pt x="27552" y="48770"/>
                  </a:lnTo>
                  <a:lnTo>
                    <a:pt x="17375" y="48770"/>
                  </a:lnTo>
                  <a:lnTo>
                    <a:pt x="17375" y="28763"/>
                  </a:lnTo>
                  <a:lnTo>
                    <a:pt x="0" y="0"/>
                  </a:lnTo>
                  <a:lnTo>
                    <a:pt x="10695" y="0"/>
                  </a:lnTo>
                  <a:lnTo>
                    <a:pt x="22394" y="20629"/>
                  </a:lnTo>
                  <a:lnTo>
                    <a:pt x="34232" y="0"/>
                  </a:lnTo>
                  <a:lnTo>
                    <a:pt x="449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203709" y="4255301"/>
              <a:ext cx="37984" cy="44094"/>
            </a:xfrm>
            <a:custGeom>
              <a:avLst/>
              <a:pathLst>
                <a:path w="37984" h="44094">
                  <a:moveTo>
                    <a:pt x="18513" y="44094"/>
                  </a:moveTo>
                  <a:lnTo>
                    <a:pt x="17706" y="44084"/>
                  </a:lnTo>
                  <a:lnTo>
                    <a:pt x="16911" y="44055"/>
                  </a:lnTo>
                  <a:lnTo>
                    <a:pt x="16131" y="44008"/>
                  </a:lnTo>
                  <a:lnTo>
                    <a:pt x="15364" y="43941"/>
                  </a:lnTo>
                  <a:lnTo>
                    <a:pt x="14610" y="43854"/>
                  </a:lnTo>
                  <a:lnTo>
                    <a:pt x="13870" y="43749"/>
                  </a:lnTo>
                  <a:lnTo>
                    <a:pt x="13144" y="43625"/>
                  </a:lnTo>
                  <a:lnTo>
                    <a:pt x="12431" y="43481"/>
                  </a:lnTo>
                  <a:lnTo>
                    <a:pt x="11732" y="43319"/>
                  </a:lnTo>
                  <a:lnTo>
                    <a:pt x="11046" y="43137"/>
                  </a:lnTo>
                  <a:lnTo>
                    <a:pt x="10377" y="42929"/>
                  </a:lnTo>
                  <a:lnTo>
                    <a:pt x="9726" y="42700"/>
                  </a:lnTo>
                  <a:lnTo>
                    <a:pt x="9093" y="42450"/>
                  </a:lnTo>
                  <a:lnTo>
                    <a:pt x="8479" y="42179"/>
                  </a:lnTo>
                  <a:lnTo>
                    <a:pt x="7883" y="41887"/>
                  </a:lnTo>
                  <a:lnTo>
                    <a:pt x="7306" y="41575"/>
                  </a:lnTo>
                  <a:lnTo>
                    <a:pt x="6748" y="41241"/>
                  </a:lnTo>
                  <a:lnTo>
                    <a:pt x="6208" y="40886"/>
                  </a:lnTo>
                  <a:lnTo>
                    <a:pt x="5686" y="40510"/>
                  </a:lnTo>
                  <a:lnTo>
                    <a:pt x="5183" y="40113"/>
                  </a:lnTo>
                  <a:lnTo>
                    <a:pt x="4706" y="39688"/>
                  </a:lnTo>
                  <a:lnTo>
                    <a:pt x="4250" y="39241"/>
                  </a:lnTo>
                  <a:lnTo>
                    <a:pt x="3815" y="38770"/>
                  </a:lnTo>
                  <a:lnTo>
                    <a:pt x="3401" y="38277"/>
                  </a:lnTo>
                  <a:lnTo>
                    <a:pt x="3008" y="37760"/>
                  </a:lnTo>
                  <a:lnTo>
                    <a:pt x="2636" y="37221"/>
                  </a:lnTo>
                  <a:lnTo>
                    <a:pt x="2285" y="36659"/>
                  </a:lnTo>
                  <a:lnTo>
                    <a:pt x="1955" y="36075"/>
                  </a:lnTo>
                  <a:lnTo>
                    <a:pt x="1645" y="35467"/>
                  </a:lnTo>
                  <a:lnTo>
                    <a:pt x="1357" y="34837"/>
                  </a:lnTo>
                  <a:lnTo>
                    <a:pt x="1099" y="34182"/>
                  </a:lnTo>
                  <a:lnTo>
                    <a:pt x="868" y="33504"/>
                  </a:lnTo>
                  <a:lnTo>
                    <a:pt x="665" y="32800"/>
                  </a:lnTo>
                  <a:lnTo>
                    <a:pt x="488" y="32072"/>
                  </a:lnTo>
                  <a:lnTo>
                    <a:pt x="339" y="31319"/>
                  </a:lnTo>
                  <a:lnTo>
                    <a:pt x="217" y="30541"/>
                  </a:lnTo>
                  <a:lnTo>
                    <a:pt x="122" y="29739"/>
                  </a:lnTo>
                  <a:lnTo>
                    <a:pt x="54" y="28912"/>
                  </a:lnTo>
                  <a:lnTo>
                    <a:pt x="13" y="28061"/>
                  </a:lnTo>
                  <a:lnTo>
                    <a:pt x="0" y="27184"/>
                  </a:lnTo>
                  <a:lnTo>
                    <a:pt x="0" y="0"/>
                  </a:lnTo>
                  <a:lnTo>
                    <a:pt x="9102" y="0"/>
                  </a:lnTo>
                  <a:lnTo>
                    <a:pt x="9102" y="26474"/>
                  </a:lnTo>
                  <a:lnTo>
                    <a:pt x="9109" y="27016"/>
                  </a:lnTo>
                  <a:lnTo>
                    <a:pt x="9129" y="27543"/>
                  </a:lnTo>
                  <a:lnTo>
                    <a:pt x="9163" y="28056"/>
                  </a:lnTo>
                  <a:lnTo>
                    <a:pt x="9211" y="28553"/>
                  </a:lnTo>
                  <a:lnTo>
                    <a:pt x="9272" y="29036"/>
                  </a:lnTo>
                  <a:lnTo>
                    <a:pt x="9347" y="29503"/>
                  </a:lnTo>
                  <a:lnTo>
                    <a:pt x="9435" y="29956"/>
                  </a:lnTo>
                  <a:lnTo>
                    <a:pt x="9537" y="30395"/>
                  </a:lnTo>
                  <a:lnTo>
                    <a:pt x="9652" y="30818"/>
                  </a:lnTo>
                  <a:lnTo>
                    <a:pt x="9781" y="31226"/>
                  </a:lnTo>
                  <a:lnTo>
                    <a:pt x="9923" y="31615"/>
                  </a:lnTo>
                  <a:lnTo>
                    <a:pt x="10076" y="31989"/>
                  </a:lnTo>
                  <a:lnTo>
                    <a:pt x="10241" y="32350"/>
                  </a:lnTo>
                  <a:lnTo>
                    <a:pt x="10418" y="32698"/>
                  </a:lnTo>
                  <a:lnTo>
                    <a:pt x="10606" y="33032"/>
                  </a:lnTo>
                  <a:lnTo>
                    <a:pt x="10807" y="33352"/>
                  </a:lnTo>
                  <a:lnTo>
                    <a:pt x="11019" y="33659"/>
                  </a:lnTo>
                  <a:lnTo>
                    <a:pt x="11242" y="33952"/>
                  </a:lnTo>
                  <a:lnTo>
                    <a:pt x="11478" y="34231"/>
                  </a:lnTo>
                  <a:lnTo>
                    <a:pt x="11725" y="34497"/>
                  </a:lnTo>
                  <a:lnTo>
                    <a:pt x="11983" y="34744"/>
                  </a:lnTo>
                  <a:lnTo>
                    <a:pt x="12252" y="34977"/>
                  </a:lnTo>
                  <a:lnTo>
                    <a:pt x="12531" y="35198"/>
                  </a:lnTo>
                  <a:lnTo>
                    <a:pt x="12821" y="35406"/>
                  </a:lnTo>
                  <a:lnTo>
                    <a:pt x="13121" y="35600"/>
                  </a:lnTo>
                  <a:lnTo>
                    <a:pt x="13432" y="35782"/>
                  </a:lnTo>
                  <a:lnTo>
                    <a:pt x="13753" y="35951"/>
                  </a:lnTo>
                  <a:lnTo>
                    <a:pt x="14085" y="36107"/>
                  </a:lnTo>
                  <a:lnTo>
                    <a:pt x="14427" y="36250"/>
                  </a:lnTo>
                  <a:lnTo>
                    <a:pt x="14780" y="36379"/>
                  </a:lnTo>
                  <a:lnTo>
                    <a:pt x="15142" y="36491"/>
                  </a:lnTo>
                  <a:lnTo>
                    <a:pt x="15512" y="36591"/>
                  </a:lnTo>
                  <a:lnTo>
                    <a:pt x="15890" y="36678"/>
                  </a:lnTo>
                  <a:lnTo>
                    <a:pt x="16276" y="36755"/>
                  </a:lnTo>
                  <a:lnTo>
                    <a:pt x="16670" y="36819"/>
                  </a:lnTo>
                  <a:lnTo>
                    <a:pt x="17072" y="36872"/>
                  </a:lnTo>
                  <a:lnTo>
                    <a:pt x="17482" y="36913"/>
                  </a:lnTo>
                  <a:lnTo>
                    <a:pt x="17900" y="36942"/>
                  </a:lnTo>
                  <a:lnTo>
                    <a:pt x="18326" y="36960"/>
                  </a:lnTo>
                  <a:lnTo>
                    <a:pt x="18760" y="36966"/>
                  </a:lnTo>
                  <a:lnTo>
                    <a:pt x="19201" y="36960"/>
                  </a:lnTo>
                  <a:lnTo>
                    <a:pt x="19634" y="36941"/>
                  </a:lnTo>
                  <a:lnTo>
                    <a:pt x="20060" y="36910"/>
                  </a:lnTo>
                  <a:lnTo>
                    <a:pt x="20478" y="36867"/>
                  </a:lnTo>
                  <a:lnTo>
                    <a:pt x="20889" y="36811"/>
                  </a:lnTo>
                  <a:lnTo>
                    <a:pt x="21293" y="36744"/>
                  </a:lnTo>
                  <a:lnTo>
                    <a:pt x="21689" y="36663"/>
                  </a:lnTo>
                  <a:lnTo>
                    <a:pt x="22078" y="36571"/>
                  </a:lnTo>
                  <a:lnTo>
                    <a:pt x="22459" y="36466"/>
                  </a:lnTo>
                  <a:lnTo>
                    <a:pt x="22833" y="36349"/>
                  </a:lnTo>
                  <a:lnTo>
                    <a:pt x="23204" y="36212"/>
                  </a:lnTo>
                  <a:lnTo>
                    <a:pt x="23564" y="36062"/>
                  </a:lnTo>
                  <a:lnTo>
                    <a:pt x="23913" y="35899"/>
                  </a:lnTo>
                  <a:lnTo>
                    <a:pt x="24250" y="35722"/>
                  </a:lnTo>
                  <a:lnTo>
                    <a:pt x="24577" y="35531"/>
                  </a:lnTo>
                  <a:lnTo>
                    <a:pt x="24892" y="35327"/>
                  </a:lnTo>
                  <a:lnTo>
                    <a:pt x="25196" y="35109"/>
                  </a:lnTo>
                  <a:lnTo>
                    <a:pt x="25490" y="34877"/>
                  </a:lnTo>
                  <a:lnTo>
                    <a:pt x="25772" y="34632"/>
                  </a:lnTo>
                  <a:lnTo>
                    <a:pt x="26043" y="34374"/>
                  </a:lnTo>
                  <a:lnTo>
                    <a:pt x="26308" y="34101"/>
                  </a:lnTo>
                  <a:lnTo>
                    <a:pt x="26561" y="33815"/>
                  </a:lnTo>
                  <a:lnTo>
                    <a:pt x="26802" y="33514"/>
                  </a:lnTo>
                  <a:lnTo>
                    <a:pt x="27030" y="33199"/>
                  </a:lnTo>
                  <a:lnTo>
                    <a:pt x="27246" y="32870"/>
                  </a:lnTo>
                  <a:lnTo>
                    <a:pt x="27450" y="32526"/>
                  </a:lnTo>
                  <a:lnTo>
                    <a:pt x="27641" y="32168"/>
                  </a:lnTo>
                  <a:lnTo>
                    <a:pt x="27820" y="31797"/>
                  </a:lnTo>
                  <a:lnTo>
                    <a:pt x="27986" y="31411"/>
                  </a:lnTo>
                  <a:lnTo>
                    <a:pt x="28141" y="31010"/>
                  </a:lnTo>
                  <a:lnTo>
                    <a:pt x="28281" y="30595"/>
                  </a:lnTo>
                  <a:lnTo>
                    <a:pt x="28407" y="30165"/>
                  </a:lnTo>
                  <a:lnTo>
                    <a:pt x="28518" y="29719"/>
                  </a:lnTo>
                  <a:lnTo>
                    <a:pt x="28615" y="29258"/>
                  </a:lnTo>
                  <a:lnTo>
                    <a:pt x="28696" y="28781"/>
                  </a:lnTo>
                  <a:lnTo>
                    <a:pt x="28763" y="28289"/>
                  </a:lnTo>
                  <a:lnTo>
                    <a:pt x="28815" y="27781"/>
                  </a:lnTo>
                  <a:lnTo>
                    <a:pt x="28852" y="27258"/>
                  </a:lnTo>
                  <a:lnTo>
                    <a:pt x="28874" y="26720"/>
                  </a:lnTo>
                  <a:lnTo>
                    <a:pt x="28881" y="26166"/>
                  </a:lnTo>
                  <a:lnTo>
                    <a:pt x="28881" y="0"/>
                  </a:lnTo>
                  <a:lnTo>
                    <a:pt x="37984" y="0"/>
                  </a:lnTo>
                  <a:lnTo>
                    <a:pt x="37984" y="26721"/>
                  </a:lnTo>
                  <a:lnTo>
                    <a:pt x="37970" y="27604"/>
                  </a:lnTo>
                  <a:lnTo>
                    <a:pt x="37926" y="28463"/>
                  </a:lnTo>
                  <a:lnTo>
                    <a:pt x="37853" y="29298"/>
                  </a:lnTo>
                  <a:lnTo>
                    <a:pt x="37752" y="30108"/>
                  </a:lnTo>
                  <a:lnTo>
                    <a:pt x="37621" y="30895"/>
                  </a:lnTo>
                  <a:lnTo>
                    <a:pt x="37462" y="31657"/>
                  </a:lnTo>
                  <a:lnTo>
                    <a:pt x="37273" y="32396"/>
                  </a:lnTo>
                  <a:lnTo>
                    <a:pt x="37056" y="33110"/>
                  </a:lnTo>
                  <a:lnTo>
                    <a:pt x="36809" y="33800"/>
                  </a:lnTo>
                  <a:lnTo>
                    <a:pt x="36534" y="34466"/>
                  </a:lnTo>
                  <a:lnTo>
                    <a:pt x="36232" y="35109"/>
                  </a:lnTo>
                  <a:lnTo>
                    <a:pt x="35908" y="35730"/>
                  </a:lnTo>
                  <a:lnTo>
                    <a:pt x="35561" y="36329"/>
                  </a:lnTo>
                  <a:lnTo>
                    <a:pt x="35191" y="36905"/>
                  </a:lnTo>
                  <a:lnTo>
                    <a:pt x="34798" y="37459"/>
                  </a:lnTo>
                  <a:lnTo>
                    <a:pt x="34382" y="37991"/>
                  </a:lnTo>
                  <a:lnTo>
                    <a:pt x="33944" y="38501"/>
                  </a:lnTo>
                  <a:lnTo>
                    <a:pt x="33483" y="38989"/>
                  </a:lnTo>
                  <a:lnTo>
                    <a:pt x="32999" y="39454"/>
                  </a:lnTo>
                  <a:lnTo>
                    <a:pt x="32492" y="39897"/>
                  </a:lnTo>
                  <a:lnTo>
                    <a:pt x="31963" y="40312"/>
                  </a:lnTo>
                  <a:lnTo>
                    <a:pt x="31415" y="40706"/>
                  </a:lnTo>
                  <a:lnTo>
                    <a:pt x="30847" y="41077"/>
                  </a:lnTo>
                  <a:lnTo>
                    <a:pt x="30260" y="41428"/>
                  </a:lnTo>
                  <a:lnTo>
                    <a:pt x="29653" y="41756"/>
                  </a:lnTo>
                  <a:lnTo>
                    <a:pt x="29026" y="42063"/>
                  </a:lnTo>
                  <a:lnTo>
                    <a:pt x="28379" y="42349"/>
                  </a:lnTo>
                  <a:lnTo>
                    <a:pt x="27712" y="42613"/>
                  </a:lnTo>
                  <a:lnTo>
                    <a:pt x="27026" y="42855"/>
                  </a:lnTo>
                  <a:lnTo>
                    <a:pt x="26320" y="43075"/>
                  </a:lnTo>
                  <a:lnTo>
                    <a:pt x="25603" y="43269"/>
                  </a:lnTo>
                  <a:lnTo>
                    <a:pt x="24872" y="43442"/>
                  </a:lnTo>
                  <a:lnTo>
                    <a:pt x="24127" y="43595"/>
                  </a:lnTo>
                  <a:lnTo>
                    <a:pt x="23368" y="43727"/>
                  </a:lnTo>
                  <a:lnTo>
                    <a:pt x="22594" y="43839"/>
                  </a:lnTo>
                  <a:lnTo>
                    <a:pt x="21807" y="43931"/>
                  </a:lnTo>
                  <a:lnTo>
                    <a:pt x="21005" y="44002"/>
                  </a:lnTo>
                  <a:lnTo>
                    <a:pt x="20188" y="44053"/>
                  </a:lnTo>
                  <a:lnTo>
                    <a:pt x="19358" y="44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264681" y="4255301"/>
              <a:ext cx="42397" cy="43477"/>
            </a:xfrm>
            <a:custGeom>
              <a:avLst/>
              <a:pathLst>
                <a:path w="42397" h="43477">
                  <a:moveTo>
                    <a:pt x="33386" y="43477"/>
                  </a:moveTo>
                  <a:lnTo>
                    <a:pt x="29529" y="32368"/>
                  </a:lnTo>
                  <a:lnTo>
                    <a:pt x="12959" y="32368"/>
                  </a:lnTo>
                  <a:lnTo>
                    <a:pt x="9102" y="43477"/>
                  </a:lnTo>
                  <a:lnTo>
                    <a:pt x="0" y="43477"/>
                  </a:lnTo>
                  <a:lnTo>
                    <a:pt x="15860" y="0"/>
                  </a:lnTo>
                  <a:lnTo>
                    <a:pt x="26598" y="0"/>
                  </a:lnTo>
                  <a:lnTo>
                    <a:pt x="42397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279678" y="4262893"/>
              <a:ext cx="12496" cy="17926"/>
            </a:xfrm>
            <a:custGeom>
              <a:avLst/>
              <a:pathLst>
                <a:path w="12496" h="17926">
                  <a:moveTo>
                    <a:pt x="8207" y="5429"/>
                  </a:moveTo>
                  <a:lnTo>
                    <a:pt x="8133" y="5213"/>
                  </a:lnTo>
                  <a:lnTo>
                    <a:pt x="8059" y="4997"/>
                  </a:lnTo>
                  <a:lnTo>
                    <a:pt x="7985" y="4781"/>
                  </a:lnTo>
                  <a:lnTo>
                    <a:pt x="7911" y="4565"/>
                  </a:lnTo>
                  <a:lnTo>
                    <a:pt x="7837" y="4349"/>
                  </a:lnTo>
                  <a:lnTo>
                    <a:pt x="7763" y="4133"/>
                  </a:lnTo>
                  <a:lnTo>
                    <a:pt x="7689" y="3917"/>
                  </a:lnTo>
                  <a:lnTo>
                    <a:pt x="7615" y="3701"/>
                  </a:lnTo>
                  <a:lnTo>
                    <a:pt x="7541" y="3485"/>
                  </a:lnTo>
                  <a:lnTo>
                    <a:pt x="7467" y="3269"/>
                  </a:lnTo>
                  <a:lnTo>
                    <a:pt x="7400" y="3049"/>
                  </a:lnTo>
                  <a:lnTo>
                    <a:pt x="7334" y="2833"/>
                  </a:lnTo>
                  <a:lnTo>
                    <a:pt x="7269" y="2622"/>
                  </a:lnTo>
                  <a:lnTo>
                    <a:pt x="7205" y="2415"/>
                  </a:lnTo>
                  <a:lnTo>
                    <a:pt x="7143" y="2212"/>
                  </a:lnTo>
                  <a:lnTo>
                    <a:pt x="7082" y="2014"/>
                  </a:lnTo>
                  <a:lnTo>
                    <a:pt x="7022" y="1820"/>
                  </a:lnTo>
                  <a:lnTo>
                    <a:pt x="6963" y="1630"/>
                  </a:lnTo>
                  <a:lnTo>
                    <a:pt x="6906" y="1445"/>
                  </a:lnTo>
                  <a:lnTo>
                    <a:pt x="6850" y="1263"/>
                  </a:lnTo>
                  <a:lnTo>
                    <a:pt x="6801" y="1082"/>
                  </a:lnTo>
                  <a:lnTo>
                    <a:pt x="6753" y="907"/>
                  </a:lnTo>
                  <a:lnTo>
                    <a:pt x="6707" y="739"/>
                  </a:lnTo>
                  <a:lnTo>
                    <a:pt x="6662" y="577"/>
                  </a:lnTo>
                  <a:lnTo>
                    <a:pt x="6618" y="423"/>
                  </a:lnTo>
                  <a:lnTo>
                    <a:pt x="6576" y="275"/>
                  </a:lnTo>
                  <a:lnTo>
                    <a:pt x="6534" y="134"/>
                  </a:lnTo>
                  <a:lnTo>
                    <a:pt x="6494" y="0"/>
                  </a:lnTo>
                  <a:lnTo>
                    <a:pt x="5981" y="29"/>
                  </a:lnTo>
                  <a:lnTo>
                    <a:pt x="5944" y="162"/>
                  </a:lnTo>
                  <a:lnTo>
                    <a:pt x="5904" y="301"/>
                  </a:lnTo>
                  <a:lnTo>
                    <a:pt x="5862" y="446"/>
                  </a:lnTo>
                  <a:lnTo>
                    <a:pt x="5818" y="597"/>
                  </a:lnTo>
                  <a:lnTo>
                    <a:pt x="5771" y="754"/>
                  </a:lnTo>
                  <a:lnTo>
                    <a:pt x="5722" y="918"/>
                  </a:lnTo>
                  <a:lnTo>
                    <a:pt x="5670" y="1088"/>
                  </a:lnTo>
                  <a:lnTo>
                    <a:pt x="5615" y="1263"/>
                  </a:lnTo>
                  <a:lnTo>
                    <a:pt x="5565" y="1445"/>
                  </a:lnTo>
                  <a:lnTo>
                    <a:pt x="5512" y="1630"/>
                  </a:lnTo>
                  <a:lnTo>
                    <a:pt x="5456" y="1820"/>
                  </a:lnTo>
                  <a:lnTo>
                    <a:pt x="5398" y="2014"/>
                  </a:lnTo>
                  <a:lnTo>
                    <a:pt x="5338" y="2212"/>
                  </a:lnTo>
                  <a:lnTo>
                    <a:pt x="5275" y="2415"/>
                  </a:lnTo>
                  <a:lnTo>
                    <a:pt x="5209" y="2622"/>
                  </a:lnTo>
                  <a:lnTo>
                    <a:pt x="5141" y="2833"/>
                  </a:lnTo>
                  <a:lnTo>
                    <a:pt x="5071" y="3049"/>
                  </a:lnTo>
                  <a:lnTo>
                    <a:pt x="4998" y="3269"/>
                  </a:lnTo>
                  <a:lnTo>
                    <a:pt x="4930" y="3485"/>
                  </a:lnTo>
                  <a:lnTo>
                    <a:pt x="4861" y="3701"/>
                  </a:lnTo>
                  <a:lnTo>
                    <a:pt x="4792" y="3917"/>
                  </a:lnTo>
                  <a:lnTo>
                    <a:pt x="4722" y="4133"/>
                  </a:lnTo>
                  <a:lnTo>
                    <a:pt x="4651" y="4349"/>
                  </a:lnTo>
                  <a:lnTo>
                    <a:pt x="4580" y="4565"/>
                  </a:lnTo>
                  <a:lnTo>
                    <a:pt x="4508" y="4781"/>
                  </a:lnTo>
                  <a:lnTo>
                    <a:pt x="4435" y="4997"/>
                  </a:lnTo>
                  <a:lnTo>
                    <a:pt x="4362" y="5213"/>
                  </a:lnTo>
                  <a:lnTo>
                    <a:pt x="4289" y="5429"/>
                  </a:lnTo>
                  <a:lnTo>
                    <a:pt x="0" y="17926"/>
                  </a:lnTo>
                  <a:lnTo>
                    <a:pt x="12496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312972" y="4255301"/>
              <a:ext cx="40113" cy="43477"/>
            </a:xfrm>
            <a:custGeom>
              <a:avLst/>
              <a:pathLst>
                <a:path w="40113" h="43477">
                  <a:moveTo>
                    <a:pt x="29869" y="43477"/>
                  </a:moveTo>
                  <a:lnTo>
                    <a:pt x="19779" y="26968"/>
                  </a:lnTo>
                  <a:lnTo>
                    <a:pt x="9102" y="26968"/>
                  </a:lnTo>
                  <a:lnTo>
                    <a:pt x="9102" y="43477"/>
                  </a:lnTo>
                  <a:lnTo>
                    <a:pt x="0" y="43477"/>
                  </a:lnTo>
                  <a:lnTo>
                    <a:pt x="0" y="0"/>
                  </a:lnTo>
                  <a:lnTo>
                    <a:pt x="21723" y="0"/>
                  </a:lnTo>
                  <a:lnTo>
                    <a:pt x="22527" y="9"/>
                  </a:lnTo>
                  <a:lnTo>
                    <a:pt x="23310" y="37"/>
                  </a:lnTo>
                  <a:lnTo>
                    <a:pt x="24072" y="83"/>
                  </a:lnTo>
                  <a:lnTo>
                    <a:pt x="24813" y="148"/>
                  </a:lnTo>
                  <a:lnTo>
                    <a:pt x="25533" y="231"/>
                  </a:lnTo>
                  <a:lnTo>
                    <a:pt x="26233" y="333"/>
                  </a:lnTo>
                  <a:lnTo>
                    <a:pt x="26911" y="453"/>
                  </a:lnTo>
                  <a:lnTo>
                    <a:pt x="27568" y="592"/>
                  </a:lnTo>
                  <a:lnTo>
                    <a:pt x="28204" y="749"/>
                  </a:lnTo>
                  <a:lnTo>
                    <a:pt x="28820" y="925"/>
                  </a:lnTo>
                  <a:lnTo>
                    <a:pt x="29420" y="1112"/>
                  </a:lnTo>
                  <a:lnTo>
                    <a:pt x="30001" y="1315"/>
                  </a:lnTo>
                  <a:lnTo>
                    <a:pt x="30561" y="1534"/>
                  </a:lnTo>
                  <a:lnTo>
                    <a:pt x="31101" y="1769"/>
                  </a:lnTo>
                  <a:lnTo>
                    <a:pt x="31620" y="2021"/>
                  </a:lnTo>
                  <a:lnTo>
                    <a:pt x="32119" y="2288"/>
                  </a:lnTo>
                  <a:lnTo>
                    <a:pt x="32597" y="2571"/>
                  </a:lnTo>
                  <a:lnTo>
                    <a:pt x="33056" y="2870"/>
                  </a:lnTo>
                  <a:lnTo>
                    <a:pt x="33493" y="3186"/>
                  </a:lnTo>
                  <a:lnTo>
                    <a:pt x="33911" y="3517"/>
                  </a:lnTo>
                  <a:lnTo>
                    <a:pt x="34308" y="3858"/>
                  </a:lnTo>
                  <a:lnTo>
                    <a:pt x="34684" y="4213"/>
                  </a:lnTo>
                  <a:lnTo>
                    <a:pt x="35038" y="4584"/>
                  </a:lnTo>
                  <a:lnTo>
                    <a:pt x="35372" y="4969"/>
                  </a:lnTo>
                  <a:lnTo>
                    <a:pt x="35685" y="5369"/>
                  </a:lnTo>
                  <a:lnTo>
                    <a:pt x="35977" y="5783"/>
                  </a:lnTo>
                  <a:lnTo>
                    <a:pt x="36248" y="6213"/>
                  </a:lnTo>
                  <a:lnTo>
                    <a:pt x="36498" y="6657"/>
                  </a:lnTo>
                  <a:lnTo>
                    <a:pt x="36727" y="7116"/>
                  </a:lnTo>
                  <a:lnTo>
                    <a:pt x="36935" y="7590"/>
                  </a:lnTo>
                  <a:lnTo>
                    <a:pt x="37128" y="8072"/>
                  </a:lnTo>
                  <a:lnTo>
                    <a:pt x="37301" y="8565"/>
                  </a:lnTo>
                  <a:lnTo>
                    <a:pt x="37454" y="9071"/>
                  </a:lnTo>
                  <a:lnTo>
                    <a:pt x="37587" y="9590"/>
                  </a:lnTo>
                  <a:lnTo>
                    <a:pt x="37699" y="10120"/>
                  </a:lnTo>
                  <a:lnTo>
                    <a:pt x="37790" y="10664"/>
                  </a:lnTo>
                  <a:lnTo>
                    <a:pt x="37862" y="11219"/>
                  </a:lnTo>
                  <a:lnTo>
                    <a:pt x="37912" y="11787"/>
                  </a:lnTo>
                  <a:lnTo>
                    <a:pt x="37943" y="12367"/>
                  </a:lnTo>
                  <a:lnTo>
                    <a:pt x="37953" y="12959"/>
                  </a:lnTo>
                  <a:lnTo>
                    <a:pt x="37946" y="13443"/>
                  </a:lnTo>
                  <a:lnTo>
                    <a:pt x="37924" y="13918"/>
                  </a:lnTo>
                  <a:lnTo>
                    <a:pt x="37887" y="14386"/>
                  </a:lnTo>
                  <a:lnTo>
                    <a:pt x="37835" y="14845"/>
                  </a:lnTo>
                  <a:lnTo>
                    <a:pt x="37768" y="15297"/>
                  </a:lnTo>
                  <a:lnTo>
                    <a:pt x="37687" y="15740"/>
                  </a:lnTo>
                  <a:lnTo>
                    <a:pt x="37590" y="16175"/>
                  </a:lnTo>
                  <a:lnTo>
                    <a:pt x="37479" y="16603"/>
                  </a:lnTo>
                  <a:lnTo>
                    <a:pt x="37353" y="17022"/>
                  </a:lnTo>
                  <a:lnTo>
                    <a:pt x="37213" y="17434"/>
                  </a:lnTo>
                  <a:lnTo>
                    <a:pt x="37065" y="17830"/>
                  </a:lnTo>
                  <a:lnTo>
                    <a:pt x="36905" y="18218"/>
                  </a:lnTo>
                  <a:lnTo>
                    <a:pt x="36734" y="18598"/>
                  </a:lnTo>
                  <a:lnTo>
                    <a:pt x="36551" y="18969"/>
                  </a:lnTo>
                  <a:lnTo>
                    <a:pt x="36356" y="19331"/>
                  </a:lnTo>
                  <a:lnTo>
                    <a:pt x="36150" y="19685"/>
                  </a:lnTo>
                  <a:lnTo>
                    <a:pt x="35932" y="20030"/>
                  </a:lnTo>
                  <a:lnTo>
                    <a:pt x="35702" y="20366"/>
                  </a:lnTo>
                  <a:lnTo>
                    <a:pt x="35460" y="20694"/>
                  </a:lnTo>
                  <a:lnTo>
                    <a:pt x="35207" y="21013"/>
                  </a:lnTo>
                  <a:lnTo>
                    <a:pt x="34949" y="21323"/>
                  </a:lnTo>
                  <a:lnTo>
                    <a:pt x="34681" y="21623"/>
                  </a:lnTo>
                  <a:lnTo>
                    <a:pt x="34403" y="21913"/>
                  </a:lnTo>
                  <a:lnTo>
                    <a:pt x="34116" y="22193"/>
                  </a:lnTo>
                  <a:lnTo>
                    <a:pt x="33818" y="22463"/>
                  </a:lnTo>
                  <a:lnTo>
                    <a:pt x="33511" y="22724"/>
                  </a:lnTo>
                  <a:lnTo>
                    <a:pt x="33194" y="22974"/>
                  </a:lnTo>
                  <a:lnTo>
                    <a:pt x="32867" y="23215"/>
                  </a:lnTo>
                  <a:lnTo>
                    <a:pt x="32530" y="23446"/>
                  </a:lnTo>
                  <a:lnTo>
                    <a:pt x="32183" y="23667"/>
                  </a:lnTo>
                  <a:lnTo>
                    <a:pt x="31828" y="23871"/>
                  </a:lnTo>
                  <a:lnTo>
                    <a:pt x="31467" y="24064"/>
                  </a:lnTo>
                  <a:lnTo>
                    <a:pt x="31100" y="24246"/>
                  </a:lnTo>
                  <a:lnTo>
                    <a:pt x="30727" y="24417"/>
                  </a:lnTo>
                  <a:lnTo>
                    <a:pt x="30347" y="24577"/>
                  </a:lnTo>
                  <a:lnTo>
                    <a:pt x="29961" y="24726"/>
                  </a:lnTo>
                  <a:lnTo>
                    <a:pt x="29569" y="24863"/>
                  </a:lnTo>
                  <a:lnTo>
                    <a:pt x="29171" y="24990"/>
                  </a:lnTo>
                  <a:lnTo>
                    <a:pt x="28767" y="25105"/>
                  </a:lnTo>
                  <a:lnTo>
                    <a:pt x="28357" y="25209"/>
                  </a:lnTo>
                  <a:lnTo>
                    <a:pt x="40113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8322075" y="4262367"/>
              <a:ext cx="19686" cy="12836"/>
            </a:xfrm>
            <a:custGeom>
              <a:avLst/>
              <a:pathLst>
                <a:path w="19686" h="12836">
                  <a:moveTo>
                    <a:pt x="19686" y="6263"/>
                  </a:moveTo>
                  <a:lnTo>
                    <a:pt x="19665" y="5644"/>
                  </a:lnTo>
                  <a:lnTo>
                    <a:pt x="19602" y="5058"/>
                  </a:lnTo>
                  <a:lnTo>
                    <a:pt x="19497" y="4504"/>
                  </a:lnTo>
                  <a:lnTo>
                    <a:pt x="19350" y="3982"/>
                  </a:lnTo>
                  <a:lnTo>
                    <a:pt x="19161" y="3494"/>
                  </a:lnTo>
                  <a:lnTo>
                    <a:pt x="18931" y="3038"/>
                  </a:lnTo>
                  <a:lnTo>
                    <a:pt x="18658" y="2615"/>
                  </a:lnTo>
                  <a:lnTo>
                    <a:pt x="18343" y="2225"/>
                  </a:lnTo>
                  <a:lnTo>
                    <a:pt x="17986" y="1867"/>
                  </a:lnTo>
                  <a:lnTo>
                    <a:pt x="17588" y="1542"/>
                  </a:lnTo>
                  <a:lnTo>
                    <a:pt x="17156" y="1249"/>
                  </a:lnTo>
                  <a:lnTo>
                    <a:pt x="16689" y="987"/>
                  </a:lnTo>
                  <a:lnTo>
                    <a:pt x="16186" y="755"/>
                  </a:lnTo>
                  <a:lnTo>
                    <a:pt x="15648" y="555"/>
                  </a:lnTo>
                  <a:lnTo>
                    <a:pt x="15073" y="385"/>
                  </a:lnTo>
                  <a:lnTo>
                    <a:pt x="14463" y="246"/>
                  </a:lnTo>
                  <a:lnTo>
                    <a:pt x="13816" y="138"/>
                  </a:lnTo>
                  <a:lnTo>
                    <a:pt x="13135" y="61"/>
                  </a:lnTo>
                  <a:lnTo>
                    <a:pt x="12417" y="15"/>
                  </a:lnTo>
                  <a:lnTo>
                    <a:pt x="11663" y="0"/>
                  </a:lnTo>
                  <a:lnTo>
                    <a:pt x="0" y="0"/>
                  </a:lnTo>
                  <a:lnTo>
                    <a:pt x="0" y="12836"/>
                  </a:lnTo>
                  <a:lnTo>
                    <a:pt x="11910" y="12836"/>
                  </a:lnTo>
                  <a:lnTo>
                    <a:pt x="12312" y="12831"/>
                  </a:lnTo>
                  <a:lnTo>
                    <a:pt x="12701" y="12817"/>
                  </a:lnTo>
                  <a:lnTo>
                    <a:pt x="13079" y="12794"/>
                  </a:lnTo>
                  <a:lnTo>
                    <a:pt x="13446" y="12762"/>
                  </a:lnTo>
                  <a:lnTo>
                    <a:pt x="13800" y="12720"/>
                  </a:lnTo>
                  <a:lnTo>
                    <a:pt x="14143" y="12669"/>
                  </a:lnTo>
                  <a:lnTo>
                    <a:pt x="14474" y="12609"/>
                  </a:lnTo>
                  <a:lnTo>
                    <a:pt x="14793" y="12540"/>
                  </a:lnTo>
                  <a:lnTo>
                    <a:pt x="15101" y="12461"/>
                  </a:lnTo>
                  <a:lnTo>
                    <a:pt x="15397" y="12373"/>
                  </a:lnTo>
                  <a:lnTo>
                    <a:pt x="15688" y="12271"/>
                  </a:lnTo>
                  <a:lnTo>
                    <a:pt x="15967" y="12161"/>
                  </a:lnTo>
                  <a:lnTo>
                    <a:pt x="16236" y="12043"/>
                  </a:lnTo>
                  <a:lnTo>
                    <a:pt x="16493" y="11919"/>
                  </a:lnTo>
                  <a:lnTo>
                    <a:pt x="16739" y="11787"/>
                  </a:lnTo>
                  <a:lnTo>
                    <a:pt x="16974" y="11647"/>
                  </a:lnTo>
                  <a:lnTo>
                    <a:pt x="17198" y="11500"/>
                  </a:lnTo>
                  <a:lnTo>
                    <a:pt x="17411" y="11346"/>
                  </a:lnTo>
                  <a:lnTo>
                    <a:pt x="17613" y="11184"/>
                  </a:lnTo>
                  <a:lnTo>
                    <a:pt x="17804" y="11015"/>
                  </a:lnTo>
                  <a:lnTo>
                    <a:pt x="17990" y="10833"/>
                  </a:lnTo>
                  <a:lnTo>
                    <a:pt x="18167" y="10645"/>
                  </a:lnTo>
                  <a:lnTo>
                    <a:pt x="18333" y="10451"/>
                  </a:lnTo>
                  <a:lnTo>
                    <a:pt x="18490" y="10250"/>
                  </a:lnTo>
                  <a:lnTo>
                    <a:pt x="18637" y="10043"/>
                  </a:lnTo>
                  <a:lnTo>
                    <a:pt x="18774" y="9830"/>
                  </a:lnTo>
                  <a:lnTo>
                    <a:pt x="18901" y="9611"/>
                  </a:lnTo>
                  <a:lnTo>
                    <a:pt x="19018" y="9386"/>
                  </a:lnTo>
                  <a:lnTo>
                    <a:pt x="19126" y="9155"/>
                  </a:lnTo>
                  <a:lnTo>
                    <a:pt x="19223" y="8917"/>
                  </a:lnTo>
                  <a:lnTo>
                    <a:pt x="19311" y="8674"/>
                  </a:lnTo>
                  <a:lnTo>
                    <a:pt x="19390" y="8426"/>
                  </a:lnTo>
                  <a:lnTo>
                    <a:pt x="19459" y="8173"/>
                  </a:lnTo>
                  <a:lnTo>
                    <a:pt x="19519" y="7915"/>
                  </a:lnTo>
                  <a:lnTo>
                    <a:pt x="19570" y="7652"/>
                  </a:lnTo>
                  <a:lnTo>
                    <a:pt x="19612" y="7384"/>
                  </a:lnTo>
                  <a:lnTo>
                    <a:pt x="19644" y="7111"/>
                  </a:lnTo>
                  <a:lnTo>
                    <a:pt x="19668" y="6834"/>
                  </a:lnTo>
                  <a:lnTo>
                    <a:pt x="19681" y="6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8355955" y="4255301"/>
              <a:ext cx="42397" cy="43477"/>
            </a:xfrm>
            <a:custGeom>
              <a:avLst/>
              <a:pathLst>
                <a:path w="42397" h="43477">
                  <a:moveTo>
                    <a:pt x="33386" y="43477"/>
                  </a:moveTo>
                  <a:lnTo>
                    <a:pt x="29529" y="32368"/>
                  </a:lnTo>
                  <a:lnTo>
                    <a:pt x="12959" y="32368"/>
                  </a:lnTo>
                  <a:lnTo>
                    <a:pt x="9102" y="43477"/>
                  </a:lnTo>
                  <a:lnTo>
                    <a:pt x="0" y="43477"/>
                  </a:lnTo>
                  <a:lnTo>
                    <a:pt x="15860" y="0"/>
                  </a:lnTo>
                  <a:lnTo>
                    <a:pt x="26598" y="0"/>
                  </a:lnTo>
                  <a:lnTo>
                    <a:pt x="42397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8370952" y="4262893"/>
              <a:ext cx="12496" cy="17926"/>
            </a:xfrm>
            <a:custGeom>
              <a:avLst/>
              <a:pathLst>
                <a:path w="12496" h="17926">
                  <a:moveTo>
                    <a:pt x="8207" y="5429"/>
                  </a:moveTo>
                  <a:lnTo>
                    <a:pt x="8133" y="5213"/>
                  </a:lnTo>
                  <a:lnTo>
                    <a:pt x="8059" y="4997"/>
                  </a:lnTo>
                  <a:lnTo>
                    <a:pt x="7985" y="4781"/>
                  </a:lnTo>
                  <a:lnTo>
                    <a:pt x="7911" y="4565"/>
                  </a:lnTo>
                  <a:lnTo>
                    <a:pt x="7837" y="4349"/>
                  </a:lnTo>
                  <a:lnTo>
                    <a:pt x="7763" y="4133"/>
                  </a:lnTo>
                  <a:lnTo>
                    <a:pt x="7689" y="3917"/>
                  </a:lnTo>
                  <a:lnTo>
                    <a:pt x="7615" y="3701"/>
                  </a:lnTo>
                  <a:lnTo>
                    <a:pt x="7541" y="3485"/>
                  </a:lnTo>
                  <a:lnTo>
                    <a:pt x="7467" y="3269"/>
                  </a:lnTo>
                  <a:lnTo>
                    <a:pt x="7400" y="3049"/>
                  </a:lnTo>
                  <a:lnTo>
                    <a:pt x="7334" y="2833"/>
                  </a:lnTo>
                  <a:lnTo>
                    <a:pt x="7269" y="2622"/>
                  </a:lnTo>
                  <a:lnTo>
                    <a:pt x="7205" y="2415"/>
                  </a:lnTo>
                  <a:lnTo>
                    <a:pt x="7143" y="2212"/>
                  </a:lnTo>
                  <a:lnTo>
                    <a:pt x="7082" y="2014"/>
                  </a:lnTo>
                  <a:lnTo>
                    <a:pt x="7022" y="1820"/>
                  </a:lnTo>
                  <a:lnTo>
                    <a:pt x="6963" y="1630"/>
                  </a:lnTo>
                  <a:lnTo>
                    <a:pt x="6906" y="1445"/>
                  </a:lnTo>
                  <a:lnTo>
                    <a:pt x="6850" y="1263"/>
                  </a:lnTo>
                  <a:lnTo>
                    <a:pt x="6801" y="1082"/>
                  </a:lnTo>
                  <a:lnTo>
                    <a:pt x="6753" y="907"/>
                  </a:lnTo>
                  <a:lnTo>
                    <a:pt x="6707" y="739"/>
                  </a:lnTo>
                  <a:lnTo>
                    <a:pt x="6662" y="577"/>
                  </a:lnTo>
                  <a:lnTo>
                    <a:pt x="6618" y="423"/>
                  </a:lnTo>
                  <a:lnTo>
                    <a:pt x="6576" y="275"/>
                  </a:lnTo>
                  <a:lnTo>
                    <a:pt x="6534" y="134"/>
                  </a:lnTo>
                  <a:lnTo>
                    <a:pt x="6494" y="0"/>
                  </a:lnTo>
                  <a:lnTo>
                    <a:pt x="5981" y="29"/>
                  </a:lnTo>
                  <a:lnTo>
                    <a:pt x="5944" y="162"/>
                  </a:lnTo>
                  <a:lnTo>
                    <a:pt x="5904" y="301"/>
                  </a:lnTo>
                  <a:lnTo>
                    <a:pt x="5862" y="446"/>
                  </a:lnTo>
                  <a:lnTo>
                    <a:pt x="5818" y="597"/>
                  </a:lnTo>
                  <a:lnTo>
                    <a:pt x="5771" y="754"/>
                  </a:lnTo>
                  <a:lnTo>
                    <a:pt x="5722" y="918"/>
                  </a:lnTo>
                  <a:lnTo>
                    <a:pt x="5670" y="1088"/>
                  </a:lnTo>
                  <a:lnTo>
                    <a:pt x="5615" y="1263"/>
                  </a:lnTo>
                  <a:lnTo>
                    <a:pt x="5565" y="1445"/>
                  </a:lnTo>
                  <a:lnTo>
                    <a:pt x="5512" y="1630"/>
                  </a:lnTo>
                  <a:lnTo>
                    <a:pt x="5456" y="1820"/>
                  </a:lnTo>
                  <a:lnTo>
                    <a:pt x="5398" y="2014"/>
                  </a:lnTo>
                  <a:lnTo>
                    <a:pt x="5338" y="2212"/>
                  </a:lnTo>
                  <a:lnTo>
                    <a:pt x="5275" y="2415"/>
                  </a:lnTo>
                  <a:lnTo>
                    <a:pt x="5209" y="2622"/>
                  </a:lnTo>
                  <a:lnTo>
                    <a:pt x="5141" y="2833"/>
                  </a:lnTo>
                  <a:lnTo>
                    <a:pt x="5071" y="3049"/>
                  </a:lnTo>
                  <a:lnTo>
                    <a:pt x="4998" y="3269"/>
                  </a:lnTo>
                  <a:lnTo>
                    <a:pt x="4930" y="3485"/>
                  </a:lnTo>
                  <a:lnTo>
                    <a:pt x="4861" y="3701"/>
                  </a:lnTo>
                  <a:lnTo>
                    <a:pt x="4792" y="3917"/>
                  </a:lnTo>
                  <a:lnTo>
                    <a:pt x="4722" y="4133"/>
                  </a:lnTo>
                  <a:lnTo>
                    <a:pt x="4651" y="4349"/>
                  </a:lnTo>
                  <a:lnTo>
                    <a:pt x="4580" y="4565"/>
                  </a:lnTo>
                  <a:lnTo>
                    <a:pt x="4508" y="4781"/>
                  </a:lnTo>
                  <a:lnTo>
                    <a:pt x="4435" y="4997"/>
                  </a:lnTo>
                  <a:lnTo>
                    <a:pt x="4362" y="5213"/>
                  </a:lnTo>
                  <a:lnTo>
                    <a:pt x="4289" y="5429"/>
                  </a:lnTo>
                  <a:lnTo>
                    <a:pt x="0" y="17926"/>
                  </a:lnTo>
                  <a:lnTo>
                    <a:pt x="12496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8404246" y="4255301"/>
              <a:ext cx="38539" cy="43477"/>
            </a:xfrm>
            <a:custGeom>
              <a:avLst/>
              <a:pathLst>
                <a:path w="38539" h="43477">
                  <a:moveTo>
                    <a:pt x="38539" y="31072"/>
                  </a:moveTo>
                  <a:lnTo>
                    <a:pt x="38526" y="31723"/>
                  </a:lnTo>
                  <a:lnTo>
                    <a:pt x="38486" y="32356"/>
                  </a:lnTo>
                  <a:lnTo>
                    <a:pt x="38420" y="32970"/>
                  </a:lnTo>
                  <a:lnTo>
                    <a:pt x="38327" y="33565"/>
                  </a:lnTo>
                  <a:lnTo>
                    <a:pt x="38208" y="34142"/>
                  </a:lnTo>
                  <a:lnTo>
                    <a:pt x="38062" y="34701"/>
                  </a:lnTo>
                  <a:lnTo>
                    <a:pt x="37889" y="35241"/>
                  </a:lnTo>
                  <a:lnTo>
                    <a:pt x="37690" y="35762"/>
                  </a:lnTo>
                  <a:lnTo>
                    <a:pt x="37465" y="36265"/>
                  </a:lnTo>
                  <a:lnTo>
                    <a:pt x="37213" y="36750"/>
                  </a:lnTo>
                  <a:lnTo>
                    <a:pt x="36937" y="37210"/>
                  </a:lnTo>
                  <a:lnTo>
                    <a:pt x="36642" y="37654"/>
                  </a:lnTo>
                  <a:lnTo>
                    <a:pt x="36328" y="38082"/>
                  </a:lnTo>
                  <a:lnTo>
                    <a:pt x="35993" y="38493"/>
                  </a:lnTo>
                  <a:lnTo>
                    <a:pt x="35639" y="38887"/>
                  </a:lnTo>
                  <a:lnTo>
                    <a:pt x="35265" y="39264"/>
                  </a:lnTo>
                  <a:lnTo>
                    <a:pt x="34871" y="39625"/>
                  </a:lnTo>
                  <a:lnTo>
                    <a:pt x="34458" y="39969"/>
                  </a:lnTo>
                  <a:lnTo>
                    <a:pt x="34024" y="40296"/>
                  </a:lnTo>
                  <a:lnTo>
                    <a:pt x="33572" y="40607"/>
                  </a:lnTo>
                  <a:lnTo>
                    <a:pt x="33107" y="40895"/>
                  </a:lnTo>
                  <a:lnTo>
                    <a:pt x="32627" y="41168"/>
                  </a:lnTo>
                  <a:lnTo>
                    <a:pt x="32132" y="41426"/>
                  </a:lnTo>
                  <a:lnTo>
                    <a:pt x="31621" y="41668"/>
                  </a:lnTo>
                  <a:lnTo>
                    <a:pt x="31095" y="41895"/>
                  </a:lnTo>
                  <a:lnTo>
                    <a:pt x="30554" y="42106"/>
                  </a:lnTo>
                  <a:lnTo>
                    <a:pt x="29997" y="42302"/>
                  </a:lnTo>
                  <a:lnTo>
                    <a:pt x="29424" y="42483"/>
                  </a:lnTo>
                  <a:lnTo>
                    <a:pt x="28837" y="42648"/>
                  </a:lnTo>
                  <a:lnTo>
                    <a:pt x="28233" y="42798"/>
                  </a:lnTo>
                  <a:lnTo>
                    <a:pt x="27619" y="42927"/>
                  </a:lnTo>
                  <a:lnTo>
                    <a:pt x="26997" y="43042"/>
                  </a:lnTo>
                  <a:lnTo>
                    <a:pt x="26367" y="43144"/>
                  </a:lnTo>
                  <a:lnTo>
                    <a:pt x="25730" y="43232"/>
                  </a:lnTo>
                  <a:lnTo>
                    <a:pt x="25086" y="43307"/>
                  </a:lnTo>
                  <a:lnTo>
                    <a:pt x="24434" y="43368"/>
                  </a:lnTo>
                  <a:lnTo>
                    <a:pt x="23775" y="43415"/>
                  </a:lnTo>
                  <a:lnTo>
                    <a:pt x="23109" y="43449"/>
                  </a:lnTo>
                  <a:lnTo>
                    <a:pt x="22435" y="43470"/>
                  </a:lnTo>
                  <a:lnTo>
                    <a:pt x="21753" y="43477"/>
                  </a:lnTo>
                  <a:lnTo>
                    <a:pt x="0" y="43477"/>
                  </a:lnTo>
                  <a:lnTo>
                    <a:pt x="0" y="0"/>
                  </a:lnTo>
                  <a:lnTo>
                    <a:pt x="19902" y="0"/>
                  </a:lnTo>
                  <a:lnTo>
                    <a:pt x="20665" y="6"/>
                  </a:lnTo>
                  <a:lnTo>
                    <a:pt x="21410" y="27"/>
                  </a:lnTo>
                  <a:lnTo>
                    <a:pt x="22139" y="61"/>
                  </a:lnTo>
                  <a:lnTo>
                    <a:pt x="22849" y="108"/>
                  </a:lnTo>
                  <a:lnTo>
                    <a:pt x="23543" y="169"/>
                  </a:lnTo>
                  <a:lnTo>
                    <a:pt x="24219" y="244"/>
                  </a:lnTo>
                  <a:lnTo>
                    <a:pt x="24879" y="332"/>
                  </a:lnTo>
                  <a:lnTo>
                    <a:pt x="25520" y="434"/>
                  </a:lnTo>
                  <a:lnTo>
                    <a:pt x="26145" y="549"/>
                  </a:lnTo>
                  <a:lnTo>
                    <a:pt x="26752" y="678"/>
                  </a:lnTo>
                  <a:lnTo>
                    <a:pt x="27347" y="815"/>
                  </a:lnTo>
                  <a:lnTo>
                    <a:pt x="27924" y="966"/>
                  </a:lnTo>
                  <a:lnTo>
                    <a:pt x="28480" y="1131"/>
                  </a:lnTo>
                  <a:lnTo>
                    <a:pt x="29018" y="1310"/>
                  </a:lnTo>
                  <a:lnTo>
                    <a:pt x="29537" y="1504"/>
                  </a:lnTo>
                  <a:lnTo>
                    <a:pt x="30037" y="1711"/>
                  </a:lnTo>
                  <a:lnTo>
                    <a:pt x="30517" y="1933"/>
                  </a:lnTo>
                  <a:lnTo>
                    <a:pt x="30978" y="2169"/>
                  </a:lnTo>
                  <a:lnTo>
                    <a:pt x="31421" y="2420"/>
                  </a:lnTo>
                  <a:lnTo>
                    <a:pt x="31844" y="2684"/>
                  </a:lnTo>
                  <a:lnTo>
                    <a:pt x="32247" y="2963"/>
                  </a:lnTo>
                  <a:lnTo>
                    <a:pt x="32630" y="3255"/>
                  </a:lnTo>
                  <a:lnTo>
                    <a:pt x="32992" y="3563"/>
                  </a:lnTo>
                  <a:lnTo>
                    <a:pt x="33335" y="3884"/>
                  </a:lnTo>
                  <a:lnTo>
                    <a:pt x="33656" y="4219"/>
                  </a:lnTo>
                  <a:lnTo>
                    <a:pt x="33958" y="4569"/>
                  </a:lnTo>
                  <a:lnTo>
                    <a:pt x="34239" y="4933"/>
                  </a:lnTo>
                  <a:lnTo>
                    <a:pt x="34500" y="5311"/>
                  </a:lnTo>
                  <a:lnTo>
                    <a:pt x="34740" y="5703"/>
                  </a:lnTo>
                  <a:lnTo>
                    <a:pt x="34960" y="6109"/>
                  </a:lnTo>
                  <a:lnTo>
                    <a:pt x="35165" y="6524"/>
                  </a:lnTo>
                  <a:lnTo>
                    <a:pt x="35349" y="6953"/>
                  </a:lnTo>
                  <a:lnTo>
                    <a:pt x="35511" y="7398"/>
                  </a:lnTo>
                  <a:lnTo>
                    <a:pt x="35651" y="7857"/>
                  </a:lnTo>
                  <a:lnTo>
                    <a:pt x="35770" y="8331"/>
                  </a:lnTo>
                  <a:lnTo>
                    <a:pt x="35867" y="8820"/>
                  </a:lnTo>
                  <a:lnTo>
                    <a:pt x="35943" y="9323"/>
                  </a:lnTo>
                  <a:lnTo>
                    <a:pt x="35997" y="9842"/>
                  </a:lnTo>
                  <a:lnTo>
                    <a:pt x="36029" y="10375"/>
                  </a:lnTo>
                  <a:lnTo>
                    <a:pt x="36040" y="10923"/>
                  </a:lnTo>
                  <a:lnTo>
                    <a:pt x="36019" y="11652"/>
                  </a:lnTo>
                  <a:lnTo>
                    <a:pt x="35957" y="12358"/>
                  </a:lnTo>
                  <a:lnTo>
                    <a:pt x="35854" y="13042"/>
                  </a:lnTo>
                  <a:lnTo>
                    <a:pt x="35709" y="13702"/>
                  </a:lnTo>
                  <a:lnTo>
                    <a:pt x="35523" y="14340"/>
                  </a:lnTo>
                  <a:lnTo>
                    <a:pt x="35296" y="14955"/>
                  </a:lnTo>
                  <a:lnTo>
                    <a:pt x="35027" y="15547"/>
                  </a:lnTo>
                  <a:lnTo>
                    <a:pt x="34717" y="16117"/>
                  </a:lnTo>
                  <a:lnTo>
                    <a:pt x="34365" y="16663"/>
                  </a:lnTo>
                  <a:lnTo>
                    <a:pt x="33973" y="17187"/>
                  </a:lnTo>
                  <a:lnTo>
                    <a:pt x="33544" y="17676"/>
                  </a:lnTo>
                  <a:lnTo>
                    <a:pt x="33072" y="18133"/>
                  </a:lnTo>
                  <a:lnTo>
                    <a:pt x="32556" y="18558"/>
                  </a:lnTo>
                  <a:lnTo>
                    <a:pt x="31998" y="18949"/>
                  </a:lnTo>
                  <a:lnTo>
                    <a:pt x="31396" y="19308"/>
                  </a:lnTo>
                  <a:lnTo>
                    <a:pt x="30751" y="19634"/>
                  </a:lnTo>
                  <a:lnTo>
                    <a:pt x="30063" y="19928"/>
                  </a:lnTo>
                  <a:lnTo>
                    <a:pt x="29332" y="20188"/>
                  </a:lnTo>
                  <a:lnTo>
                    <a:pt x="28557" y="20416"/>
                  </a:lnTo>
                  <a:lnTo>
                    <a:pt x="27740" y="20612"/>
                  </a:lnTo>
                  <a:lnTo>
                    <a:pt x="28770" y="20756"/>
                  </a:lnTo>
                  <a:lnTo>
                    <a:pt x="29749" y="20943"/>
                  </a:lnTo>
                  <a:lnTo>
                    <a:pt x="30678" y="21171"/>
                  </a:lnTo>
                  <a:lnTo>
                    <a:pt x="31556" y="21441"/>
                  </a:lnTo>
                  <a:lnTo>
                    <a:pt x="32384" y="21753"/>
                  </a:lnTo>
                  <a:lnTo>
                    <a:pt x="33161" y="22108"/>
                  </a:lnTo>
                  <a:lnTo>
                    <a:pt x="33887" y="22504"/>
                  </a:lnTo>
                  <a:lnTo>
                    <a:pt x="34563" y="22942"/>
                  </a:lnTo>
                  <a:lnTo>
                    <a:pt x="35188" y="23422"/>
                  </a:lnTo>
                  <a:lnTo>
                    <a:pt x="35762" y="23944"/>
                  </a:lnTo>
                  <a:lnTo>
                    <a:pt x="36290" y="24499"/>
                  </a:lnTo>
                  <a:lnTo>
                    <a:pt x="36762" y="25088"/>
                  </a:lnTo>
                  <a:lnTo>
                    <a:pt x="37179" y="25713"/>
                  </a:lnTo>
                  <a:lnTo>
                    <a:pt x="37540" y="26373"/>
                  </a:lnTo>
                  <a:lnTo>
                    <a:pt x="37845" y="27068"/>
                  </a:lnTo>
                  <a:lnTo>
                    <a:pt x="38095" y="27799"/>
                  </a:lnTo>
                  <a:lnTo>
                    <a:pt x="38290" y="28564"/>
                  </a:lnTo>
                  <a:lnTo>
                    <a:pt x="38428" y="29365"/>
                  </a:lnTo>
                  <a:lnTo>
                    <a:pt x="38512" y="3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8413349" y="4262059"/>
              <a:ext cx="17773" cy="10768"/>
            </a:xfrm>
            <a:custGeom>
              <a:avLst/>
              <a:pathLst>
                <a:path w="17773" h="10768">
                  <a:moveTo>
                    <a:pt x="17773" y="5399"/>
                  </a:moveTo>
                  <a:lnTo>
                    <a:pt x="17754" y="4830"/>
                  </a:lnTo>
                  <a:lnTo>
                    <a:pt x="17698" y="4295"/>
                  </a:lnTo>
                  <a:lnTo>
                    <a:pt x="17604" y="3793"/>
                  </a:lnTo>
                  <a:lnTo>
                    <a:pt x="17472" y="3326"/>
                  </a:lnTo>
                  <a:lnTo>
                    <a:pt x="17302" y="2892"/>
                  </a:lnTo>
                  <a:lnTo>
                    <a:pt x="17095" y="2493"/>
                  </a:lnTo>
                  <a:lnTo>
                    <a:pt x="16851" y="2127"/>
                  </a:lnTo>
                  <a:lnTo>
                    <a:pt x="16568" y="1795"/>
                  </a:lnTo>
                  <a:lnTo>
                    <a:pt x="16248" y="1498"/>
                  </a:lnTo>
                  <a:lnTo>
                    <a:pt x="15891" y="1234"/>
                  </a:lnTo>
                  <a:lnTo>
                    <a:pt x="15502" y="999"/>
                  </a:lnTo>
                  <a:lnTo>
                    <a:pt x="15077" y="789"/>
                  </a:lnTo>
                  <a:lnTo>
                    <a:pt x="14616" y="604"/>
                  </a:lnTo>
                  <a:lnTo>
                    <a:pt x="14118" y="444"/>
                  </a:lnTo>
                  <a:lnTo>
                    <a:pt x="13584" y="308"/>
                  </a:lnTo>
                  <a:lnTo>
                    <a:pt x="13014" y="197"/>
                  </a:lnTo>
                  <a:lnTo>
                    <a:pt x="12407" y="111"/>
                  </a:lnTo>
                  <a:lnTo>
                    <a:pt x="11763" y="49"/>
                  </a:lnTo>
                  <a:lnTo>
                    <a:pt x="11084" y="12"/>
                  </a:lnTo>
                  <a:lnTo>
                    <a:pt x="10367" y="0"/>
                  </a:lnTo>
                  <a:lnTo>
                    <a:pt x="0" y="0"/>
                  </a:lnTo>
                  <a:lnTo>
                    <a:pt x="0" y="10768"/>
                  </a:lnTo>
                  <a:lnTo>
                    <a:pt x="10429" y="10768"/>
                  </a:lnTo>
                  <a:lnTo>
                    <a:pt x="11179" y="10755"/>
                  </a:lnTo>
                  <a:lnTo>
                    <a:pt x="11887" y="10715"/>
                  </a:lnTo>
                  <a:lnTo>
                    <a:pt x="12552" y="10649"/>
                  </a:lnTo>
                  <a:lnTo>
                    <a:pt x="13174" y="10556"/>
                  </a:lnTo>
                  <a:lnTo>
                    <a:pt x="13754" y="10437"/>
                  </a:lnTo>
                  <a:lnTo>
                    <a:pt x="14291" y="10291"/>
                  </a:lnTo>
                  <a:lnTo>
                    <a:pt x="14786" y="10118"/>
                  </a:lnTo>
                  <a:lnTo>
                    <a:pt x="15238" y="9919"/>
                  </a:lnTo>
                  <a:lnTo>
                    <a:pt x="15647" y="9694"/>
                  </a:lnTo>
                  <a:lnTo>
                    <a:pt x="16014" y="9442"/>
                  </a:lnTo>
                  <a:lnTo>
                    <a:pt x="16348" y="9157"/>
                  </a:lnTo>
                  <a:lnTo>
                    <a:pt x="16647" y="8845"/>
                  </a:lnTo>
                  <a:lnTo>
                    <a:pt x="16911" y="8508"/>
                  </a:lnTo>
                  <a:lnTo>
                    <a:pt x="17140" y="8143"/>
                  </a:lnTo>
                  <a:lnTo>
                    <a:pt x="17333" y="7752"/>
                  </a:lnTo>
                  <a:lnTo>
                    <a:pt x="17492" y="7335"/>
                  </a:lnTo>
                  <a:lnTo>
                    <a:pt x="17615" y="6891"/>
                  </a:lnTo>
                  <a:lnTo>
                    <a:pt x="17703" y="6420"/>
                  </a:lnTo>
                  <a:lnTo>
                    <a:pt x="17755" y="5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413349" y="4279554"/>
              <a:ext cx="20303" cy="12466"/>
            </a:xfrm>
            <a:custGeom>
              <a:avLst/>
              <a:pathLst>
                <a:path w="20303" h="12466">
                  <a:moveTo>
                    <a:pt x="20303" y="6109"/>
                  </a:moveTo>
                  <a:lnTo>
                    <a:pt x="20296" y="5769"/>
                  </a:lnTo>
                  <a:lnTo>
                    <a:pt x="20276" y="5440"/>
                  </a:lnTo>
                  <a:lnTo>
                    <a:pt x="20242" y="5122"/>
                  </a:lnTo>
                  <a:lnTo>
                    <a:pt x="20195" y="4816"/>
                  </a:lnTo>
                  <a:lnTo>
                    <a:pt x="20133" y="4520"/>
                  </a:lnTo>
                  <a:lnTo>
                    <a:pt x="20059" y="4235"/>
                  </a:lnTo>
                  <a:lnTo>
                    <a:pt x="19971" y="3962"/>
                  </a:lnTo>
                  <a:lnTo>
                    <a:pt x="19869" y="3700"/>
                  </a:lnTo>
                  <a:lnTo>
                    <a:pt x="19753" y="3449"/>
                  </a:lnTo>
                  <a:lnTo>
                    <a:pt x="19624" y="3209"/>
                  </a:lnTo>
                  <a:lnTo>
                    <a:pt x="19483" y="2979"/>
                  </a:lnTo>
                  <a:lnTo>
                    <a:pt x="19332" y="2758"/>
                  </a:lnTo>
                  <a:lnTo>
                    <a:pt x="19170" y="2547"/>
                  </a:lnTo>
                  <a:lnTo>
                    <a:pt x="18997" y="2345"/>
                  </a:lnTo>
                  <a:lnTo>
                    <a:pt x="18814" y="2152"/>
                  </a:lnTo>
                  <a:lnTo>
                    <a:pt x="18621" y="1968"/>
                  </a:lnTo>
                  <a:lnTo>
                    <a:pt x="18417" y="1794"/>
                  </a:lnTo>
                  <a:lnTo>
                    <a:pt x="18202" y="1629"/>
                  </a:lnTo>
                  <a:lnTo>
                    <a:pt x="17978" y="1473"/>
                  </a:lnTo>
                  <a:lnTo>
                    <a:pt x="17742" y="1326"/>
                  </a:lnTo>
                  <a:lnTo>
                    <a:pt x="17503" y="1188"/>
                  </a:lnTo>
                  <a:lnTo>
                    <a:pt x="17256" y="1058"/>
                  </a:lnTo>
                  <a:lnTo>
                    <a:pt x="17000" y="937"/>
                  </a:lnTo>
                  <a:lnTo>
                    <a:pt x="16735" y="823"/>
                  </a:lnTo>
                  <a:lnTo>
                    <a:pt x="16462" y="717"/>
                  </a:lnTo>
                  <a:lnTo>
                    <a:pt x="16179" y="619"/>
                  </a:lnTo>
                  <a:lnTo>
                    <a:pt x="15889" y="529"/>
                  </a:lnTo>
                  <a:lnTo>
                    <a:pt x="15590" y="448"/>
                  </a:lnTo>
                  <a:lnTo>
                    <a:pt x="15282" y="374"/>
                  </a:lnTo>
                  <a:lnTo>
                    <a:pt x="14965" y="308"/>
                  </a:lnTo>
                  <a:lnTo>
                    <a:pt x="14647" y="249"/>
                  </a:lnTo>
                  <a:lnTo>
                    <a:pt x="14324" y="197"/>
                  </a:lnTo>
                  <a:lnTo>
                    <a:pt x="13996" y="151"/>
                  </a:lnTo>
                  <a:lnTo>
                    <a:pt x="13662" y="111"/>
                  </a:lnTo>
                  <a:lnTo>
                    <a:pt x="13322" y="77"/>
                  </a:lnTo>
                  <a:lnTo>
                    <a:pt x="12977" y="49"/>
                  </a:lnTo>
                  <a:lnTo>
                    <a:pt x="12626" y="27"/>
                  </a:lnTo>
                  <a:lnTo>
                    <a:pt x="12269" y="12"/>
                  </a:lnTo>
                  <a:lnTo>
                    <a:pt x="11907" y="3"/>
                  </a:lnTo>
                  <a:lnTo>
                    <a:pt x="11540" y="0"/>
                  </a:lnTo>
                  <a:lnTo>
                    <a:pt x="0" y="0"/>
                  </a:lnTo>
                  <a:lnTo>
                    <a:pt x="0" y="12466"/>
                  </a:lnTo>
                  <a:lnTo>
                    <a:pt x="11879" y="12466"/>
                  </a:lnTo>
                  <a:lnTo>
                    <a:pt x="12235" y="12463"/>
                  </a:lnTo>
                  <a:lnTo>
                    <a:pt x="12585" y="12454"/>
                  </a:lnTo>
                  <a:lnTo>
                    <a:pt x="12931" y="12441"/>
                  </a:lnTo>
                  <a:lnTo>
                    <a:pt x="13272" y="12421"/>
                  </a:lnTo>
                  <a:lnTo>
                    <a:pt x="13607" y="12396"/>
                  </a:lnTo>
                  <a:lnTo>
                    <a:pt x="13938" y="12366"/>
                  </a:lnTo>
                  <a:lnTo>
                    <a:pt x="14264" y="12330"/>
                  </a:lnTo>
                  <a:lnTo>
                    <a:pt x="14585" y="12288"/>
                  </a:lnTo>
                  <a:lnTo>
                    <a:pt x="14901" y="12241"/>
                  </a:lnTo>
                  <a:lnTo>
                    <a:pt x="15212" y="12188"/>
                  </a:lnTo>
                  <a:lnTo>
                    <a:pt x="15516" y="12122"/>
                  </a:lnTo>
                  <a:lnTo>
                    <a:pt x="15812" y="12048"/>
                  </a:lnTo>
                  <a:lnTo>
                    <a:pt x="16099" y="11967"/>
                  </a:lnTo>
                  <a:lnTo>
                    <a:pt x="16377" y="11877"/>
                  </a:lnTo>
                  <a:lnTo>
                    <a:pt x="16647" y="11779"/>
                  </a:lnTo>
                  <a:lnTo>
                    <a:pt x="16908" y="11673"/>
                  </a:lnTo>
                  <a:lnTo>
                    <a:pt x="17160" y="11559"/>
                  </a:lnTo>
                  <a:lnTo>
                    <a:pt x="17404" y="11437"/>
                  </a:lnTo>
                  <a:lnTo>
                    <a:pt x="17639" y="11308"/>
                  </a:lnTo>
                  <a:lnTo>
                    <a:pt x="17865" y="11170"/>
                  </a:lnTo>
                  <a:lnTo>
                    <a:pt x="18089" y="11017"/>
                  </a:lnTo>
                  <a:lnTo>
                    <a:pt x="18302" y="10854"/>
                  </a:lnTo>
                  <a:lnTo>
                    <a:pt x="18506" y="10681"/>
                  </a:lnTo>
                  <a:lnTo>
                    <a:pt x="18700" y="10498"/>
                  </a:lnTo>
                  <a:lnTo>
                    <a:pt x="18884" y="10306"/>
                  </a:lnTo>
                  <a:lnTo>
                    <a:pt x="19058" y="10103"/>
                  </a:lnTo>
                  <a:lnTo>
                    <a:pt x="19222" y="9891"/>
                  </a:lnTo>
                  <a:lnTo>
                    <a:pt x="19376" y="9669"/>
                  </a:lnTo>
                  <a:lnTo>
                    <a:pt x="19521" y="9437"/>
                  </a:lnTo>
                  <a:lnTo>
                    <a:pt x="19655" y="9195"/>
                  </a:lnTo>
                  <a:lnTo>
                    <a:pt x="19778" y="8942"/>
                  </a:lnTo>
                  <a:lnTo>
                    <a:pt x="19888" y="8676"/>
                  </a:lnTo>
                  <a:lnTo>
                    <a:pt x="19986" y="8399"/>
                  </a:lnTo>
                  <a:lnTo>
                    <a:pt x="20070" y="8109"/>
                  </a:lnTo>
                  <a:lnTo>
                    <a:pt x="20141" y="7806"/>
                  </a:lnTo>
                  <a:lnTo>
                    <a:pt x="20199" y="7491"/>
                  </a:lnTo>
                  <a:lnTo>
                    <a:pt x="20245" y="7164"/>
                  </a:lnTo>
                  <a:lnTo>
                    <a:pt x="20277" y="6825"/>
                  </a:lnTo>
                  <a:lnTo>
                    <a:pt x="20297" y="6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163749" y="4346301"/>
              <a:ext cx="35454" cy="43477"/>
            </a:xfrm>
            <a:custGeom>
              <a:avLst/>
              <a:pathLst>
                <a:path w="35454" h="43477">
                  <a:moveTo>
                    <a:pt x="0" y="43477"/>
                  </a:moveTo>
                  <a:lnTo>
                    <a:pt x="0" y="0"/>
                  </a:lnTo>
                  <a:lnTo>
                    <a:pt x="34189" y="0"/>
                  </a:lnTo>
                  <a:lnTo>
                    <a:pt x="34189" y="7035"/>
                  </a:lnTo>
                  <a:lnTo>
                    <a:pt x="9102" y="7035"/>
                  </a:lnTo>
                  <a:lnTo>
                    <a:pt x="9102" y="17958"/>
                  </a:lnTo>
                  <a:lnTo>
                    <a:pt x="32306" y="17958"/>
                  </a:lnTo>
                  <a:lnTo>
                    <a:pt x="32306" y="24993"/>
                  </a:lnTo>
                  <a:lnTo>
                    <a:pt x="9102" y="24993"/>
                  </a:lnTo>
                  <a:lnTo>
                    <a:pt x="9102" y="36441"/>
                  </a:lnTo>
                  <a:lnTo>
                    <a:pt x="35454" y="36441"/>
                  </a:lnTo>
                  <a:lnTo>
                    <a:pt x="35454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205900" y="4346301"/>
              <a:ext cx="44186" cy="43477"/>
            </a:xfrm>
            <a:custGeom>
              <a:avLst/>
              <a:pathLst>
                <a:path w="44186" h="43477">
                  <a:moveTo>
                    <a:pt x="36102" y="43477"/>
                  </a:moveTo>
                  <a:lnTo>
                    <a:pt x="36102" y="17125"/>
                  </a:lnTo>
                  <a:lnTo>
                    <a:pt x="36102" y="16809"/>
                  </a:lnTo>
                  <a:lnTo>
                    <a:pt x="36103" y="16492"/>
                  </a:lnTo>
                  <a:lnTo>
                    <a:pt x="36105" y="16172"/>
                  </a:lnTo>
                  <a:lnTo>
                    <a:pt x="36107" y="15851"/>
                  </a:lnTo>
                  <a:lnTo>
                    <a:pt x="36109" y="15528"/>
                  </a:lnTo>
                  <a:lnTo>
                    <a:pt x="36113" y="15203"/>
                  </a:lnTo>
                  <a:lnTo>
                    <a:pt x="36117" y="14876"/>
                  </a:lnTo>
                  <a:lnTo>
                    <a:pt x="36122" y="14548"/>
                  </a:lnTo>
                  <a:lnTo>
                    <a:pt x="36127" y="14217"/>
                  </a:lnTo>
                  <a:lnTo>
                    <a:pt x="36133" y="13885"/>
                  </a:lnTo>
                  <a:lnTo>
                    <a:pt x="36145" y="13555"/>
                  </a:lnTo>
                  <a:lnTo>
                    <a:pt x="36157" y="13230"/>
                  </a:lnTo>
                  <a:lnTo>
                    <a:pt x="36170" y="12910"/>
                  </a:lnTo>
                  <a:lnTo>
                    <a:pt x="36182" y="12596"/>
                  </a:lnTo>
                  <a:lnTo>
                    <a:pt x="36194" y="12288"/>
                  </a:lnTo>
                  <a:lnTo>
                    <a:pt x="36207" y="11985"/>
                  </a:lnTo>
                  <a:lnTo>
                    <a:pt x="36219" y="11688"/>
                  </a:lnTo>
                  <a:lnTo>
                    <a:pt x="36231" y="11397"/>
                  </a:lnTo>
                  <a:lnTo>
                    <a:pt x="36244" y="11111"/>
                  </a:lnTo>
                  <a:lnTo>
                    <a:pt x="36256" y="10830"/>
                  </a:lnTo>
                  <a:lnTo>
                    <a:pt x="36274" y="10504"/>
                  </a:lnTo>
                  <a:lnTo>
                    <a:pt x="36292" y="10180"/>
                  </a:lnTo>
                  <a:lnTo>
                    <a:pt x="36309" y="9857"/>
                  </a:lnTo>
                  <a:lnTo>
                    <a:pt x="36325" y="9537"/>
                  </a:lnTo>
                  <a:lnTo>
                    <a:pt x="36341" y="9218"/>
                  </a:lnTo>
                  <a:lnTo>
                    <a:pt x="36356" y="8901"/>
                  </a:lnTo>
                  <a:lnTo>
                    <a:pt x="36371" y="8586"/>
                  </a:lnTo>
                  <a:lnTo>
                    <a:pt x="36384" y="8273"/>
                  </a:lnTo>
                  <a:lnTo>
                    <a:pt x="36398" y="7961"/>
                  </a:lnTo>
                  <a:lnTo>
                    <a:pt x="36410" y="7652"/>
                  </a:lnTo>
                  <a:lnTo>
                    <a:pt x="36281" y="8137"/>
                  </a:lnTo>
                  <a:lnTo>
                    <a:pt x="36154" y="8617"/>
                  </a:lnTo>
                  <a:lnTo>
                    <a:pt x="36027" y="9092"/>
                  </a:lnTo>
                  <a:lnTo>
                    <a:pt x="35902" y="9563"/>
                  </a:lnTo>
                  <a:lnTo>
                    <a:pt x="35778" y="10028"/>
                  </a:lnTo>
                  <a:lnTo>
                    <a:pt x="35655" y="10488"/>
                  </a:lnTo>
                  <a:lnTo>
                    <a:pt x="35533" y="10944"/>
                  </a:lnTo>
                  <a:lnTo>
                    <a:pt x="35413" y="11394"/>
                  </a:lnTo>
                  <a:lnTo>
                    <a:pt x="35294" y="11840"/>
                  </a:lnTo>
                  <a:lnTo>
                    <a:pt x="35176" y="12280"/>
                  </a:lnTo>
                  <a:lnTo>
                    <a:pt x="35126" y="12466"/>
                  </a:lnTo>
                  <a:lnTo>
                    <a:pt x="35076" y="12653"/>
                  </a:lnTo>
                  <a:lnTo>
                    <a:pt x="35025" y="12841"/>
                  </a:lnTo>
                  <a:lnTo>
                    <a:pt x="34974" y="13031"/>
                  </a:lnTo>
                  <a:lnTo>
                    <a:pt x="34922" y="13222"/>
                  </a:lnTo>
                  <a:lnTo>
                    <a:pt x="34869" y="13413"/>
                  </a:lnTo>
                  <a:lnTo>
                    <a:pt x="34815" y="13607"/>
                  </a:lnTo>
                  <a:lnTo>
                    <a:pt x="34761" y="13801"/>
                  </a:lnTo>
                  <a:lnTo>
                    <a:pt x="34707" y="13997"/>
                  </a:lnTo>
                  <a:lnTo>
                    <a:pt x="34652" y="14194"/>
                  </a:lnTo>
                  <a:lnTo>
                    <a:pt x="34596" y="14390"/>
                  </a:lnTo>
                  <a:lnTo>
                    <a:pt x="34540" y="14586"/>
                  </a:lnTo>
                  <a:lnTo>
                    <a:pt x="34485" y="14780"/>
                  </a:lnTo>
                  <a:lnTo>
                    <a:pt x="34429" y="14974"/>
                  </a:lnTo>
                  <a:lnTo>
                    <a:pt x="34374" y="15166"/>
                  </a:lnTo>
                  <a:lnTo>
                    <a:pt x="34318" y="15356"/>
                  </a:lnTo>
                  <a:lnTo>
                    <a:pt x="34263" y="15546"/>
                  </a:lnTo>
                  <a:lnTo>
                    <a:pt x="34207" y="15734"/>
                  </a:lnTo>
                  <a:lnTo>
                    <a:pt x="34152" y="15921"/>
                  </a:lnTo>
                  <a:lnTo>
                    <a:pt x="34096" y="16107"/>
                  </a:lnTo>
                  <a:lnTo>
                    <a:pt x="34047" y="16291"/>
                  </a:lnTo>
                  <a:lnTo>
                    <a:pt x="33997" y="16472"/>
                  </a:lnTo>
                  <a:lnTo>
                    <a:pt x="33948" y="16651"/>
                  </a:lnTo>
                  <a:lnTo>
                    <a:pt x="33899" y="16827"/>
                  </a:lnTo>
                  <a:lnTo>
                    <a:pt x="33849" y="17002"/>
                  </a:lnTo>
                  <a:lnTo>
                    <a:pt x="33800" y="17173"/>
                  </a:lnTo>
                  <a:lnTo>
                    <a:pt x="33750" y="17342"/>
                  </a:lnTo>
                  <a:lnTo>
                    <a:pt x="33701" y="17509"/>
                  </a:lnTo>
                  <a:lnTo>
                    <a:pt x="33652" y="17673"/>
                  </a:lnTo>
                  <a:lnTo>
                    <a:pt x="33602" y="17835"/>
                  </a:lnTo>
                  <a:lnTo>
                    <a:pt x="33554" y="17993"/>
                  </a:lnTo>
                  <a:lnTo>
                    <a:pt x="33506" y="18147"/>
                  </a:lnTo>
                  <a:lnTo>
                    <a:pt x="33460" y="18297"/>
                  </a:lnTo>
                  <a:lnTo>
                    <a:pt x="33415" y="18442"/>
                  </a:lnTo>
                  <a:lnTo>
                    <a:pt x="33371" y="18583"/>
                  </a:lnTo>
                  <a:lnTo>
                    <a:pt x="33328" y="18720"/>
                  </a:lnTo>
                  <a:lnTo>
                    <a:pt x="33287" y="18852"/>
                  </a:lnTo>
                  <a:lnTo>
                    <a:pt x="33170" y="19223"/>
                  </a:lnTo>
                  <a:lnTo>
                    <a:pt x="25333" y="43477"/>
                  </a:lnTo>
                  <a:lnTo>
                    <a:pt x="18853" y="43477"/>
                  </a:lnTo>
                  <a:lnTo>
                    <a:pt x="10939" y="18980"/>
                  </a:lnTo>
                  <a:lnTo>
                    <a:pt x="10899" y="18852"/>
                  </a:lnTo>
                  <a:lnTo>
                    <a:pt x="10857" y="18720"/>
                  </a:lnTo>
                  <a:lnTo>
                    <a:pt x="10815" y="18583"/>
                  </a:lnTo>
                  <a:lnTo>
                    <a:pt x="10771" y="18442"/>
                  </a:lnTo>
                  <a:lnTo>
                    <a:pt x="10726" y="18297"/>
                  </a:lnTo>
                  <a:lnTo>
                    <a:pt x="10680" y="18147"/>
                  </a:lnTo>
                  <a:lnTo>
                    <a:pt x="10632" y="17993"/>
                  </a:lnTo>
                  <a:lnTo>
                    <a:pt x="10583" y="17835"/>
                  </a:lnTo>
                  <a:lnTo>
                    <a:pt x="10540" y="17673"/>
                  </a:lnTo>
                  <a:lnTo>
                    <a:pt x="10494" y="17509"/>
                  </a:lnTo>
                  <a:lnTo>
                    <a:pt x="10448" y="17342"/>
                  </a:lnTo>
                  <a:lnTo>
                    <a:pt x="10401" y="17173"/>
                  </a:lnTo>
                  <a:lnTo>
                    <a:pt x="10352" y="17002"/>
                  </a:lnTo>
                  <a:lnTo>
                    <a:pt x="10302" y="16827"/>
                  </a:lnTo>
                  <a:lnTo>
                    <a:pt x="10251" y="16651"/>
                  </a:lnTo>
                  <a:lnTo>
                    <a:pt x="10198" y="16472"/>
                  </a:lnTo>
                  <a:lnTo>
                    <a:pt x="10145" y="16291"/>
                  </a:lnTo>
                  <a:lnTo>
                    <a:pt x="10090" y="16107"/>
                  </a:lnTo>
                  <a:lnTo>
                    <a:pt x="10040" y="15921"/>
                  </a:lnTo>
                  <a:lnTo>
                    <a:pt x="9990" y="15734"/>
                  </a:lnTo>
                  <a:lnTo>
                    <a:pt x="9939" y="15546"/>
                  </a:lnTo>
                  <a:lnTo>
                    <a:pt x="9887" y="15356"/>
                  </a:lnTo>
                  <a:lnTo>
                    <a:pt x="9835" y="15166"/>
                  </a:lnTo>
                  <a:lnTo>
                    <a:pt x="9782" y="14974"/>
                  </a:lnTo>
                  <a:lnTo>
                    <a:pt x="9729" y="14780"/>
                  </a:lnTo>
                  <a:lnTo>
                    <a:pt x="9675" y="14586"/>
                  </a:lnTo>
                  <a:lnTo>
                    <a:pt x="9620" y="14390"/>
                  </a:lnTo>
                  <a:lnTo>
                    <a:pt x="9565" y="14194"/>
                  </a:lnTo>
                  <a:lnTo>
                    <a:pt x="9510" y="13997"/>
                  </a:lnTo>
                  <a:lnTo>
                    <a:pt x="9454" y="13801"/>
                  </a:lnTo>
                  <a:lnTo>
                    <a:pt x="9398" y="13607"/>
                  </a:lnTo>
                  <a:lnTo>
                    <a:pt x="9343" y="13413"/>
                  </a:lnTo>
                  <a:lnTo>
                    <a:pt x="9287" y="13222"/>
                  </a:lnTo>
                  <a:lnTo>
                    <a:pt x="9232" y="13031"/>
                  </a:lnTo>
                  <a:lnTo>
                    <a:pt x="9176" y="12841"/>
                  </a:lnTo>
                  <a:lnTo>
                    <a:pt x="9121" y="12653"/>
                  </a:lnTo>
                  <a:lnTo>
                    <a:pt x="9065" y="12466"/>
                  </a:lnTo>
                  <a:lnTo>
                    <a:pt x="9010" y="12280"/>
                  </a:lnTo>
                  <a:lnTo>
                    <a:pt x="8886" y="11840"/>
                  </a:lnTo>
                  <a:lnTo>
                    <a:pt x="8760" y="11394"/>
                  </a:lnTo>
                  <a:lnTo>
                    <a:pt x="8634" y="10944"/>
                  </a:lnTo>
                  <a:lnTo>
                    <a:pt x="8506" y="10488"/>
                  </a:lnTo>
                  <a:lnTo>
                    <a:pt x="8377" y="10028"/>
                  </a:lnTo>
                  <a:lnTo>
                    <a:pt x="8247" y="9563"/>
                  </a:lnTo>
                  <a:lnTo>
                    <a:pt x="8115" y="9092"/>
                  </a:lnTo>
                  <a:lnTo>
                    <a:pt x="7983" y="8617"/>
                  </a:lnTo>
                  <a:lnTo>
                    <a:pt x="7849" y="8137"/>
                  </a:lnTo>
                  <a:lnTo>
                    <a:pt x="7714" y="7652"/>
                  </a:lnTo>
                  <a:lnTo>
                    <a:pt x="7732" y="8009"/>
                  </a:lnTo>
                  <a:lnTo>
                    <a:pt x="7751" y="8365"/>
                  </a:lnTo>
                  <a:lnTo>
                    <a:pt x="7769" y="8720"/>
                  </a:lnTo>
                  <a:lnTo>
                    <a:pt x="7788" y="9074"/>
                  </a:lnTo>
                  <a:lnTo>
                    <a:pt x="7806" y="9426"/>
                  </a:lnTo>
                  <a:lnTo>
                    <a:pt x="7825" y="9777"/>
                  </a:lnTo>
                  <a:lnTo>
                    <a:pt x="7843" y="10127"/>
                  </a:lnTo>
                  <a:lnTo>
                    <a:pt x="7862" y="10476"/>
                  </a:lnTo>
                  <a:lnTo>
                    <a:pt x="7880" y="10823"/>
                  </a:lnTo>
                  <a:lnTo>
                    <a:pt x="7899" y="11170"/>
                  </a:lnTo>
                  <a:lnTo>
                    <a:pt x="7911" y="11467"/>
                  </a:lnTo>
                  <a:lnTo>
                    <a:pt x="7923" y="11768"/>
                  </a:lnTo>
                  <a:lnTo>
                    <a:pt x="7936" y="12072"/>
                  </a:lnTo>
                  <a:lnTo>
                    <a:pt x="7948" y="12379"/>
                  </a:lnTo>
                  <a:lnTo>
                    <a:pt x="7961" y="12689"/>
                  </a:lnTo>
                  <a:lnTo>
                    <a:pt x="7973" y="13002"/>
                  </a:lnTo>
                  <a:lnTo>
                    <a:pt x="7985" y="13319"/>
                  </a:lnTo>
                  <a:lnTo>
                    <a:pt x="7998" y="13638"/>
                  </a:lnTo>
                  <a:lnTo>
                    <a:pt x="8010" y="13961"/>
                  </a:lnTo>
                  <a:lnTo>
                    <a:pt x="8022" y="14286"/>
                  </a:lnTo>
                  <a:lnTo>
                    <a:pt x="8034" y="14609"/>
                  </a:lnTo>
                  <a:lnTo>
                    <a:pt x="8044" y="14923"/>
                  </a:lnTo>
                  <a:lnTo>
                    <a:pt x="8054" y="15228"/>
                  </a:lnTo>
                  <a:lnTo>
                    <a:pt x="8062" y="15525"/>
                  </a:lnTo>
                  <a:lnTo>
                    <a:pt x="8069" y="15814"/>
                  </a:lnTo>
                  <a:lnTo>
                    <a:pt x="8074" y="16093"/>
                  </a:lnTo>
                  <a:lnTo>
                    <a:pt x="8078" y="16364"/>
                  </a:lnTo>
                  <a:lnTo>
                    <a:pt x="8081" y="16626"/>
                  </a:lnTo>
                  <a:lnTo>
                    <a:pt x="8083" y="16880"/>
                  </a:lnTo>
                  <a:lnTo>
                    <a:pt x="8084" y="17125"/>
                  </a:lnTo>
                  <a:lnTo>
                    <a:pt x="8084" y="43477"/>
                  </a:lnTo>
                  <a:lnTo>
                    <a:pt x="0" y="43477"/>
                  </a:lnTo>
                  <a:lnTo>
                    <a:pt x="0" y="0"/>
                  </a:lnTo>
                  <a:lnTo>
                    <a:pt x="12188" y="0"/>
                  </a:lnTo>
                  <a:lnTo>
                    <a:pt x="19964" y="24315"/>
                  </a:lnTo>
                  <a:lnTo>
                    <a:pt x="20026" y="24510"/>
                  </a:lnTo>
                  <a:lnTo>
                    <a:pt x="20088" y="24714"/>
                  </a:lnTo>
                  <a:lnTo>
                    <a:pt x="20152" y="24927"/>
                  </a:lnTo>
                  <a:lnTo>
                    <a:pt x="20216" y="25149"/>
                  </a:lnTo>
                  <a:lnTo>
                    <a:pt x="20280" y="25379"/>
                  </a:lnTo>
                  <a:lnTo>
                    <a:pt x="20345" y="25618"/>
                  </a:lnTo>
                  <a:lnTo>
                    <a:pt x="20411" y="25865"/>
                  </a:lnTo>
                  <a:lnTo>
                    <a:pt x="20477" y="26121"/>
                  </a:lnTo>
                  <a:lnTo>
                    <a:pt x="20544" y="26386"/>
                  </a:lnTo>
                  <a:lnTo>
                    <a:pt x="20612" y="26660"/>
                  </a:lnTo>
                  <a:lnTo>
                    <a:pt x="20685" y="26936"/>
                  </a:lnTo>
                  <a:lnTo>
                    <a:pt x="20759" y="27211"/>
                  </a:lnTo>
                  <a:lnTo>
                    <a:pt x="20831" y="27484"/>
                  </a:lnTo>
                  <a:lnTo>
                    <a:pt x="20903" y="27756"/>
                  </a:lnTo>
                  <a:lnTo>
                    <a:pt x="20974" y="28025"/>
                  </a:lnTo>
                  <a:lnTo>
                    <a:pt x="21045" y="28293"/>
                  </a:lnTo>
                  <a:lnTo>
                    <a:pt x="21115" y="28558"/>
                  </a:lnTo>
                  <a:lnTo>
                    <a:pt x="21184" y="28822"/>
                  </a:lnTo>
                  <a:lnTo>
                    <a:pt x="21253" y="29084"/>
                  </a:lnTo>
                  <a:lnTo>
                    <a:pt x="21321" y="29344"/>
                  </a:lnTo>
                  <a:lnTo>
                    <a:pt x="21396" y="29648"/>
                  </a:lnTo>
                  <a:lnTo>
                    <a:pt x="21472" y="29954"/>
                  </a:lnTo>
                  <a:lnTo>
                    <a:pt x="21549" y="30262"/>
                  </a:lnTo>
                  <a:lnTo>
                    <a:pt x="21628" y="30573"/>
                  </a:lnTo>
                  <a:lnTo>
                    <a:pt x="21707" y="30887"/>
                  </a:lnTo>
                  <a:lnTo>
                    <a:pt x="21788" y="31203"/>
                  </a:lnTo>
                  <a:lnTo>
                    <a:pt x="21870" y="31521"/>
                  </a:lnTo>
                  <a:lnTo>
                    <a:pt x="21953" y="31842"/>
                  </a:lnTo>
                  <a:lnTo>
                    <a:pt x="22038" y="32166"/>
                  </a:lnTo>
                  <a:lnTo>
                    <a:pt x="22124" y="32492"/>
                  </a:lnTo>
                  <a:lnTo>
                    <a:pt x="22210" y="32172"/>
                  </a:lnTo>
                  <a:lnTo>
                    <a:pt x="22295" y="31855"/>
                  </a:lnTo>
                  <a:lnTo>
                    <a:pt x="22380" y="31540"/>
                  </a:lnTo>
                  <a:lnTo>
                    <a:pt x="22464" y="31228"/>
                  </a:lnTo>
                  <a:lnTo>
                    <a:pt x="22548" y="30918"/>
                  </a:lnTo>
                  <a:lnTo>
                    <a:pt x="22631" y="30611"/>
                  </a:lnTo>
                  <a:lnTo>
                    <a:pt x="22713" y="30306"/>
                  </a:lnTo>
                  <a:lnTo>
                    <a:pt x="22795" y="30003"/>
                  </a:lnTo>
                  <a:lnTo>
                    <a:pt x="22876" y="29703"/>
                  </a:lnTo>
                  <a:lnTo>
                    <a:pt x="22957" y="29406"/>
                  </a:lnTo>
                  <a:lnTo>
                    <a:pt x="22994" y="29276"/>
                  </a:lnTo>
                  <a:lnTo>
                    <a:pt x="23031" y="29145"/>
                  </a:lnTo>
                  <a:lnTo>
                    <a:pt x="23068" y="29014"/>
                  </a:lnTo>
                  <a:lnTo>
                    <a:pt x="23105" y="28883"/>
                  </a:lnTo>
                  <a:lnTo>
                    <a:pt x="23142" y="28750"/>
                  </a:lnTo>
                  <a:lnTo>
                    <a:pt x="23179" y="28617"/>
                  </a:lnTo>
                  <a:lnTo>
                    <a:pt x="23216" y="28484"/>
                  </a:lnTo>
                  <a:lnTo>
                    <a:pt x="23253" y="28349"/>
                  </a:lnTo>
                  <a:lnTo>
                    <a:pt x="23290" y="28215"/>
                  </a:lnTo>
                  <a:lnTo>
                    <a:pt x="23327" y="28079"/>
                  </a:lnTo>
                  <a:lnTo>
                    <a:pt x="23364" y="27944"/>
                  </a:lnTo>
                  <a:lnTo>
                    <a:pt x="23401" y="27809"/>
                  </a:lnTo>
                  <a:lnTo>
                    <a:pt x="23438" y="27675"/>
                  </a:lnTo>
                  <a:lnTo>
                    <a:pt x="23475" y="27541"/>
                  </a:lnTo>
                  <a:lnTo>
                    <a:pt x="23512" y="27408"/>
                  </a:lnTo>
                  <a:lnTo>
                    <a:pt x="23549" y="27276"/>
                  </a:lnTo>
                  <a:lnTo>
                    <a:pt x="23586" y="27144"/>
                  </a:lnTo>
                  <a:lnTo>
                    <a:pt x="23623" y="27013"/>
                  </a:lnTo>
                  <a:lnTo>
                    <a:pt x="23660" y="26882"/>
                  </a:lnTo>
                  <a:lnTo>
                    <a:pt x="23697" y="26752"/>
                  </a:lnTo>
                  <a:lnTo>
                    <a:pt x="23734" y="26623"/>
                  </a:lnTo>
                  <a:lnTo>
                    <a:pt x="24407" y="24469"/>
                  </a:lnTo>
                  <a:lnTo>
                    <a:pt x="32060" y="0"/>
                  </a:lnTo>
                  <a:lnTo>
                    <a:pt x="44186" y="0"/>
                  </a:lnTo>
                  <a:lnTo>
                    <a:pt x="44186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258541" y="4346301"/>
              <a:ext cx="9102" cy="43477"/>
            </a:xfrm>
            <a:custGeom>
              <a:avLst/>
              <a:pathLst>
                <a:path w="9102" h="43477">
                  <a:moveTo>
                    <a:pt x="0" y="43477"/>
                  </a:moveTo>
                  <a:lnTo>
                    <a:pt x="0" y="0"/>
                  </a:lnTo>
                  <a:lnTo>
                    <a:pt x="9102" y="0"/>
                  </a:lnTo>
                  <a:lnTo>
                    <a:pt x="9102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276098" y="4346301"/>
              <a:ext cx="40113" cy="43477"/>
            </a:xfrm>
            <a:custGeom>
              <a:avLst/>
              <a:pathLst>
                <a:path w="40113" h="43477">
                  <a:moveTo>
                    <a:pt x="29869" y="43477"/>
                  </a:moveTo>
                  <a:lnTo>
                    <a:pt x="19779" y="26968"/>
                  </a:lnTo>
                  <a:lnTo>
                    <a:pt x="9102" y="26968"/>
                  </a:lnTo>
                  <a:lnTo>
                    <a:pt x="9102" y="43477"/>
                  </a:lnTo>
                  <a:lnTo>
                    <a:pt x="0" y="43477"/>
                  </a:lnTo>
                  <a:lnTo>
                    <a:pt x="0" y="0"/>
                  </a:lnTo>
                  <a:lnTo>
                    <a:pt x="21723" y="0"/>
                  </a:lnTo>
                  <a:lnTo>
                    <a:pt x="22527" y="9"/>
                  </a:lnTo>
                  <a:lnTo>
                    <a:pt x="23310" y="37"/>
                  </a:lnTo>
                  <a:lnTo>
                    <a:pt x="24072" y="83"/>
                  </a:lnTo>
                  <a:lnTo>
                    <a:pt x="24813" y="148"/>
                  </a:lnTo>
                  <a:lnTo>
                    <a:pt x="25533" y="231"/>
                  </a:lnTo>
                  <a:lnTo>
                    <a:pt x="26233" y="333"/>
                  </a:lnTo>
                  <a:lnTo>
                    <a:pt x="26911" y="453"/>
                  </a:lnTo>
                  <a:lnTo>
                    <a:pt x="27568" y="592"/>
                  </a:lnTo>
                  <a:lnTo>
                    <a:pt x="28204" y="749"/>
                  </a:lnTo>
                  <a:lnTo>
                    <a:pt x="28820" y="925"/>
                  </a:lnTo>
                  <a:lnTo>
                    <a:pt x="29420" y="1112"/>
                  </a:lnTo>
                  <a:lnTo>
                    <a:pt x="30001" y="1315"/>
                  </a:lnTo>
                  <a:lnTo>
                    <a:pt x="30561" y="1534"/>
                  </a:lnTo>
                  <a:lnTo>
                    <a:pt x="31101" y="1769"/>
                  </a:lnTo>
                  <a:lnTo>
                    <a:pt x="31620" y="2021"/>
                  </a:lnTo>
                  <a:lnTo>
                    <a:pt x="32119" y="2288"/>
                  </a:lnTo>
                  <a:lnTo>
                    <a:pt x="32597" y="2571"/>
                  </a:lnTo>
                  <a:lnTo>
                    <a:pt x="33056" y="2870"/>
                  </a:lnTo>
                  <a:lnTo>
                    <a:pt x="33493" y="3186"/>
                  </a:lnTo>
                  <a:lnTo>
                    <a:pt x="33911" y="3517"/>
                  </a:lnTo>
                  <a:lnTo>
                    <a:pt x="34308" y="3858"/>
                  </a:lnTo>
                  <a:lnTo>
                    <a:pt x="34684" y="4213"/>
                  </a:lnTo>
                  <a:lnTo>
                    <a:pt x="35038" y="4584"/>
                  </a:lnTo>
                  <a:lnTo>
                    <a:pt x="35372" y="4969"/>
                  </a:lnTo>
                  <a:lnTo>
                    <a:pt x="35685" y="5369"/>
                  </a:lnTo>
                  <a:lnTo>
                    <a:pt x="35977" y="5783"/>
                  </a:lnTo>
                  <a:lnTo>
                    <a:pt x="36248" y="6213"/>
                  </a:lnTo>
                  <a:lnTo>
                    <a:pt x="36498" y="6657"/>
                  </a:lnTo>
                  <a:lnTo>
                    <a:pt x="36727" y="7116"/>
                  </a:lnTo>
                  <a:lnTo>
                    <a:pt x="36935" y="7590"/>
                  </a:lnTo>
                  <a:lnTo>
                    <a:pt x="37128" y="8072"/>
                  </a:lnTo>
                  <a:lnTo>
                    <a:pt x="37301" y="8565"/>
                  </a:lnTo>
                  <a:lnTo>
                    <a:pt x="37454" y="9071"/>
                  </a:lnTo>
                  <a:lnTo>
                    <a:pt x="37587" y="9590"/>
                  </a:lnTo>
                  <a:lnTo>
                    <a:pt x="37699" y="10120"/>
                  </a:lnTo>
                  <a:lnTo>
                    <a:pt x="37790" y="10664"/>
                  </a:lnTo>
                  <a:lnTo>
                    <a:pt x="37862" y="11219"/>
                  </a:lnTo>
                  <a:lnTo>
                    <a:pt x="37912" y="11787"/>
                  </a:lnTo>
                  <a:lnTo>
                    <a:pt x="37943" y="12367"/>
                  </a:lnTo>
                  <a:lnTo>
                    <a:pt x="37953" y="12959"/>
                  </a:lnTo>
                  <a:lnTo>
                    <a:pt x="37946" y="13443"/>
                  </a:lnTo>
                  <a:lnTo>
                    <a:pt x="37924" y="13918"/>
                  </a:lnTo>
                  <a:lnTo>
                    <a:pt x="37887" y="14386"/>
                  </a:lnTo>
                  <a:lnTo>
                    <a:pt x="37835" y="14845"/>
                  </a:lnTo>
                  <a:lnTo>
                    <a:pt x="37768" y="15297"/>
                  </a:lnTo>
                  <a:lnTo>
                    <a:pt x="37687" y="15740"/>
                  </a:lnTo>
                  <a:lnTo>
                    <a:pt x="37590" y="16175"/>
                  </a:lnTo>
                  <a:lnTo>
                    <a:pt x="37479" y="16603"/>
                  </a:lnTo>
                  <a:lnTo>
                    <a:pt x="37353" y="17022"/>
                  </a:lnTo>
                  <a:lnTo>
                    <a:pt x="37213" y="17434"/>
                  </a:lnTo>
                  <a:lnTo>
                    <a:pt x="37065" y="17830"/>
                  </a:lnTo>
                  <a:lnTo>
                    <a:pt x="36905" y="18218"/>
                  </a:lnTo>
                  <a:lnTo>
                    <a:pt x="36734" y="18598"/>
                  </a:lnTo>
                  <a:lnTo>
                    <a:pt x="36551" y="18969"/>
                  </a:lnTo>
                  <a:lnTo>
                    <a:pt x="36356" y="19331"/>
                  </a:lnTo>
                  <a:lnTo>
                    <a:pt x="36150" y="19685"/>
                  </a:lnTo>
                  <a:lnTo>
                    <a:pt x="35932" y="20030"/>
                  </a:lnTo>
                  <a:lnTo>
                    <a:pt x="35702" y="20366"/>
                  </a:lnTo>
                  <a:lnTo>
                    <a:pt x="35460" y="20694"/>
                  </a:lnTo>
                  <a:lnTo>
                    <a:pt x="35207" y="21013"/>
                  </a:lnTo>
                  <a:lnTo>
                    <a:pt x="34949" y="21323"/>
                  </a:lnTo>
                  <a:lnTo>
                    <a:pt x="34681" y="21623"/>
                  </a:lnTo>
                  <a:lnTo>
                    <a:pt x="34403" y="21913"/>
                  </a:lnTo>
                  <a:lnTo>
                    <a:pt x="34116" y="22193"/>
                  </a:lnTo>
                  <a:lnTo>
                    <a:pt x="33818" y="22463"/>
                  </a:lnTo>
                  <a:lnTo>
                    <a:pt x="33511" y="22724"/>
                  </a:lnTo>
                  <a:lnTo>
                    <a:pt x="33194" y="22974"/>
                  </a:lnTo>
                  <a:lnTo>
                    <a:pt x="32867" y="23215"/>
                  </a:lnTo>
                  <a:lnTo>
                    <a:pt x="32530" y="23446"/>
                  </a:lnTo>
                  <a:lnTo>
                    <a:pt x="32183" y="23667"/>
                  </a:lnTo>
                  <a:lnTo>
                    <a:pt x="31828" y="23871"/>
                  </a:lnTo>
                  <a:lnTo>
                    <a:pt x="31467" y="24064"/>
                  </a:lnTo>
                  <a:lnTo>
                    <a:pt x="31100" y="24246"/>
                  </a:lnTo>
                  <a:lnTo>
                    <a:pt x="30727" y="24417"/>
                  </a:lnTo>
                  <a:lnTo>
                    <a:pt x="30347" y="24577"/>
                  </a:lnTo>
                  <a:lnTo>
                    <a:pt x="29961" y="24726"/>
                  </a:lnTo>
                  <a:lnTo>
                    <a:pt x="29569" y="24863"/>
                  </a:lnTo>
                  <a:lnTo>
                    <a:pt x="29171" y="24990"/>
                  </a:lnTo>
                  <a:lnTo>
                    <a:pt x="28767" y="25105"/>
                  </a:lnTo>
                  <a:lnTo>
                    <a:pt x="28357" y="25209"/>
                  </a:lnTo>
                  <a:lnTo>
                    <a:pt x="40113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285201" y="4353367"/>
              <a:ext cx="19686" cy="12836"/>
            </a:xfrm>
            <a:custGeom>
              <a:avLst/>
              <a:pathLst>
                <a:path w="19686" h="12836">
                  <a:moveTo>
                    <a:pt x="19686" y="6263"/>
                  </a:moveTo>
                  <a:lnTo>
                    <a:pt x="19665" y="5644"/>
                  </a:lnTo>
                  <a:lnTo>
                    <a:pt x="19602" y="5058"/>
                  </a:lnTo>
                  <a:lnTo>
                    <a:pt x="19497" y="4504"/>
                  </a:lnTo>
                  <a:lnTo>
                    <a:pt x="19350" y="3982"/>
                  </a:lnTo>
                  <a:lnTo>
                    <a:pt x="19161" y="3494"/>
                  </a:lnTo>
                  <a:lnTo>
                    <a:pt x="18931" y="3038"/>
                  </a:lnTo>
                  <a:lnTo>
                    <a:pt x="18658" y="2615"/>
                  </a:lnTo>
                  <a:lnTo>
                    <a:pt x="18343" y="2225"/>
                  </a:lnTo>
                  <a:lnTo>
                    <a:pt x="17986" y="1867"/>
                  </a:lnTo>
                  <a:lnTo>
                    <a:pt x="17588" y="1542"/>
                  </a:lnTo>
                  <a:lnTo>
                    <a:pt x="17156" y="1249"/>
                  </a:lnTo>
                  <a:lnTo>
                    <a:pt x="16689" y="987"/>
                  </a:lnTo>
                  <a:lnTo>
                    <a:pt x="16186" y="755"/>
                  </a:lnTo>
                  <a:lnTo>
                    <a:pt x="15648" y="555"/>
                  </a:lnTo>
                  <a:lnTo>
                    <a:pt x="15073" y="385"/>
                  </a:lnTo>
                  <a:lnTo>
                    <a:pt x="14463" y="246"/>
                  </a:lnTo>
                  <a:lnTo>
                    <a:pt x="13816" y="138"/>
                  </a:lnTo>
                  <a:lnTo>
                    <a:pt x="13135" y="61"/>
                  </a:lnTo>
                  <a:lnTo>
                    <a:pt x="12417" y="15"/>
                  </a:lnTo>
                  <a:lnTo>
                    <a:pt x="11663" y="0"/>
                  </a:lnTo>
                  <a:lnTo>
                    <a:pt x="0" y="0"/>
                  </a:lnTo>
                  <a:lnTo>
                    <a:pt x="0" y="12836"/>
                  </a:lnTo>
                  <a:lnTo>
                    <a:pt x="11910" y="12836"/>
                  </a:lnTo>
                  <a:lnTo>
                    <a:pt x="12312" y="12831"/>
                  </a:lnTo>
                  <a:lnTo>
                    <a:pt x="12701" y="12817"/>
                  </a:lnTo>
                  <a:lnTo>
                    <a:pt x="13079" y="12794"/>
                  </a:lnTo>
                  <a:lnTo>
                    <a:pt x="13446" y="12762"/>
                  </a:lnTo>
                  <a:lnTo>
                    <a:pt x="13800" y="12720"/>
                  </a:lnTo>
                  <a:lnTo>
                    <a:pt x="14143" y="12669"/>
                  </a:lnTo>
                  <a:lnTo>
                    <a:pt x="14474" y="12609"/>
                  </a:lnTo>
                  <a:lnTo>
                    <a:pt x="14793" y="12540"/>
                  </a:lnTo>
                  <a:lnTo>
                    <a:pt x="15101" y="12461"/>
                  </a:lnTo>
                  <a:lnTo>
                    <a:pt x="15397" y="12373"/>
                  </a:lnTo>
                  <a:lnTo>
                    <a:pt x="15688" y="12271"/>
                  </a:lnTo>
                  <a:lnTo>
                    <a:pt x="15967" y="12161"/>
                  </a:lnTo>
                  <a:lnTo>
                    <a:pt x="16236" y="12043"/>
                  </a:lnTo>
                  <a:lnTo>
                    <a:pt x="16493" y="11919"/>
                  </a:lnTo>
                  <a:lnTo>
                    <a:pt x="16739" y="11787"/>
                  </a:lnTo>
                  <a:lnTo>
                    <a:pt x="16974" y="11647"/>
                  </a:lnTo>
                  <a:lnTo>
                    <a:pt x="17198" y="11500"/>
                  </a:lnTo>
                  <a:lnTo>
                    <a:pt x="17411" y="11346"/>
                  </a:lnTo>
                  <a:lnTo>
                    <a:pt x="17613" y="11184"/>
                  </a:lnTo>
                  <a:lnTo>
                    <a:pt x="17804" y="11015"/>
                  </a:lnTo>
                  <a:lnTo>
                    <a:pt x="17990" y="10833"/>
                  </a:lnTo>
                  <a:lnTo>
                    <a:pt x="18167" y="10645"/>
                  </a:lnTo>
                  <a:lnTo>
                    <a:pt x="18333" y="10451"/>
                  </a:lnTo>
                  <a:lnTo>
                    <a:pt x="18490" y="10250"/>
                  </a:lnTo>
                  <a:lnTo>
                    <a:pt x="18637" y="10043"/>
                  </a:lnTo>
                  <a:lnTo>
                    <a:pt x="18774" y="9830"/>
                  </a:lnTo>
                  <a:lnTo>
                    <a:pt x="18901" y="9611"/>
                  </a:lnTo>
                  <a:lnTo>
                    <a:pt x="19018" y="9386"/>
                  </a:lnTo>
                  <a:lnTo>
                    <a:pt x="19126" y="9155"/>
                  </a:lnTo>
                  <a:lnTo>
                    <a:pt x="19223" y="8917"/>
                  </a:lnTo>
                  <a:lnTo>
                    <a:pt x="19311" y="8674"/>
                  </a:lnTo>
                  <a:lnTo>
                    <a:pt x="19390" y="8426"/>
                  </a:lnTo>
                  <a:lnTo>
                    <a:pt x="19459" y="8173"/>
                  </a:lnTo>
                  <a:lnTo>
                    <a:pt x="19519" y="7915"/>
                  </a:lnTo>
                  <a:lnTo>
                    <a:pt x="19570" y="7652"/>
                  </a:lnTo>
                  <a:lnTo>
                    <a:pt x="19612" y="7384"/>
                  </a:lnTo>
                  <a:lnTo>
                    <a:pt x="19644" y="7111"/>
                  </a:lnTo>
                  <a:lnTo>
                    <a:pt x="19668" y="6834"/>
                  </a:lnTo>
                  <a:lnTo>
                    <a:pt x="19681" y="6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319082" y="4346301"/>
              <a:ext cx="42397" cy="43477"/>
            </a:xfrm>
            <a:custGeom>
              <a:avLst/>
              <a:pathLst>
                <a:path w="42397" h="43477">
                  <a:moveTo>
                    <a:pt x="33386" y="43477"/>
                  </a:moveTo>
                  <a:lnTo>
                    <a:pt x="29529" y="32368"/>
                  </a:lnTo>
                  <a:lnTo>
                    <a:pt x="12959" y="32368"/>
                  </a:lnTo>
                  <a:lnTo>
                    <a:pt x="9102" y="43477"/>
                  </a:lnTo>
                  <a:lnTo>
                    <a:pt x="0" y="43477"/>
                  </a:lnTo>
                  <a:lnTo>
                    <a:pt x="15860" y="0"/>
                  </a:lnTo>
                  <a:lnTo>
                    <a:pt x="26598" y="0"/>
                  </a:lnTo>
                  <a:lnTo>
                    <a:pt x="42397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8334078" y="4353893"/>
              <a:ext cx="12496" cy="17926"/>
            </a:xfrm>
            <a:custGeom>
              <a:avLst/>
              <a:pathLst>
                <a:path w="12496" h="17926">
                  <a:moveTo>
                    <a:pt x="8207" y="5429"/>
                  </a:moveTo>
                  <a:lnTo>
                    <a:pt x="8133" y="5213"/>
                  </a:lnTo>
                  <a:lnTo>
                    <a:pt x="8059" y="4997"/>
                  </a:lnTo>
                  <a:lnTo>
                    <a:pt x="7985" y="4781"/>
                  </a:lnTo>
                  <a:lnTo>
                    <a:pt x="7911" y="4565"/>
                  </a:lnTo>
                  <a:lnTo>
                    <a:pt x="7837" y="4349"/>
                  </a:lnTo>
                  <a:lnTo>
                    <a:pt x="7763" y="4133"/>
                  </a:lnTo>
                  <a:lnTo>
                    <a:pt x="7689" y="3917"/>
                  </a:lnTo>
                  <a:lnTo>
                    <a:pt x="7615" y="3701"/>
                  </a:lnTo>
                  <a:lnTo>
                    <a:pt x="7541" y="3485"/>
                  </a:lnTo>
                  <a:lnTo>
                    <a:pt x="7467" y="3269"/>
                  </a:lnTo>
                  <a:lnTo>
                    <a:pt x="7400" y="3049"/>
                  </a:lnTo>
                  <a:lnTo>
                    <a:pt x="7334" y="2833"/>
                  </a:lnTo>
                  <a:lnTo>
                    <a:pt x="7269" y="2622"/>
                  </a:lnTo>
                  <a:lnTo>
                    <a:pt x="7205" y="2415"/>
                  </a:lnTo>
                  <a:lnTo>
                    <a:pt x="7143" y="2212"/>
                  </a:lnTo>
                  <a:lnTo>
                    <a:pt x="7082" y="2014"/>
                  </a:lnTo>
                  <a:lnTo>
                    <a:pt x="7022" y="1820"/>
                  </a:lnTo>
                  <a:lnTo>
                    <a:pt x="6963" y="1630"/>
                  </a:lnTo>
                  <a:lnTo>
                    <a:pt x="6906" y="1445"/>
                  </a:lnTo>
                  <a:lnTo>
                    <a:pt x="6850" y="1263"/>
                  </a:lnTo>
                  <a:lnTo>
                    <a:pt x="6801" y="1082"/>
                  </a:lnTo>
                  <a:lnTo>
                    <a:pt x="6753" y="907"/>
                  </a:lnTo>
                  <a:lnTo>
                    <a:pt x="6707" y="739"/>
                  </a:lnTo>
                  <a:lnTo>
                    <a:pt x="6662" y="577"/>
                  </a:lnTo>
                  <a:lnTo>
                    <a:pt x="6618" y="423"/>
                  </a:lnTo>
                  <a:lnTo>
                    <a:pt x="6576" y="275"/>
                  </a:lnTo>
                  <a:lnTo>
                    <a:pt x="6534" y="134"/>
                  </a:lnTo>
                  <a:lnTo>
                    <a:pt x="6494" y="0"/>
                  </a:lnTo>
                  <a:lnTo>
                    <a:pt x="5981" y="29"/>
                  </a:lnTo>
                  <a:lnTo>
                    <a:pt x="5944" y="162"/>
                  </a:lnTo>
                  <a:lnTo>
                    <a:pt x="5904" y="301"/>
                  </a:lnTo>
                  <a:lnTo>
                    <a:pt x="5862" y="446"/>
                  </a:lnTo>
                  <a:lnTo>
                    <a:pt x="5818" y="597"/>
                  </a:lnTo>
                  <a:lnTo>
                    <a:pt x="5771" y="754"/>
                  </a:lnTo>
                  <a:lnTo>
                    <a:pt x="5722" y="918"/>
                  </a:lnTo>
                  <a:lnTo>
                    <a:pt x="5670" y="1088"/>
                  </a:lnTo>
                  <a:lnTo>
                    <a:pt x="5615" y="1263"/>
                  </a:lnTo>
                  <a:lnTo>
                    <a:pt x="5565" y="1445"/>
                  </a:lnTo>
                  <a:lnTo>
                    <a:pt x="5512" y="1630"/>
                  </a:lnTo>
                  <a:lnTo>
                    <a:pt x="5456" y="1820"/>
                  </a:lnTo>
                  <a:lnTo>
                    <a:pt x="5398" y="2014"/>
                  </a:lnTo>
                  <a:lnTo>
                    <a:pt x="5338" y="2212"/>
                  </a:lnTo>
                  <a:lnTo>
                    <a:pt x="5275" y="2415"/>
                  </a:lnTo>
                  <a:lnTo>
                    <a:pt x="5209" y="2622"/>
                  </a:lnTo>
                  <a:lnTo>
                    <a:pt x="5141" y="2833"/>
                  </a:lnTo>
                  <a:lnTo>
                    <a:pt x="5071" y="3049"/>
                  </a:lnTo>
                  <a:lnTo>
                    <a:pt x="4998" y="3269"/>
                  </a:lnTo>
                  <a:lnTo>
                    <a:pt x="4930" y="3485"/>
                  </a:lnTo>
                  <a:lnTo>
                    <a:pt x="4861" y="3701"/>
                  </a:lnTo>
                  <a:lnTo>
                    <a:pt x="4792" y="3917"/>
                  </a:lnTo>
                  <a:lnTo>
                    <a:pt x="4722" y="4133"/>
                  </a:lnTo>
                  <a:lnTo>
                    <a:pt x="4651" y="4349"/>
                  </a:lnTo>
                  <a:lnTo>
                    <a:pt x="4580" y="4565"/>
                  </a:lnTo>
                  <a:lnTo>
                    <a:pt x="4508" y="4781"/>
                  </a:lnTo>
                  <a:lnTo>
                    <a:pt x="4435" y="4997"/>
                  </a:lnTo>
                  <a:lnTo>
                    <a:pt x="4362" y="5213"/>
                  </a:lnTo>
                  <a:lnTo>
                    <a:pt x="4289" y="5429"/>
                  </a:lnTo>
                  <a:lnTo>
                    <a:pt x="0" y="17926"/>
                  </a:lnTo>
                  <a:lnTo>
                    <a:pt x="12496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8363855" y="4346301"/>
              <a:ext cx="37213" cy="43477"/>
            </a:xfrm>
            <a:custGeom>
              <a:avLst/>
              <a:pathLst>
                <a:path w="37213" h="43477">
                  <a:moveTo>
                    <a:pt x="23142" y="7035"/>
                  </a:moveTo>
                  <a:lnTo>
                    <a:pt x="23142" y="43477"/>
                  </a:lnTo>
                  <a:lnTo>
                    <a:pt x="14039" y="43477"/>
                  </a:lnTo>
                  <a:lnTo>
                    <a:pt x="14039" y="7035"/>
                  </a:lnTo>
                  <a:lnTo>
                    <a:pt x="0" y="7035"/>
                  </a:lnTo>
                  <a:lnTo>
                    <a:pt x="0" y="0"/>
                  </a:lnTo>
                  <a:lnTo>
                    <a:pt x="37213" y="0"/>
                  </a:lnTo>
                  <a:lnTo>
                    <a:pt x="37213" y="7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8405974" y="4346301"/>
              <a:ext cx="35454" cy="43477"/>
            </a:xfrm>
            <a:custGeom>
              <a:avLst/>
              <a:pathLst>
                <a:path w="35454" h="43477">
                  <a:moveTo>
                    <a:pt x="0" y="43477"/>
                  </a:moveTo>
                  <a:lnTo>
                    <a:pt x="0" y="0"/>
                  </a:lnTo>
                  <a:lnTo>
                    <a:pt x="34189" y="0"/>
                  </a:lnTo>
                  <a:lnTo>
                    <a:pt x="34189" y="7035"/>
                  </a:lnTo>
                  <a:lnTo>
                    <a:pt x="9102" y="7035"/>
                  </a:lnTo>
                  <a:lnTo>
                    <a:pt x="9102" y="17958"/>
                  </a:lnTo>
                  <a:lnTo>
                    <a:pt x="32306" y="17958"/>
                  </a:lnTo>
                  <a:lnTo>
                    <a:pt x="32306" y="24993"/>
                  </a:lnTo>
                  <a:lnTo>
                    <a:pt x="9102" y="24993"/>
                  </a:lnTo>
                  <a:lnTo>
                    <a:pt x="9102" y="36441"/>
                  </a:lnTo>
                  <a:lnTo>
                    <a:pt x="35454" y="36441"/>
                  </a:lnTo>
                  <a:lnTo>
                    <a:pt x="35454" y="43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8445717" y="4345653"/>
              <a:ext cx="37861" cy="44742"/>
            </a:xfrm>
            <a:custGeom>
              <a:avLst/>
              <a:pathLst>
                <a:path w="37861" h="44742">
                  <a:moveTo>
                    <a:pt x="37861" y="31597"/>
                  </a:moveTo>
                  <a:lnTo>
                    <a:pt x="37850" y="32184"/>
                  </a:lnTo>
                  <a:lnTo>
                    <a:pt x="37817" y="32761"/>
                  </a:lnTo>
                  <a:lnTo>
                    <a:pt x="37763" y="33327"/>
                  </a:lnTo>
                  <a:lnTo>
                    <a:pt x="37688" y="33883"/>
                  </a:lnTo>
                  <a:lnTo>
                    <a:pt x="37591" y="34428"/>
                  </a:lnTo>
                  <a:lnTo>
                    <a:pt x="37472" y="34963"/>
                  </a:lnTo>
                  <a:lnTo>
                    <a:pt x="37331" y="35487"/>
                  </a:lnTo>
                  <a:lnTo>
                    <a:pt x="37169" y="36001"/>
                  </a:lnTo>
                  <a:lnTo>
                    <a:pt x="36986" y="36504"/>
                  </a:lnTo>
                  <a:lnTo>
                    <a:pt x="36781" y="36997"/>
                  </a:lnTo>
                  <a:lnTo>
                    <a:pt x="36553" y="37471"/>
                  </a:lnTo>
                  <a:lnTo>
                    <a:pt x="36300" y="37932"/>
                  </a:lnTo>
                  <a:lnTo>
                    <a:pt x="36024" y="38380"/>
                  </a:lnTo>
                  <a:lnTo>
                    <a:pt x="35724" y="38813"/>
                  </a:lnTo>
                  <a:lnTo>
                    <a:pt x="35400" y="39234"/>
                  </a:lnTo>
                  <a:lnTo>
                    <a:pt x="35051" y="39640"/>
                  </a:lnTo>
                  <a:lnTo>
                    <a:pt x="34679" y="40034"/>
                  </a:lnTo>
                  <a:lnTo>
                    <a:pt x="34282" y="40413"/>
                  </a:lnTo>
                  <a:lnTo>
                    <a:pt x="33862" y="40779"/>
                  </a:lnTo>
                  <a:lnTo>
                    <a:pt x="33417" y="41131"/>
                  </a:lnTo>
                  <a:lnTo>
                    <a:pt x="32954" y="41469"/>
                  </a:lnTo>
                  <a:lnTo>
                    <a:pt x="32464" y="41792"/>
                  </a:lnTo>
                  <a:lnTo>
                    <a:pt x="31949" y="42099"/>
                  </a:lnTo>
                  <a:lnTo>
                    <a:pt x="31408" y="42390"/>
                  </a:lnTo>
                  <a:lnTo>
                    <a:pt x="30841" y="42667"/>
                  </a:lnTo>
                  <a:lnTo>
                    <a:pt x="30248" y="42927"/>
                  </a:lnTo>
                  <a:lnTo>
                    <a:pt x="29629" y="43173"/>
                  </a:lnTo>
                  <a:lnTo>
                    <a:pt x="28984" y="43402"/>
                  </a:lnTo>
                  <a:lnTo>
                    <a:pt x="28313" y="43617"/>
                  </a:lnTo>
                  <a:lnTo>
                    <a:pt x="27616" y="43816"/>
                  </a:lnTo>
                  <a:lnTo>
                    <a:pt x="26899" y="43992"/>
                  </a:lnTo>
                  <a:lnTo>
                    <a:pt x="26155" y="44149"/>
                  </a:lnTo>
                  <a:lnTo>
                    <a:pt x="25383" y="44288"/>
                  </a:lnTo>
                  <a:lnTo>
                    <a:pt x="24585" y="44408"/>
                  </a:lnTo>
                  <a:lnTo>
                    <a:pt x="23759" y="44510"/>
                  </a:lnTo>
                  <a:lnTo>
                    <a:pt x="22906" y="44594"/>
                  </a:lnTo>
                  <a:lnTo>
                    <a:pt x="22026" y="44658"/>
                  </a:lnTo>
                  <a:lnTo>
                    <a:pt x="21119" y="44705"/>
                  </a:lnTo>
                  <a:lnTo>
                    <a:pt x="20185" y="44732"/>
                  </a:lnTo>
                  <a:lnTo>
                    <a:pt x="19223" y="44742"/>
                  </a:lnTo>
                  <a:lnTo>
                    <a:pt x="18369" y="44734"/>
                  </a:lnTo>
                  <a:lnTo>
                    <a:pt x="17536" y="44711"/>
                  </a:lnTo>
                  <a:lnTo>
                    <a:pt x="16723" y="44672"/>
                  </a:lnTo>
                  <a:lnTo>
                    <a:pt x="15930" y="44618"/>
                  </a:lnTo>
                  <a:lnTo>
                    <a:pt x="15158" y="44549"/>
                  </a:lnTo>
                  <a:lnTo>
                    <a:pt x="14406" y="44464"/>
                  </a:lnTo>
                  <a:lnTo>
                    <a:pt x="13674" y="44364"/>
                  </a:lnTo>
                  <a:lnTo>
                    <a:pt x="12963" y="44248"/>
                  </a:lnTo>
                  <a:lnTo>
                    <a:pt x="12272" y="44117"/>
                  </a:lnTo>
                  <a:lnTo>
                    <a:pt x="11602" y="43970"/>
                  </a:lnTo>
                  <a:lnTo>
                    <a:pt x="10951" y="43809"/>
                  </a:lnTo>
                  <a:lnTo>
                    <a:pt x="10318" y="43632"/>
                  </a:lnTo>
                  <a:lnTo>
                    <a:pt x="9704" y="43441"/>
                  </a:lnTo>
                  <a:lnTo>
                    <a:pt x="9108" y="43235"/>
                  </a:lnTo>
                  <a:lnTo>
                    <a:pt x="8531" y="43014"/>
                  </a:lnTo>
                  <a:lnTo>
                    <a:pt x="7973" y="42778"/>
                  </a:lnTo>
                  <a:lnTo>
                    <a:pt x="7433" y="42527"/>
                  </a:lnTo>
                  <a:lnTo>
                    <a:pt x="6911" y="42262"/>
                  </a:lnTo>
                  <a:lnTo>
                    <a:pt x="6408" y="41982"/>
                  </a:lnTo>
                  <a:lnTo>
                    <a:pt x="5924" y="41687"/>
                  </a:lnTo>
                  <a:lnTo>
                    <a:pt x="5464" y="41377"/>
                  </a:lnTo>
                  <a:lnTo>
                    <a:pt x="5020" y="41054"/>
                  </a:lnTo>
                  <a:lnTo>
                    <a:pt x="4595" y="40716"/>
                  </a:lnTo>
                  <a:lnTo>
                    <a:pt x="4186" y="40364"/>
                  </a:lnTo>
                  <a:lnTo>
                    <a:pt x="3795" y="39997"/>
                  </a:lnTo>
                  <a:lnTo>
                    <a:pt x="3421" y="39617"/>
                  </a:lnTo>
                  <a:lnTo>
                    <a:pt x="3064" y="39222"/>
                  </a:lnTo>
                  <a:lnTo>
                    <a:pt x="2725" y="38813"/>
                  </a:lnTo>
                  <a:lnTo>
                    <a:pt x="2403" y="38390"/>
                  </a:lnTo>
                  <a:lnTo>
                    <a:pt x="2098" y="37953"/>
                  </a:lnTo>
                  <a:lnTo>
                    <a:pt x="1816" y="37496"/>
                  </a:lnTo>
                  <a:lnTo>
                    <a:pt x="1550" y="37026"/>
                  </a:lnTo>
                  <a:lnTo>
                    <a:pt x="1300" y="36543"/>
                  </a:lnTo>
                  <a:lnTo>
                    <a:pt x="1066" y="36047"/>
                  </a:lnTo>
                  <a:lnTo>
                    <a:pt x="848" y="35539"/>
                  </a:lnTo>
                  <a:lnTo>
                    <a:pt x="646" y="35017"/>
                  </a:lnTo>
                  <a:lnTo>
                    <a:pt x="460" y="34482"/>
                  </a:lnTo>
                  <a:lnTo>
                    <a:pt x="291" y="33934"/>
                  </a:lnTo>
                  <a:lnTo>
                    <a:pt x="137" y="33374"/>
                  </a:lnTo>
                  <a:lnTo>
                    <a:pt x="0" y="32800"/>
                  </a:lnTo>
                  <a:lnTo>
                    <a:pt x="8794" y="31350"/>
                  </a:lnTo>
                  <a:lnTo>
                    <a:pt x="8871" y="31637"/>
                  </a:lnTo>
                  <a:lnTo>
                    <a:pt x="8955" y="31920"/>
                  </a:lnTo>
                  <a:lnTo>
                    <a:pt x="9046" y="32198"/>
                  </a:lnTo>
                  <a:lnTo>
                    <a:pt x="9144" y="32471"/>
                  </a:lnTo>
                  <a:lnTo>
                    <a:pt x="9249" y="32738"/>
                  </a:lnTo>
                  <a:lnTo>
                    <a:pt x="9360" y="33001"/>
                  </a:lnTo>
                  <a:lnTo>
                    <a:pt x="9478" y="33259"/>
                  </a:lnTo>
                  <a:lnTo>
                    <a:pt x="9603" y="33512"/>
                  </a:lnTo>
                  <a:lnTo>
                    <a:pt x="9735" y="33760"/>
                  </a:lnTo>
                  <a:lnTo>
                    <a:pt x="9874" y="34004"/>
                  </a:lnTo>
                  <a:lnTo>
                    <a:pt x="10021" y="34241"/>
                  </a:lnTo>
                  <a:lnTo>
                    <a:pt x="10178" y="34473"/>
                  </a:lnTo>
                  <a:lnTo>
                    <a:pt x="10347" y="34698"/>
                  </a:lnTo>
                  <a:lnTo>
                    <a:pt x="10525" y="34917"/>
                  </a:lnTo>
                  <a:lnTo>
                    <a:pt x="10714" y="35130"/>
                  </a:lnTo>
                  <a:lnTo>
                    <a:pt x="10914" y="35337"/>
                  </a:lnTo>
                  <a:lnTo>
                    <a:pt x="11124" y="35537"/>
                  </a:lnTo>
                  <a:lnTo>
                    <a:pt x="11345" y="35731"/>
                  </a:lnTo>
                  <a:lnTo>
                    <a:pt x="11576" y="35920"/>
                  </a:lnTo>
                  <a:lnTo>
                    <a:pt x="11818" y="36102"/>
                  </a:lnTo>
                  <a:lnTo>
                    <a:pt x="12076" y="36271"/>
                  </a:lnTo>
                  <a:lnTo>
                    <a:pt x="12347" y="36433"/>
                  </a:lnTo>
                  <a:lnTo>
                    <a:pt x="12629" y="36587"/>
                  </a:lnTo>
                  <a:lnTo>
                    <a:pt x="12923" y="36734"/>
                  </a:lnTo>
                  <a:lnTo>
                    <a:pt x="13229" y="36873"/>
                  </a:lnTo>
                  <a:lnTo>
                    <a:pt x="13547" y="37005"/>
                  </a:lnTo>
                  <a:lnTo>
                    <a:pt x="13876" y="37130"/>
                  </a:lnTo>
                  <a:lnTo>
                    <a:pt x="14217" y="37247"/>
                  </a:lnTo>
                  <a:lnTo>
                    <a:pt x="14570" y="37357"/>
                  </a:lnTo>
                  <a:lnTo>
                    <a:pt x="14934" y="37459"/>
                  </a:lnTo>
                  <a:lnTo>
                    <a:pt x="15318" y="37547"/>
                  </a:lnTo>
                  <a:lnTo>
                    <a:pt x="15718" y="37626"/>
                  </a:lnTo>
                  <a:lnTo>
                    <a:pt x="16133" y="37696"/>
                  </a:lnTo>
                  <a:lnTo>
                    <a:pt x="16563" y="37756"/>
                  </a:lnTo>
                  <a:lnTo>
                    <a:pt x="17009" y="37807"/>
                  </a:lnTo>
                  <a:lnTo>
                    <a:pt x="17471" y="37848"/>
                  </a:lnTo>
                  <a:lnTo>
                    <a:pt x="17947" y="37881"/>
                  </a:lnTo>
                  <a:lnTo>
                    <a:pt x="18439" y="37904"/>
                  </a:lnTo>
                  <a:lnTo>
                    <a:pt x="18947" y="37918"/>
                  </a:lnTo>
                  <a:lnTo>
                    <a:pt x="19470" y="37922"/>
                  </a:lnTo>
                  <a:lnTo>
                    <a:pt x="20374" y="37908"/>
                  </a:lnTo>
                  <a:lnTo>
                    <a:pt x="21234" y="37867"/>
                  </a:lnTo>
                  <a:lnTo>
                    <a:pt x="22050" y="37797"/>
                  </a:lnTo>
                  <a:lnTo>
                    <a:pt x="22822" y="37700"/>
                  </a:lnTo>
                  <a:lnTo>
                    <a:pt x="23551" y="37575"/>
                  </a:lnTo>
                  <a:lnTo>
                    <a:pt x="24236" y="37422"/>
                  </a:lnTo>
                  <a:lnTo>
                    <a:pt x="24876" y="37242"/>
                  </a:lnTo>
                  <a:lnTo>
                    <a:pt x="25474" y="37034"/>
                  </a:lnTo>
                  <a:lnTo>
                    <a:pt x="26027" y="36798"/>
                  </a:lnTo>
                  <a:lnTo>
                    <a:pt x="26536" y="36534"/>
                  </a:lnTo>
                  <a:lnTo>
                    <a:pt x="27005" y="36234"/>
                  </a:lnTo>
                  <a:lnTo>
                    <a:pt x="27425" y="35903"/>
                  </a:lnTo>
                  <a:lnTo>
                    <a:pt x="27795" y="35540"/>
                  </a:lnTo>
                  <a:lnTo>
                    <a:pt x="28116" y="35146"/>
                  </a:lnTo>
                  <a:lnTo>
                    <a:pt x="28388" y="34721"/>
                  </a:lnTo>
                  <a:lnTo>
                    <a:pt x="28610" y="34264"/>
                  </a:lnTo>
                  <a:lnTo>
                    <a:pt x="28783" y="33775"/>
                  </a:lnTo>
                  <a:lnTo>
                    <a:pt x="28906" y="33256"/>
                  </a:lnTo>
                  <a:lnTo>
                    <a:pt x="28980" y="32704"/>
                  </a:lnTo>
                  <a:lnTo>
                    <a:pt x="29005" y="32121"/>
                  </a:lnTo>
                  <a:lnTo>
                    <a:pt x="28995" y="31770"/>
                  </a:lnTo>
                  <a:lnTo>
                    <a:pt x="28965" y="31431"/>
                  </a:lnTo>
                  <a:lnTo>
                    <a:pt x="28916" y="31106"/>
                  </a:lnTo>
                  <a:lnTo>
                    <a:pt x="28847" y="30793"/>
                  </a:lnTo>
                  <a:lnTo>
                    <a:pt x="28758" y="30494"/>
                  </a:lnTo>
                  <a:lnTo>
                    <a:pt x="28649" y="30207"/>
                  </a:lnTo>
                  <a:lnTo>
                    <a:pt x="28521" y="29933"/>
                  </a:lnTo>
                  <a:lnTo>
                    <a:pt x="28373" y="29672"/>
                  </a:lnTo>
                  <a:lnTo>
                    <a:pt x="28205" y="29425"/>
                  </a:lnTo>
                  <a:lnTo>
                    <a:pt x="28017" y="29190"/>
                  </a:lnTo>
                  <a:lnTo>
                    <a:pt x="27813" y="28966"/>
                  </a:lnTo>
                  <a:lnTo>
                    <a:pt x="27596" y="28749"/>
                  </a:lnTo>
                  <a:lnTo>
                    <a:pt x="27367" y="28541"/>
                  </a:lnTo>
                  <a:lnTo>
                    <a:pt x="27124" y="28341"/>
                  </a:lnTo>
                  <a:lnTo>
                    <a:pt x="26868" y="28148"/>
                  </a:lnTo>
                  <a:lnTo>
                    <a:pt x="26599" y="27964"/>
                  </a:lnTo>
                  <a:lnTo>
                    <a:pt x="26317" y="27788"/>
                  </a:lnTo>
                  <a:lnTo>
                    <a:pt x="26023" y="27620"/>
                  </a:lnTo>
                  <a:lnTo>
                    <a:pt x="25715" y="27460"/>
                  </a:lnTo>
                  <a:lnTo>
                    <a:pt x="25395" y="27308"/>
                  </a:lnTo>
                  <a:lnTo>
                    <a:pt x="25062" y="27162"/>
                  </a:lnTo>
                  <a:lnTo>
                    <a:pt x="24721" y="27021"/>
                  </a:lnTo>
                  <a:lnTo>
                    <a:pt x="24369" y="26886"/>
                  </a:lnTo>
                  <a:lnTo>
                    <a:pt x="24007" y="26755"/>
                  </a:lnTo>
                  <a:lnTo>
                    <a:pt x="23636" y="26629"/>
                  </a:lnTo>
                  <a:lnTo>
                    <a:pt x="23254" y="26508"/>
                  </a:lnTo>
                  <a:lnTo>
                    <a:pt x="22863" y="26392"/>
                  </a:lnTo>
                  <a:lnTo>
                    <a:pt x="22462" y="26281"/>
                  </a:lnTo>
                  <a:lnTo>
                    <a:pt x="22051" y="26175"/>
                  </a:lnTo>
                  <a:lnTo>
                    <a:pt x="21630" y="26073"/>
                  </a:lnTo>
                  <a:lnTo>
                    <a:pt x="21202" y="25975"/>
                  </a:lnTo>
                  <a:lnTo>
                    <a:pt x="20771" y="25877"/>
                  </a:lnTo>
                  <a:lnTo>
                    <a:pt x="20336" y="25780"/>
                  </a:lnTo>
                  <a:lnTo>
                    <a:pt x="19897" y="25683"/>
                  </a:lnTo>
                  <a:lnTo>
                    <a:pt x="19455" y="25587"/>
                  </a:lnTo>
                  <a:lnTo>
                    <a:pt x="19008" y="25492"/>
                  </a:lnTo>
                  <a:lnTo>
                    <a:pt x="18559" y="25397"/>
                  </a:lnTo>
                  <a:lnTo>
                    <a:pt x="18105" y="25303"/>
                  </a:lnTo>
                  <a:lnTo>
                    <a:pt x="17648" y="25210"/>
                  </a:lnTo>
                  <a:lnTo>
                    <a:pt x="17187" y="25117"/>
                  </a:lnTo>
                  <a:lnTo>
                    <a:pt x="16816" y="25030"/>
                  </a:lnTo>
                  <a:lnTo>
                    <a:pt x="16446" y="24943"/>
                  </a:lnTo>
                  <a:lnTo>
                    <a:pt x="16076" y="24855"/>
                  </a:lnTo>
                  <a:lnTo>
                    <a:pt x="15706" y="24766"/>
                  </a:lnTo>
                  <a:lnTo>
                    <a:pt x="15335" y="24677"/>
                  </a:lnTo>
                  <a:lnTo>
                    <a:pt x="14965" y="24587"/>
                  </a:lnTo>
                  <a:lnTo>
                    <a:pt x="14595" y="24497"/>
                  </a:lnTo>
                  <a:lnTo>
                    <a:pt x="14224" y="24406"/>
                  </a:lnTo>
                  <a:lnTo>
                    <a:pt x="13854" y="24314"/>
                  </a:lnTo>
                  <a:lnTo>
                    <a:pt x="13484" y="24222"/>
                  </a:lnTo>
                  <a:lnTo>
                    <a:pt x="13115" y="24128"/>
                  </a:lnTo>
                  <a:lnTo>
                    <a:pt x="12749" y="24029"/>
                  </a:lnTo>
                  <a:lnTo>
                    <a:pt x="12387" y="23928"/>
                  </a:lnTo>
                  <a:lnTo>
                    <a:pt x="12027" y="23822"/>
                  </a:lnTo>
                  <a:lnTo>
                    <a:pt x="11671" y="23713"/>
                  </a:lnTo>
                  <a:lnTo>
                    <a:pt x="11318" y="23600"/>
                  </a:lnTo>
                  <a:lnTo>
                    <a:pt x="10967" y="23483"/>
                  </a:lnTo>
                  <a:lnTo>
                    <a:pt x="10620" y="23363"/>
                  </a:lnTo>
                  <a:lnTo>
                    <a:pt x="10276" y="23239"/>
                  </a:lnTo>
                  <a:lnTo>
                    <a:pt x="9935" y="23111"/>
                  </a:lnTo>
                  <a:lnTo>
                    <a:pt x="9604" y="22979"/>
                  </a:lnTo>
                  <a:lnTo>
                    <a:pt x="9277" y="22842"/>
                  </a:lnTo>
                  <a:lnTo>
                    <a:pt x="8955" y="22700"/>
                  </a:lnTo>
                  <a:lnTo>
                    <a:pt x="8637" y="22553"/>
                  </a:lnTo>
                  <a:lnTo>
                    <a:pt x="8323" y="22401"/>
                  </a:lnTo>
                  <a:lnTo>
                    <a:pt x="8014" y="22245"/>
                  </a:lnTo>
                  <a:lnTo>
                    <a:pt x="7708" y="22083"/>
                  </a:lnTo>
                  <a:lnTo>
                    <a:pt x="7408" y="21916"/>
                  </a:lnTo>
                  <a:lnTo>
                    <a:pt x="7111" y="21745"/>
                  </a:lnTo>
                  <a:lnTo>
                    <a:pt x="6819" y="21568"/>
                  </a:lnTo>
                  <a:lnTo>
                    <a:pt x="6532" y="21385"/>
                  </a:lnTo>
                  <a:lnTo>
                    <a:pt x="6254" y="21194"/>
                  </a:lnTo>
                  <a:lnTo>
                    <a:pt x="5982" y="20995"/>
                  </a:lnTo>
                  <a:lnTo>
                    <a:pt x="5718" y="20788"/>
                  </a:lnTo>
                  <a:lnTo>
                    <a:pt x="5461" y="20573"/>
                  </a:lnTo>
                  <a:lnTo>
                    <a:pt x="5212" y="20350"/>
                  </a:lnTo>
                  <a:lnTo>
                    <a:pt x="4970" y="20119"/>
                  </a:lnTo>
                  <a:lnTo>
                    <a:pt x="4735" y="19880"/>
                  </a:lnTo>
                  <a:lnTo>
                    <a:pt x="4508" y="19633"/>
                  </a:lnTo>
                  <a:lnTo>
                    <a:pt x="4289" y="19377"/>
                  </a:lnTo>
                  <a:lnTo>
                    <a:pt x="4083" y="19108"/>
                  </a:lnTo>
                  <a:lnTo>
                    <a:pt x="3886" y="18829"/>
                  </a:lnTo>
                  <a:lnTo>
                    <a:pt x="3698" y="18542"/>
                  </a:lnTo>
                  <a:lnTo>
                    <a:pt x="3518" y="18247"/>
                  </a:lnTo>
                  <a:lnTo>
                    <a:pt x="3347" y="17943"/>
                  </a:lnTo>
                  <a:lnTo>
                    <a:pt x="3185" y="17630"/>
                  </a:lnTo>
                  <a:lnTo>
                    <a:pt x="3031" y="17308"/>
                  </a:lnTo>
                  <a:lnTo>
                    <a:pt x="2886" y="16978"/>
                  </a:lnTo>
                  <a:lnTo>
                    <a:pt x="2750" y="16639"/>
                  </a:lnTo>
                  <a:lnTo>
                    <a:pt x="2622" y="16292"/>
                  </a:lnTo>
                  <a:lnTo>
                    <a:pt x="2511" y="15934"/>
                  </a:lnTo>
                  <a:lnTo>
                    <a:pt x="2411" y="15564"/>
                  </a:lnTo>
                  <a:lnTo>
                    <a:pt x="2323" y="15181"/>
                  </a:lnTo>
                  <a:lnTo>
                    <a:pt x="2247" y="14786"/>
                  </a:lnTo>
                  <a:lnTo>
                    <a:pt x="2183" y="14379"/>
                  </a:lnTo>
                  <a:lnTo>
                    <a:pt x="2130" y="13959"/>
                  </a:lnTo>
                  <a:lnTo>
                    <a:pt x="2089" y="13527"/>
                  </a:lnTo>
                  <a:lnTo>
                    <a:pt x="2059" y="13083"/>
                  </a:lnTo>
                  <a:lnTo>
                    <a:pt x="2042" y="12626"/>
                  </a:lnTo>
                  <a:lnTo>
                    <a:pt x="2036" y="12157"/>
                  </a:lnTo>
                  <a:lnTo>
                    <a:pt x="2049" y="11518"/>
                  </a:lnTo>
                  <a:lnTo>
                    <a:pt x="2088" y="10898"/>
                  </a:lnTo>
                  <a:lnTo>
                    <a:pt x="2153" y="10296"/>
                  </a:lnTo>
                  <a:lnTo>
                    <a:pt x="2243" y="9713"/>
                  </a:lnTo>
                  <a:lnTo>
                    <a:pt x="2360" y="9148"/>
                  </a:lnTo>
                  <a:lnTo>
                    <a:pt x="2503" y="8602"/>
                  </a:lnTo>
                  <a:lnTo>
                    <a:pt x="2671" y="8075"/>
                  </a:lnTo>
                  <a:lnTo>
                    <a:pt x="2865" y="7566"/>
                  </a:lnTo>
                  <a:lnTo>
                    <a:pt x="3086" y="7075"/>
                  </a:lnTo>
                  <a:lnTo>
                    <a:pt x="3332" y="6603"/>
                  </a:lnTo>
                  <a:lnTo>
                    <a:pt x="3601" y="6149"/>
                  </a:lnTo>
                  <a:lnTo>
                    <a:pt x="3890" y="5712"/>
                  </a:lnTo>
                  <a:lnTo>
                    <a:pt x="4198" y="5292"/>
                  </a:lnTo>
                  <a:lnTo>
                    <a:pt x="4527" y="4890"/>
                  </a:lnTo>
                  <a:lnTo>
                    <a:pt x="4875" y="4505"/>
                  </a:lnTo>
                  <a:lnTo>
                    <a:pt x="5243" y="4137"/>
                  </a:lnTo>
                  <a:lnTo>
                    <a:pt x="5630" y="3786"/>
                  </a:lnTo>
                  <a:lnTo>
                    <a:pt x="6038" y="3453"/>
                  </a:lnTo>
                  <a:lnTo>
                    <a:pt x="6465" y="3137"/>
                  </a:lnTo>
                  <a:lnTo>
                    <a:pt x="6911" y="2838"/>
                  </a:lnTo>
                  <a:lnTo>
                    <a:pt x="7383" y="2550"/>
                  </a:lnTo>
                  <a:lnTo>
                    <a:pt x="7872" y="2278"/>
                  </a:lnTo>
                  <a:lnTo>
                    <a:pt x="8378" y="2022"/>
                  </a:lnTo>
                  <a:lnTo>
                    <a:pt x="8901" y="1782"/>
                  </a:lnTo>
                  <a:lnTo>
                    <a:pt x="9442" y="1558"/>
                  </a:lnTo>
                  <a:lnTo>
                    <a:pt x="10000" y="1350"/>
                  </a:lnTo>
                  <a:lnTo>
                    <a:pt x="10575" y="1158"/>
                  </a:lnTo>
                  <a:lnTo>
                    <a:pt x="11167" y="982"/>
                  </a:lnTo>
                  <a:lnTo>
                    <a:pt x="11777" y="822"/>
                  </a:lnTo>
                  <a:lnTo>
                    <a:pt x="12404" y="678"/>
                  </a:lnTo>
                  <a:lnTo>
                    <a:pt x="13045" y="549"/>
                  </a:lnTo>
                  <a:lnTo>
                    <a:pt x="13699" y="434"/>
                  </a:lnTo>
                  <a:lnTo>
                    <a:pt x="14364" y="332"/>
                  </a:lnTo>
                  <a:lnTo>
                    <a:pt x="15040" y="244"/>
                  </a:lnTo>
                  <a:lnTo>
                    <a:pt x="15729" y="169"/>
                  </a:lnTo>
                  <a:lnTo>
                    <a:pt x="16429" y="108"/>
                  </a:lnTo>
                  <a:lnTo>
                    <a:pt x="17141" y="61"/>
                  </a:lnTo>
                  <a:lnTo>
                    <a:pt x="17864" y="27"/>
                  </a:lnTo>
                  <a:lnTo>
                    <a:pt x="18600" y="6"/>
                  </a:lnTo>
                  <a:lnTo>
                    <a:pt x="19347" y="0"/>
                  </a:lnTo>
                  <a:lnTo>
                    <a:pt x="20186" y="6"/>
                  </a:lnTo>
                  <a:lnTo>
                    <a:pt x="21001" y="27"/>
                  </a:lnTo>
                  <a:lnTo>
                    <a:pt x="21790" y="61"/>
                  </a:lnTo>
                  <a:lnTo>
                    <a:pt x="22556" y="108"/>
                  </a:lnTo>
                  <a:lnTo>
                    <a:pt x="23296" y="169"/>
                  </a:lnTo>
                  <a:lnTo>
                    <a:pt x="24012" y="244"/>
                  </a:lnTo>
                  <a:lnTo>
                    <a:pt x="24703" y="332"/>
                  </a:lnTo>
                  <a:lnTo>
                    <a:pt x="25370" y="434"/>
                  </a:lnTo>
                  <a:lnTo>
                    <a:pt x="26012" y="549"/>
                  </a:lnTo>
                  <a:lnTo>
                    <a:pt x="26629" y="678"/>
                  </a:lnTo>
                  <a:lnTo>
                    <a:pt x="27230" y="815"/>
                  </a:lnTo>
                  <a:lnTo>
                    <a:pt x="27810" y="966"/>
                  </a:lnTo>
                  <a:lnTo>
                    <a:pt x="28370" y="1131"/>
                  </a:lnTo>
                  <a:lnTo>
                    <a:pt x="28910" y="1310"/>
                  </a:lnTo>
                  <a:lnTo>
                    <a:pt x="29429" y="1504"/>
                  </a:lnTo>
                  <a:lnTo>
                    <a:pt x="29928" y="1711"/>
                  </a:lnTo>
                  <a:lnTo>
                    <a:pt x="30407" y="1933"/>
                  </a:lnTo>
                  <a:lnTo>
                    <a:pt x="30865" y="2169"/>
                  </a:lnTo>
                  <a:lnTo>
                    <a:pt x="31303" y="2420"/>
                  </a:lnTo>
                  <a:lnTo>
                    <a:pt x="31720" y="2684"/>
                  </a:lnTo>
                  <a:lnTo>
                    <a:pt x="32125" y="2963"/>
                  </a:lnTo>
                  <a:lnTo>
                    <a:pt x="32511" y="3255"/>
                  </a:lnTo>
                  <a:lnTo>
                    <a:pt x="32880" y="3563"/>
                  </a:lnTo>
                  <a:lnTo>
                    <a:pt x="33231" y="3884"/>
                  </a:lnTo>
                  <a:lnTo>
                    <a:pt x="33564" y="4219"/>
                  </a:lnTo>
                  <a:lnTo>
                    <a:pt x="33879" y="4569"/>
                  </a:lnTo>
                  <a:lnTo>
                    <a:pt x="34176" y="4933"/>
                  </a:lnTo>
                  <a:lnTo>
                    <a:pt x="34455" y="5311"/>
                  </a:lnTo>
                  <a:lnTo>
                    <a:pt x="34717" y="5703"/>
                  </a:lnTo>
                  <a:lnTo>
                    <a:pt x="34960" y="6109"/>
                  </a:lnTo>
                  <a:lnTo>
                    <a:pt x="35194" y="6524"/>
                  </a:lnTo>
                  <a:lnTo>
                    <a:pt x="35416" y="6952"/>
                  </a:lnTo>
                  <a:lnTo>
                    <a:pt x="35624" y="7395"/>
                  </a:lnTo>
                  <a:lnTo>
                    <a:pt x="35819" y="7852"/>
                  </a:lnTo>
                  <a:lnTo>
                    <a:pt x="36001" y="8323"/>
                  </a:lnTo>
                  <a:lnTo>
                    <a:pt x="36171" y="8808"/>
                  </a:lnTo>
                  <a:lnTo>
                    <a:pt x="36327" y="9308"/>
                  </a:lnTo>
                  <a:lnTo>
                    <a:pt x="36471" y="9822"/>
                  </a:lnTo>
                  <a:lnTo>
                    <a:pt x="36601" y="10350"/>
                  </a:lnTo>
                  <a:lnTo>
                    <a:pt x="36719" y="10892"/>
                  </a:lnTo>
                  <a:lnTo>
                    <a:pt x="27894" y="12095"/>
                  </a:lnTo>
                  <a:lnTo>
                    <a:pt x="27744" y="11548"/>
                  </a:lnTo>
                  <a:lnTo>
                    <a:pt x="27566" y="11028"/>
                  </a:lnTo>
                  <a:lnTo>
                    <a:pt x="27359" y="10535"/>
                  </a:lnTo>
                  <a:lnTo>
                    <a:pt x="27124" y="10071"/>
                  </a:lnTo>
                  <a:lnTo>
                    <a:pt x="26860" y="9634"/>
                  </a:lnTo>
                  <a:lnTo>
                    <a:pt x="26568" y="9226"/>
                  </a:lnTo>
                  <a:lnTo>
                    <a:pt x="26248" y="8845"/>
                  </a:lnTo>
                  <a:lnTo>
                    <a:pt x="25899" y="8491"/>
                  </a:lnTo>
                  <a:lnTo>
                    <a:pt x="25522" y="8166"/>
                  </a:lnTo>
                  <a:lnTo>
                    <a:pt x="25117" y="7868"/>
                  </a:lnTo>
                  <a:lnTo>
                    <a:pt x="24685" y="7598"/>
                  </a:lnTo>
                  <a:lnTo>
                    <a:pt x="24217" y="7357"/>
                  </a:lnTo>
                  <a:lnTo>
                    <a:pt x="23713" y="7144"/>
                  </a:lnTo>
                  <a:lnTo>
                    <a:pt x="23172" y="6960"/>
                  </a:lnTo>
                  <a:lnTo>
                    <a:pt x="22594" y="6803"/>
                  </a:lnTo>
                  <a:lnTo>
                    <a:pt x="21981" y="6676"/>
                  </a:lnTo>
                  <a:lnTo>
                    <a:pt x="21330" y="6576"/>
                  </a:lnTo>
                  <a:lnTo>
                    <a:pt x="20644" y="6505"/>
                  </a:lnTo>
                  <a:lnTo>
                    <a:pt x="19921" y="6463"/>
                  </a:lnTo>
                  <a:lnTo>
                    <a:pt x="19161" y="6449"/>
                  </a:lnTo>
                  <a:lnTo>
                    <a:pt x="18688" y="6453"/>
                  </a:lnTo>
                  <a:lnTo>
                    <a:pt x="18231" y="6466"/>
                  </a:lnTo>
                  <a:lnTo>
                    <a:pt x="17790" y="6487"/>
                  </a:lnTo>
                  <a:lnTo>
                    <a:pt x="17364" y="6518"/>
                  </a:lnTo>
                  <a:lnTo>
                    <a:pt x="16955" y="6557"/>
                  </a:lnTo>
                  <a:lnTo>
                    <a:pt x="16562" y="6604"/>
                  </a:lnTo>
                  <a:lnTo>
                    <a:pt x="16185" y="6660"/>
                  </a:lnTo>
                  <a:lnTo>
                    <a:pt x="15824" y="6725"/>
                  </a:lnTo>
                  <a:lnTo>
                    <a:pt x="15479" y="6798"/>
                  </a:lnTo>
                  <a:lnTo>
                    <a:pt x="15150" y="6881"/>
                  </a:lnTo>
                  <a:lnTo>
                    <a:pt x="14842" y="6964"/>
                  </a:lnTo>
                  <a:lnTo>
                    <a:pt x="14545" y="7053"/>
                  </a:lnTo>
                  <a:lnTo>
                    <a:pt x="14261" y="7149"/>
                  </a:lnTo>
                  <a:lnTo>
                    <a:pt x="13990" y="7251"/>
                  </a:lnTo>
                  <a:lnTo>
                    <a:pt x="13731" y="7359"/>
                  </a:lnTo>
                  <a:lnTo>
                    <a:pt x="13484" y="7473"/>
                  </a:lnTo>
                  <a:lnTo>
                    <a:pt x="13249" y="7593"/>
                  </a:lnTo>
                  <a:lnTo>
                    <a:pt x="13027" y="7720"/>
                  </a:lnTo>
                  <a:lnTo>
                    <a:pt x="12817" y="7853"/>
                  </a:lnTo>
                  <a:lnTo>
                    <a:pt x="12620" y="7991"/>
                  </a:lnTo>
                  <a:lnTo>
                    <a:pt x="12440" y="8136"/>
                  </a:lnTo>
                  <a:lnTo>
                    <a:pt x="12271" y="8285"/>
                  </a:lnTo>
                  <a:lnTo>
                    <a:pt x="12112" y="8439"/>
                  </a:lnTo>
                  <a:lnTo>
                    <a:pt x="11963" y="8599"/>
                  </a:lnTo>
                  <a:lnTo>
                    <a:pt x="11825" y="8763"/>
                  </a:lnTo>
                  <a:lnTo>
                    <a:pt x="11698" y="8932"/>
                  </a:lnTo>
                  <a:lnTo>
                    <a:pt x="11581" y="9106"/>
                  </a:lnTo>
                  <a:lnTo>
                    <a:pt x="11474" y="9285"/>
                  </a:lnTo>
                  <a:lnTo>
                    <a:pt x="11379" y="9469"/>
                  </a:lnTo>
                  <a:lnTo>
                    <a:pt x="11293" y="9658"/>
                  </a:lnTo>
                  <a:lnTo>
                    <a:pt x="11217" y="9844"/>
                  </a:lnTo>
                  <a:lnTo>
                    <a:pt x="11149" y="10033"/>
                  </a:lnTo>
                  <a:lnTo>
                    <a:pt x="11088" y="10224"/>
                  </a:lnTo>
                  <a:lnTo>
                    <a:pt x="11036" y="10418"/>
                  </a:lnTo>
                  <a:lnTo>
                    <a:pt x="10992" y="10614"/>
                  </a:lnTo>
                  <a:lnTo>
                    <a:pt x="10956" y="10813"/>
                  </a:lnTo>
                  <a:lnTo>
                    <a:pt x="10928" y="11014"/>
                  </a:lnTo>
                  <a:lnTo>
                    <a:pt x="10908" y="11218"/>
                  </a:lnTo>
                  <a:lnTo>
                    <a:pt x="10896" y="11424"/>
                  </a:lnTo>
                  <a:lnTo>
                    <a:pt x="10892" y="11632"/>
                  </a:lnTo>
                  <a:lnTo>
                    <a:pt x="10900" y="11948"/>
                  </a:lnTo>
                  <a:lnTo>
                    <a:pt x="10923" y="12252"/>
                  </a:lnTo>
                  <a:lnTo>
                    <a:pt x="10961" y="12545"/>
                  </a:lnTo>
                  <a:lnTo>
                    <a:pt x="11015" y="12827"/>
                  </a:lnTo>
                  <a:lnTo>
                    <a:pt x="11085" y="13098"/>
                  </a:lnTo>
                  <a:lnTo>
                    <a:pt x="11170" y="13358"/>
                  </a:lnTo>
                  <a:lnTo>
                    <a:pt x="11270" y="13607"/>
                  </a:lnTo>
                  <a:lnTo>
                    <a:pt x="11386" y="13844"/>
                  </a:lnTo>
                  <a:lnTo>
                    <a:pt x="11517" y="14071"/>
                  </a:lnTo>
                  <a:lnTo>
                    <a:pt x="11663" y="14286"/>
                  </a:lnTo>
                  <a:lnTo>
                    <a:pt x="11824" y="14487"/>
                  </a:lnTo>
                  <a:lnTo>
                    <a:pt x="11997" y="14681"/>
                  </a:lnTo>
                  <a:lnTo>
                    <a:pt x="12182" y="14869"/>
                  </a:lnTo>
                  <a:lnTo>
                    <a:pt x="12379" y="15051"/>
                  </a:lnTo>
                  <a:lnTo>
                    <a:pt x="12589" y="15227"/>
                  </a:lnTo>
                  <a:lnTo>
                    <a:pt x="12811" y="15397"/>
                  </a:lnTo>
                  <a:lnTo>
                    <a:pt x="13046" y="15561"/>
                  </a:lnTo>
                  <a:lnTo>
                    <a:pt x="13293" y="15718"/>
                  </a:lnTo>
                  <a:lnTo>
                    <a:pt x="13552" y="15869"/>
                  </a:lnTo>
                  <a:lnTo>
                    <a:pt x="13823" y="16014"/>
                  </a:lnTo>
                  <a:lnTo>
                    <a:pt x="14106" y="16148"/>
                  </a:lnTo>
                  <a:lnTo>
                    <a:pt x="14400" y="16278"/>
                  </a:lnTo>
                  <a:lnTo>
                    <a:pt x="14704" y="16405"/>
                  </a:lnTo>
                  <a:lnTo>
                    <a:pt x="15018" y="16528"/>
                  </a:lnTo>
                  <a:lnTo>
                    <a:pt x="15343" y="16647"/>
                  </a:lnTo>
                  <a:lnTo>
                    <a:pt x="15678" y="16762"/>
                  </a:lnTo>
                  <a:lnTo>
                    <a:pt x="16024" y="16874"/>
                  </a:lnTo>
                  <a:lnTo>
                    <a:pt x="16381" y="16982"/>
                  </a:lnTo>
                  <a:lnTo>
                    <a:pt x="16748" y="17086"/>
                  </a:lnTo>
                  <a:lnTo>
                    <a:pt x="17125" y="17187"/>
                  </a:lnTo>
                  <a:lnTo>
                    <a:pt x="17517" y="17280"/>
                  </a:lnTo>
                  <a:lnTo>
                    <a:pt x="17917" y="17373"/>
                  </a:lnTo>
                  <a:lnTo>
                    <a:pt x="18325" y="17467"/>
                  </a:lnTo>
                  <a:lnTo>
                    <a:pt x="18739" y="17562"/>
                  </a:lnTo>
                  <a:lnTo>
                    <a:pt x="19161" y="17657"/>
                  </a:lnTo>
                  <a:lnTo>
                    <a:pt x="19591" y="17753"/>
                  </a:lnTo>
                  <a:lnTo>
                    <a:pt x="20028" y="17850"/>
                  </a:lnTo>
                  <a:lnTo>
                    <a:pt x="20472" y="17947"/>
                  </a:lnTo>
                  <a:lnTo>
                    <a:pt x="20924" y="18045"/>
                  </a:lnTo>
                  <a:lnTo>
                    <a:pt x="21383" y="18143"/>
                  </a:lnTo>
                  <a:lnTo>
                    <a:pt x="21790" y="18230"/>
                  </a:lnTo>
                  <a:lnTo>
                    <a:pt x="22197" y="18318"/>
                  </a:lnTo>
                  <a:lnTo>
                    <a:pt x="22602" y="18408"/>
                  </a:lnTo>
                  <a:lnTo>
                    <a:pt x="23007" y="18499"/>
                  </a:lnTo>
                  <a:lnTo>
                    <a:pt x="23412" y="18591"/>
                  </a:lnTo>
                  <a:lnTo>
                    <a:pt x="23816" y="18684"/>
                  </a:lnTo>
                  <a:lnTo>
                    <a:pt x="24219" y="18778"/>
                  </a:lnTo>
                  <a:lnTo>
                    <a:pt x="24622" y="18874"/>
                  </a:lnTo>
                  <a:lnTo>
                    <a:pt x="25024" y="18971"/>
                  </a:lnTo>
                  <a:lnTo>
                    <a:pt x="25425" y="19069"/>
                  </a:lnTo>
                  <a:lnTo>
                    <a:pt x="25825" y="19163"/>
                  </a:lnTo>
                  <a:lnTo>
                    <a:pt x="26220" y="19261"/>
                  </a:lnTo>
                  <a:lnTo>
                    <a:pt x="26612" y="19363"/>
                  </a:lnTo>
                  <a:lnTo>
                    <a:pt x="27000" y="19469"/>
                  </a:lnTo>
                  <a:lnTo>
                    <a:pt x="27385" y="19578"/>
                  </a:lnTo>
                  <a:lnTo>
                    <a:pt x="27766" y="19691"/>
                  </a:lnTo>
                  <a:lnTo>
                    <a:pt x="28143" y="19808"/>
                  </a:lnTo>
                  <a:lnTo>
                    <a:pt x="28516" y="19928"/>
                  </a:lnTo>
                  <a:lnTo>
                    <a:pt x="28886" y="20052"/>
                  </a:lnTo>
                  <a:lnTo>
                    <a:pt x="29252" y="20180"/>
                  </a:lnTo>
                  <a:lnTo>
                    <a:pt x="29613" y="20312"/>
                  </a:lnTo>
                  <a:lnTo>
                    <a:pt x="29970" y="20450"/>
                  </a:lnTo>
                  <a:lnTo>
                    <a:pt x="30322" y="20594"/>
                  </a:lnTo>
                  <a:lnTo>
                    <a:pt x="30669" y="20743"/>
                  </a:lnTo>
                  <a:lnTo>
                    <a:pt x="31010" y="20897"/>
                  </a:lnTo>
                  <a:lnTo>
                    <a:pt x="31347" y="21057"/>
                  </a:lnTo>
                  <a:lnTo>
                    <a:pt x="31679" y="21223"/>
                  </a:lnTo>
                  <a:lnTo>
                    <a:pt x="32006" y="21394"/>
                  </a:lnTo>
                  <a:lnTo>
                    <a:pt x="32329" y="21571"/>
                  </a:lnTo>
                  <a:lnTo>
                    <a:pt x="32646" y="21753"/>
                  </a:lnTo>
                  <a:lnTo>
                    <a:pt x="32956" y="21943"/>
                  </a:lnTo>
                  <a:lnTo>
                    <a:pt x="33258" y="22141"/>
                  </a:lnTo>
                  <a:lnTo>
                    <a:pt x="33551" y="22348"/>
                  </a:lnTo>
                  <a:lnTo>
                    <a:pt x="33836" y="22563"/>
                  </a:lnTo>
                  <a:lnTo>
                    <a:pt x="34112" y="22787"/>
                  </a:lnTo>
                  <a:lnTo>
                    <a:pt x="34379" y="23020"/>
                  </a:lnTo>
                  <a:lnTo>
                    <a:pt x="34637" y="23261"/>
                  </a:lnTo>
                  <a:lnTo>
                    <a:pt x="34887" y="23511"/>
                  </a:lnTo>
                  <a:lnTo>
                    <a:pt x="35129" y="23770"/>
                  </a:lnTo>
                  <a:lnTo>
                    <a:pt x="35361" y="24037"/>
                  </a:lnTo>
                  <a:lnTo>
                    <a:pt x="35590" y="24307"/>
                  </a:lnTo>
                  <a:lnTo>
                    <a:pt x="35809" y="24589"/>
                  </a:lnTo>
                  <a:lnTo>
                    <a:pt x="36018" y="24880"/>
                  </a:lnTo>
                  <a:lnTo>
                    <a:pt x="36215" y="25182"/>
                  </a:lnTo>
                  <a:lnTo>
                    <a:pt x="36403" y="25495"/>
                  </a:lnTo>
                  <a:lnTo>
                    <a:pt x="36579" y="25818"/>
                  </a:lnTo>
                  <a:lnTo>
                    <a:pt x="36746" y="26151"/>
                  </a:lnTo>
                  <a:lnTo>
                    <a:pt x="36902" y="26495"/>
                  </a:lnTo>
                  <a:lnTo>
                    <a:pt x="37047" y="26850"/>
                  </a:lnTo>
                  <a:lnTo>
                    <a:pt x="37182" y="27215"/>
                  </a:lnTo>
                  <a:lnTo>
                    <a:pt x="37311" y="27592"/>
                  </a:lnTo>
                  <a:lnTo>
                    <a:pt x="37426" y="27983"/>
                  </a:lnTo>
                  <a:lnTo>
                    <a:pt x="37528" y="28387"/>
                  </a:lnTo>
                  <a:lnTo>
                    <a:pt x="37616" y="28805"/>
                  </a:lnTo>
                  <a:lnTo>
                    <a:pt x="37691" y="29236"/>
                  </a:lnTo>
                  <a:lnTo>
                    <a:pt x="37752" y="29681"/>
                  </a:lnTo>
                  <a:lnTo>
                    <a:pt x="37799" y="30140"/>
                  </a:lnTo>
                  <a:lnTo>
                    <a:pt x="37833" y="30612"/>
                  </a:lnTo>
                  <a:lnTo>
                    <a:pt x="37854" y="31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8600655" y="5886632"/>
              <a:ext cx="19379" cy="22496"/>
            </a:xfrm>
            <a:custGeom>
              <a:avLst/>
              <a:pathLst>
                <a:path w="19379" h="22496">
                  <a:moveTo>
                    <a:pt x="9445" y="22496"/>
                  </a:moveTo>
                  <a:lnTo>
                    <a:pt x="9033" y="22491"/>
                  </a:lnTo>
                  <a:lnTo>
                    <a:pt x="8628" y="22476"/>
                  </a:lnTo>
                  <a:lnTo>
                    <a:pt x="8229" y="22452"/>
                  </a:lnTo>
                  <a:lnTo>
                    <a:pt x="7838" y="22417"/>
                  </a:lnTo>
                  <a:lnTo>
                    <a:pt x="7454" y="22374"/>
                  </a:lnTo>
                  <a:lnTo>
                    <a:pt x="7076" y="22320"/>
                  </a:lnTo>
                  <a:lnTo>
                    <a:pt x="6705" y="22256"/>
                  </a:lnTo>
                  <a:lnTo>
                    <a:pt x="6342" y="22183"/>
                  </a:lnTo>
                  <a:lnTo>
                    <a:pt x="5985" y="22100"/>
                  </a:lnTo>
                  <a:lnTo>
                    <a:pt x="5635" y="22008"/>
                  </a:lnTo>
                  <a:lnTo>
                    <a:pt x="5294" y="21901"/>
                  </a:lnTo>
                  <a:lnTo>
                    <a:pt x="4962" y="21785"/>
                  </a:lnTo>
                  <a:lnTo>
                    <a:pt x="4639" y="21657"/>
                  </a:lnTo>
                  <a:lnTo>
                    <a:pt x="4326" y="21519"/>
                  </a:lnTo>
                  <a:lnTo>
                    <a:pt x="4022" y="21370"/>
                  </a:lnTo>
                  <a:lnTo>
                    <a:pt x="3727" y="21210"/>
                  </a:lnTo>
                  <a:lnTo>
                    <a:pt x="3442" y="21040"/>
                  </a:lnTo>
                  <a:lnTo>
                    <a:pt x="3167" y="20859"/>
                  </a:lnTo>
                  <a:lnTo>
                    <a:pt x="2901" y="20667"/>
                  </a:lnTo>
                  <a:lnTo>
                    <a:pt x="2644" y="20465"/>
                  </a:lnTo>
                  <a:lnTo>
                    <a:pt x="2401" y="20248"/>
                  </a:lnTo>
                  <a:lnTo>
                    <a:pt x="2168" y="20020"/>
                  </a:lnTo>
                  <a:lnTo>
                    <a:pt x="1946" y="19780"/>
                  </a:lnTo>
                  <a:lnTo>
                    <a:pt x="1735" y="19528"/>
                  </a:lnTo>
                  <a:lnTo>
                    <a:pt x="1534" y="19264"/>
                  </a:lnTo>
                  <a:lnTo>
                    <a:pt x="1345" y="18989"/>
                  </a:lnTo>
                  <a:lnTo>
                    <a:pt x="1165" y="18703"/>
                  </a:lnTo>
                  <a:lnTo>
                    <a:pt x="997" y="18404"/>
                  </a:lnTo>
                  <a:lnTo>
                    <a:pt x="839" y="18094"/>
                  </a:lnTo>
                  <a:lnTo>
                    <a:pt x="692" y="17773"/>
                  </a:lnTo>
                  <a:lnTo>
                    <a:pt x="561" y="17439"/>
                  </a:lnTo>
                  <a:lnTo>
                    <a:pt x="443" y="17093"/>
                  </a:lnTo>
                  <a:lnTo>
                    <a:pt x="339" y="16734"/>
                  </a:lnTo>
                  <a:lnTo>
                    <a:pt x="249" y="16362"/>
                  </a:lnTo>
                  <a:lnTo>
                    <a:pt x="173" y="15978"/>
                  </a:lnTo>
                  <a:lnTo>
                    <a:pt x="110" y="15581"/>
                  </a:lnTo>
                  <a:lnTo>
                    <a:pt x="62" y="15172"/>
                  </a:lnTo>
                  <a:lnTo>
                    <a:pt x="27" y="14750"/>
                  </a:lnTo>
                  <a:lnTo>
                    <a:pt x="6" y="14316"/>
                  </a:lnTo>
                  <a:lnTo>
                    <a:pt x="0" y="13869"/>
                  </a:lnTo>
                  <a:lnTo>
                    <a:pt x="0" y="0"/>
                  </a:lnTo>
                  <a:lnTo>
                    <a:pt x="4644" y="0"/>
                  </a:lnTo>
                  <a:lnTo>
                    <a:pt x="4644" y="13507"/>
                  </a:lnTo>
                  <a:lnTo>
                    <a:pt x="4647" y="13783"/>
                  </a:lnTo>
                  <a:lnTo>
                    <a:pt x="4657" y="14052"/>
                  </a:lnTo>
                  <a:lnTo>
                    <a:pt x="4675" y="14313"/>
                  </a:lnTo>
                  <a:lnTo>
                    <a:pt x="4699" y="14567"/>
                  </a:lnTo>
                  <a:lnTo>
                    <a:pt x="4730" y="14813"/>
                  </a:lnTo>
                  <a:lnTo>
                    <a:pt x="4768" y="15052"/>
                  </a:lnTo>
                  <a:lnTo>
                    <a:pt x="4813" y="15283"/>
                  </a:lnTo>
                  <a:lnTo>
                    <a:pt x="4865" y="15507"/>
                  </a:lnTo>
                  <a:lnTo>
                    <a:pt x="4924" y="15722"/>
                  </a:lnTo>
                  <a:lnTo>
                    <a:pt x="4990" y="15931"/>
                  </a:lnTo>
                  <a:lnTo>
                    <a:pt x="5062" y="16129"/>
                  </a:lnTo>
                  <a:lnTo>
                    <a:pt x="5140" y="16320"/>
                  </a:lnTo>
                  <a:lnTo>
                    <a:pt x="5225" y="16504"/>
                  </a:lnTo>
                  <a:lnTo>
                    <a:pt x="5315" y="16682"/>
                  </a:lnTo>
                  <a:lnTo>
                    <a:pt x="5411" y="16852"/>
                  </a:lnTo>
                  <a:lnTo>
                    <a:pt x="5513" y="17015"/>
                  </a:lnTo>
                  <a:lnTo>
                    <a:pt x="5621" y="17172"/>
                  </a:lnTo>
                  <a:lnTo>
                    <a:pt x="5735" y="17321"/>
                  </a:lnTo>
                  <a:lnTo>
                    <a:pt x="5856" y="17464"/>
                  </a:lnTo>
                  <a:lnTo>
                    <a:pt x="5982" y="17600"/>
                  </a:lnTo>
                  <a:lnTo>
                    <a:pt x="6113" y="17725"/>
                  </a:lnTo>
                  <a:lnTo>
                    <a:pt x="6251" y="17845"/>
                  </a:lnTo>
                  <a:lnTo>
                    <a:pt x="6393" y="17957"/>
                  </a:lnTo>
                  <a:lnTo>
                    <a:pt x="6541" y="18063"/>
                  </a:lnTo>
                  <a:lnTo>
                    <a:pt x="6694" y="18162"/>
                  </a:lnTo>
                  <a:lnTo>
                    <a:pt x="6853" y="18255"/>
                  </a:lnTo>
                  <a:lnTo>
                    <a:pt x="7016" y="18341"/>
                  </a:lnTo>
                  <a:lnTo>
                    <a:pt x="7186" y="18421"/>
                  </a:lnTo>
                  <a:lnTo>
                    <a:pt x="7360" y="18494"/>
                  </a:lnTo>
                  <a:lnTo>
                    <a:pt x="7540" y="18560"/>
                  </a:lnTo>
                  <a:lnTo>
                    <a:pt x="7725" y="18617"/>
                  </a:lnTo>
                  <a:lnTo>
                    <a:pt x="7914" y="18668"/>
                  </a:lnTo>
                  <a:lnTo>
                    <a:pt x="8106" y="18712"/>
                  </a:lnTo>
                  <a:lnTo>
                    <a:pt x="8303" y="18751"/>
                  </a:lnTo>
                  <a:lnTo>
                    <a:pt x="8504" y="18784"/>
                  </a:lnTo>
                  <a:lnTo>
                    <a:pt x="8710" y="18811"/>
                  </a:lnTo>
                  <a:lnTo>
                    <a:pt x="8919" y="18832"/>
                  </a:lnTo>
                  <a:lnTo>
                    <a:pt x="9132" y="18847"/>
                  </a:lnTo>
                  <a:lnTo>
                    <a:pt x="9349" y="18856"/>
                  </a:lnTo>
                  <a:lnTo>
                    <a:pt x="9571" y="18859"/>
                  </a:lnTo>
                  <a:lnTo>
                    <a:pt x="9796" y="18856"/>
                  </a:lnTo>
                  <a:lnTo>
                    <a:pt x="10017" y="18846"/>
                  </a:lnTo>
                  <a:lnTo>
                    <a:pt x="10234" y="18831"/>
                  </a:lnTo>
                  <a:lnTo>
                    <a:pt x="10447" y="18809"/>
                  </a:lnTo>
                  <a:lnTo>
                    <a:pt x="10657" y="18780"/>
                  </a:lnTo>
                  <a:lnTo>
                    <a:pt x="10863" y="18746"/>
                  </a:lnTo>
                  <a:lnTo>
                    <a:pt x="11065" y="18705"/>
                  </a:lnTo>
                  <a:lnTo>
                    <a:pt x="11264" y="18658"/>
                  </a:lnTo>
                  <a:lnTo>
                    <a:pt x="11458" y="18604"/>
                  </a:lnTo>
                  <a:lnTo>
                    <a:pt x="11649" y="18544"/>
                  </a:lnTo>
                  <a:lnTo>
                    <a:pt x="11838" y="18475"/>
                  </a:lnTo>
                  <a:lnTo>
                    <a:pt x="12022" y="18398"/>
                  </a:lnTo>
                  <a:lnTo>
                    <a:pt x="12200" y="18315"/>
                  </a:lnTo>
                  <a:lnTo>
                    <a:pt x="12372" y="18224"/>
                  </a:lnTo>
                  <a:lnTo>
                    <a:pt x="12538" y="18127"/>
                  </a:lnTo>
                  <a:lnTo>
                    <a:pt x="12699" y="18023"/>
                  </a:lnTo>
                  <a:lnTo>
                    <a:pt x="12855" y="17912"/>
                  </a:lnTo>
                  <a:lnTo>
                    <a:pt x="13004" y="17794"/>
                  </a:lnTo>
                  <a:lnTo>
                    <a:pt x="13148" y="17669"/>
                  </a:lnTo>
                  <a:lnTo>
                    <a:pt x="13286" y="17537"/>
                  </a:lnTo>
                  <a:lnTo>
                    <a:pt x="13422" y="17398"/>
                  </a:lnTo>
                  <a:lnTo>
                    <a:pt x="13551" y="17251"/>
                  </a:lnTo>
                  <a:lnTo>
                    <a:pt x="13673" y="17098"/>
                  </a:lnTo>
                  <a:lnTo>
                    <a:pt x="13790" y="16937"/>
                  </a:lnTo>
                  <a:lnTo>
                    <a:pt x="13900" y="16769"/>
                  </a:lnTo>
                  <a:lnTo>
                    <a:pt x="14004" y="16594"/>
                  </a:lnTo>
                  <a:lnTo>
                    <a:pt x="14102" y="16412"/>
                  </a:lnTo>
                  <a:lnTo>
                    <a:pt x="14193" y="16222"/>
                  </a:lnTo>
                  <a:lnTo>
                    <a:pt x="14278" y="16025"/>
                  </a:lnTo>
                  <a:lnTo>
                    <a:pt x="14357" y="15821"/>
                  </a:lnTo>
                  <a:lnTo>
                    <a:pt x="14428" y="15609"/>
                  </a:lnTo>
                  <a:lnTo>
                    <a:pt x="14493" y="15389"/>
                  </a:lnTo>
                  <a:lnTo>
                    <a:pt x="14549" y="15162"/>
                  </a:lnTo>
                  <a:lnTo>
                    <a:pt x="14598" y="14927"/>
                  </a:lnTo>
                  <a:lnTo>
                    <a:pt x="14640" y="14683"/>
                  </a:lnTo>
                  <a:lnTo>
                    <a:pt x="14674" y="14432"/>
                  </a:lnTo>
                  <a:lnTo>
                    <a:pt x="14700" y="14173"/>
                  </a:lnTo>
                  <a:lnTo>
                    <a:pt x="14719" y="13906"/>
                  </a:lnTo>
                  <a:lnTo>
                    <a:pt x="14731" y="13632"/>
                  </a:lnTo>
                  <a:lnTo>
                    <a:pt x="14734" y="13349"/>
                  </a:lnTo>
                  <a:lnTo>
                    <a:pt x="14734" y="0"/>
                  </a:lnTo>
                  <a:lnTo>
                    <a:pt x="19379" y="0"/>
                  </a:lnTo>
                  <a:lnTo>
                    <a:pt x="19379" y="13633"/>
                  </a:lnTo>
                  <a:lnTo>
                    <a:pt x="19371" y="14083"/>
                  </a:lnTo>
                  <a:lnTo>
                    <a:pt x="19349" y="14521"/>
                  </a:lnTo>
                  <a:lnTo>
                    <a:pt x="19312" y="14947"/>
                  </a:lnTo>
                  <a:lnTo>
                    <a:pt x="19260" y="15360"/>
                  </a:lnTo>
                  <a:lnTo>
                    <a:pt x="19194" y="15762"/>
                  </a:lnTo>
                  <a:lnTo>
                    <a:pt x="19112" y="16151"/>
                  </a:lnTo>
                  <a:lnTo>
                    <a:pt x="19016" y="16527"/>
                  </a:lnTo>
                  <a:lnTo>
                    <a:pt x="18905" y="16892"/>
                  </a:lnTo>
                  <a:lnTo>
                    <a:pt x="18779" y="17244"/>
                  </a:lnTo>
                  <a:lnTo>
                    <a:pt x="18639" y="17584"/>
                  </a:lnTo>
                  <a:lnTo>
                    <a:pt x="18485" y="17912"/>
                  </a:lnTo>
                  <a:lnTo>
                    <a:pt x="18319" y="18229"/>
                  </a:lnTo>
                  <a:lnTo>
                    <a:pt x="18142" y="18534"/>
                  </a:lnTo>
                  <a:lnTo>
                    <a:pt x="17954" y="18828"/>
                  </a:lnTo>
                  <a:lnTo>
                    <a:pt x="17753" y="19111"/>
                  </a:lnTo>
                  <a:lnTo>
                    <a:pt x="17541" y="19382"/>
                  </a:lnTo>
                  <a:lnTo>
                    <a:pt x="17317" y="19642"/>
                  </a:lnTo>
                  <a:lnTo>
                    <a:pt x="17082" y="19891"/>
                  </a:lnTo>
                  <a:lnTo>
                    <a:pt x="16835" y="20129"/>
                  </a:lnTo>
                  <a:lnTo>
                    <a:pt x="16576" y="20355"/>
                  </a:lnTo>
                  <a:lnTo>
                    <a:pt x="16307" y="20566"/>
                  </a:lnTo>
                  <a:lnTo>
                    <a:pt x="16027" y="20767"/>
                  </a:lnTo>
                  <a:lnTo>
                    <a:pt x="15738" y="20957"/>
                  </a:lnTo>
                  <a:lnTo>
                    <a:pt x="15438" y="21135"/>
                  </a:lnTo>
                  <a:lnTo>
                    <a:pt x="15128" y="21303"/>
                  </a:lnTo>
                  <a:lnTo>
                    <a:pt x="14808" y="21460"/>
                  </a:lnTo>
                  <a:lnTo>
                    <a:pt x="14478" y="21605"/>
                  </a:lnTo>
                  <a:lnTo>
                    <a:pt x="14138" y="21740"/>
                  </a:lnTo>
                  <a:lnTo>
                    <a:pt x="13788" y="21863"/>
                  </a:lnTo>
                  <a:lnTo>
                    <a:pt x="13428" y="21976"/>
                  </a:lnTo>
                  <a:lnTo>
                    <a:pt x="13062" y="22075"/>
                  </a:lnTo>
                  <a:lnTo>
                    <a:pt x="12689" y="22163"/>
                  </a:lnTo>
                  <a:lnTo>
                    <a:pt x="12309" y="22241"/>
                  </a:lnTo>
                  <a:lnTo>
                    <a:pt x="11922" y="22309"/>
                  </a:lnTo>
                  <a:lnTo>
                    <a:pt x="11527" y="22366"/>
                  </a:lnTo>
                  <a:lnTo>
                    <a:pt x="11125" y="22412"/>
                  </a:lnTo>
                  <a:lnTo>
                    <a:pt x="10716" y="22449"/>
                  </a:lnTo>
                  <a:lnTo>
                    <a:pt x="10300" y="22475"/>
                  </a:lnTo>
                  <a:lnTo>
                    <a:pt x="9876" y="2249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8623324" y="5886301"/>
              <a:ext cx="21756" cy="22826"/>
            </a:xfrm>
            <a:custGeom>
              <a:avLst/>
              <a:pathLst>
                <a:path w="21756" h="22826">
                  <a:moveTo>
                    <a:pt x="11366" y="19190"/>
                  </a:moveTo>
                  <a:lnTo>
                    <a:pt x="11566" y="19188"/>
                  </a:lnTo>
                  <a:lnTo>
                    <a:pt x="11765" y="19183"/>
                  </a:lnTo>
                  <a:lnTo>
                    <a:pt x="11963" y="19175"/>
                  </a:lnTo>
                  <a:lnTo>
                    <a:pt x="12159" y="19164"/>
                  </a:lnTo>
                  <a:lnTo>
                    <a:pt x="12353" y="19150"/>
                  </a:lnTo>
                  <a:lnTo>
                    <a:pt x="12546" y="19133"/>
                  </a:lnTo>
                  <a:lnTo>
                    <a:pt x="12738" y="19112"/>
                  </a:lnTo>
                  <a:lnTo>
                    <a:pt x="12927" y="19089"/>
                  </a:lnTo>
                  <a:lnTo>
                    <a:pt x="13115" y="19062"/>
                  </a:lnTo>
                  <a:lnTo>
                    <a:pt x="13302" y="19032"/>
                  </a:lnTo>
                  <a:lnTo>
                    <a:pt x="13486" y="19000"/>
                  </a:lnTo>
                  <a:lnTo>
                    <a:pt x="13668" y="18965"/>
                  </a:lnTo>
                  <a:lnTo>
                    <a:pt x="13846" y="18929"/>
                  </a:lnTo>
                  <a:lnTo>
                    <a:pt x="14022" y="18891"/>
                  </a:lnTo>
                  <a:lnTo>
                    <a:pt x="14195" y="18851"/>
                  </a:lnTo>
                  <a:lnTo>
                    <a:pt x="14365" y="18809"/>
                  </a:lnTo>
                  <a:lnTo>
                    <a:pt x="14533" y="18766"/>
                  </a:lnTo>
                  <a:lnTo>
                    <a:pt x="14697" y="18720"/>
                  </a:lnTo>
                  <a:lnTo>
                    <a:pt x="14859" y="18672"/>
                  </a:lnTo>
                  <a:lnTo>
                    <a:pt x="15018" y="18623"/>
                  </a:lnTo>
                  <a:lnTo>
                    <a:pt x="15177" y="18569"/>
                  </a:lnTo>
                  <a:lnTo>
                    <a:pt x="15332" y="18513"/>
                  </a:lnTo>
                  <a:lnTo>
                    <a:pt x="15484" y="18457"/>
                  </a:lnTo>
                  <a:lnTo>
                    <a:pt x="15632" y="18399"/>
                  </a:lnTo>
                  <a:lnTo>
                    <a:pt x="15777" y="18340"/>
                  </a:lnTo>
                  <a:lnTo>
                    <a:pt x="15919" y="18279"/>
                  </a:lnTo>
                  <a:lnTo>
                    <a:pt x="16057" y="18217"/>
                  </a:lnTo>
                  <a:lnTo>
                    <a:pt x="16192" y="18154"/>
                  </a:lnTo>
                  <a:lnTo>
                    <a:pt x="16323" y="18090"/>
                  </a:lnTo>
                  <a:lnTo>
                    <a:pt x="17505" y="17316"/>
                  </a:lnTo>
                  <a:lnTo>
                    <a:pt x="17505" y="14246"/>
                  </a:lnTo>
                  <a:lnTo>
                    <a:pt x="12090" y="14246"/>
                  </a:lnTo>
                  <a:lnTo>
                    <a:pt x="12090" y="10815"/>
                  </a:lnTo>
                  <a:lnTo>
                    <a:pt x="21756" y="10815"/>
                  </a:lnTo>
                  <a:lnTo>
                    <a:pt x="21756" y="18969"/>
                  </a:lnTo>
                  <a:lnTo>
                    <a:pt x="21601" y="19123"/>
                  </a:lnTo>
                  <a:lnTo>
                    <a:pt x="21441" y="19275"/>
                  </a:lnTo>
                  <a:lnTo>
                    <a:pt x="21274" y="19426"/>
                  </a:lnTo>
                  <a:lnTo>
                    <a:pt x="21101" y="19576"/>
                  </a:lnTo>
                  <a:lnTo>
                    <a:pt x="20921" y="19725"/>
                  </a:lnTo>
                  <a:lnTo>
                    <a:pt x="20736" y="19872"/>
                  </a:lnTo>
                  <a:lnTo>
                    <a:pt x="20543" y="20018"/>
                  </a:lnTo>
                  <a:lnTo>
                    <a:pt x="20345" y="20163"/>
                  </a:lnTo>
                  <a:lnTo>
                    <a:pt x="20140" y="20307"/>
                  </a:lnTo>
                  <a:lnTo>
                    <a:pt x="19930" y="20449"/>
                  </a:lnTo>
                  <a:lnTo>
                    <a:pt x="19713" y="20586"/>
                  </a:lnTo>
                  <a:lnTo>
                    <a:pt x="19491" y="20720"/>
                  </a:lnTo>
                  <a:lnTo>
                    <a:pt x="19263" y="20850"/>
                  </a:lnTo>
                  <a:lnTo>
                    <a:pt x="19030" y="20978"/>
                  </a:lnTo>
                  <a:lnTo>
                    <a:pt x="18792" y="21102"/>
                  </a:lnTo>
                  <a:lnTo>
                    <a:pt x="18549" y="21224"/>
                  </a:lnTo>
                  <a:lnTo>
                    <a:pt x="18300" y="21342"/>
                  </a:lnTo>
                  <a:lnTo>
                    <a:pt x="18045" y="21457"/>
                  </a:lnTo>
                  <a:lnTo>
                    <a:pt x="17786" y="21568"/>
                  </a:lnTo>
                  <a:lnTo>
                    <a:pt x="17521" y="21677"/>
                  </a:lnTo>
                  <a:lnTo>
                    <a:pt x="17251" y="21779"/>
                  </a:lnTo>
                  <a:lnTo>
                    <a:pt x="16976" y="21877"/>
                  </a:lnTo>
                  <a:lnTo>
                    <a:pt x="16695" y="21970"/>
                  </a:lnTo>
                  <a:lnTo>
                    <a:pt x="16410" y="22060"/>
                  </a:lnTo>
                  <a:lnTo>
                    <a:pt x="16120" y="22145"/>
                  </a:lnTo>
                  <a:lnTo>
                    <a:pt x="15825" y="22227"/>
                  </a:lnTo>
                  <a:lnTo>
                    <a:pt x="15524" y="22304"/>
                  </a:lnTo>
                  <a:lnTo>
                    <a:pt x="15219" y="22377"/>
                  </a:lnTo>
                  <a:lnTo>
                    <a:pt x="14908" y="22446"/>
                  </a:lnTo>
                  <a:lnTo>
                    <a:pt x="14593" y="22511"/>
                  </a:lnTo>
                  <a:lnTo>
                    <a:pt x="14276" y="22571"/>
                  </a:lnTo>
                  <a:lnTo>
                    <a:pt x="13955" y="22625"/>
                  </a:lnTo>
                  <a:lnTo>
                    <a:pt x="13630" y="22672"/>
                  </a:lnTo>
                  <a:lnTo>
                    <a:pt x="13301" y="22713"/>
                  </a:lnTo>
                  <a:lnTo>
                    <a:pt x="12967" y="22747"/>
                  </a:lnTo>
                  <a:lnTo>
                    <a:pt x="12630" y="22776"/>
                  </a:lnTo>
                  <a:lnTo>
                    <a:pt x="12289" y="22798"/>
                  </a:lnTo>
                  <a:lnTo>
                    <a:pt x="11943" y="22814"/>
                  </a:lnTo>
                  <a:lnTo>
                    <a:pt x="11593" y="22823"/>
                  </a:lnTo>
                  <a:lnTo>
                    <a:pt x="11240" y="22826"/>
                  </a:lnTo>
                  <a:lnTo>
                    <a:pt x="10659" y="22818"/>
                  </a:lnTo>
                  <a:lnTo>
                    <a:pt x="10095" y="22792"/>
                  </a:lnTo>
                  <a:lnTo>
                    <a:pt x="9547" y="22750"/>
                  </a:lnTo>
                  <a:lnTo>
                    <a:pt x="9016" y="22690"/>
                  </a:lnTo>
                  <a:lnTo>
                    <a:pt x="8500" y="22614"/>
                  </a:lnTo>
                  <a:lnTo>
                    <a:pt x="8002" y="22520"/>
                  </a:lnTo>
                  <a:lnTo>
                    <a:pt x="7519" y="22410"/>
                  </a:lnTo>
                  <a:lnTo>
                    <a:pt x="7053" y="22282"/>
                  </a:lnTo>
                  <a:lnTo>
                    <a:pt x="6604" y="22138"/>
                  </a:lnTo>
                  <a:lnTo>
                    <a:pt x="6171" y="21976"/>
                  </a:lnTo>
                  <a:lnTo>
                    <a:pt x="5753" y="21796"/>
                  </a:lnTo>
                  <a:lnTo>
                    <a:pt x="5351" y="21603"/>
                  </a:lnTo>
                  <a:lnTo>
                    <a:pt x="4963" y="21397"/>
                  </a:lnTo>
                  <a:lnTo>
                    <a:pt x="4591" y="21178"/>
                  </a:lnTo>
                  <a:lnTo>
                    <a:pt x="4234" y="20945"/>
                  </a:lnTo>
                  <a:lnTo>
                    <a:pt x="3892" y="20699"/>
                  </a:lnTo>
                  <a:lnTo>
                    <a:pt x="3565" y="20440"/>
                  </a:lnTo>
                  <a:lnTo>
                    <a:pt x="3254" y="20168"/>
                  </a:lnTo>
                  <a:lnTo>
                    <a:pt x="2957" y="19882"/>
                  </a:lnTo>
                  <a:lnTo>
                    <a:pt x="2676" y="19583"/>
                  </a:lnTo>
                  <a:lnTo>
                    <a:pt x="2409" y="19269"/>
                  </a:lnTo>
                  <a:lnTo>
                    <a:pt x="2156" y="18943"/>
                  </a:lnTo>
                  <a:lnTo>
                    <a:pt x="1918" y="18607"/>
                  </a:lnTo>
                  <a:lnTo>
                    <a:pt x="1693" y="18258"/>
                  </a:lnTo>
                  <a:lnTo>
                    <a:pt x="1483" y="17899"/>
                  </a:lnTo>
                  <a:lnTo>
                    <a:pt x="1287" y="17528"/>
                  </a:lnTo>
                  <a:lnTo>
                    <a:pt x="1105" y="17146"/>
                  </a:lnTo>
                  <a:lnTo>
                    <a:pt x="938" y="16752"/>
                  </a:lnTo>
                  <a:lnTo>
                    <a:pt x="784" y="16347"/>
                  </a:lnTo>
                  <a:lnTo>
                    <a:pt x="645" y="15931"/>
                  </a:lnTo>
                  <a:lnTo>
                    <a:pt x="522" y="15505"/>
                  </a:lnTo>
                  <a:lnTo>
                    <a:pt x="413" y="15071"/>
                  </a:lnTo>
                  <a:lnTo>
                    <a:pt x="316" y="14630"/>
                  </a:lnTo>
                  <a:lnTo>
                    <a:pt x="232" y="14180"/>
                  </a:lnTo>
                  <a:lnTo>
                    <a:pt x="161" y="13723"/>
                  </a:lnTo>
                  <a:lnTo>
                    <a:pt x="103" y="13258"/>
                  </a:lnTo>
                  <a:lnTo>
                    <a:pt x="58" y="12785"/>
                  </a:lnTo>
                  <a:lnTo>
                    <a:pt x="25" y="12304"/>
                  </a:lnTo>
                  <a:lnTo>
                    <a:pt x="6" y="11815"/>
                  </a:lnTo>
                  <a:lnTo>
                    <a:pt x="0" y="11318"/>
                  </a:lnTo>
                  <a:lnTo>
                    <a:pt x="6" y="10804"/>
                  </a:lnTo>
                  <a:lnTo>
                    <a:pt x="27" y="10300"/>
                  </a:lnTo>
                  <a:lnTo>
                    <a:pt x="62" y="9805"/>
                  </a:lnTo>
                  <a:lnTo>
                    <a:pt x="110" y="9321"/>
                  </a:lnTo>
                  <a:lnTo>
                    <a:pt x="173" y="8847"/>
                  </a:lnTo>
                  <a:lnTo>
                    <a:pt x="249" y="8383"/>
                  </a:lnTo>
                  <a:lnTo>
                    <a:pt x="339" y="7929"/>
                  </a:lnTo>
                  <a:lnTo>
                    <a:pt x="443" y="7485"/>
                  </a:lnTo>
                  <a:lnTo>
                    <a:pt x="561" y="7051"/>
                  </a:lnTo>
                  <a:lnTo>
                    <a:pt x="692" y="6627"/>
                  </a:lnTo>
                  <a:lnTo>
                    <a:pt x="838" y="6215"/>
                  </a:lnTo>
                  <a:lnTo>
                    <a:pt x="998" y="5815"/>
                  </a:lnTo>
                  <a:lnTo>
                    <a:pt x="1172" y="5428"/>
                  </a:lnTo>
                  <a:lnTo>
                    <a:pt x="1360" y="5053"/>
                  </a:lnTo>
                  <a:lnTo>
                    <a:pt x="1562" y="4691"/>
                  </a:lnTo>
                  <a:lnTo>
                    <a:pt x="1778" y="4341"/>
                  </a:lnTo>
                  <a:lnTo>
                    <a:pt x="2009" y="4004"/>
                  </a:lnTo>
                  <a:lnTo>
                    <a:pt x="2254" y="3680"/>
                  </a:lnTo>
                  <a:lnTo>
                    <a:pt x="2513" y="3368"/>
                  </a:lnTo>
                  <a:lnTo>
                    <a:pt x="2786" y="3069"/>
                  </a:lnTo>
                  <a:lnTo>
                    <a:pt x="3076" y="2780"/>
                  </a:lnTo>
                  <a:lnTo>
                    <a:pt x="3381" y="2505"/>
                  </a:lnTo>
                  <a:lnTo>
                    <a:pt x="3700" y="2244"/>
                  </a:lnTo>
                  <a:lnTo>
                    <a:pt x="4033" y="1996"/>
                  </a:lnTo>
                  <a:lnTo>
                    <a:pt x="4380" y="1763"/>
                  </a:lnTo>
                  <a:lnTo>
                    <a:pt x="4741" y="1543"/>
                  </a:lnTo>
                  <a:lnTo>
                    <a:pt x="5117" y="1337"/>
                  </a:lnTo>
                  <a:lnTo>
                    <a:pt x="5506" y="1145"/>
                  </a:lnTo>
                  <a:lnTo>
                    <a:pt x="5910" y="967"/>
                  </a:lnTo>
                  <a:lnTo>
                    <a:pt x="6328" y="802"/>
                  </a:lnTo>
                  <a:lnTo>
                    <a:pt x="6764" y="650"/>
                  </a:lnTo>
                  <a:lnTo>
                    <a:pt x="7214" y="513"/>
                  </a:lnTo>
                  <a:lnTo>
                    <a:pt x="7679" y="393"/>
                  </a:lnTo>
                  <a:lnTo>
                    <a:pt x="8159" y="289"/>
                  </a:lnTo>
                  <a:lnTo>
                    <a:pt x="8654" y="200"/>
                  </a:lnTo>
                  <a:lnTo>
                    <a:pt x="9164" y="128"/>
                  </a:lnTo>
                  <a:lnTo>
                    <a:pt x="9688" y="72"/>
                  </a:lnTo>
                  <a:lnTo>
                    <a:pt x="10227" y="32"/>
                  </a:lnTo>
                  <a:lnTo>
                    <a:pt x="10781" y="8"/>
                  </a:lnTo>
                  <a:lnTo>
                    <a:pt x="11350" y="0"/>
                  </a:lnTo>
                  <a:lnTo>
                    <a:pt x="11764" y="4"/>
                  </a:lnTo>
                  <a:lnTo>
                    <a:pt x="12168" y="16"/>
                  </a:lnTo>
                  <a:lnTo>
                    <a:pt x="12564" y="36"/>
                  </a:lnTo>
                  <a:lnTo>
                    <a:pt x="12949" y="65"/>
                  </a:lnTo>
                  <a:lnTo>
                    <a:pt x="13326" y="102"/>
                  </a:lnTo>
                  <a:lnTo>
                    <a:pt x="13692" y="147"/>
                  </a:lnTo>
                  <a:lnTo>
                    <a:pt x="14050" y="200"/>
                  </a:lnTo>
                  <a:lnTo>
                    <a:pt x="14398" y="261"/>
                  </a:lnTo>
                  <a:lnTo>
                    <a:pt x="14736" y="331"/>
                  </a:lnTo>
                  <a:lnTo>
                    <a:pt x="15065" y="409"/>
                  </a:lnTo>
                  <a:lnTo>
                    <a:pt x="15388" y="494"/>
                  </a:lnTo>
                  <a:lnTo>
                    <a:pt x="15703" y="586"/>
                  </a:lnTo>
                  <a:lnTo>
                    <a:pt x="16009" y="686"/>
                  </a:lnTo>
                  <a:lnTo>
                    <a:pt x="16307" y="792"/>
                  </a:lnTo>
                  <a:lnTo>
                    <a:pt x="16596" y="905"/>
                  </a:lnTo>
                  <a:lnTo>
                    <a:pt x="16877" y="1025"/>
                  </a:lnTo>
                  <a:lnTo>
                    <a:pt x="17149" y="1152"/>
                  </a:lnTo>
                  <a:lnTo>
                    <a:pt x="17413" y="1285"/>
                  </a:lnTo>
                  <a:lnTo>
                    <a:pt x="17668" y="1426"/>
                  </a:lnTo>
                  <a:lnTo>
                    <a:pt x="17914" y="1574"/>
                  </a:lnTo>
                  <a:lnTo>
                    <a:pt x="18156" y="1728"/>
                  </a:lnTo>
                  <a:lnTo>
                    <a:pt x="18389" y="1889"/>
                  </a:lnTo>
                  <a:lnTo>
                    <a:pt x="18614" y="2055"/>
                  </a:lnTo>
                  <a:lnTo>
                    <a:pt x="18831" y="2229"/>
                  </a:lnTo>
                  <a:lnTo>
                    <a:pt x="19040" y="2408"/>
                  </a:lnTo>
                  <a:lnTo>
                    <a:pt x="19241" y="2594"/>
                  </a:lnTo>
                  <a:lnTo>
                    <a:pt x="19433" y="2786"/>
                  </a:lnTo>
                  <a:lnTo>
                    <a:pt x="19617" y="2984"/>
                  </a:lnTo>
                  <a:lnTo>
                    <a:pt x="19793" y="3189"/>
                  </a:lnTo>
                  <a:lnTo>
                    <a:pt x="19961" y="3400"/>
                  </a:lnTo>
                  <a:lnTo>
                    <a:pt x="20124" y="3614"/>
                  </a:lnTo>
                  <a:lnTo>
                    <a:pt x="20281" y="3832"/>
                  </a:lnTo>
                  <a:lnTo>
                    <a:pt x="20430" y="4057"/>
                  </a:lnTo>
                  <a:lnTo>
                    <a:pt x="20573" y="4287"/>
                  </a:lnTo>
                  <a:lnTo>
                    <a:pt x="20709" y="4522"/>
                  </a:lnTo>
                  <a:lnTo>
                    <a:pt x="20838" y="4762"/>
                  </a:lnTo>
                  <a:lnTo>
                    <a:pt x="20959" y="5008"/>
                  </a:lnTo>
                  <a:lnTo>
                    <a:pt x="21074" y="5259"/>
                  </a:lnTo>
                  <a:lnTo>
                    <a:pt x="21182" y="5515"/>
                  </a:lnTo>
                  <a:lnTo>
                    <a:pt x="21283" y="5777"/>
                  </a:lnTo>
                  <a:lnTo>
                    <a:pt x="17001" y="7068"/>
                  </a:lnTo>
                  <a:lnTo>
                    <a:pt x="16943" y="6930"/>
                  </a:lnTo>
                  <a:lnTo>
                    <a:pt x="16881" y="6794"/>
                  </a:lnTo>
                  <a:lnTo>
                    <a:pt x="16814" y="6659"/>
                  </a:lnTo>
                  <a:lnTo>
                    <a:pt x="16745" y="6526"/>
                  </a:lnTo>
                  <a:lnTo>
                    <a:pt x="16671" y="6395"/>
                  </a:lnTo>
                  <a:lnTo>
                    <a:pt x="16593" y="6265"/>
                  </a:lnTo>
                  <a:lnTo>
                    <a:pt x="15469" y="4965"/>
                  </a:lnTo>
                  <a:lnTo>
                    <a:pt x="15339" y="4865"/>
                  </a:lnTo>
                  <a:lnTo>
                    <a:pt x="15204" y="4768"/>
                  </a:lnTo>
                  <a:lnTo>
                    <a:pt x="15065" y="4675"/>
                  </a:lnTo>
                  <a:lnTo>
                    <a:pt x="14924" y="4583"/>
                  </a:lnTo>
                  <a:lnTo>
                    <a:pt x="14779" y="4494"/>
                  </a:lnTo>
                  <a:lnTo>
                    <a:pt x="14628" y="4410"/>
                  </a:lnTo>
                  <a:lnTo>
                    <a:pt x="14473" y="4330"/>
                  </a:lnTo>
                  <a:lnTo>
                    <a:pt x="14313" y="4254"/>
                  </a:lnTo>
                  <a:lnTo>
                    <a:pt x="14149" y="4182"/>
                  </a:lnTo>
                  <a:lnTo>
                    <a:pt x="13980" y="4114"/>
                  </a:lnTo>
                  <a:lnTo>
                    <a:pt x="13806" y="4050"/>
                  </a:lnTo>
                  <a:lnTo>
                    <a:pt x="13627" y="3991"/>
                  </a:lnTo>
                  <a:lnTo>
                    <a:pt x="13444" y="3935"/>
                  </a:lnTo>
                  <a:lnTo>
                    <a:pt x="13258" y="3881"/>
                  </a:lnTo>
                  <a:lnTo>
                    <a:pt x="13068" y="3833"/>
                  </a:lnTo>
                  <a:lnTo>
                    <a:pt x="12872" y="3791"/>
                  </a:lnTo>
                  <a:lnTo>
                    <a:pt x="12670" y="3754"/>
                  </a:lnTo>
                  <a:lnTo>
                    <a:pt x="12464" y="3723"/>
                  </a:lnTo>
                  <a:lnTo>
                    <a:pt x="12252" y="3697"/>
                  </a:lnTo>
                  <a:lnTo>
                    <a:pt x="12034" y="3677"/>
                  </a:lnTo>
                  <a:lnTo>
                    <a:pt x="11811" y="3663"/>
                  </a:lnTo>
                  <a:lnTo>
                    <a:pt x="11583" y="3655"/>
                  </a:lnTo>
                  <a:lnTo>
                    <a:pt x="11350" y="3652"/>
                  </a:lnTo>
                  <a:lnTo>
                    <a:pt x="11008" y="3657"/>
                  </a:lnTo>
                  <a:lnTo>
                    <a:pt x="10676" y="3674"/>
                  </a:lnTo>
                  <a:lnTo>
                    <a:pt x="10353" y="3701"/>
                  </a:lnTo>
                  <a:lnTo>
                    <a:pt x="10040" y="3740"/>
                  </a:lnTo>
                  <a:lnTo>
                    <a:pt x="9736" y="3790"/>
                  </a:lnTo>
                  <a:lnTo>
                    <a:pt x="9442" y="3850"/>
                  </a:lnTo>
                  <a:lnTo>
                    <a:pt x="9157" y="3922"/>
                  </a:lnTo>
                  <a:lnTo>
                    <a:pt x="8881" y="4004"/>
                  </a:lnTo>
                  <a:lnTo>
                    <a:pt x="8615" y="4098"/>
                  </a:lnTo>
                  <a:lnTo>
                    <a:pt x="8359" y="4203"/>
                  </a:lnTo>
                  <a:lnTo>
                    <a:pt x="8111" y="4315"/>
                  </a:lnTo>
                  <a:lnTo>
                    <a:pt x="7873" y="4436"/>
                  </a:lnTo>
                  <a:lnTo>
                    <a:pt x="7643" y="4566"/>
                  </a:lnTo>
                  <a:lnTo>
                    <a:pt x="7422" y="4707"/>
                  </a:lnTo>
                  <a:lnTo>
                    <a:pt x="7210" y="4856"/>
                  </a:lnTo>
                  <a:lnTo>
                    <a:pt x="7006" y="5015"/>
                  </a:lnTo>
                  <a:lnTo>
                    <a:pt x="6812" y="5184"/>
                  </a:lnTo>
                  <a:lnTo>
                    <a:pt x="6626" y="5361"/>
                  </a:lnTo>
                  <a:lnTo>
                    <a:pt x="6449" y="5549"/>
                  </a:lnTo>
                  <a:lnTo>
                    <a:pt x="6281" y="5746"/>
                  </a:lnTo>
                  <a:lnTo>
                    <a:pt x="6121" y="5951"/>
                  </a:lnTo>
                  <a:lnTo>
                    <a:pt x="5970" y="6165"/>
                  </a:lnTo>
                  <a:lnTo>
                    <a:pt x="5828" y="6387"/>
                  </a:lnTo>
                  <a:lnTo>
                    <a:pt x="5694" y="6617"/>
                  </a:lnTo>
                  <a:lnTo>
                    <a:pt x="5568" y="6855"/>
                  </a:lnTo>
                  <a:lnTo>
                    <a:pt x="5451" y="7102"/>
                  </a:lnTo>
                  <a:lnTo>
                    <a:pt x="5343" y="7357"/>
                  </a:lnTo>
                  <a:lnTo>
                    <a:pt x="5243" y="7620"/>
                  </a:lnTo>
                  <a:lnTo>
                    <a:pt x="5152" y="7891"/>
                  </a:lnTo>
                  <a:lnTo>
                    <a:pt x="5069" y="8170"/>
                  </a:lnTo>
                  <a:lnTo>
                    <a:pt x="4994" y="8454"/>
                  </a:lnTo>
                  <a:lnTo>
                    <a:pt x="4927" y="8744"/>
                  </a:lnTo>
                  <a:lnTo>
                    <a:pt x="4868" y="9042"/>
                  </a:lnTo>
                  <a:lnTo>
                    <a:pt x="4817" y="9346"/>
                  </a:lnTo>
                  <a:lnTo>
                    <a:pt x="4773" y="9658"/>
                  </a:lnTo>
                  <a:lnTo>
                    <a:pt x="4738" y="9976"/>
                  </a:lnTo>
                  <a:lnTo>
                    <a:pt x="4710" y="10301"/>
                  </a:lnTo>
                  <a:lnTo>
                    <a:pt x="4691" y="10633"/>
                  </a:lnTo>
                  <a:lnTo>
                    <a:pt x="4679" y="10972"/>
                  </a:lnTo>
                  <a:lnTo>
                    <a:pt x="4675" y="11318"/>
                  </a:lnTo>
                  <a:lnTo>
                    <a:pt x="4679" y="11662"/>
                  </a:lnTo>
                  <a:lnTo>
                    <a:pt x="4691" y="12000"/>
                  </a:lnTo>
                  <a:lnTo>
                    <a:pt x="4710" y="12332"/>
                  </a:lnTo>
                  <a:lnTo>
                    <a:pt x="4738" y="12658"/>
                  </a:lnTo>
                  <a:lnTo>
                    <a:pt x="4773" y="12979"/>
                  </a:lnTo>
                  <a:lnTo>
                    <a:pt x="4817" y="13294"/>
                  </a:lnTo>
                  <a:lnTo>
                    <a:pt x="4868" y="13604"/>
                  </a:lnTo>
                  <a:lnTo>
                    <a:pt x="4927" y="13908"/>
                  </a:lnTo>
                  <a:lnTo>
                    <a:pt x="4994" y="14206"/>
                  </a:lnTo>
                  <a:lnTo>
                    <a:pt x="5069" y="14498"/>
                  </a:lnTo>
                  <a:lnTo>
                    <a:pt x="5155" y="14784"/>
                  </a:lnTo>
                  <a:lnTo>
                    <a:pt x="5249" y="15061"/>
                  </a:lnTo>
                  <a:lnTo>
                    <a:pt x="5351" y="15331"/>
                  </a:lnTo>
                  <a:lnTo>
                    <a:pt x="5462" y="15592"/>
                  </a:lnTo>
                  <a:lnTo>
                    <a:pt x="5580" y="15844"/>
                  </a:lnTo>
                  <a:lnTo>
                    <a:pt x="5707" y="16089"/>
                  </a:lnTo>
                  <a:lnTo>
                    <a:pt x="5842" y="16325"/>
                  </a:lnTo>
                  <a:lnTo>
                    <a:pt x="5985" y="16554"/>
                  </a:lnTo>
                  <a:lnTo>
                    <a:pt x="6137" y="16774"/>
                  </a:lnTo>
                  <a:lnTo>
                    <a:pt x="6297" y="16986"/>
                  </a:lnTo>
                  <a:lnTo>
                    <a:pt x="6468" y="17189"/>
                  </a:lnTo>
                  <a:lnTo>
                    <a:pt x="6647" y="17383"/>
                  </a:lnTo>
                  <a:lnTo>
                    <a:pt x="6835" y="17568"/>
                  </a:lnTo>
                  <a:lnTo>
                    <a:pt x="7032" y="17744"/>
                  </a:lnTo>
                  <a:lnTo>
                    <a:pt x="7237" y="17911"/>
                  </a:lnTo>
                  <a:lnTo>
                    <a:pt x="7451" y="18068"/>
                  </a:lnTo>
                  <a:lnTo>
                    <a:pt x="7673" y="18217"/>
                  </a:lnTo>
                  <a:lnTo>
                    <a:pt x="7904" y="18356"/>
                  </a:lnTo>
                  <a:lnTo>
                    <a:pt x="8143" y="18486"/>
                  </a:lnTo>
                  <a:lnTo>
                    <a:pt x="8390" y="18607"/>
                  </a:lnTo>
                  <a:lnTo>
                    <a:pt x="8647" y="18718"/>
                  </a:lnTo>
                  <a:lnTo>
                    <a:pt x="8912" y="18817"/>
                  </a:lnTo>
                  <a:lnTo>
                    <a:pt x="9187" y="18904"/>
                  </a:lnTo>
                  <a:lnTo>
                    <a:pt x="9471" y="18980"/>
                  </a:lnTo>
                  <a:lnTo>
                    <a:pt x="9764" y="19044"/>
                  </a:lnTo>
                  <a:lnTo>
                    <a:pt x="10066" y="19096"/>
                  </a:lnTo>
                  <a:lnTo>
                    <a:pt x="10377" y="19137"/>
                  </a:lnTo>
                  <a:lnTo>
                    <a:pt x="10697" y="19166"/>
                  </a:lnTo>
                  <a:lnTo>
                    <a:pt x="11027" y="191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8647883" y="5886632"/>
              <a:ext cx="21630" cy="22181"/>
            </a:xfrm>
            <a:custGeom>
              <a:avLst/>
              <a:pathLst>
                <a:path w="21630" h="22181">
                  <a:moveTo>
                    <a:pt x="17033" y="22181"/>
                  </a:moveTo>
                  <a:lnTo>
                    <a:pt x="15065" y="16513"/>
                  </a:lnTo>
                  <a:lnTo>
                    <a:pt x="6611" y="16513"/>
                  </a:lnTo>
                  <a:lnTo>
                    <a:pt x="4644" y="22181"/>
                  </a:lnTo>
                  <a:lnTo>
                    <a:pt x="0" y="22181"/>
                  </a:lnTo>
                  <a:lnTo>
                    <a:pt x="8091" y="0"/>
                  </a:lnTo>
                  <a:lnTo>
                    <a:pt x="13570" y="0"/>
                  </a:lnTo>
                  <a:lnTo>
                    <a:pt x="21630" y="221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8655534" y="5893275"/>
              <a:ext cx="6375" cy="6375"/>
            </a:xfrm>
            <a:custGeom>
              <a:avLst/>
              <a:pathLst>
                <a:path w="6375" h="6375">
                  <a:moveTo>
                    <a:pt x="2188" y="0"/>
                  </a:moveTo>
                  <a:lnTo>
                    <a:pt x="0" y="6375"/>
                  </a:lnTo>
                  <a:lnTo>
                    <a:pt x="6375" y="63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8672520" y="5886632"/>
              <a:ext cx="18953" cy="22181"/>
            </a:xfrm>
            <a:custGeom>
              <a:avLst/>
              <a:pathLst>
                <a:path w="18953" h="22181">
                  <a:moveTo>
                    <a:pt x="13507" y="22181"/>
                  </a:moveTo>
                  <a:lnTo>
                    <a:pt x="3841" y="5100"/>
                  </a:lnTo>
                  <a:lnTo>
                    <a:pt x="3856" y="5239"/>
                  </a:lnTo>
                  <a:lnTo>
                    <a:pt x="3872" y="5377"/>
                  </a:lnTo>
                  <a:lnTo>
                    <a:pt x="3886" y="5516"/>
                  </a:lnTo>
                  <a:lnTo>
                    <a:pt x="3901" y="5654"/>
                  </a:lnTo>
                  <a:lnTo>
                    <a:pt x="3915" y="5793"/>
                  </a:lnTo>
                  <a:lnTo>
                    <a:pt x="3929" y="5931"/>
                  </a:lnTo>
                  <a:lnTo>
                    <a:pt x="3943" y="6070"/>
                  </a:lnTo>
                  <a:lnTo>
                    <a:pt x="3957" y="6208"/>
                  </a:lnTo>
                  <a:lnTo>
                    <a:pt x="3970" y="6347"/>
                  </a:lnTo>
                  <a:lnTo>
                    <a:pt x="4028" y="6979"/>
                  </a:lnTo>
                  <a:lnTo>
                    <a:pt x="4037" y="7107"/>
                  </a:lnTo>
                  <a:lnTo>
                    <a:pt x="4047" y="7237"/>
                  </a:lnTo>
                  <a:lnTo>
                    <a:pt x="4055" y="7369"/>
                  </a:lnTo>
                  <a:lnTo>
                    <a:pt x="4063" y="7503"/>
                  </a:lnTo>
                  <a:lnTo>
                    <a:pt x="4070" y="7639"/>
                  </a:lnTo>
                  <a:lnTo>
                    <a:pt x="4077" y="7776"/>
                  </a:lnTo>
                  <a:lnTo>
                    <a:pt x="4086" y="7914"/>
                  </a:lnTo>
                  <a:lnTo>
                    <a:pt x="4094" y="8051"/>
                  </a:lnTo>
                  <a:lnTo>
                    <a:pt x="4101" y="8186"/>
                  </a:lnTo>
                  <a:lnTo>
                    <a:pt x="4107" y="8320"/>
                  </a:lnTo>
                  <a:lnTo>
                    <a:pt x="4112" y="8453"/>
                  </a:lnTo>
                  <a:lnTo>
                    <a:pt x="4116" y="8585"/>
                  </a:lnTo>
                  <a:lnTo>
                    <a:pt x="4120" y="8715"/>
                  </a:lnTo>
                  <a:lnTo>
                    <a:pt x="4122" y="8844"/>
                  </a:lnTo>
                  <a:lnTo>
                    <a:pt x="4124" y="9099"/>
                  </a:lnTo>
                  <a:lnTo>
                    <a:pt x="4124" y="22181"/>
                  </a:lnTo>
                  <a:lnTo>
                    <a:pt x="0" y="22181"/>
                  </a:lnTo>
                  <a:lnTo>
                    <a:pt x="0" y="0"/>
                  </a:lnTo>
                  <a:lnTo>
                    <a:pt x="5305" y="0"/>
                  </a:lnTo>
                  <a:lnTo>
                    <a:pt x="15112" y="17222"/>
                  </a:lnTo>
                  <a:lnTo>
                    <a:pt x="15097" y="17089"/>
                  </a:lnTo>
                  <a:lnTo>
                    <a:pt x="15081" y="16955"/>
                  </a:lnTo>
                  <a:lnTo>
                    <a:pt x="15067" y="16819"/>
                  </a:lnTo>
                  <a:lnTo>
                    <a:pt x="15052" y="16683"/>
                  </a:lnTo>
                  <a:lnTo>
                    <a:pt x="15038" y="16545"/>
                  </a:lnTo>
                  <a:lnTo>
                    <a:pt x="15024" y="16406"/>
                  </a:lnTo>
                  <a:lnTo>
                    <a:pt x="15010" y="16265"/>
                  </a:lnTo>
                  <a:lnTo>
                    <a:pt x="14996" y="16124"/>
                  </a:lnTo>
                  <a:lnTo>
                    <a:pt x="14983" y="15981"/>
                  </a:lnTo>
                  <a:lnTo>
                    <a:pt x="14958" y="15712"/>
                  </a:lnTo>
                  <a:lnTo>
                    <a:pt x="14946" y="15585"/>
                  </a:lnTo>
                  <a:lnTo>
                    <a:pt x="14934" y="15454"/>
                  </a:lnTo>
                  <a:lnTo>
                    <a:pt x="14923" y="15320"/>
                  </a:lnTo>
                  <a:lnTo>
                    <a:pt x="14912" y="15183"/>
                  </a:lnTo>
                  <a:lnTo>
                    <a:pt x="14901" y="15043"/>
                  </a:lnTo>
                  <a:lnTo>
                    <a:pt x="14890" y="14900"/>
                  </a:lnTo>
                  <a:lnTo>
                    <a:pt x="14880" y="14753"/>
                  </a:lnTo>
                  <a:lnTo>
                    <a:pt x="14870" y="14604"/>
                  </a:lnTo>
                  <a:lnTo>
                    <a:pt x="14860" y="14451"/>
                  </a:lnTo>
                  <a:lnTo>
                    <a:pt x="14854" y="14297"/>
                  </a:lnTo>
                  <a:lnTo>
                    <a:pt x="14849" y="14142"/>
                  </a:lnTo>
                  <a:lnTo>
                    <a:pt x="14844" y="13987"/>
                  </a:lnTo>
                  <a:lnTo>
                    <a:pt x="14840" y="13832"/>
                  </a:lnTo>
                  <a:lnTo>
                    <a:pt x="14837" y="13676"/>
                  </a:lnTo>
                  <a:lnTo>
                    <a:pt x="14834" y="13520"/>
                  </a:lnTo>
                  <a:lnTo>
                    <a:pt x="14832" y="13363"/>
                  </a:lnTo>
                  <a:lnTo>
                    <a:pt x="14830" y="13207"/>
                  </a:lnTo>
                  <a:lnTo>
                    <a:pt x="14829" y="13050"/>
                  </a:lnTo>
                  <a:lnTo>
                    <a:pt x="14829" y="12893"/>
                  </a:lnTo>
                  <a:lnTo>
                    <a:pt x="14829" y="0"/>
                  </a:lnTo>
                  <a:lnTo>
                    <a:pt x="18953" y="0"/>
                  </a:lnTo>
                  <a:lnTo>
                    <a:pt x="18953" y="221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8695803" y="5886632"/>
              <a:ext cx="19772" cy="22181"/>
            </a:xfrm>
            <a:custGeom>
              <a:avLst/>
              <a:pathLst>
                <a:path w="19772" h="22181">
                  <a:moveTo>
                    <a:pt x="19772" y="10925"/>
                  </a:moveTo>
                  <a:lnTo>
                    <a:pt x="19764" y="11472"/>
                  </a:lnTo>
                  <a:lnTo>
                    <a:pt x="19739" y="12007"/>
                  </a:lnTo>
                  <a:lnTo>
                    <a:pt x="19697" y="12528"/>
                  </a:lnTo>
                  <a:lnTo>
                    <a:pt x="19639" y="13036"/>
                  </a:lnTo>
                  <a:lnTo>
                    <a:pt x="19564" y="13530"/>
                  </a:lnTo>
                  <a:lnTo>
                    <a:pt x="19472" y="14012"/>
                  </a:lnTo>
                  <a:lnTo>
                    <a:pt x="19363" y="14480"/>
                  </a:lnTo>
                  <a:lnTo>
                    <a:pt x="19238" y="14935"/>
                  </a:lnTo>
                  <a:lnTo>
                    <a:pt x="19096" y="15376"/>
                  </a:lnTo>
                  <a:lnTo>
                    <a:pt x="18938" y="15805"/>
                  </a:lnTo>
                  <a:lnTo>
                    <a:pt x="18765" y="16217"/>
                  </a:lnTo>
                  <a:lnTo>
                    <a:pt x="18579" y="16615"/>
                  </a:lnTo>
                  <a:lnTo>
                    <a:pt x="18382" y="17000"/>
                  </a:lnTo>
                  <a:lnTo>
                    <a:pt x="18172" y="17372"/>
                  </a:lnTo>
                  <a:lnTo>
                    <a:pt x="17950" y="17730"/>
                  </a:lnTo>
                  <a:lnTo>
                    <a:pt x="17715" y="18074"/>
                  </a:lnTo>
                  <a:lnTo>
                    <a:pt x="17469" y="18405"/>
                  </a:lnTo>
                  <a:lnTo>
                    <a:pt x="17210" y="18722"/>
                  </a:lnTo>
                  <a:lnTo>
                    <a:pt x="16939" y="19025"/>
                  </a:lnTo>
                  <a:lnTo>
                    <a:pt x="16655" y="19316"/>
                  </a:lnTo>
                  <a:lnTo>
                    <a:pt x="16360" y="19592"/>
                  </a:lnTo>
                  <a:lnTo>
                    <a:pt x="16054" y="19855"/>
                  </a:lnTo>
                  <a:lnTo>
                    <a:pt x="15738" y="20103"/>
                  </a:lnTo>
                  <a:lnTo>
                    <a:pt x="15411" y="20338"/>
                  </a:lnTo>
                  <a:lnTo>
                    <a:pt x="15073" y="20559"/>
                  </a:lnTo>
                  <a:lnTo>
                    <a:pt x="14724" y="20766"/>
                  </a:lnTo>
                  <a:lnTo>
                    <a:pt x="14365" y="20960"/>
                  </a:lnTo>
                  <a:lnTo>
                    <a:pt x="13995" y="21139"/>
                  </a:lnTo>
                  <a:lnTo>
                    <a:pt x="13615" y="21305"/>
                  </a:lnTo>
                  <a:lnTo>
                    <a:pt x="13223" y="21457"/>
                  </a:lnTo>
                  <a:lnTo>
                    <a:pt x="12827" y="21594"/>
                  </a:lnTo>
                  <a:lnTo>
                    <a:pt x="12423" y="21717"/>
                  </a:lnTo>
                  <a:lnTo>
                    <a:pt x="12014" y="21826"/>
                  </a:lnTo>
                  <a:lnTo>
                    <a:pt x="11599" y="21920"/>
                  </a:lnTo>
                  <a:lnTo>
                    <a:pt x="11177" y="22000"/>
                  </a:lnTo>
                  <a:lnTo>
                    <a:pt x="10748" y="22065"/>
                  </a:lnTo>
                  <a:lnTo>
                    <a:pt x="10314" y="22116"/>
                  </a:lnTo>
                  <a:lnTo>
                    <a:pt x="9873" y="22152"/>
                  </a:lnTo>
                  <a:lnTo>
                    <a:pt x="9426" y="22173"/>
                  </a:lnTo>
                  <a:lnTo>
                    <a:pt x="8973" y="22181"/>
                  </a:lnTo>
                  <a:lnTo>
                    <a:pt x="0" y="22181"/>
                  </a:lnTo>
                  <a:lnTo>
                    <a:pt x="0" y="0"/>
                  </a:lnTo>
                  <a:lnTo>
                    <a:pt x="8028" y="0"/>
                  </a:lnTo>
                  <a:lnTo>
                    <a:pt x="8540" y="6"/>
                  </a:lnTo>
                  <a:lnTo>
                    <a:pt x="9044" y="25"/>
                  </a:lnTo>
                  <a:lnTo>
                    <a:pt x="9539" y="58"/>
                  </a:lnTo>
                  <a:lnTo>
                    <a:pt x="10026" y="103"/>
                  </a:lnTo>
                  <a:lnTo>
                    <a:pt x="10504" y="161"/>
                  </a:lnTo>
                  <a:lnTo>
                    <a:pt x="10973" y="232"/>
                  </a:lnTo>
                  <a:lnTo>
                    <a:pt x="11434" y="316"/>
                  </a:lnTo>
                  <a:lnTo>
                    <a:pt x="11887" y="413"/>
                  </a:lnTo>
                  <a:lnTo>
                    <a:pt x="12331" y="522"/>
                  </a:lnTo>
                  <a:lnTo>
                    <a:pt x="12767" y="645"/>
                  </a:lnTo>
                  <a:lnTo>
                    <a:pt x="13192" y="781"/>
                  </a:lnTo>
                  <a:lnTo>
                    <a:pt x="13605" y="931"/>
                  </a:lnTo>
                  <a:lnTo>
                    <a:pt x="14007" y="1095"/>
                  </a:lnTo>
                  <a:lnTo>
                    <a:pt x="14396" y="1272"/>
                  </a:lnTo>
                  <a:lnTo>
                    <a:pt x="14774" y="1464"/>
                  </a:lnTo>
                  <a:lnTo>
                    <a:pt x="15139" y="1669"/>
                  </a:lnTo>
                  <a:lnTo>
                    <a:pt x="15493" y="1888"/>
                  </a:lnTo>
                  <a:lnTo>
                    <a:pt x="15835" y="2121"/>
                  </a:lnTo>
                  <a:lnTo>
                    <a:pt x="16164" y="2368"/>
                  </a:lnTo>
                  <a:lnTo>
                    <a:pt x="16482" y="2629"/>
                  </a:lnTo>
                  <a:lnTo>
                    <a:pt x="16787" y="2903"/>
                  </a:lnTo>
                  <a:lnTo>
                    <a:pt x="17078" y="3193"/>
                  </a:lnTo>
                  <a:lnTo>
                    <a:pt x="17355" y="3497"/>
                  </a:lnTo>
                  <a:lnTo>
                    <a:pt x="17618" y="3815"/>
                  </a:lnTo>
                  <a:lnTo>
                    <a:pt x="17867" y="4148"/>
                  </a:lnTo>
                  <a:lnTo>
                    <a:pt x="18103" y="4495"/>
                  </a:lnTo>
                  <a:lnTo>
                    <a:pt x="18324" y="4857"/>
                  </a:lnTo>
                  <a:lnTo>
                    <a:pt x="18532" y="5233"/>
                  </a:lnTo>
                  <a:lnTo>
                    <a:pt x="18726" y="5624"/>
                  </a:lnTo>
                  <a:lnTo>
                    <a:pt x="18906" y="6029"/>
                  </a:lnTo>
                  <a:lnTo>
                    <a:pt x="19071" y="6449"/>
                  </a:lnTo>
                  <a:lnTo>
                    <a:pt x="19218" y="6885"/>
                  </a:lnTo>
                  <a:lnTo>
                    <a:pt x="19348" y="7336"/>
                  </a:lnTo>
                  <a:lnTo>
                    <a:pt x="19460" y="7802"/>
                  </a:lnTo>
                  <a:lnTo>
                    <a:pt x="19556" y="8284"/>
                  </a:lnTo>
                  <a:lnTo>
                    <a:pt x="19634" y="8781"/>
                  </a:lnTo>
                  <a:lnTo>
                    <a:pt x="19694" y="9294"/>
                  </a:lnTo>
                  <a:lnTo>
                    <a:pt x="19737" y="9822"/>
                  </a:lnTo>
                  <a:lnTo>
                    <a:pt x="19763" y="1036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8700447" y="5890221"/>
              <a:ext cx="10453" cy="15002"/>
            </a:xfrm>
            <a:custGeom>
              <a:avLst/>
              <a:pathLst>
                <a:path w="10453" h="15002">
                  <a:moveTo>
                    <a:pt x="10453" y="7336"/>
                  </a:moveTo>
                  <a:lnTo>
                    <a:pt x="10447" y="6954"/>
                  </a:lnTo>
                  <a:lnTo>
                    <a:pt x="10431" y="6583"/>
                  </a:lnTo>
                  <a:lnTo>
                    <a:pt x="10404" y="6223"/>
                  </a:lnTo>
                  <a:lnTo>
                    <a:pt x="10367" y="5875"/>
                  </a:lnTo>
                  <a:lnTo>
                    <a:pt x="10319" y="5537"/>
                  </a:lnTo>
                  <a:lnTo>
                    <a:pt x="10260" y="5210"/>
                  </a:lnTo>
                  <a:lnTo>
                    <a:pt x="10190" y="4895"/>
                  </a:lnTo>
                  <a:lnTo>
                    <a:pt x="10110" y="4590"/>
                  </a:lnTo>
                  <a:lnTo>
                    <a:pt x="10019" y="4296"/>
                  </a:lnTo>
                  <a:lnTo>
                    <a:pt x="9917" y="4014"/>
                  </a:lnTo>
                  <a:lnTo>
                    <a:pt x="9809" y="3742"/>
                  </a:lnTo>
                  <a:lnTo>
                    <a:pt x="9692" y="3480"/>
                  </a:lnTo>
                  <a:lnTo>
                    <a:pt x="9567" y="3228"/>
                  </a:lnTo>
                  <a:lnTo>
                    <a:pt x="9434" y="2986"/>
                  </a:lnTo>
                  <a:lnTo>
                    <a:pt x="9292" y="2754"/>
                  </a:lnTo>
                  <a:lnTo>
                    <a:pt x="9141" y="2533"/>
                  </a:lnTo>
                  <a:lnTo>
                    <a:pt x="8982" y="2321"/>
                  </a:lnTo>
                  <a:lnTo>
                    <a:pt x="8814" y="2120"/>
                  </a:lnTo>
                  <a:lnTo>
                    <a:pt x="8638" y="1928"/>
                  </a:lnTo>
                  <a:lnTo>
                    <a:pt x="8453" y="1747"/>
                  </a:lnTo>
                  <a:lnTo>
                    <a:pt x="8261" y="1572"/>
                  </a:lnTo>
                  <a:lnTo>
                    <a:pt x="8060" y="1407"/>
                  </a:lnTo>
                  <a:lnTo>
                    <a:pt x="7852" y="1251"/>
                  </a:lnTo>
                  <a:lnTo>
                    <a:pt x="7637" y="1105"/>
                  </a:lnTo>
                  <a:lnTo>
                    <a:pt x="7414" y="968"/>
                  </a:lnTo>
                  <a:lnTo>
                    <a:pt x="7184" y="840"/>
                  </a:lnTo>
                  <a:lnTo>
                    <a:pt x="6946" y="722"/>
                  </a:lnTo>
                  <a:lnTo>
                    <a:pt x="6700" y="613"/>
                  </a:lnTo>
                  <a:lnTo>
                    <a:pt x="6447" y="514"/>
                  </a:lnTo>
                  <a:lnTo>
                    <a:pt x="6186" y="425"/>
                  </a:lnTo>
                  <a:lnTo>
                    <a:pt x="5922" y="344"/>
                  </a:lnTo>
                  <a:lnTo>
                    <a:pt x="5652" y="272"/>
                  </a:lnTo>
                  <a:lnTo>
                    <a:pt x="5377" y="208"/>
                  </a:lnTo>
                  <a:lnTo>
                    <a:pt x="5096" y="153"/>
                  </a:lnTo>
                  <a:lnTo>
                    <a:pt x="4809" y="106"/>
                  </a:lnTo>
                  <a:lnTo>
                    <a:pt x="4516" y="68"/>
                  </a:lnTo>
                  <a:lnTo>
                    <a:pt x="4218" y="38"/>
                  </a:lnTo>
                  <a:lnTo>
                    <a:pt x="3914" y="17"/>
                  </a:lnTo>
                  <a:lnTo>
                    <a:pt x="3605" y="4"/>
                  </a:lnTo>
                  <a:lnTo>
                    <a:pt x="3290" y="0"/>
                  </a:lnTo>
                  <a:lnTo>
                    <a:pt x="0" y="0"/>
                  </a:lnTo>
                  <a:lnTo>
                    <a:pt x="0" y="15002"/>
                  </a:lnTo>
                  <a:lnTo>
                    <a:pt x="3935" y="15002"/>
                  </a:lnTo>
                  <a:lnTo>
                    <a:pt x="4213" y="14997"/>
                  </a:lnTo>
                  <a:lnTo>
                    <a:pt x="4487" y="14983"/>
                  </a:lnTo>
                  <a:lnTo>
                    <a:pt x="4756" y="14958"/>
                  </a:lnTo>
                  <a:lnTo>
                    <a:pt x="5021" y="14924"/>
                  </a:lnTo>
                  <a:lnTo>
                    <a:pt x="5281" y="14880"/>
                  </a:lnTo>
                  <a:lnTo>
                    <a:pt x="5537" y="14826"/>
                  </a:lnTo>
                  <a:lnTo>
                    <a:pt x="5789" y="14763"/>
                  </a:lnTo>
                  <a:lnTo>
                    <a:pt x="6036" y="14690"/>
                  </a:lnTo>
                  <a:lnTo>
                    <a:pt x="6279" y="14607"/>
                  </a:lnTo>
                  <a:lnTo>
                    <a:pt x="6517" y="14514"/>
                  </a:lnTo>
                  <a:lnTo>
                    <a:pt x="6753" y="14412"/>
                  </a:lnTo>
                  <a:lnTo>
                    <a:pt x="6982" y="14300"/>
                  </a:lnTo>
                  <a:lnTo>
                    <a:pt x="7205" y="14179"/>
                  </a:lnTo>
                  <a:lnTo>
                    <a:pt x="7421" y="14048"/>
                  </a:lnTo>
                  <a:lnTo>
                    <a:pt x="7631" y="13908"/>
                  </a:lnTo>
                  <a:lnTo>
                    <a:pt x="7834" y="13758"/>
                  </a:lnTo>
                  <a:lnTo>
                    <a:pt x="8030" y="13599"/>
                  </a:lnTo>
                  <a:lnTo>
                    <a:pt x="8220" y="13431"/>
                  </a:lnTo>
                  <a:lnTo>
                    <a:pt x="8403" y="13253"/>
                  </a:lnTo>
                  <a:lnTo>
                    <a:pt x="8579" y="13066"/>
                  </a:lnTo>
                  <a:lnTo>
                    <a:pt x="8752" y="12866"/>
                  </a:lnTo>
                  <a:lnTo>
                    <a:pt x="8916" y="12657"/>
                  </a:lnTo>
                  <a:lnTo>
                    <a:pt x="9073" y="12439"/>
                  </a:lnTo>
                  <a:lnTo>
                    <a:pt x="9221" y="12212"/>
                  </a:lnTo>
                  <a:lnTo>
                    <a:pt x="9362" y="11976"/>
                  </a:lnTo>
                  <a:lnTo>
                    <a:pt x="9495" y="11730"/>
                  </a:lnTo>
                  <a:lnTo>
                    <a:pt x="9621" y="11476"/>
                  </a:lnTo>
                  <a:lnTo>
                    <a:pt x="9738" y="11212"/>
                  </a:lnTo>
                  <a:lnTo>
                    <a:pt x="9847" y="10939"/>
                  </a:lnTo>
                  <a:lnTo>
                    <a:pt x="9949" y="10657"/>
                  </a:lnTo>
                  <a:lnTo>
                    <a:pt x="10044" y="10366"/>
                  </a:lnTo>
                  <a:lnTo>
                    <a:pt x="10130" y="10066"/>
                  </a:lnTo>
                  <a:lnTo>
                    <a:pt x="10206" y="9757"/>
                  </a:lnTo>
                  <a:lnTo>
                    <a:pt x="10271" y="9438"/>
                  </a:lnTo>
                  <a:lnTo>
                    <a:pt x="10327" y="9110"/>
                  </a:lnTo>
                  <a:lnTo>
                    <a:pt x="10372" y="8774"/>
                  </a:lnTo>
                  <a:lnTo>
                    <a:pt x="10407" y="8428"/>
                  </a:lnTo>
                  <a:lnTo>
                    <a:pt x="10432" y="8073"/>
                  </a:lnTo>
                  <a:lnTo>
                    <a:pt x="10447" y="7709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8717732" y="5886632"/>
              <a:ext cx="21630" cy="22181"/>
            </a:xfrm>
            <a:custGeom>
              <a:avLst/>
              <a:pathLst>
                <a:path w="21630" h="22181">
                  <a:moveTo>
                    <a:pt x="17033" y="22181"/>
                  </a:moveTo>
                  <a:lnTo>
                    <a:pt x="15065" y="16513"/>
                  </a:lnTo>
                  <a:lnTo>
                    <a:pt x="6611" y="16513"/>
                  </a:lnTo>
                  <a:lnTo>
                    <a:pt x="4644" y="22181"/>
                  </a:lnTo>
                  <a:lnTo>
                    <a:pt x="0" y="22181"/>
                  </a:lnTo>
                  <a:lnTo>
                    <a:pt x="8091" y="0"/>
                  </a:lnTo>
                  <a:lnTo>
                    <a:pt x="13570" y="0"/>
                  </a:lnTo>
                  <a:lnTo>
                    <a:pt x="21630" y="2218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8725383" y="5893275"/>
              <a:ext cx="6375" cy="6375"/>
            </a:xfrm>
            <a:custGeom>
              <a:avLst/>
              <a:pathLst>
                <a:path w="6375" h="6375">
                  <a:moveTo>
                    <a:pt x="2188" y="0"/>
                  </a:moveTo>
                  <a:lnTo>
                    <a:pt x="0" y="6375"/>
                  </a:lnTo>
                  <a:lnTo>
                    <a:pt x="6375" y="637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8752844" y="5838809"/>
              <a:ext cx="8411" cy="9764"/>
            </a:xfrm>
            <a:custGeom>
              <a:avLst/>
              <a:pathLst>
                <a:path w="8411" h="9764">
                  <a:moveTo>
                    <a:pt x="4099" y="9764"/>
                  </a:moveTo>
                  <a:lnTo>
                    <a:pt x="3920" y="9761"/>
                  </a:lnTo>
                  <a:lnTo>
                    <a:pt x="3744" y="9755"/>
                  </a:lnTo>
                  <a:lnTo>
                    <a:pt x="3572" y="9745"/>
                  </a:lnTo>
                  <a:lnTo>
                    <a:pt x="3402" y="9730"/>
                  </a:lnTo>
                  <a:lnTo>
                    <a:pt x="3235" y="9711"/>
                  </a:lnTo>
                  <a:lnTo>
                    <a:pt x="3071" y="9687"/>
                  </a:lnTo>
                  <a:lnTo>
                    <a:pt x="2910" y="9660"/>
                  </a:lnTo>
                  <a:lnTo>
                    <a:pt x="2752" y="9628"/>
                  </a:lnTo>
                  <a:lnTo>
                    <a:pt x="2597" y="9592"/>
                  </a:lnTo>
                  <a:lnTo>
                    <a:pt x="2446" y="9552"/>
                  </a:lnTo>
                  <a:lnTo>
                    <a:pt x="2297" y="9506"/>
                  </a:lnTo>
                  <a:lnTo>
                    <a:pt x="2153" y="9455"/>
                  </a:lnTo>
                  <a:lnTo>
                    <a:pt x="2013" y="9400"/>
                  </a:lnTo>
                  <a:lnTo>
                    <a:pt x="1877" y="9340"/>
                  </a:lnTo>
                  <a:lnTo>
                    <a:pt x="1745" y="9275"/>
                  </a:lnTo>
                  <a:lnTo>
                    <a:pt x="506" y="8117"/>
                  </a:lnTo>
                  <a:lnTo>
                    <a:pt x="432" y="7988"/>
                  </a:lnTo>
                  <a:lnTo>
                    <a:pt x="364" y="7853"/>
                  </a:lnTo>
                  <a:lnTo>
                    <a:pt x="300" y="7714"/>
                  </a:lnTo>
                  <a:lnTo>
                    <a:pt x="243" y="7569"/>
                  </a:lnTo>
                  <a:lnTo>
                    <a:pt x="192" y="7419"/>
                  </a:lnTo>
                  <a:lnTo>
                    <a:pt x="147" y="7263"/>
                  </a:lnTo>
                  <a:lnTo>
                    <a:pt x="108" y="7102"/>
                  </a:lnTo>
                  <a:lnTo>
                    <a:pt x="75" y="6935"/>
                  </a:lnTo>
                  <a:lnTo>
                    <a:pt x="48" y="6763"/>
                  </a:lnTo>
                  <a:lnTo>
                    <a:pt x="27" y="6585"/>
                  </a:lnTo>
                  <a:lnTo>
                    <a:pt x="12" y="6402"/>
                  </a:lnTo>
                  <a:lnTo>
                    <a:pt x="3" y="6213"/>
                  </a:lnTo>
                  <a:lnTo>
                    <a:pt x="0" y="6019"/>
                  </a:lnTo>
                  <a:lnTo>
                    <a:pt x="0" y="0"/>
                  </a:lnTo>
                  <a:lnTo>
                    <a:pt x="2015" y="0"/>
                  </a:lnTo>
                  <a:lnTo>
                    <a:pt x="6395" y="5794"/>
                  </a:lnTo>
                  <a:lnTo>
                    <a:pt x="6395" y="0"/>
                  </a:lnTo>
                  <a:lnTo>
                    <a:pt x="8411" y="0"/>
                  </a:lnTo>
                  <a:lnTo>
                    <a:pt x="8411" y="5917"/>
                  </a:lnTo>
                  <a:lnTo>
                    <a:pt x="8407" y="6112"/>
                  </a:lnTo>
                  <a:lnTo>
                    <a:pt x="8398" y="6302"/>
                  </a:lnTo>
                  <a:lnTo>
                    <a:pt x="8382" y="6487"/>
                  </a:lnTo>
                  <a:lnTo>
                    <a:pt x="8359" y="6667"/>
                  </a:lnTo>
                  <a:lnTo>
                    <a:pt x="8330" y="6841"/>
                  </a:lnTo>
                  <a:lnTo>
                    <a:pt x="8295" y="7010"/>
                  </a:lnTo>
                  <a:lnTo>
                    <a:pt x="8253" y="7173"/>
                  </a:lnTo>
                  <a:lnTo>
                    <a:pt x="8205" y="7331"/>
                  </a:lnTo>
                  <a:lnTo>
                    <a:pt x="8151" y="7484"/>
                  </a:lnTo>
                  <a:lnTo>
                    <a:pt x="8090" y="7632"/>
                  </a:lnTo>
                  <a:lnTo>
                    <a:pt x="8023" y="7774"/>
                  </a:lnTo>
                  <a:lnTo>
                    <a:pt x="7951" y="7912"/>
                  </a:lnTo>
                  <a:lnTo>
                    <a:pt x="7874" y="8044"/>
                  </a:lnTo>
                  <a:lnTo>
                    <a:pt x="6830" y="9096"/>
                  </a:lnTo>
                  <a:lnTo>
                    <a:pt x="6700" y="9173"/>
                  </a:lnTo>
                  <a:lnTo>
                    <a:pt x="6566" y="9246"/>
                  </a:lnTo>
                  <a:lnTo>
                    <a:pt x="6427" y="9314"/>
                  </a:lnTo>
                  <a:lnTo>
                    <a:pt x="6284" y="9377"/>
                  </a:lnTo>
                  <a:lnTo>
                    <a:pt x="6136" y="9436"/>
                  </a:lnTo>
                  <a:lnTo>
                    <a:pt x="5984" y="9489"/>
                  </a:lnTo>
                  <a:lnTo>
                    <a:pt x="5828" y="9538"/>
                  </a:lnTo>
                  <a:lnTo>
                    <a:pt x="5669" y="9581"/>
                  </a:lnTo>
                  <a:lnTo>
                    <a:pt x="5507" y="9619"/>
                  </a:lnTo>
                  <a:lnTo>
                    <a:pt x="5342" y="9653"/>
                  </a:lnTo>
                  <a:lnTo>
                    <a:pt x="5174" y="9682"/>
                  </a:lnTo>
                  <a:lnTo>
                    <a:pt x="5003" y="9707"/>
                  </a:lnTo>
                  <a:lnTo>
                    <a:pt x="4828" y="9728"/>
                  </a:lnTo>
                  <a:lnTo>
                    <a:pt x="4651" y="9743"/>
                  </a:lnTo>
                  <a:lnTo>
                    <a:pt x="4470" y="9755"/>
                  </a:lnTo>
                  <a:lnTo>
                    <a:pt x="4286" y="97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8763046" y="5838809"/>
              <a:ext cx="8882" cy="9627"/>
            </a:xfrm>
            <a:custGeom>
              <a:avLst/>
              <a:pathLst>
                <a:path w="8882" h="9627">
                  <a:moveTo>
                    <a:pt x="6614" y="9627"/>
                  </a:moveTo>
                  <a:lnTo>
                    <a:pt x="4379" y="5971"/>
                  </a:lnTo>
                  <a:lnTo>
                    <a:pt x="2015" y="5971"/>
                  </a:lnTo>
                  <a:lnTo>
                    <a:pt x="2015" y="9627"/>
                  </a:lnTo>
                  <a:lnTo>
                    <a:pt x="0" y="9627"/>
                  </a:lnTo>
                  <a:lnTo>
                    <a:pt x="0" y="0"/>
                  </a:lnTo>
                  <a:lnTo>
                    <a:pt x="4810" y="0"/>
                  </a:lnTo>
                  <a:lnTo>
                    <a:pt x="4988" y="2"/>
                  </a:lnTo>
                  <a:lnTo>
                    <a:pt x="5161" y="8"/>
                  </a:lnTo>
                  <a:lnTo>
                    <a:pt x="5330" y="18"/>
                  </a:lnTo>
                  <a:lnTo>
                    <a:pt x="5494" y="32"/>
                  </a:lnTo>
                  <a:lnTo>
                    <a:pt x="5654" y="51"/>
                  </a:lnTo>
                  <a:lnTo>
                    <a:pt x="5808" y="73"/>
                  </a:lnTo>
                  <a:lnTo>
                    <a:pt x="5959" y="100"/>
                  </a:lnTo>
                  <a:lnTo>
                    <a:pt x="6104" y="131"/>
                  </a:lnTo>
                  <a:lnTo>
                    <a:pt x="6245" y="166"/>
                  </a:lnTo>
                  <a:lnTo>
                    <a:pt x="6381" y="204"/>
                  </a:lnTo>
                  <a:lnTo>
                    <a:pt x="6514" y="246"/>
                  </a:lnTo>
                  <a:lnTo>
                    <a:pt x="8395" y="2610"/>
                  </a:lnTo>
                  <a:lnTo>
                    <a:pt x="8402" y="2738"/>
                  </a:lnTo>
                  <a:lnTo>
                    <a:pt x="6279" y="5582"/>
                  </a:lnTo>
                  <a:lnTo>
                    <a:pt x="8882" y="96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8765061" y="5840374"/>
              <a:ext cx="4359" cy="2842"/>
            </a:xfrm>
            <a:custGeom>
              <a:avLst/>
              <a:pathLst>
                <a:path w="4359" h="2842">
                  <a:moveTo>
                    <a:pt x="4359" y="1387"/>
                  </a:moveTo>
                  <a:lnTo>
                    <a:pt x="4354" y="1249"/>
                  </a:lnTo>
                  <a:lnTo>
                    <a:pt x="3465" y="122"/>
                  </a:lnTo>
                  <a:lnTo>
                    <a:pt x="3337" y="85"/>
                  </a:lnTo>
                  <a:lnTo>
                    <a:pt x="3202" y="54"/>
                  </a:lnTo>
                  <a:lnTo>
                    <a:pt x="3059" y="30"/>
                  </a:lnTo>
                  <a:lnTo>
                    <a:pt x="2908" y="13"/>
                  </a:lnTo>
                  <a:lnTo>
                    <a:pt x="2749" y="3"/>
                  </a:lnTo>
                  <a:lnTo>
                    <a:pt x="2582" y="0"/>
                  </a:lnTo>
                  <a:lnTo>
                    <a:pt x="0" y="0"/>
                  </a:lnTo>
                  <a:lnTo>
                    <a:pt x="0" y="284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8773056" y="5838809"/>
              <a:ext cx="8411" cy="9764"/>
            </a:xfrm>
            <a:custGeom>
              <a:avLst/>
              <a:pathLst>
                <a:path w="8411" h="9764">
                  <a:moveTo>
                    <a:pt x="4099" y="9764"/>
                  </a:moveTo>
                  <a:lnTo>
                    <a:pt x="3920" y="9761"/>
                  </a:lnTo>
                  <a:lnTo>
                    <a:pt x="3744" y="9755"/>
                  </a:lnTo>
                  <a:lnTo>
                    <a:pt x="3572" y="9745"/>
                  </a:lnTo>
                  <a:lnTo>
                    <a:pt x="3402" y="9730"/>
                  </a:lnTo>
                  <a:lnTo>
                    <a:pt x="3235" y="9711"/>
                  </a:lnTo>
                  <a:lnTo>
                    <a:pt x="3071" y="9687"/>
                  </a:lnTo>
                  <a:lnTo>
                    <a:pt x="2910" y="9660"/>
                  </a:lnTo>
                  <a:lnTo>
                    <a:pt x="2752" y="9628"/>
                  </a:lnTo>
                  <a:lnTo>
                    <a:pt x="2597" y="9592"/>
                  </a:lnTo>
                  <a:lnTo>
                    <a:pt x="2446" y="9552"/>
                  </a:lnTo>
                  <a:lnTo>
                    <a:pt x="2297" y="9506"/>
                  </a:lnTo>
                  <a:lnTo>
                    <a:pt x="2153" y="9455"/>
                  </a:lnTo>
                  <a:lnTo>
                    <a:pt x="2013" y="9400"/>
                  </a:lnTo>
                  <a:lnTo>
                    <a:pt x="1877" y="9340"/>
                  </a:lnTo>
                  <a:lnTo>
                    <a:pt x="1745" y="9275"/>
                  </a:lnTo>
                  <a:lnTo>
                    <a:pt x="506" y="8117"/>
                  </a:lnTo>
                  <a:lnTo>
                    <a:pt x="432" y="7988"/>
                  </a:lnTo>
                  <a:lnTo>
                    <a:pt x="364" y="7853"/>
                  </a:lnTo>
                  <a:lnTo>
                    <a:pt x="300" y="7714"/>
                  </a:lnTo>
                  <a:lnTo>
                    <a:pt x="243" y="7569"/>
                  </a:lnTo>
                  <a:lnTo>
                    <a:pt x="192" y="7419"/>
                  </a:lnTo>
                  <a:lnTo>
                    <a:pt x="147" y="7263"/>
                  </a:lnTo>
                  <a:lnTo>
                    <a:pt x="108" y="7102"/>
                  </a:lnTo>
                  <a:lnTo>
                    <a:pt x="75" y="6935"/>
                  </a:lnTo>
                  <a:lnTo>
                    <a:pt x="48" y="6763"/>
                  </a:lnTo>
                  <a:lnTo>
                    <a:pt x="27" y="6585"/>
                  </a:lnTo>
                  <a:lnTo>
                    <a:pt x="12" y="6402"/>
                  </a:lnTo>
                  <a:lnTo>
                    <a:pt x="3" y="6213"/>
                  </a:lnTo>
                  <a:lnTo>
                    <a:pt x="0" y="6019"/>
                  </a:lnTo>
                  <a:lnTo>
                    <a:pt x="0" y="0"/>
                  </a:lnTo>
                  <a:lnTo>
                    <a:pt x="2015" y="0"/>
                  </a:lnTo>
                  <a:lnTo>
                    <a:pt x="6395" y="5794"/>
                  </a:lnTo>
                  <a:lnTo>
                    <a:pt x="6395" y="0"/>
                  </a:lnTo>
                  <a:lnTo>
                    <a:pt x="8411" y="0"/>
                  </a:lnTo>
                  <a:lnTo>
                    <a:pt x="8411" y="5917"/>
                  </a:lnTo>
                  <a:lnTo>
                    <a:pt x="8407" y="6112"/>
                  </a:lnTo>
                  <a:lnTo>
                    <a:pt x="8398" y="6302"/>
                  </a:lnTo>
                  <a:lnTo>
                    <a:pt x="8382" y="6487"/>
                  </a:lnTo>
                  <a:lnTo>
                    <a:pt x="8359" y="6667"/>
                  </a:lnTo>
                  <a:lnTo>
                    <a:pt x="8330" y="6841"/>
                  </a:lnTo>
                  <a:lnTo>
                    <a:pt x="8295" y="7010"/>
                  </a:lnTo>
                  <a:lnTo>
                    <a:pt x="8253" y="7173"/>
                  </a:lnTo>
                  <a:lnTo>
                    <a:pt x="8205" y="7331"/>
                  </a:lnTo>
                  <a:lnTo>
                    <a:pt x="8151" y="7484"/>
                  </a:lnTo>
                  <a:lnTo>
                    <a:pt x="8090" y="7632"/>
                  </a:lnTo>
                  <a:lnTo>
                    <a:pt x="8023" y="7774"/>
                  </a:lnTo>
                  <a:lnTo>
                    <a:pt x="7951" y="7912"/>
                  </a:lnTo>
                  <a:lnTo>
                    <a:pt x="7874" y="8044"/>
                  </a:lnTo>
                  <a:lnTo>
                    <a:pt x="6830" y="9096"/>
                  </a:lnTo>
                  <a:lnTo>
                    <a:pt x="6700" y="9173"/>
                  </a:lnTo>
                  <a:lnTo>
                    <a:pt x="6566" y="9246"/>
                  </a:lnTo>
                  <a:lnTo>
                    <a:pt x="6427" y="9314"/>
                  </a:lnTo>
                  <a:lnTo>
                    <a:pt x="6284" y="9377"/>
                  </a:lnTo>
                  <a:lnTo>
                    <a:pt x="6136" y="9436"/>
                  </a:lnTo>
                  <a:lnTo>
                    <a:pt x="5984" y="9489"/>
                  </a:lnTo>
                  <a:lnTo>
                    <a:pt x="5828" y="9538"/>
                  </a:lnTo>
                  <a:lnTo>
                    <a:pt x="5669" y="9581"/>
                  </a:lnTo>
                  <a:lnTo>
                    <a:pt x="5507" y="9619"/>
                  </a:lnTo>
                  <a:lnTo>
                    <a:pt x="5342" y="9653"/>
                  </a:lnTo>
                  <a:lnTo>
                    <a:pt x="5174" y="9682"/>
                  </a:lnTo>
                  <a:lnTo>
                    <a:pt x="5003" y="9707"/>
                  </a:lnTo>
                  <a:lnTo>
                    <a:pt x="4828" y="9728"/>
                  </a:lnTo>
                  <a:lnTo>
                    <a:pt x="4651" y="9743"/>
                  </a:lnTo>
                  <a:lnTo>
                    <a:pt x="4470" y="9755"/>
                  </a:lnTo>
                  <a:lnTo>
                    <a:pt x="4286" y="97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8782895" y="5838666"/>
              <a:ext cx="9442" cy="9907"/>
            </a:xfrm>
            <a:custGeom>
              <a:avLst/>
              <a:pathLst>
                <a:path w="9442" h="9907">
                  <a:moveTo>
                    <a:pt x="7598" y="7516"/>
                  </a:moveTo>
                  <a:lnTo>
                    <a:pt x="7598" y="6183"/>
                  </a:lnTo>
                  <a:lnTo>
                    <a:pt x="5247" y="6183"/>
                  </a:lnTo>
                  <a:lnTo>
                    <a:pt x="5247" y="4694"/>
                  </a:lnTo>
                  <a:lnTo>
                    <a:pt x="9442" y="4694"/>
                  </a:lnTo>
                  <a:lnTo>
                    <a:pt x="6996" y="9612"/>
                  </a:lnTo>
                  <a:lnTo>
                    <a:pt x="6868" y="9647"/>
                  </a:lnTo>
                  <a:lnTo>
                    <a:pt x="6738" y="9680"/>
                  </a:lnTo>
                  <a:lnTo>
                    <a:pt x="6605" y="9712"/>
                  </a:lnTo>
                  <a:lnTo>
                    <a:pt x="6470" y="9742"/>
                  </a:lnTo>
                  <a:lnTo>
                    <a:pt x="6334" y="9770"/>
                  </a:lnTo>
                  <a:lnTo>
                    <a:pt x="6196" y="9796"/>
                  </a:lnTo>
                  <a:lnTo>
                    <a:pt x="6057" y="9820"/>
                  </a:lnTo>
                  <a:lnTo>
                    <a:pt x="5916" y="9840"/>
                  </a:lnTo>
                  <a:lnTo>
                    <a:pt x="5773" y="9858"/>
                  </a:lnTo>
                  <a:lnTo>
                    <a:pt x="5628" y="9873"/>
                  </a:lnTo>
                  <a:lnTo>
                    <a:pt x="5482" y="9885"/>
                  </a:lnTo>
                  <a:lnTo>
                    <a:pt x="5333" y="9895"/>
                  </a:lnTo>
                  <a:lnTo>
                    <a:pt x="5183" y="9902"/>
                  </a:lnTo>
                  <a:lnTo>
                    <a:pt x="5032" y="9906"/>
                  </a:lnTo>
                  <a:lnTo>
                    <a:pt x="4878" y="9907"/>
                  </a:lnTo>
                  <a:lnTo>
                    <a:pt x="4626" y="9903"/>
                  </a:lnTo>
                  <a:lnTo>
                    <a:pt x="4381" y="9892"/>
                  </a:lnTo>
                  <a:lnTo>
                    <a:pt x="4143" y="9874"/>
                  </a:lnTo>
                  <a:lnTo>
                    <a:pt x="3913" y="9848"/>
                  </a:lnTo>
                  <a:lnTo>
                    <a:pt x="3689" y="9815"/>
                  </a:lnTo>
                  <a:lnTo>
                    <a:pt x="3473" y="9774"/>
                  </a:lnTo>
                  <a:lnTo>
                    <a:pt x="3263" y="9726"/>
                  </a:lnTo>
                  <a:lnTo>
                    <a:pt x="3061" y="9671"/>
                  </a:lnTo>
                  <a:lnTo>
                    <a:pt x="2866" y="9608"/>
                  </a:lnTo>
                  <a:lnTo>
                    <a:pt x="2678" y="9538"/>
                  </a:lnTo>
                  <a:lnTo>
                    <a:pt x="2497" y="9460"/>
                  </a:lnTo>
                  <a:lnTo>
                    <a:pt x="2322" y="9376"/>
                  </a:lnTo>
                  <a:lnTo>
                    <a:pt x="2154" y="9287"/>
                  </a:lnTo>
                  <a:lnTo>
                    <a:pt x="1992" y="9192"/>
                  </a:lnTo>
                  <a:lnTo>
                    <a:pt x="1838" y="9091"/>
                  </a:lnTo>
                  <a:lnTo>
                    <a:pt x="1689" y="8984"/>
                  </a:lnTo>
                  <a:lnTo>
                    <a:pt x="1547" y="8871"/>
                  </a:lnTo>
                  <a:lnTo>
                    <a:pt x="1412" y="8753"/>
                  </a:lnTo>
                  <a:lnTo>
                    <a:pt x="1283" y="8629"/>
                  </a:lnTo>
                  <a:lnTo>
                    <a:pt x="1161" y="8500"/>
                  </a:lnTo>
                  <a:lnTo>
                    <a:pt x="1045" y="8363"/>
                  </a:lnTo>
                  <a:lnTo>
                    <a:pt x="936" y="8222"/>
                  </a:lnTo>
                  <a:lnTo>
                    <a:pt x="832" y="8076"/>
                  </a:lnTo>
                  <a:lnTo>
                    <a:pt x="735" y="7924"/>
                  </a:lnTo>
                  <a:lnTo>
                    <a:pt x="643" y="7768"/>
                  </a:lnTo>
                  <a:lnTo>
                    <a:pt x="558" y="7607"/>
                  </a:lnTo>
                  <a:lnTo>
                    <a:pt x="480" y="7442"/>
                  </a:lnTo>
                  <a:lnTo>
                    <a:pt x="407" y="7271"/>
                  </a:lnTo>
                  <a:lnTo>
                    <a:pt x="340" y="7095"/>
                  </a:lnTo>
                  <a:lnTo>
                    <a:pt x="280" y="6914"/>
                  </a:lnTo>
                  <a:lnTo>
                    <a:pt x="226" y="6729"/>
                  </a:lnTo>
                  <a:lnTo>
                    <a:pt x="179" y="6541"/>
                  </a:lnTo>
                  <a:lnTo>
                    <a:pt x="137" y="6350"/>
                  </a:lnTo>
                  <a:lnTo>
                    <a:pt x="100" y="6154"/>
                  </a:lnTo>
                  <a:lnTo>
                    <a:pt x="70" y="5956"/>
                  </a:lnTo>
                  <a:lnTo>
                    <a:pt x="44" y="5754"/>
                  </a:lnTo>
                  <a:lnTo>
                    <a:pt x="25" y="5549"/>
                  </a:lnTo>
                  <a:lnTo>
                    <a:pt x="11" y="5340"/>
                  </a:lnTo>
                  <a:lnTo>
                    <a:pt x="2" y="5128"/>
                  </a:lnTo>
                  <a:lnTo>
                    <a:pt x="0" y="4912"/>
                  </a:lnTo>
                  <a:lnTo>
                    <a:pt x="3" y="4689"/>
                  </a:lnTo>
                  <a:lnTo>
                    <a:pt x="12" y="4470"/>
                  </a:lnTo>
                  <a:lnTo>
                    <a:pt x="27" y="4256"/>
                  </a:lnTo>
                  <a:lnTo>
                    <a:pt x="48" y="4045"/>
                  </a:lnTo>
                  <a:lnTo>
                    <a:pt x="75" y="3840"/>
                  </a:lnTo>
                  <a:lnTo>
                    <a:pt x="108" y="3638"/>
                  </a:lnTo>
                  <a:lnTo>
                    <a:pt x="147" y="3441"/>
                  </a:lnTo>
                  <a:lnTo>
                    <a:pt x="192" y="3248"/>
                  </a:lnTo>
                  <a:lnTo>
                    <a:pt x="243" y="3060"/>
                  </a:lnTo>
                  <a:lnTo>
                    <a:pt x="300" y="2876"/>
                  </a:lnTo>
                  <a:lnTo>
                    <a:pt x="363" y="2697"/>
                  </a:lnTo>
                  <a:lnTo>
                    <a:pt x="433" y="2524"/>
                  </a:lnTo>
                  <a:lnTo>
                    <a:pt x="508" y="2355"/>
                  </a:lnTo>
                  <a:lnTo>
                    <a:pt x="590" y="2193"/>
                  </a:lnTo>
                  <a:lnTo>
                    <a:pt x="678" y="2036"/>
                  </a:lnTo>
                  <a:lnTo>
                    <a:pt x="772" y="1884"/>
                  </a:lnTo>
                  <a:lnTo>
                    <a:pt x="872" y="1738"/>
                  </a:lnTo>
                  <a:lnTo>
                    <a:pt x="978" y="1597"/>
                  </a:lnTo>
                  <a:lnTo>
                    <a:pt x="1090" y="1462"/>
                  </a:lnTo>
                  <a:lnTo>
                    <a:pt x="1335" y="1206"/>
                  </a:lnTo>
                  <a:lnTo>
                    <a:pt x="1467" y="1087"/>
                  </a:lnTo>
                  <a:lnTo>
                    <a:pt x="1606" y="974"/>
                  </a:lnTo>
                  <a:lnTo>
                    <a:pt x="1750" y="866"/>
                  </a:lnTo>
                  <a:lnTo>
                    <a:pt x="1901" y="765"/>
                  </a:lnTo>
                  <a:lnTo>
                    <a:pt x="2058" y="669"/>
                  </a:lnTo>
                  <a:lnTo>
                    <a:pt x="2221" y="580"/>
                  </a:lnTo>
                  <a:lnTo>
                    <a:pt x="2390" y="497"/>
                  </a:lnTo>
                  <a:lnTo>
                    <a:pt x="2565" y="419"/>
                  </a:lnTo>
                  <a:lnTo>
                    <a:pt x="2746" y="348"/>
                  </a:lnTo>
                  <a:lnTo>
                    <a:pt x="2935" y="282"/>
                  </a:lnTo>
                  <a:lnTo>
                    <a:pt x="3131" y="223"/>
                  </a:lnTo>
                  <a:lnTo>
                    <a:pt x="3333" y="170"/>
                  </a:lnTo>
                  <a:lnTo>
                    <a:pt x="3541" y="125"/>
                  </a:lnTo>
                  <a:lnTo>
                    <a:pt x="3756" y="87"/>
                  </a:lnTo>
                  <a:lnTo>
                    <a:pt x="3977" y="55"/>
                  </a:lnTo>
                  <a:lnTo>
                    <a:pt x="4205" y="31"/>
                  </a:lnTo>
                  <a:lnTo>
                    <a:pt x="4439" y="13"/>
                  </a:lnTo>
                  <a:lnTo>
                    <a:pt x="4679" y="3"/>
                  </a:lnTo>
                  <a:lnTo>
                    <a:pt x="4926" y="0"/>
                  </a:lnTo>
                  <a:lnTo>
                    <a:pt x="5106" y="1"/>
                  </a:lnTo>
                  <a:lnTo>
                    <a:pt x="5281" y="7"/>
                  </a:lnTo>
                  <a:lnTo>
                    <a:pt x="5453" y="15"/>
                  </a:lnTo>
                  <a:lnTo>
                    <a:pt x="5620" y="28"/>
                  </a:lnTo>
                  <a:lnTo>
                    <a:pt x="5783" y="44"/>
                  </a:lnTo>
                  <a:lnTo>
                    <a:pt x="5943" y="63"/>
                  </a:lnTo>
                  <a:lnTo>
                    <a:pt x="6098" y="87"/>
                  </a:lnTo>
                  <a:lnTo>
                    <a:pt x="6249" y="113"/>
                  </a:lnTo>
                  <a:lnTo>
                    <a:pt x="6396" y="143"/>
                  </a:lnTo>
                  <a:lnTo>
                    <a:pt x="6538" y="177"/>
                  </a:lnTo>
                  <a:lnTo>
                    <a:pt x="6679" y="214"/>
                  </a:lnTo>
                  <a:lnTo>
                    <a:pt x="6815" y="254"/>
                  </a:lnTo>
                  <a:lnTo>
                    <a:pt x="6948" y="297"/>
                  </a:lnTo>
                  <a:lnTo>
                    <a:pt x="9237" y="2507"/>
                  </a:lnTo>
                  <a:lnTo>
                    <a:pt x="4926" y="1585"/>
                  </a:lnTo>
                  <a:lnTo>
                    <a:pt x="4778" y="1587"/>
                  </a:lnTo>
                  <a:lnTo>
                    <a:pt x="4634" y="1594"/>
                  </a:lnTo>
                  <a:lnTo>
                    <a:pt x="4493" y="1606"/>
                  </a:lnTo>
                  <a:lnTo>
                    <a:pt x="4357" y="1623"/>
                  </a:lnTo>
                  <a:lnTo>
                    <a:pt x="4226" y="1644"/>
                  </a:lnTo>
                  <a:lnTo>
                    <a:pt x="2138" y="3795"/>
                  </a:lnTo>
                  <a:lnTo>
                    <a:pt x="2113" y="3924"/>
                  </a:lnTo>
                  <a:lnTo>
                    <a:pt x="2090" y="4056"/>
                  </a:lnTo>
                  <a:lnTo>
                    <a:pt x="2072" y="4191"/>
                  </a:lnTo>
                  <a:lnTo>
                    <a:pt x="2056" y="4330"/>
                  </a:lnTo>
                  <a:lnTo>
                    <a:pt x="2044" y="4471"/>
                  </a:lnTo>
                  <a:lnTo>
                    <a:pt x="2036" y="4615"/>
                  </a:lnTo>
                  <a:lnTo>
                    <a:pt x="2031" y="4762"/>
                  </a:lnTo>
                  <a:lnTo>
                    <a:pt x="2029" y="4912"/>
                  </a:lnTo>
                  <a:lnTo>
                    <a:pt x="2031" y="5061"/>
                  </a:lnTo>
                  <a:lnTo>
                    <a:pt x="2036" y="5208"/>
                  </a:lnTo>
                  <a:lnTo>
                    <a:pt x="2044" y="5352"/>
                  </a:lnTo>
                  <a:lnTo>
                    <a:pt x="2056" y="5494"/>
                  </a:lnTo>
                  <a:lnTo>
                    <a:pt x="2072" y="5633"/>
                  </a:lnTo>
                  <a:lnTo>
                    <a:pt x="2090" y="5770"/>
                  </a:lnTo>
                  <a:lnTo>
                    <a:pt x="2113" y="5904"/>
                  </a:lnTo>
                  <a:lnTo>
                    <a:pt x="2138" y="6036"/>
                  </a:lnTo>
                  <a:lnTo>
                    <a:pt x="4110" y="8238"/>
                  </a:lnTo>
                  <a:lnTo>
                    <a:pt x="4238" y="8265"/>
                  </a:lnTo>
                  <a:lnTo>
                    <a:pt x="4369" y="8288"/>
                  </a:lnTo>
                  <a:lnTo>
                    <a:pt x="4504" y="8306"/>
                  </a:lnTo>
                  <a:lnTo>
                    <a:pt x="4643" y="8319"/>
                  </a:lnTo>
                  <a:lnTo>
                    <a:pt x="4786" y="832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8794046" y="5838809"/>
              <a:ext cx="8411" cy="9764"/>
            </a:xfrm>
            <a:custGeom>
              <a:avLst/>
              <a:pathLst>
                <a:path w="8411" h="9764">
                  <a:moveTo>
                    <a:pt x="4099" y="9764"/>
                  </a:moveTo>
                  <a:lnTo>
                    <a:pt x="3920" y="9761"/>
                  </a:lnTo>
                  <a:lnTo>
                    <a:pt x="3744" y="9755"/>
                  </a:lnTo>
                  <a:lnTo>
                    <a:pt x="3572" y="9745"/>
                  </a:lnTo>
                  <a:lnTo>
                    <a:pt x="3402" y="9730"/>
                  </a:lnTo>
                  <a:lnTo>
                    <a:pt x="3235" y="9711"/>
                  </a:lnTo>
                  <a:lnTo>
                    <a:pt x="3071" y="9687"/>
                  </a:lnTo>
                  <a:lnTo>
                    <a:pt x="2910" y="9660"/>
                  </a:lnTo>
                  <a:lnTo>
                    <a:pt x="2752" y="9628"/>
                  </a:lnTo>
                  <a:lnTo>
                    <a:pt x="2597" y="9592"/>
                  </a:lnTo>
                  <a:lnTo>
                    <a:pt x="2446" y="9552"/>
                  </a:lnTo>
                  <a:lnTo>
                    <a:pt x="2297" y="9506"/>
                  </a:lnTo>
                  <a:lnTo>
                    <a:pt x="2153" y="9455"/>
                  </a:lnTo>
                  <a:lnTo>
                    <a:pt x="2013" y="9400"/>
                  </a:lnTo>
                  <a:lnTo>
                    <a:pt x="1877" y="9340"/>
                  </a:lnTo>
                  <a:lnTo>
                    <a:pt x="1745" y="9275"/>
                  </a:lnTo>
                  <a:lnTo>
                    <a:pt x="506" y="8117"/>
                  </a:lnTo>
                  <a:lnTo>
                    <a:pt x="432" y="7988"/>
                  </a:lnTo>
                  <a:lnTo>
                    <a:pt x="364" y="7853"/>
                  </a:lnTo>
                  <a:lnTo>
                    <a:pt x="300" y="7714"/>
                  </a:lnTo>
                  <a:lnTo>
                    <a:pt x="243" y="7569"/>
                  </a:lnTo>
                  <a:lnTo>
                    <a:pt x="192" y="7419"/>
                  </a:lnTo>
                  <a:lnTo>
                    <a:pt x="147" y="7263"/>
                  </a:lnTo>
                  <a:lnTo>
                    <a:pt x="108" y="7102"/>
                  </a:lnTo>
                  <a:lnTo>
                    <a:pt x="75" y="6935"/>
                  </a:lnTo>
                  <a:lnTo>
                    <a:pt x="48" y="6763"/>
                  </a:lnTo>
                  <a:lnTo>
                    <a:pt x="27" y="6585"/>
                  </a:lnTo>
                  <a:lnTo>
                    <a:pt x="12" y="6402"/>
                  </a:lnTo>
                  <a:lnTo>
                    <a:pt x="3" y="6213"/>
                  </a:lnTo>
                  <a:lnTo>
                    <a:pt x="0" y="6019"/>
                  </a:lnTo>
                  <a:lnTo>
                    <a:pt x="0" y="0"/>
                  </a:lnTo>
                  <a:lnTo>
                    <a:pt x="2015" y="0"/>
                  </a:lnTo>
                  <a:lnTo>
                    <a:pt x="6395" y="5794"/>
                  </a:lnTo>
                  <a:lnTo>
                    <a:pt x="6395" y="0"/>
                  </a:lnTo>
                  <a:lnTo>
                    <a:pt x="8411" y="0"/>
                  </a:lnTo>
                  <a:lnTo>
                    <a:pt x="8411" y="5917"/>
                  </a:lnTo>
                  <a:lnTo>
                    <a:pt x="8407" y="6112"/>
                  </a:lnTo>
                  <a:lnTo>
                    <a:pt x="8398" y="6302"/>
                  </a:lnTo>
                  <a:lnTo>
                    <a:pt x="8382" y="6487"/>
                  </a:lnTo>
                  <a:lnTo>
                    <a:pt x="8359" y="6667"/>
                  </a:lnTo>
                  <a:lnTo>
                    <a:pt x="8330" y="6841"/>
                  </a:lnTo>
                  <a:lnTo>
                    <a:pt x="8295" y="7010"/>
                  </a:lnTo>
                  <a:lnTo>
                    <a:pt x="8253" y="7173"/>
                  </a:lnTo>
                  <a:lnTo>
                    <a:pt x="8205" y="7331"/>
                  </a:lnTo>
                  <a:lnTo>
                    <a:pt x="8151" y="7484"/>
                  </a:lnTo>
                  <a:lnTo>
                    <a:pt x="8090" y="7632"/>
                  </a:lnTo>
                  <a:lnTo>
                    <a:pt x="8023" y="7774"/>
                  </a:lnTo>
                  <a:lnTo>
                    <a:pt x="7951" y="7912"/>
                  </a:lnTo>
                  <a:lnTo>
                    <a:pt x="7874" y="8044"/>
                  </a:lnTo>
                  <a:lnTo>
                    <a:pt x="6830" y="9096"/>
                  </a:lnTo>
                  <a:lnTo>
                    <a:pt x="6700" y="9173"/>
                  </a:lnTo>
                  <a:lnTo>
                    <a:pt x="6566" y="9246"/>
                  </a:lnTo>
                  <a:lnTo>
                    <a:pt x="6427" y="9314"/>
                  </a:lnTo>
                  <a:lnTo>
                    <a:pt x="6284" y="9377"/>
                  </a:lnTo>
                  <a:lnTo>
                    <a:pt x="6136" y="9436"/>
                  </a:lnTo>
                  <a:lnTo>
                    <a:pt x="5984" y="9489"/>
                  </a:lnTo>
                  <a:lnTo>
                    <a:pt x="5828" y="9538"/>
                  </a:lnTo>
                  <a:lnTo>
                    <a:pt x="5669" y="9581"/>
                  </a:lnTo>
                  <a:lnTo>
                    <a:pt x="5507" y="9619"/>
                  </a:lnTo>
                  <a:lnTo>
                    <a:pt x="5342" y="9653"/>
                  </a:lnTo>
                  <a:lnTo>
                    <a:pt x="5174" y="9682"/>
                  </a:lnTo>
                  <a:lnTo>
                    <a:pt x="5003" y="9707"/>
                  </a:lnTo>
                  <a:lnTo>
                    <a:pt x="4828" y="9728"/>
                  </a:lnTo>
                  <a:lnTo>
                    <a:pt x="4651" y="9743"/>
                  </a:lnTo>
                  <a:lnTo>
                    <a:pt x="4470" y="9755"/>
                  </a:lnTo>
                  <a:lnTo>
                    <a:pt x="4286" y="976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8803660" y="5838809"/>
              <a:ext cx="9388" cy="9627"/>
            </a:xfrm>
            <a:custGeom>
              <a:avLst/>
              <a:pathLst>
                <a:path w="9388" h="9627">
                  <a:moveTo>
                    <a:pt x="7393" y="9627"/>
                  </a:moveTo>
                  <a:lnTo>
                    <a:pt x="6538" y="7167"/>
                  </a:lnTo>
                  <a:lnTo>
                    <a:pt x="2869" y="7167"/>
                  </a:lnTo>
                  <a:lnTo>
                    <a:pt x="2015" y="9627"/>
                  </a:lnTo>
                  <a:lnTo>
                    <a:pt x="0" y="9627"/>
                  </a:lnTo>
                  <a:lnTo>
                    <a:pt x="3512" y="0"/>
                  </a:lnTo>
                  <a:lnTo>
                    <a:pt x="5889" y="0"/>
                  </a:lnTo>
                  <a:lnTo>
                    <a:pt x="9388" y="962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8806981" y="5841693"/>
              <a:ext cx="2767" cy="2767"/>
            </a:xfrm>
            <a:custGeom>
              <a:avLst/>
              <a:pathLst>
                <a:path w="2767" h="2767">
                  <a:moveTo>
                    <a:pt x="949" y="0"/>
                  </a:moveTo>
                  <a:lnTo>
                    <a:pt x="0" y="2767"/>
                  </a:lnTo>
                  <a:lnTo>
                    <a:pt x="2767" y="276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8813656" y="5838809"/>
              <a:ext cx="8868" cy="9627"/>
            </a:xfrm>
            <a:custGeom>
              <a:avLst/>
              <a:pathLst>
                <a:path w="8868" h="9627">
                  <a:moveTo>
                    <a:pt x="5438" y="5678"/>
                  </a:moveTo>
                  <a:lnTo>
                    <a:pt x="5438" y="9627"/>
                  </a:lnTo>
                  <a:lnTo>
                    <a:pt x="3430" y="9627"/>
                  </a:lnTo>
                  <a:lnTo>
                    <a:pt x="3430" y="5678"/>
                  </a:lnTo>
                  <a:lnTo>
                    <a:pt x="0" y="0"/>
                  </a:lnTo>
                  <a:lnTo>
                    <a:pt x="2111" y="0"/>
                  </a:lnTo>
                  <a:lnTo>
                    <a:pt x="4420" y="4072"/>
                  </a:lnTo>
                  <a:lnTo>
                    <a:pt x="6757" y="0"/>
                  </a:lnTo>
                  <a:lnTo>
                    <a:pt x="8868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3113704" y="3268417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3210226" y="3266984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3302859" y="3268417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3336010" y="328355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8672549" y="5207660"/>
              <a:ext cx="21496" cy="22637"/>
            </a:xfrm>
            <a:custGeom>
              <a:avLst/>
              <a:pathLst>
                <a:path w="21496" h="22637">
                  <a:moveTo>
                    <a:pt x="13174" y="22637"/>
                  </a:moveTo>
                  <a:lnTo>
                    <a:pt x="8370" y="22637"/>
                  </a:lnTo>
                  <a:lnTo>
                    <a:pt x="0" y="0"/>
                  </a:lnTo>
                  <a:lnTo>
                    <a:pt x="4948" y="0"/>
                  </a:lnTo>
                  <a:lnTo>
                    <a:pt x="9607" y="14539"/>
                  </a:lnTo>
                  <a:lnTo>
                    <a:pt x="9652" y="14684"/>
                  </a:lnTo>
                  <a:lnTo>
                    <a:pt x="9696" y="14830"/>
                  </a:lnTo>
                  <a:lnTo>
                    <a:pt x="9740" y="14976"/>
                  </a:lnTo>
                  <a:lnTo>
                    <a:pt x="9784" y="15123"/>
                  </a:lnTo>
                  <a:lnTo>
                    <a:pt x="9828" y="15270"/>
                  </a:lnTo>
                  <a:lnTo>
                    <a:pt x="9871" y="15418"/>
                  </a:lnTo>
                  <a:lnTo>
                    <a:pt x="9914" y="15567"/>
                  </a:lnTo>
                  <a:lnTo>
                    <a:pt x="9957" y="15717"/>
                  </a:lnTo>
                  <a:lnTo>
                    <a:pt x="9999" y="15867"/>
                  </a:lnTo>
                  <a:lnTo>
                    <a:pt x="10041" y="16017"/>
                  </a:lnTo>
                  <a:lnTo>
                    <a:pt x="10082" y="16167"/>
                  </a:lnTo>
                  <a:lnTo>
                    <a:pt x="10123" y="16314"/>
                  </a:lnTo>
                  <a:lnTo>
                    <a:pt x="10163" y="16459"/>
                  </a:lnTo>
                  <a:lnTo>
                    <a:pt x="10203" y="16601"/>
                  </a:lnTo>
                  <a:lnTo>
                    <a:pt x="10242" y="16740"/>
                  </a:lnTo>
                  <a:lnTo>
                    <a:pt x="10280" y="16877"/>
                  </a:lnTo>
                  <a:lnTo>
                    <a:pt x="10317" y="17011"/>
                  </a:lnTo>
                  <a:lnTo>
                    <a:pt x="10354" y="17143"/>
                  </a:lnTo>
                  <a:lnTo>
                    <a:pt x="10426" y="17399"/>
                  </a:lnTo>
                  <a:lnTo>
                    <a:pt x="10465" y="17546"/>
                  </a:lnTo>
                  <a:lnTo>
                    <a:pt x="10503" y="17692"/>
                  </a:lnTo>
                  <a:lnTo>
                    <a:pt x="10541" y="17837"/>
                  </a:lnTo>
                  <a:lnTo>
                    <a:pt x="10578" y="17980"/>
                  </a:lnTo>
                  <a:lnTo>
                    <a:pt x="10615" y="18122"/>
                  </a:lnTo>
                  <a:lnTo>
                    <a:pt x="10652" y="18263"/>
                  </a:lnTo>
                  <a:lnTo>
                    <a:pt x="10688" y="18402"/>
                  </a:lnTo>
                  <a:lnTo>
                    <a:pt x="10725" y="18540"/>
                  </a:lnTo>
                  <a:lnTo>
                    <a:pt x="10760" y="18677"/>
                  </a:lnTo>
                  <a:lnTo>
                    <a:pt x="10796" y="18813"/>
                  </a:lnTo>
                  <a:lnTo>
                    <a:pt x="10828" y="18680"/>
                  </a:lnTo>
                  <a:lnTo>
                    <a:pt x="10861" y="18547"/>
                  </a:lnTo>
                  <a:lnTo>
                    <a:pt x="10894" y="18412"/>
                  </a:lnTo>
                  <a:lnTo>
                    <a:pt x="10927" y="18276"/>
                  </a:lnTo>
                  <a:lnTo>
                    <a:pt x="10961" y="18138"/>
                  </a:lnTo>
                  <a:lnTo>
                    <a:pt x="10994" y="17999"/>
                  </a:lnTo>
                  <a:lnTo>
                    <a:pt x="11029" y="17859"/>
                  </a:lnTo>
                  <a:lnTo>
                    <a:pt x="11063" y="17718"/>
                  </a:lnTo>
                  <a:lnTo>
                    <a:pt x="11098" y="17575"/>
                  </a:lnTo>
                  <a:lnTo>
                    <a:pt x="11199" y="17181"/>
                  </a:lnTo>
                  <a:lnTo>
                    <a:pt x="11234" y="17052"/>
                  </a:lnTo>
                  <a:lnTo>
                    <a:pt x="11269" y="16920"/>
                  </a:lnTo>
                  <a:lnTo>
                    <a:pt x="11306" y="16784"/>
                  </a:lnTo>
                  <a:lnTo>
                    <a:pt x="11343" y="16646"/>
                  </a:lnTo>
                  <a:lnTo>
                    <a:pt x="11382" y="16506"/>
                  </a:lnTo>
                  <a:lnTo>
                    <a:pt x="11421" y="16362"/>
                  </a:lnTo>
                  <a:lnTo>
                    <a:pt x="11461" y="16215"/>
                  </a:lnTo>
                  <a:lnTo>
                    <a:pt x="11503" y="16066"/>
                  </a:lnTo>
                  <a:lnTo>
                    <a:pt x="11548" y="15911"/>
                  </a:lnTo>
                  <a:lnTo>
                    <a:pt x="11593" y="15758"/>
                  </a:lnTo>
                  <a:lnTo>
                    <a:pt x="11638" y="15604"/>
                  </a:lnTo>
                  <a:lnTo>
                    <a:pt x="11683" y="15451"/>
                  </a:lnTo>
                  <a:lnTo>
                    <a:pt x="11728" y="15298"/>
                  </a:lnTo>
                  <a:lnTo>
                    <a:pt x="11773" y="15146"/>
                  </a:lnTo>
                  <a:lnTo>
                    <a:pt x="11818" y="14994"/>
                  </a:lnTo>
                  <a:lnTo>
                    <a:pt x="11863" y="14842"/>
                  </a:lnTo>
                  <a:lnTo>
                    <a:pt x="11908" y="14690"/>
                  </a:lnTo>
                  <a:lnTo>
                    <a:pt x="11953" y="14539"/>
                  </a:lnTo>
                  <a:lnTo>
                    <a:pt x="16596" y="0"/>
                  </a:lnTo>
                  <a:lnTo>
                    <a:pt x="21496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8695090" y="5207660"/>
              <a:ext cx="22074" cy="22637"/>
            </a:xfrm>
            <a:custGeom>
              <a:avLst/>
              <a:pathLst>
                <a:path w="22074" h="22637">
                  <a:moveTo>
                    <a:pt x="17383" y="22637"/>
                  </a:moveTo>
                  <a:lnTo>
                    <a:pt x="15375" y="16853"/>
                  </a:lnTo>
                  <a:lnTo>
                    <a:pt x="6747" y="16853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8257" y="0"/>
                  </a:lnTo>
                  <a:lnTo>
                    <a:pt x="13848" y="0"/>
                  </a:lnTo>
                  <a:lnTo>
                    <a:pt x="22074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8702898" y="5214439"/>
              <a:ext cx="6506" cy="6506"/>
            </a:xfrm>
            <a:custGeom>
              <a:avLst/>
              <a:pathLst>
                <a:path w="6506" h="6506">
                  <a:moveTo>
                    <a:pt x="2233" y="0"/>
                  </a:moveTo>
                  <a:lnTo>
                    <a:pt x="0" y="6506"/>
                  </a:lnTo>
                  <a:lnTo>
                    <a:pt x="6506" y="65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8718401" y="5207660"/>
              <a:ext cx="19375" cy="22637"/>
            </a:xfrm>
            <a:custGeom>
              <a:avLst/>
              <a:pathLst>
                <a:path w="19375" h="22637">
                  <a:moveTo>
                    <a:pt x="12049" y="3663"/>
                  </a:moveTo>
                  <a:lnTo>
                    <a:pt x="12049" y="22637"/>
                  </a:lnTo>
                  <a:lnTo>
                    <a:pt x="7310" y="22637"/>
                  </a:lnTo>
                  <a:lnTo>
                    <a:pt x="7310" y="3663"/>
                  </a:lnTo>
                  <a:lnTo>
                    <a:pt x="0" y="3663"/>
                  </a:lnTo>
                  <a:lnTo>
                    <a:pt x="0" y="0"/>
                  </a:lnTo>
                  <a:lnTo>
                    <a:pt x="19375" y="0"/>
                  </a:lnTo>
                  <a:lnTo>
                    <a:pt x="19375" y="366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740332" y="5207660"/>
              <a:ext cx="4739" cy="22637"/>
            </a:xfrm>
            <a:custGeom>
              <a:avLst/>
              <a:pathLst>
                <a:path w="4739" h="22637">
                  <a:moveTo>
                    <a:pt x="0" y="22637"/>
                  </a:moveTo>
                  <a:lnTo>
                    <a:pt x="0" y="0"/>
                  </a:lnTo>
                  <a:lnTo>
                    <a:pt x="4739" y="0"/>
                  </a:lnTo>
                  <a:lnTo>
                    <a:pt x="4739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748622" y="5207322"/>
              <a:ext cx="21512" cy="23295"/>
            </a:xfrm>
            <a:custGeom>
              <a:avLst/>
              <a:pathLst>
                <a:path w="21512" h="23295">
                  <a:moveTo>
                    <a:pt x="11422" y="19568"/>
                  </a:moveTo>
                  <a:lnTo>
                    <a:pt x="11685" y="19564"/>
                  </a:lnTo>
                  <a:lnTo>
                    <a:pt x="11941" y="19553"/>
                  </a:lnTo>
                  <a:lnTo>
                    <a:pt x="12189" y="19535"/>
                  </a:lnTo>
                  <a:lnTo>
                    <a:pt x="12430" y="19509"/>
                  </a:lnTo>
                  <a:lnTo>
                    <a:pt x="12664" y="19476"/>
                  </a:lnTo>
                  <a:lnTo>
                    <a:pt x="12890" y="19435"/>
                  </a:lnTo>
                  <a:lnTo>
                    <a:pt x="13108" y="19387"/>
                  </a:lnTo>
                  <a:lnTo>
                    <a:pt x="13320" y="19331"/>
                  </a:lnTo>
                  <a:lnTo>
                    <a:pt x="13523" y="19269"/>
                  </a:lnTo>
                  <a:lnTo>
                    <a:pt x="13720" y="19198"/>
                  </a:lnTo>
                  <a:lnTo>
                    <a:pt x="13913" y="19119"/>
                  </a:lnTo>
                  <a:lnTo>
                    <a:pt x="14101" y="19035"/>
                  </a:lnTo>
                  <a:lnTo>
                    <a:pt x="14283" y="18947"/>
                  </a:lnTo>
                  <a:lnTo>
                    <a:pt x="14460" y="18854"/>
                  </a:lnTo>
                  <a:lnTo>
                    <a:pt x="14632" y="18757"/>
                  </a:lnTo>
                  <a:lnTo>
                    <a:pt x="14798" y="18655"/>
                  </a:lnTo>
                  <a:lnTo>
                    <a:pt x="14958" y="18548"/>
                  </a:lnTo>
                  <a:lnTo>
                    <a:pt x="15113" y="18437"/>
                  </a:lnTo>
                  <a:lnTo>
                    <a:pt x="15263" y="18322"/>
                  </a:lnTo>
                  <a:lnTo>
                    <a:pt x="15407" y="18202"/>
                  </a:lnTo>
                  <a:lnTo>
                    <a:pt x="15549" y="18079"/>
                  </a:lnTo>
                  <a:lnTo>
                    <a:pt x="15686" y="17952"/>
                  </a:lnTo>
                  <a:lnTo>
                    <a:pt x="15817" y="17822"/>
                  </a:lnTo>
                  <a:lnTo>
                    <a:pt x="15944" y="17688"/>
                  </a:lnTo>
                  <a:lnTo>
                    <a:pt x="16066" y="17552"/>
                  </a:lnTo>
                  <a:lnTo>
                    <a:pt x="16182" y="17412"/>
                  </a:lnTo>
                  <a:lnTo>
                    <a:pt x="16293" y="17269"/>
                  </a:lnTo>
                  <a:lnTo>
                    <a:pt x="16399" y="17123"/>
                  </a:lnTo>
                  <a:lnTo>
                    <a:pt x="16500" y="16973"/>
                  </a:lnTo>
                  <a:lnTo>
                    <a:pt x="16596" y="16821"/>
                  </a:lnTo>
                  <a:lnTo>
                    <a:pt x="16690" y="16666"/>
                  </a:lnTo>
                  <a:lnTo>
                    <a:pt x="16781" y="16511"/>
                  </a:lnTo>
                  <a:lnTo>
                    <a:pt x="16869" y="16356"/>
                  </a:lnTo>
                  <a:lnTo>
                    <a:pt x="16953" y="16201"/>
                  </a:lnTo>
                  <a:lnTo>
                    <a:pt x="17033" y="16045"/>
                  </a:lnTo>
                  <a:lnTo>
                    <a:pt x="17110" y="15889"/>
                  </a:lnTo>
                  <a:lnTo>
                    <a:pt x="17184" y="15733"/>
                  </a:lnTo>
                  <a:lnTo>
                    <a:pt x="17254" y="15576"/>
                  </a:lnTo>
                  <a:lnTo>
                    <a:pt x="17320" y="15419"/>
                  </a:lnTo>
                  <a:lnTo>
                    <a:pt x="17383" y="15262"/>
                  </a:lnTo>
                  <a:lnTo>
                    <a:pt x="21512" y="16821"/>
                  </a:lnTo>
                  <a:lnTo>
                    <a:pt x="21409" y="17064"/>
                  </a:lnTo>
                  <a:lnTo>
                    <a:pt x="21300" y="17307"/>
                  </a:lnTo>
                  <a:lnTo>
                    <a:pt x="21186" y="17549"/>
                  </a:lnTo>
                  <a:lnTo>
                    <a:pt x="21065" y="17790"/>
                  </a:lnTo>
                  <a:lnTo>
                    <a:pt x="20938" y="18030"/>
                  </a:lnTo>
                  <a:lnTo>
                    <a:pt x="20804" y="18268"/>
                  </a:lnTo>
                  <a:lnTo>
                    <a:pt x="20665" y="18506"/>
                  </a:lnTo>
                  <a:lnTo>
                    <a:pt x="20520" y="18743"/>
                  </a:lnTo>
                  <a:lnTo>
                    <a:pt x="20368" y="18979"/>
                  </a:lnTo>
                  <a:lnTo>
                    <a:pt x="20211" y="19214"/>
                  </a:lnTo>
                  <a:lnTo>
                    <a:pt x="20046" y="19446"/>
                  </a:lnTo>
                  <a:lnTo>
                    <a:pt x="19873" y="19673"/>
                  </a:lnTo>
                  <a:lnTo>
                    <a:pt x="19692" y="19894"/>
                  </a:lnTo>
                  <a:lnTo>
                    <a:pt x="19504" y="20109"/>
                  </a:lnTo>
                  <a:lnTo>
                    <a:pt x="19307" y="20319"/>
                  </a:lnTo>
                  <a:lnTo>
                    <a:pt x="19102" y="20523"/>
                  </a:lnTo>
                  <a:lnTo>
                    <a:pt x="18889" y="20723"/>
                  </a:lnTo>
                  <a:lnTo>
                    <a:pt x="18668" y="20916"/>
                  </a:lnTo>
                  <a:lnTo>
                    <a:pt x="18439" y="21104"/>
                  </a:lnTo>
                  <a:lnTo>
                    <a:pt x="18202" y="21287"/>
                  </a:lnTo>
                  <a:lnTo>
                    <a:pt x="17957" y="21464"/>
                  </a:lnTo>
                  <a:lnTo>
                    <a:pt x="17702" y="21633"/>
                  </a:lnTo>
                  <a:lnTo>
                    <a:pt x="17437" y="21796"/>
                  </a:lnTo>
                  <a:lnTo>
                    <a:pt x="17164" y="21953"/>
                  </a:lnTo>
                  <a:lnTo>
                    <a:pt x="16881" y="22102"/>
                  </a:lnTo>
                  <a:lnTo>
                    <a:pt x="16589" y="22245"/>
                  </a:lnTo>
                  <a:lnTo>
                    <a:pt x="16287" y="22381"/>
                  </a:lnTo>
                  <a:lnTo>
                    <a:pt x="15976" y="22511"/>
                  </a:lnTo>
                  <a:lnTo>
                    <a:pt x="15656" y="22633"/>
                  </a:lnTo>
                  <a:lnTo>
                    <a:pt x="15326" y="22749"/>
                  </a:lnTo>
                  <a:lnTo>
                    <a:pt x="14990" y="22853"/>
                  </a:lnTo>
                  <a:lnTo>
                    <a:pt x="14641" y="22946"/>
                  </a:lnTo>
                  <a:lnTo>
                    <a:pt x="14280" y="23028"/>
                  </a:lnTo>
                  <a:lnTo>
                    <a:pt x="13908" y="23099"/>
                  </a:lnTo>
                  <a:lnTo>
                    <a:pt x="13523" y="23159"/>
                  </a:lnTo>
                  <a:lnTo>
                    <a:pt x="13127" y="23208"/>
                  </a:lnTo>
                  <a:lnTo>
                    <a:pt x="12718" y="23246"/>
                  </a:lnTo>
                  <a:lnTo>
                    <a:pt x="12298" y="23273"/>
                  </a:lnTo>
                  <a:lnTo>
                    <a:pt x="11866" y="23290"/>
                  </a:lnTo>
                  <a:lnTo>
                    <a:pt x="11422" y="23295"/>
                  </a:lnTo>
                  <a:lnTo>
                    <a:pt x="10842" y="23287"/>
                  </a:lnTo>
                  <a:lnTo>
                    <a:pt x="10278" y="23261"/>
                  </a:lnTo>
                  <a:lnTo>
                    <a:pt x="9729" y="23217"/>
                  </a:lnTo>
                  <a:lnTo>
                    <a:pt x="9196" y="23156"/>
                  </a:lnTo>
                  <a:lnTo>
                    <a:pt x="8679" y="23078"/>
                  </a:lnTo>
                  <a:lnTo>
                    <a:pt x="8178" y="22983"/>
                  </a:lnTo>
                  <a:lnTo>
                    <a:pt x="7692" y="22870"/>
                  </a:lnTo>
                  <a:lnTo>
                    <a:pt x="7222" y="22740"/>
                  </a:lnTo>
                  <a:lnTo>
                    <a:pt x="6768" y="22592"/>
                  </a:lnTo>
                  <a:lnTo>
                    <a:pt x="6330" y="22428"/>
                  </a:lnTo>
                  <a:lnTo>
                    <a:pt x="5906" y="22244"/>
                  </a:lnTo>
                  <a:lnTo>
                    <a:pt x="5498" y="22047"/>
                  </a:lnTo>
                  <a:lnTo>
                    <a:pt x="5104" y="21837"/>
                  </a:lnTo>
                  <a:lnTo>
                    <a:pt x="4725" y="21613"/>
                  </a:lnTo>
                  <a:lnTo>
                    <a:pt x="4361" y="21375"/>
                  </a:lnTo>
                  <a:lnTo>
                    <a:pt x="4012" y="21124"/>
                  </a:lnTo>
                  <a:lnTo>
                    <a:pt x="3678" y="20860"/>
                  </a:lnTo>
                  <a:lnTo>
                    <a:pt x="3358" y="20582"/>
                  </a:lnTo>
                  <a:lnTo>
                    <a:pt x="3053" y="20291"/>
                  </a:lnTo>
                  <a:lnTo>
                    <a:pt x="2763" y="19986"/>
                  </a:lnTo>
                  <a:lnTo>
                    <a:pt x="2490" y="19665"/>
                  </a:lnTo>
                  <a:lnTo>
                    <a:pt x="2232" y="19333"/>
                  </a:lnTo>
                  <a:lnTo>
                    <a:pt x="1988" y="18989"/>
                  </a:lnTo>
                  <a:lnTo>
                    <a:pt x="1758" y="18633"/>
                  </a:lnTo>
                  <a:lnTo>
                    <a:pt x="1542" y="18267"/>
                  </a:lnTo>
                  <a:lnTo>
                    <a:pt x="1340" y="17888"/>
                  </a:lnTo>
                  <a:lnTo>
                    <a:pt x="1152" y="17498"/>
                  </a:lnTo>
                  <a:lnTo>
                    <a:pt x="979" y="17096"/>
                  </a:lnTo>
                  <a:lnTo>
                    <a:pt x="820" y="16683"/>
                  </a:lnTo>
                  <a:lnTo>
                    <a:pt x="674" y="16258"/>
                  </a:lnTo>
                  <a:lnTo>
                    <a:pt x="546" y="15824"/>
                  </a:lnTo>
                  <a:lnTo>
                    <a:pt x="431" y="15381"/>
                  </a:lnTo>
                  <a:lnTo>
                    <a:pt x="330" y="14930"/>
                  </a:lnTo>
                  <a:lnTo>
                    <a:pt x="242" y="14472"/>
                  </a:lnTo>
                  <a:lnTo>
                    <a:pt x="168" y="14005"/>
                  </a:lnTo>
                  <a:lnTo>
                    <a:pt x="107" y="13530"/>
                  </a:lnTo>
                  <a:lnTo>
                    <a:pt x="60" y="13048"/>
                  </a:lnTo>
                  <a:lnTo>
                    <a:pt x="26" y="12557"/>
                  </a:lnTo>
                  <a:lnTo>
                    <a:pt x="6" y="12058"/>
                  </a:lnTo>
                  <a:lnTo>
                    <a:pt x="0" y="11551"/>
                  </a:lnTo>
                  <a:lnTo>
                    <a:pt x="6" y="11026"/>
                  </a:lnTo>
                  <a:lnTo>
                    <a:pt x="26" y="10511"/>
                  </a:lnTo>
                  <a:lnTo>
                    <a:pt x="60" y="10007"/>
                  </a:lnTo>
                  <a:lnTo>
                    <a:pt x="107" y="9513"/>
                  </a:lnTo>
                  <a:lnTo>
                    <a:pt x="168" y="9029"/>
                  </a:lnTo>
                  <a:lnTo>
                    <a:pt x="242" y="8555"/>
                  </a:lnTo>
                  <a:lnTo>
                    <a:pt x="330" y="8092"/>
                  </a:lnTo>
                  <a:lnTo>
                    <a:pt x="431" y="7639"/>
                  </a:lnTo>
                  <a:lnTo>
                    <a:pt x="546" y="7196"/>
                  </a:lnTo>
                  <a:lnTo>
                    <a:pt x="674" y="6763"/>
                  </a:lnTo>
                  <a:lnTo>
                    <a:pt x="819" y="6342"/>
                  </a:lnTo>
                  <a:lnTo>
                    <a:pt x="978" y="5934"/>
                  </a:lnTo>
                  <a:lnTo>
                    <a:pt x="1151" y="5539"/>
                  </a:lnTo>
                  <a:lnTo>
                    <a:pt x="1337" y="5157"/>
                  </a:lnTo>
                  <a:lnTo>
                    <a:pt x="1538" y="4787"/>
                  </a:lnTo>
                  <a:lnTo>
                    <a:pt x="1752" y="4431"/>
                  </a:lnTo>
                  <a:lnTo>
                    <a:pt x="1980" y="4087"/>
                  </a:lnTo>
                  <a:lnTo>
                    <a:pt x="2222" y="3756"/>
                  </a:lnTo>
                  <a:lnTo>
                    <a:pt x="2477" y="3438"/>
                  </a:lnTo>
                  <a:lnTo>
                    <a:pt x="2747" y="3132"/>
                  </a:lnTo>
                  <a:lnTo>
                    <a:pt x="3030" y="2837"/>
                  </a:lnTo>
                  <a:lnTo>
                    <a:pt x="3328" y="2557"/>
                  </a:lnTo>
                  <a:lnTo>
                    <a:pt x="3641" y="2290"/>
                  </a:lnTo>
                  <a:lnTo>
                    <a:pt x="3968" y="2037"/>
                  </a:lnTo>
                  <a:lnTo>
                    <a:pt x="4309" y="1799"/>
                  </a:lnTo>
                  <a:lnTo>
                    <a:pt x="4665" y="1575"/>
                  </a:lnTo>
                  <a:lnTo>
                    <a:pt x="5035" y="1364"/>
                  </a:lnTo>
                  <a:lnTo>
                    <a:pt x="5420" y="1168"/>
                  </a:lnTo>
                  <a:lnTo>
                    <a:pt x="5819" y="987"/>
                  </a:lnTo>
                  <a:lnTo>
                    <a:pt x="6233" y="819"/>
                  </a:lnTo>
                  <a:lnTo>
                    <a:pt x="6665" y="663"/>
                  </a:lnTo>
                  <a:lnTo>
                    <a:pt x="7111" y="524"/>
                  </a:lnTo>
                  <a:lnTo>
                    <a:pt x="7572" y="401"/>
                  </a:lnTo>
                  <a:lnTo>
                    <a:pt x="8048" y="294"/>
                  </a:lnTo>
                  <a:lnTo>
                    <a:pt x="8539" y="204"/>
                  </a:lnTo>
                  <a:lnTo>
                    <a:pt x="9044" y="131"/>
                  </a:lnTo>
                  <a:lnTo>
                    <a:pt x="9564" y="73"/>
                  </a:lnTo>
                  <a:lnTo>
                    <a:pt x="10099" y="32"/>
                  </a:lnTo>
                  <a:lnTo>
                    <a:pt x="10649" y="8"/>
                  </a:lnTo>
                  <a:lnTo>
                    <a:pt x="11214" y="0"/>
                  </a:lnTo>
                  <a:lnTo>
                    <a:pt x="11651" y="4"/>
                  </a:lnTo>
                  <a:lnTo>
                    <a:pt x="12078" y="18"/>
                  </a:lnTo>
                  <a:lnTo>
                    <a:pt x="12493" y="41"/>
                  </a:lnTo>
                  <a:lnTo>
                    <a:pt x="12897" y="74"/>
                  </a:lnTo>
                  <a:lnTo>
                    <a:pt x="13290" y="116"/>
                  </a:lnTo>
                  <a:lnTo>
                    <a:pt x="13672" y="167"/>
                  </a:lnTo>
                  <a:lnTo>
                    <a:pt x="14042" y="228"/>
                  </a:lnTo>
                  <a:lnTo>
                    <a:pt x="14401" y="298"/>
                  </a:lnTo>
                  <a:lnTo>
                    <a:pt x="14749" y="377"/>
                  </a:lnTo>
                  <a:lnTo>
                    <a:pt x="15085" y="465"/>
                  </a:lnTo>
                  <a:lnTo>
                    <a:pt x="15415" y="562"/>
                  </a:lnTo>
                  <a:lnTo>
                    <a:pt x="15735" y="667"/>
                  </a:lnTo>
                  <a:lnTo>
                    <a:pt x="16046" y="780"/>
                  </a:lnTo>
                  <a:lnTo>
                    <a:pt x="16348" y="900"/>
                  </a:lnTo>
                  <a:lnTo>
                    <a:pt x="16640" y="1028"/>
                  </a:lnTo>
                  <a:lnTo>
                    <a:pt x="16923" y="1163"/>
                  </a:lnTo>
                  <a:lnTo>
                    <a:pt x="17196" y="1307"/>
                  </a:lnTo>
                  <a:lnTo>
                    <a:pt x="17461" y="1458"/>
                  </a:lnTo>
                  <a:lnTo>
                    <a:pt x="17716" y="1616"/>
                  </a:lnTo>
                  <a:lnTo>
                    <a:pt x="17961" y="1783"/>
                  </a:lnTo>
                  <a:lnTo>
                    <a:pt x="18201" y="1953"/>
                  </a:lnTo>
                  <a:lnTo>
                    <a:pt x="18432" y="2130"/>
                  </a:lnTo>
                  <a:lnTo>
                    <a:pt x="18655" y="2313"/>
                  </a:lnTo>
                  <a:lnTo>
                    <a:pt x="18869" y="2503"/>
                  </a:lnTo>
                  <a:lnTo>
                    <a:pt x="19074" y="2699"/>
                  </a:lnTo>
                  <a:lnTo>
                    <a:pt x="19270" y="2901"/>
                  </a:lnTo>
                  <a:lnTo>
                    <a:pt x="19458" y="3110"/>
                  </a:lnTo>
                  <a:lnTo>
                    <a:pt x="19637" y="3325"/>
                  </a:lnTo>
                  <a:lnTo>
                    <a:pt x="19808" y="3547"/>
                  </a:lnTo>
                  <a:lnTo>
                    <a:pt x="19970" y="3775"/>
                  </a:lnTo>
                  <a:lnTo>
                    <a:pt x="20127" y="4006"/>
                  </a:lnTo>
                  <a:lnTo>
                    <a:pt x="20277" y="4241"/>
                  </a:lnTo>
                  <a:lnTo>
                    <a:pt x="20420" y="4481"/>
                  </a:lnTo>
                  <a:lnTo>
                    <a:pt x="20556" y="4726"/>
                  </a:lnTo>
                  <a:lnTo>
                    <a:pt x="20684" y="4976"/>
                  </a:lnTo>
                  <a:lnTo>
                    <a:pt x="20806" y="5231"/>
                  </a:lnTo>
                  <a:lnTo>
                    <a:pt x="20921" y="5490"/>
                  </a:lnTo>
                  <a:lnTo>
                    <a:pt x="21029" y="5754"/>
                  </a:lnTo>
                  <a:lnTo>
                    <a:pt x="21129" y="6023"/>
                  </a:lnTo>
                  <a:lnTo>
                    <a:pt x="21223" y="6297"/>
                  </a:lnTo>
                  <a:lnTo>
                    <a:pt x="17046" y="7438"/>
                  </a:lnTo>
                  <a:lnTo>
                    <a:pt x="16998" y="7294"/>
                  </a:lnTo>
                  <a:lnTo>
                    <a:pt x="16946" y="7151"/>
                  </a:lnTo>
                  <a:lnTo>
                    <a:pt x="16889" y="7010"/>
                  </a:lnTo>
                  <a:lnTo>
                    <a:pt x="16827" y="6870"/>
                  </a:lnTo>
                  <a:lnTo>
                    <a:pt x="16760" y="6731"/>
                  </a:lnTo>
                  <a:lnTo>
                    <a:pt x="16689" y="6594"/>
                  </a:lnTo>
                  <a:lnTo>
                    <a:pt x="16613" y="6457"/>
                  </a:lnTo>
                  <a:lnTo>
                    <a:pt x="16531" y="6322"/>
                  </a:lnTo>
                  <a:lnTo>
                    <a:pt x="16445" y="6189"/>
                  </a:lnTo>
                  <a:lnTo>
                    <a:pt x="16355" y="6056"/>
                  </a:lnTo>
                  <a:lnTo>
                    <a:pt x="16259" y="5923"/>
                  </a:lnTo>
                  <a:lnTo>
                    <a:pt x="15576" y="5190"/>
                  </a:lnTo>
                  <a:lnTo>
                    <a:pt x="15445" y="5080"/>
                  </a:lnTo>
                  <a:lnTo>
                    <a:pt x="15308" y="4972"/>
                  </a:lnTo>
                  <a:lnTo>
                    <a:pt x="15166" y="4867"/>
                  </a:lnTo>
                  <a:lnTo>
                    <a:pt x="15022" y="4767"/>
                  </a:lnTo>
                  <a:lnTo>
                    <a:pt x="14873" y="4670"/>
                  </a:lnTo>
                  <a:lnTo>
                    <a:pt x="14719" y="4578"/>
                  </a:lnTo>
                  <a:lnTo>
                    <a:pt x="14559" y="4490"/>
                  </a:lnTo>
                  <a:lnTo>
                    <a:pt x="14395" y="4406"/>
                  </a:lnTo>
                  <a:lnTo>
                    <a:pt x="14225" y="4326"/>
                  </a:lnTo>
                  <a:lnTo>
                    <a:pt x="14050" y="4250"/>
                  </a:lnTo>
                  <a:lnTo>
                    <a:pt x="13870" y="4179"/>
                  </a:lnTo>
                  <a:lnTo>
                    <a:pt x="13685" y="4111"/>
                  </a:lnTo>
                  <a:lnTo>
                    <a:pt x="13495" y="4048"/>
                  </a:lnTo>
                  <a:lnTo>
                    <a:pt x="13300" y="3987"/>
                  </a:lnTo>
                  <a:lnTo>
                    <a:pt x="13099" y="3932"/>
                  </a:lnTo>
                  <a:lnTo>
                    <a:pt x="12893" y="3884"/>
                  </a:lnTo>
                  <a:lnTo>
                    <a:pt x="12683" y="3842"/>
                  </a:lnTo>
                  <a:lnTo>
                    <a:pt x="12467" y="3807"/>
                  </a:lnTo>
                  <a:lnTo>
                    <a:pt x="12246" y="3778"/>
                  </a:lnTo>
                  <a:lnTo>
                    <a:pt x="12019" y="3756"/>
                  </a:lnTo>
                  <a:lnTo>
                    <a:pt x="11788" y="3740"/>
                  </a:lnTo>
                  <a:lnTo>
                    <a:pt x="11552" y="3730"/>
                  </a:lnTo>
                  <a:lnTo>
                    <a:pt x="11310" y="3727"/>
                  </a:lnTo>
                  <a:lnTo>
                    <a:pt x="10971" y="3732"/>
                  </a:lnTo>
                  <a:lnTo>
                    <a:pt x="10642" y="3749"/>
                  </a:lnTo>
                  <a:lnTo>
                    <a:pt x="10322" y="3777"/>
                  </a:lnTo>
                  <a:lnTo>
                    <a:pt x="10012" y="3817"/>
                  </a:lnTo>
                  <a:lnTo>
                    <a:pt x="9711" y="3867"/>
                  </a:lnTo>
                  <a:lnTo>
                    <a:pt x="9421" y="3929"/>
                  </a:lnTo>
                  <a:lnTo>
                    <a:pt x="9139" y="4002"/>
                  </a:lnTo>
                  <a:lnTo>
                    <a:pt x="8868" y="4087"/>
                  </a:lnTo>
                  <a:lnTo>
                    <a:pt x="8606" y="4182"/>
                  </a:lnTo>
                  <a:lnTo>
                    <a:pt x="8354" y="4289"/>
                  </a:lnTo>
                  <a:lnTo>
                    <a:pt x="8111" y="4403"/>
                  </a:lnTo>
                  <a:lnTo>
                    <a:pt x="7876" y="4527"/>
                  </a:lnTo>
                  <a:lnTo>
                    <a:pt x="7651" y="4660"/>
                  </a:lnTo>
                  <a:lnTo>
                    <a:pt x="7434" y="4803"/>
                  </a:lnTo>
                  <a:lnTo>
                    <a:pt x="7225" y="4956"/>
                  </a:lnTo>
                  <a:lnTo>
                    <a:pt x="7025" y="5118"/>
                  </a:lnTo>
                  <a:lnTo>
                    <a:pt x="6834" y="5290"/>
                  </a:lnTo>
                  <a:lnTo>
                    <a:pt x="6652" y="5472"/>
                  </a:lnTo>
                  <a:lnTo>
                    <a:pt x="6478" y="5663"/>
                  </a:lnTo>
                  <a:lnTo>
                    <a:pt x="6313" y="5864"/>
                  </a:lnTo>
                  <a:lnTo>
                    <a:pt x="6160" y="6073"/>
                  </a:lnTo>
                  <a:lnTo>
                    <a:pt x="6015" y="6292"/>
                  </a:lnTo>
                  <a:lnTo>
                    <a:pt x="5877" y="6518"/>
                  </a:lnTo>
                  <a:lnTo>
                    <a:pt x="5748" y="6753"/>
                  </a:lnTo>
                  <a:lnTo>
                    <a:pt x="5627" y="6996"/>
                  </a:lnTo>
                  <a:lnTo>
                    <a:pt x="5513" y="7248"/>
                  </a:lnTo>
                  <a:lnTo>
                    <a:pt x="5408" y="7508"/>
                  </a:lnTo>
                  <a:lnTo>
                    <a:pt x="5311" y="7776"/>
                  </a:lnTo>
                  <a:lnTo>
                    <a:pt x="5222" y="8053"/>
                  </a:lnTo>
                  <a:lnTo>
                    <a:pt x="5141" y="8338"/>
                  </a:lnTo>
                  <a:lnTo>
                    <a:pt x="5070" y="8627"/>
                  </a:lnTo>
                  <a:lnTo>
                    <a:pt x="5008" y="8924"/>
                  </a:lnTo>
                  <a:lnTo>
                    <a:pt x="4952" y="9227"/>
                  </a:lnTo>
                  <a:lnTo>
                    <a:pt x="4904" y="9538"/>
                  </a:lnTo>
                  <a:lnTo>
                    <a:pt x="4863" y="9856"/>
                  </a:lnTo>
                  <a:lnTo>
                    <a:pt x="4830" y="10181"/>
                  </a:lnTo>
                  <a:lnTo>
                    <a:pt x="4804" y="10513"/>
                  </a:lnTo>
                  <a:lnTo>
                    <a:pt x="4786" y="10852"/>
                  </a:lnTo>
                  <a:lnTo>
                    <a:pt x="4775" y="11198"/>
                  </a:lnTo>
                  <a:lnTo>
                    <a:pt x="4771" y="11551"/>
                  </a:lnTo>
                  <a:lnTo>
                    <a:pt x="4775" y="11902"/>
                  </a:lnTo>
                  <a:lnTo>
                    <a:pt x="4786" y="12246"/>
                  </a:lnTo>
                  <a:lnTo>
                    <a:pt x="4804" y="12585"/>
                  </a:lnTo>
                  <a:lnTo>
                    <a:pt x="4830" y="12918"/>
                  </a:lnTo>
                  <a:lnTo>
                    <a:pt x="4863" y="13246"/>
                  </a:lnTo>
                  <a:lnTo>
                    <a:pt x="4904" y="13568"/>
                  </a:lnTo>
                  <a:lnTo>
                    <a:pt x="4952" y="13883"/>
                  </a:lnTo>
                  <a:lnTo>
                    <a:pt x="5008" y="14193"/>
                  </a:lnTo>
                  <a:lnTo>
                    <a:pt x="5070" y="14498"/>
                  </a:lnTo>
                  <a:lnTo>
                    <a:pt x="5141" y="14796"/>
                  </a:lnTo>
                  <a:lnTo>
                    <a:pt x="5222" y="15085"/>
                  </a:lnTo>
                  <a:lnTo>
                    <a:pt x="5312" y="15365"/>
                  </a:lnTo>
                  <a:lnTo>
                    <a:pt x="5410" y="15637"/>
                  </a:lnTo>
                  <a:lnTo>
                    <a:pt x="5516" y="15902"/>
                  </a:lnTo>
                  <a:lnTo>
                    <a:pt x="5631" y="16158"/>
                  </a:lnTo>
                  <a:lnTo>
                    <a:pt x="5754" y="16406"/>
                  </a:lnTo>
                  <a:lnTo>
                    <a:pt x="5885" y="16646"/>
                  </a:lnTo>
                  <a:lnTo>
                    <a:pt x="6025" y="16878"/>
                  </a:lnTo>
                  <a:lnTo>
                    <a:pt x="6173" y="17103"/>
                  </a:lnTo>
                  <a:lnTo>
                    <a:pt x="6330" y="17319"/>
                  </a:lnTo>
                  <a:lnTo>
                    <a:pt x="6495" y="17526"/>
                  </a:lnTo>
                  <a:lnTo>
                    <a:pt x="6669" y="17724"/>
                  </a:lnTo>
                  <a:lnTo>
                    <a:pt x="6852" y="17913"/>
                  </a:lnTo>
                  <a:lnTo>
                    <a:pt x="7044" y="18092"/>
                  </a:lnTo>
                  <a:lnTo>
                    <a:pt x="7245" y="18263"/>
                  </a:lnTo>
                  <a:lnTo>
                    <a:pt x="7455" y="18423"/>
                  </a:lnTo>
                  <a:lnTo>
                    <a:pt x="7675" y="18575"/>
                  </a:lnTo>
                  <a:lnTo>
                    <a:pt x="7903" y="18717"/>
                  </a:lnTo>
                  <a:lnTo>
                    <a:pt x="8140" y="18850"/>
                  </a:lnTo>
                  <a:lnTo>
                    <a:pt x="8386" y="18973"/>
                  </a:lnTo>
                  <a:lnTo>
                    <a:pt x="8645" y="19086"/>
                  </a:lnTo>
                  <a:lnTo>
                    <a:pt x="8914" y="19187"/>
                  </a:lnTo>
                  <a:lnTo>
                    <a:pt x="9192" y="19277"/>
                  </a:lnTo>
                  <a:lnTo>
                    <a:pt x="9481" y="19354"/>
                  </a:lnTo>
                  <a:lnTo>
                    <a:pt x="9780" y="19419"/>
                  </a:lnTo>
                  <a:lnTo>
                    <a:pt x="10088" y="19473"/>
                  </a:lnTo>
                  <a:lnTo>
                    <a:pt x="10407" y="19514"/>
                  </a:lnTo>
                  <a:lnTo>
                    <a:pt x="10735" y="19544"/>
                  </a:lnTo>
                  <a:lnTo>
                    <a:pt x="11074" y="1956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771853" y="5207660"/>
              <a:ext cx="22074" cy="22637"/>
            </a:xfrm>
            <a:custGeom>
              <a:avLst/>
              <a:pathLst>
                <a:path w="22074" h="22637">
                  <a:moveTo>
                    <a:pt x="17383" y="22637"/>
                  </a:moveTo>
                  <a:lnTo>
                    <a:pt x="15375" y="16853"/>
                  </a:lnTo>
                  <a:lnTo>
                    <a:pt x="6747" y="16853"/>
                  </a:lnTo>
                  <a:lnTo>
                    <a:pt x="4739" y="22637"/>
                  </a:lnTo>
                  <a:lnTo>
                    <a:pt x="0" y="22637"/>
                  </a:lnTo>
                  <a:lnTo>
                    <a:pt x="8257" y="0"/>
                  </a:lnTo>
                  <a:lnTo>
                    <a:pt x="13848" y="0"/>
                  </a:lnTo>
                  <a:lnTo>
                    <a:pt x="22074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779661" y="5214439"/>
              <a:ext cx="6506" cy="6506"/>
            </a:xfrm>
            <a:custGeom>
              <a:avLst/>
              <a:pathLst>
                <a:path w="6506" h="6506">
                  <a:moveTo>
                    <a:pt x="2233" y="0"/>
                  </a:moveTo>
                  <a:lnTo>
                    <a:pt x="0" y="6506"/>
                  </a:lnTo>
                  <a:lnTo>
                    <a:pt x="6506" y="65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796996" y="5207660"/>
              <a:ext cx="19343" cy="22637"/>
            </a:xfrm>
            <a:custGeom>
              <a:avLst/>
              <a:pathLst>
                <a:path w="19343" h="22637">
                  <a:moveTo>
                    <a:pt x="13784" y="22637"/>
                  </a:moveTo>
                  <a:lnTo>
                    <a:pt x="3920" y="5205"/>
                  </a:lnTo>
                  <a:lnTo>
                    <a:pt x="3936" y="5346"/>
                  </a:lnTo>
                  <a:lnTo>
                    <a:pt x="3951" y="5488"/>
                  </a:lnTo>
                  <a:lnTo>
                    <a:pt x="3966" y="5629"/>
                  </a:lnTo>
                  <a:lnTo>
                    <a:pt x="3981" y="5770"/>
                  </a:lnTo>
                  <a:lnTo>
                    <a:pt x="3996" y="5912"/>
                  </a:lnTo>
                  <a:lnTo>
                    <a:pt x="4010" y="6053"/>
                  </a:lnTo>
                  <a:lnTo>
                    <a:pt x="4024" y="6195"/>
                  </a:lnTo>
                  <a:lnTo>
                    <a:pt x="4038" y="6336"/>
                  </a:lnTo>
                  <a:lnTo>
                    <a:pt x="4051" y="6477"/>
                  </a:lnTo>
                  <a:lnTo>
                    <a:pt x="4100" y="6994"/>
                  </a:lnTo>
                  <a:lnTo>
                    <a:pt x="4110" y="7123"/>
                  </a:lnTo>
                  <a:lnTo>
                    <a:pt x="4120" y="7253"/>
                  </a:lnTo>
                  <a:lnTo>
                    <a:pt x="4130" y="7386"/>
                  </a:lnTo>
                  <a:lnTo>
                    <a:pt x="4138" y="7521"/>
                  </a:lnTo>
                  <a:lnTo>
                    <a:pt x="4146" y="7657"/>
                  </a:lnTo>
                  <a:lnTo>
                    <a:pt x="4154" y="7796"/>
                  </a:lnTo>
                  <a:lnTo>
                    <a:pt x="4161" y="7936"/>
                  </a:lnTo>
                  <a:lnTo>
                    <a:pt x="4170" y="8077"/>
                  </a:lnTo>
                  <a:lnTo>
                    <a:pt x="4178" y="8216"/>
                  </a:lnTo>
                  <a:lnTo>
                    <a:pt x="4185" y="8354"/>
                  </a:lnTo>
                  <a:lnTo>
                    <a:pt x="4191" y="8491"/>
                  </a:lnTo>
                  <a:lnTo>
                    <a:pt x="4197" y="8627"/>
                  </a:lnTo>
                  <a:lnTo>
                    <a:pt x="4201" y="8761"/>
                  </a:lnTo>
                  <a:lnTo>
                    <a:pt x="4204" y="8894"/>
                  </a:lnTo>
                  <a:lnTo>
                    <a:pt x="4207" y="9026"/>
                  </a:lnTo>
                  <a:lnTo>
                    <a:pt x="4208" y="9156"/>
                  </a:lnTo>
                  <a:lnTo>
                    <a:pt x="4209" y="9286"/>
                  </a:lnTo>
                  <a:lnTo>
                    <a:pt x="4209" y="22637"/>
                  </a:lnTo>
                  <a:lnTo>
                    <a:pt x="0" y="22637"/>
                  </a:lnTo>
                  <a:lnTo>
                    <a:pt x="0" y="0"/>
                  </a:lnTo>
                  <a:lnTo>
                    <a:pt x="5414" y="0"/>
                  </a:lnTo>
                  <a:lnTo>
                    <a:pt x="15423" y="17576"/>
                  </a:lnTo>
                  <a:lnTo>
                    <a:pt x="15407" y="17440"/>
                  </a:lnTo>
                  <a:lnTo>
                    <a:pt x="15391" y="17303"/>
                  </a:lnTo>
                  <a:lnTo>
                    <a:pt x="15376" y="17165"/>
                  </a:lnTo>
                  <a:lnTo>
                    <a:pt x="15361" y="17026"/>
                  </a:lnTo>
                  <a:lnTo>
                    <a:pt x="15347" y="16885"/>
                  </a:lnTo>
                  <a:lnTo>
                    <a:pt x="15332" y="16743"/>
                  </a:lnTo>
                  <a:lnTo>
                    <a:pt x="15318" y="16600"/>
                  </a:lnTo>
                  <a:lnTo>
                    <a:pt x="15305" y="16455"/>
                  </a:lnTo>
                  <a:lnTo>
                    <a:pt x="15291" y="16309"/>
                  </a:lnTo>
                  <a:lnTo>
                    <a:pt x="15266" y="16035"/>
                  </a:lnTo>
                  <a:lnTo>
                    <a:pt x="15253" y="15905"/>
                  </a:lnTo>
                  <a:lnTo>
                    <a:pt x="15241" y="15771"/>
                  </a:lnTo>
                  <a:lnTo>
                    <a:pt x="15229" y="15635"/>
                  </a:lnTo>
                  <a:lnTo>
                    <a:pt x="15218" y="15495"/>
                  </a:lnTo>
                  <a:lnTo>
                    <a:pt x="15207" y="15352"/>
                  </a:lnTo>
                  <a:lnTo>
                    <a:pt x="15196" y="15206"/>
                  </a:lnTo>
                  <a:lnTo>
                    <a:pt x="15186" y="15057"/>
                  </a:lnTo>
                  <a:lnTo>
                    <a:pt x="15176" y="14904"/>
                  </a:lnTo>
                  <a:lnTo>
                    <a:pt x="15166" y="14748"/>
                  </a:lnTo>
                  <a:lnTo>
                    <a:pt x="15160" y="14590"/>
                  </a:lnTo>
                  <a:lnTo>
                    <a:pt x="15154" y="14433"/>
                  </a:lnTo>
                  <a:lnTo>
                    <a:pt x="15149" y="14274"/>
                  </a:lnTo>
                  <a:lnTo>
                    <a:pt x="15145" y="14116"/>
                  </a:lnTo>
                  <a:lnTo>
                    <a:pt x="15142" y="13957"/>
                  </a:lnTo>
                  <a:lnTo>
                    <a:pt x="15139" y="13798"/>
                  </a:lnTo>
                  <a:lnTo>
                    <a:pt x="15137" y="13638"/>
                  </a:lnTo>
                  <a:lnTo>
                    <a:pt x="15135" y="13478"/>
                  </a:lnTo>
                  <a:lnTo>
                    <a:pt x="15134" y="13318"/>
                  </a:lnTo>
                  <a:lnTo>
                    <a:pt x="15134" y="13158"/>
                  </a:lnTo>
                  <a:lnTo>
                    <a:pt x="15134" y="0"/>
                  </a:lnTo>
                  <a:lnTo>
                    <a:pt x="19343" y="0"/>
                  </a:lnTo>
                  <a:lnTo>
                    <a:pt x="19343" y="2263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302599" y="4686807"/>
              <a:ext cx="38428" cy="40467"/>
            </a:xfrm>
            <a:custGeom>
              <a:avLst/>
              <a:pathLst>
                <a:path w="38428" h="40467">
                  <a:moveTo>
                    <a:pt x="23551" y="40467"/>
                  </a:moveTo>
                  <a:lnTo>
                    <a:pt x="14963" y="40467"/>
                  </a:lnTo>
                  <a:lnTo>
                    <a:pt x="0" y="0"/>
                  </a:lnTo>
                  <a:lnTo>
                    <a:pt x="8846" y="0"/>
                  </a:lnTo>
                  <a:lnTo>
                    <a:pt x="17175" y="25992"/>
                  </a:lnTo>
                  <a:lnTo>
                    <a:pt x="17255" y="26251"/>
                  </a:lnTo>
                  <a:lnTo>
                    <a:pt x="17334" y="26511"/>
                  </a:lnTo>
                  <a:lnTo>
                    <a:pt x="17413" y="26773"/>
                  </a:lnTo>
                  <a:lnTo>
                    <a:pt x="17492" y="27035"/>
                  </a:lnTo>
                  <a:lnTo>
                    <a:pt x="17570" y="27299"/>
                  </a:lnTo>
                  <a:lnTo>
                    <a:pt x="17647" y="27564"/>
                  </a:lnTo>
                  <a:lnTo>
                    <a:pt x="17724" y="27830"/>
                  </a:lnTo>
                  <a:lnTo>
                    <a:pt x="17800" y="28097"/>
                  </a:lnTo>
                  <a:lnTo>
                    <a:pt x="17875" y="28365"/>
                  </a:lnTo>
                  <a:lnTo>
                    <a:pt x="17950" y="28634"/>
                  </a:lnTo>
                  <a:lnTo>
                    <a:pt x="18024" y="28902"/>
                  </a:lnTo>
                  <a:lnTo>
                    <a:pt x="18097" y="29165"/>
                  </a:lnTo>
                  <a:lnTo>
                    <a:pt x="18169" y="29424"/>
                  </a:lnTo>
                  <a:lnTo>
                    <a:pt x="18240" y="29677"/>
                  </a:lnTo>
                  <a:lnTo>
                    <a:pt x="18309" y="29927"/>
                  </a:lnTo>
                  <a:lnTo>
                    <a:pt x="18378" y="30172"/>
                  </a:lnTo>
                  <a:lnTo>
                    <a:pt x="18445" y="30412"/>
                  </a:lnTo>
                  <a:lnTo>
                    <a:pt x="18511" y="30647"/>
                  </a:lnTo>
                  <a:lnTo>
                    <a:pt x="18576" y="30878"/>
                  </a:lnTo>
                  <a:lnTo>
                    <a:pt x="18639" y="31104"/>
                  </a:lnTo>
                  <a:lnTo>
                    <a:pt x="18708" y="31367"/>
                  </a:lnTo>
                  <a:lnTo>
                    <a:pt x="18776" y="31628"/>
                  </a:lnTo>
                  <a:lnTo>
                    <a:pt x="18844" y="31887"/>
                  </a:lnTo>
                  <a:lnTo>
                    <a:pt x="18911" y="32143"/>
                  </a:lnTo>
                  <a:lnTo>
                    <a:pt x="18977" y="32397"/>
                  </a:lnTo>
                  <a:lnTo>
                    <a:pt x="19043" y="32648"/>
                  </a:lnTo>
                  <a:lnTo>
                    <a:pt x="19108" y="32898"/>
                  </a:lnTo>
                  <a:lnTo>
                    <a:pt x="19173" y="33145"/>
                  </a:lnTo>
                  <a:lnTo>
                    <a:pt x="19237" y="33389"/>
                  </a:lnTo>
                  <a:lnTo>
                    <a:pt x="19300" y="33632"/>
                  </a:lnTo>
                  <a:lnTo>
                    <a:pt x="19358" y="33395"/>
                  </a:lnTo>
                  <a:lnTo>
                    <a:pt x="19416" y="33156"/>
                  </a:lnTo>
                  <a:lnTo>
                    <a:pt x="19475" y="32915"/>
                  </a:lnTo>
                  <a:lnTo>
                    <a:pt x="19534" y="32671"/>
                  </a:lnTo>
                  <a:lnTo>
                    <a:pt x="19594" y="32426"/>
                  </a:lnTo>
                  <a:lnTo>
                    <a:pt x="19655" y="32177"/>
                  </a:lnTo>
                  <a:lnTo>
                    <a:pt x="19716" y="31927"/>
                  </a:lnTo>
                  <a:lnTo>
                    <a:pt x="19778" y="31674"/>
                  </a:lnTo>
                  <a:lnTo>
                    <a:pt x="19840" y="31419"/>
                  </a:lnTo>
                  <a:lnTo>
                    <a:pt x="19903" y="31162"/>
                  </a:lnTo>
                  <a:lnTo>
                    <a:pt x="19961" y="30941"/>
                  </a:lnTo>
                  <a:lnTo>
                    <a:pt x="20021" y="30715"/>
                  </a:lnTo>
                  <a:lnTo>
                    <a:pt x="20083" y="30484"/>
                  </a:lnTo>
                  <a:lnTo>
                    <a:pt x="20147" y="30247"/>
                  </a:lnTo>
                  <a:lnTo>
                    <a:pt x="20212" y="30006"/>
                  </a:lnTo>
                  <a:lnTo>
                    <a:pt x="20279" y="29759"/>
                  </a:lnTo>
                  <a:lnTo>
                    <a:pt x="20347" y="29507"/>
                  </a:lnTo>
                  <a:lnTo>
                    <a:pt x="20418" y="29250"/>
                  </a:lnTo>
                  <a:lnTo>
                    <a:pt x="20490" y="28988"/>
                  </a:lnTo>
                  <a:lnTo>
                    <a:pt x="20564" y="28721"/>
                  </a:lnTo>
                  <a:lnTo>
                    <a:pt x="20644" y="28445"/>
                  </a:lnTo>
                  <a:lnTo>
                    <a:pt x="20725" y="28170"/>
                  </a:lnTo>
                  <a:lnTo>
                    <a:pt x="20805" y="27896"/>
                  </a:lnTo>
                  <a:lnTo>
                    <a:pt x="20885" y="27622"/>
                  </a:lnTo>
                  <a:lnTo>
                    <a:pt x="20966" y="27349"/>
                  </a:lnTo>
                  <a:lnTo>
                    <a:pt x="21046" y="27077"/>
                  </a:lnTo>
                  <a:lnTo>
                    <a:pt x="21127" y="26805"/>
                  </a:lnTo>
                  <a:lnTo>
                    <a:pt x="21207" y="26533"/>
                  </a:lnTo>
                  <a:lnTo>
                    <a:pt x="21288" y="26262"/>
                  </a:lnTo>
                  <a:lnTo>
                    <a:pt x="21368" y="25992"/>
                  </a:lnTo>
                  <a:lnTo>
                    <a:pt x="29668" y="0"/>
                  </a:lnTo>
                  <a:lnTo>
                    <a:pt x="38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345365" y="4686807"/>
              <a:ext cx="8472" cy="40467"/>
            </a:xfrm>
            <a:custGeom>
              <a:avLst/>
              <a:pathLst>
                <a:path w="8472" h="40467">
                  <a:moveTo>
                    <a:pt x="0" y="40467"/>
                  </a:moveTo>
                  <a:lnTo>
                    <a:pt x="0" y="0"/>
                  </a:lnTo>
                  <a:lnTo>
                    <a:pt x="8472" y="0"/>
                  </a:lnTo>
                  <a:lnTo>
                    <a:pt x="8472" y="40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361707" y="4686807"/>
              <a:ext cx="33000" cy="40467"/>
            </a:xfrm>
            <a:custGeom>
              <a:avLst/>
              <a:pathLst>
                <a:path w="33000" h="40467">
                  <a:moveTo>
                    <a:pt x="0" y="40467"/>
                  </a:moveTo>
                  <a:lnTo>
                    <a:pt x="0" y="0"/>
                  </a:lnTo>
                  <a:lnTo>
                    <a:pt x="31822" y="0"/>
                  </a:lnTo>
                  <a:lnTo>
                    <a:pt x="31822" y="6548"/>
                  </a:lnTo>
                  <a:lnTo>
                    <a:pt x="8472" y="6548"/>
                  </a:lnTo>
                  <a:lnTo>
                    <a:pt x="8472" y="16715"/>
                  </a:lnTo>
                  <a:lnTo>
                    <a:pt x="30070" y="16715"/>
                  </a:lnTo>
                  <a:lnTo>
                    <a:pt x="30070" y="23264"/>
                  </a:lnTo>
                  <a:lnTo>
                    <a:pt x="8472" y="23264"/>
                  </a:lnTo>
                  <a:lnTo>
                    <a:pt x="8472" y="33919"/>
                  </a:lnTo>
                  <a:lnTo>
                    <a:pt x="33000" y="33919"/>
                  </a:lnTo>
                  <a:lnTo>
                    <a:pt x="33000" y="40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397666" y="4686807"/>
              <a:ext cx="34637" cy="40467"/>
            </a:xfrm>
            <a:custGeom>
              <a:avLst/>
              <a:pathLst>
                <a:path w="34637" h="40467">
                  <a:moveTo>
                    <a:pt x="21540" y="6548"/>
                  </a:moveTo>
                  <a:lnTo>
                    <a:pt x="21540" y="40467"/>
                  </a:lnTo>
                  <a:lnTo>
                    <a:pt x="13068" y="40467"/>
                  </a:lnTo>
                  <a:lnTo>
                    <a:pt x="13068" y="6548"/>
                  </a:lnTo>
                  <a:lnTo>
                    <a:pt x="0" y="6548"/>
                  </a:lnTo>
                  <a:lnTo>
                    <a:pt x="0" y="0"/>
                  </a:lnTo>
                  <a:lnTo>
                    <a:pt x="34637" y="0"/>
                  </a:lnTo>
                  <a:lnTo>
                    <a:pt x="34637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436870" y="4686807"/>
              <a:ext cx="34580" cy="40467"/>
            </a:xfrm>
            <a:custGeom>
              <a:avLst/>
              <a:pathLst>
                <a:path w="34580" h="40467">
                  <a:moveTo>
                    <a:pt x="24642" y="40467"/>
                  </a:moveTo>
                  <a:lnTo>
                    <a:pt x="7007" y="9305"/>
                  </a:lnTo>
                  <a:lnTo>
                    <a:pt x="7036" y="9558"/>
                  </a:lnTo>
                  <a:lnTo>
                    <a:pt x="7064" y="9811"/>
                  </a:lnTo>
                  <a:lnTo>
                    <a:pt x="7091" y="10063"/>
                  </a:lnTo>
                  <a:lnTo>
                    <a:pt x="7118" y="10316"/>
                  </a:lnTo>
                  <a:lnTo>
                    <a:pt x="7144" y="10569"/>
                  </a:lnTo>
                  <a:lnTo>
                    <a:pt x="7169" y="10822"/>
                  </a:lnTo>
                  <a:lnTo>
                    <a:pt x="7194" y="11074"/>
                  </a:lnTo>
                  <a:lnTo>
                    <a:pt x="7219" y="11327"/>
                  </a:lnTo>
                  <a:lnTo>
                    <a:pt x="7243" y="11580"/>
                  </a:lnTo>
                  <a:lnTo>
                    <a:pt x="7266" y="11833"/>
                  </a:lnTo>
                  <a:lnTo>
                    <a:pt x="7288" y="12053"/>
                  </a:lnTo>
                  <a:lnTo>
                    <a:pt x="7310" y="12276"/>
                  </a:lnTo>
                  <a:lnTo>
                    <a:pt x="7330" y="12503"/>
                  </a:lnTo>
                  <a:lnTo>
                    <a:pt x="7349" y="12733"/>
                  </a:lnTo>
                  <a:lnTo>
                    <a:pt x="7366" y="12967"/>
                  </a:lnTo>
                  <a:lnTo>
                    <a:pt x="7383" y="13204"/>
                  </a:lnTo>
                  <a:lnTo>
                    <a:pt x="7399" y="13445"/>
                  </a:lnTo>
                  <a:lnTo>
                    <a:pt x="7413" y="13689"/>
                  </a:lnTo>
                  <a:lnTo>
                    <a:pt x="7426" y="13937"/>
                  </a:lnTo>
                  <a:lnTo>
                    <a:pt x="7438" y="14188"/>
                  </a:lnTo>
                  <a:lnTo>
                    <a:pt x="7455" y="14439"/>
                  </a:lnTo>
                  <a:lnTo>
                    <a:pt x="7469" y="14689"/>
                  </a:lnTo>
                  <a:lnTo>
                    <a:pt x="7482" y="14936"/>
                  </a:lnTo>
                  <a:lnTo>
                    <a:pt x="7493" y="15180"/>
                  </a:lnTo>
                  <a:lnTo>
                    <a:pt x="7503" y="15423"/>
                  </a:lnTo>
                  <a:lnTo>
                    <a:pt x="7511" y="15663"/>
                  </a:lnTo>
                  <a:lnTo>
                    <a:pt x="7517" y="15901"/>
                  </a:lnTo>
                  <a:lnTo>
                    <a:pt x="7521" y="16136"/>
                  </a:lnTo>
                  <a:lnTo>
                    <a:pt x="7524" y="16369"/>
                  </a:lnTo>
                  <a:lnTo>
                    <a:pt x="7524" y="16600"/>
                  </a:lnTo>
                  <a:lnTo>
                    <a:pt x="7524" y="40467"/>
                  </a:lnTo>
                  <a:lnTo>
                    <a:pt x="0" y="40467"/>
                  </a:lnTo>
                  <a:lnTo>
                    <a:pt x="0" y="0"/>
                  </a:lnTo>
                  <a:lnTo>
                    <a:pt x="9678" y="0"/>
                  </a:lnTo>
                  <a:lnTo>
                    <a:pt x="27572" y="31420"/>
                  </a:lnTo>
                  <a:lnTo>
                    <a:pt x="27543" y="31178"/>
                  </a:lnTo>
                  <a:lnTo>
                    <a:pt x="27515" y="30933"/>
                  </a:lnTo>
                  <a:lnTo>
                    <a:pt x="27488" y="30686"/>
                  </a:lnTo>
                  <a:lnTo>
                    <a:pt x="27461" y="30437"/>
                  </a:lnTo>
                  <a:lnTo>
                    <a:pt x="27435" y="30185"/>
                  </a:lnTo>
                  <a:lnTo>
                    <a:pt x="27410" y="29931"/>
                  </a:lnTo>
                  <a:lnTo>
                    <a:pt x="27385" y="29675"/>
                  </a:lnTo>
                  <a:lnTo>
                    <a:pt x="27360" y="29417"/>
                  </a:lnTo>
                  <a:lnTo>
                    <a:pt x="27336" y="29156"/>
                  </a:lnTo>
                  <a:lnTo>
                    <a:pt x="27313" y="28893"/>
                  </a:lnTo>
                  <a:lnTo>
                    <a:pt x="27290" y="28666"/>
                  </a:lnTo>
                  <a:lnTo>
                    <a:pt x="27268" y="28433"/>
                  </a:lnTo>
                  <a:lnTo>
                    <a:pt x="27247" y="28195"/>
                  </a:lnTo>
                  <a:lnTo>
                    <a:pt x="27226" y="27951"/>
                  </a:lnTo>
                  <a:lnTo>
                    <a:pt x="27205" y="27701"/>
                  </a:lnTo>
                  <a:lnTo>
                    <a:pt x="27186" y="27445"/>
                  </a:lnTo>
                  <a:lnTo>
                    <a:pt x="27166" y="27184"/>
                  </a:lnTo>
                  <a:lnTo>
                    <a:pt x="27148" y="26917"/>
                  </a:lnTo>
                  <a:lnTo>
                    <a:pt x="27130" y="26644"/>
                  </a:lnTo>
                  <a:lnTo>
                    <a:pt x="27112" y="26365"/>
                  </a:lnTo>
                  <a:lnTo>
                    <a:pt x="27101" y="26084"/>
                  </a:lnTo>
                  <a:lnTo>
                    <a:pt x="27091" y="25801"/>
                  </a:lnTo>
                  <a:lnTo>
                    <a:pt x="27083" y="25518"/>
                  </a:lnTo>
                  <a:lnTo>
                    <a:pt x="27075" y="25235"/>
                  </a:lnTo>
                  <a:lnTo>
                    <a:pt x="27069" y="24951"/>
                  </a:lnTo>
                  <a:lnTo>
                    <a:pt x="27064" y="24666"/>
                  </a:lnTo>
                  <a:lnTo>
                    <a:pt x="27060" y="24381"/>
                  </a:lnTo>
                  <a:lnTo>
                    <a:pt x="27057" y="24095"/>
                  </a:lnTo>
                  <a:lnTo>
                    <a:pt x="27055" y="23809"/>
                  </a:lnTo>
                  <a:lnTo>
                    <a:pt x="27055" y="23522"/>
                  </a:lnTo>
                  <a:lnTo>
                    <a:pt x="27055" y="0"/>
                  </a:lnTo>
                  <a:lnTo>
                    <a:pt x="34580" y="0"/>
                  </a:lnTo>
                  <a:lnTo>
                    <a:pt x="34580" y="40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476878" y="4686807"/>
              <a:ext cx="39462" cy="40467"/>
            </a:xfrm>
            <a:custGeom>
              <a:avLst/>
              <a:pathLst>
                <a:path w="39462" h="40467">
                  <a:moveTo>
                    <a:pt x="31076" y="40467"/>
                  </a:moveTo>
                  <a:lnTo>
                    <a:pt x="27486" y="30128"/>
                  </a:lnTo>
                  <a:lnTo>
                    <a:pt x="12062" y="30128"/>
                  </a:lnTo>
                  <a:lnTo>
                    <a:pt x="8472" y="40467"/>
                  </a:lnTo>
                  <a:lnTo>
                    <a:pt x="0" y="40467"/>
                  </a:lnTo>
                  <a:lnTo>
                    <a:pt x="14762" y="0"/>
                  </a:lnTo>
                  <a:lnTo>
                    <a:pt x="24757" y="0"/>
                  </a:lnTo>
                  <a:lnTo>
                    <a:pt x="39462" y="40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490837" y="4694024"/>
              <a:ext cx="11632" cy="16534"/>
            </a:xfrm>
            <a:custGeom>
              <a:avLst/>
              <a:pathLst>
                <a:path w="11632" h="16534">
                  <a:moveTo>
                    <a:pt x="7639" y="4902"/>
                  </a:moveTo>
                  <a:lnTo>
                    <a:pt x="7570" y="4701"/>
                  </a:lnTo>
                  <a:lnTo>
                    <a:pt x="7501" y="4500"/>
                  </a:lnTo>
                  <a:lnTo>
                    <a:pt x="7432" y="4299"/>
                  </a:lnTo>
                  <a:lnTo>
                    <a:pt x="7364" y="4098"/>
                  </a:lnTo>
                  <a:lnTo>
                    <a:pt x="7295" y="3897"/>
                  </a:lnTo>
                  <a:lnTo>
                    <a:pt x="7226" y="3696"/>
                  </a:lnTo>
                  <a:lnTo>
                    <a:pt x="7157" y="3495"/>
                  </a:lnTo>
                  <a:lnTo>
                    <a:pt x="7088" y="3294"/>
                  </a:lnTo>
                  <a:lnTo>
                    <a:pt x="7019" y="3093"/>
                  </a:lnTo>
                  <a:lnTo>
                    <a:pt x="6950" y="2892"/>
                  </a:lnTo>
                  <a:lnTo>
                    <a:pt x="6887" y="2687"/>
                  </a:lnTo>
                  <a:lnTo>
                    <a:pt x="6826" y="2486"/>
                  </a:lnTo>
                  <a:lnTo>
                    <a:pt x="6766" y="2289"/>
                  </a:lnTo>
                  <a:lnTo>
                    <a:pt x="6706" y="2097"/>
                  </a:lnTo>
                  <a:lnTo>
                    <a:pt x="6648" y="1908"/>
                  </a:lnTo>
                  <a:lnTo>
                    <a:pt x="6592" y="1723"/>
                  </a:lnTo>
                  <a:lnTo>
                    <a:pt x="6536" y="1543"/>
                  </a:lnTo>
                  <a:lnTo>
                    <a:pt x="6481" y="1366"/>
                  </a:lnTo>
                  <a:lnTo>
                    <a:pt x="6428" y="1193"/>
                  </a:lnTo>
                  <a:lnTo>
                    <a:pt x="6376" y="1025"/>
                  </a:lnTo>
                  <a:lnTo>
                    <a:pt x="6330" y="856"/>
                  </a:lnTo>
                  <a:lnTo>
                    <a:pt x="6286" y="693"/>
                  </a:lnTo>
                  <a:lnTo>
                    <a:pt x="6243" y="536"/>
                  </a:lnTo>
                  <a:lnTo>
                    <a:pt x="6201" y="386"/>
                  </a:lnTo>
                  <a:lnTo>
                    <a:pt x="6160" y="242"/>
                  </a:lnTo>
                  <a:lnTo>
                    <a:pt x="6121" y="105"/>
                  </a:lnTo>
                  <a:lnTo>
                    <a:pt x="5532" y="0"/>
                  </a:lnTo>
                  <a:lnTo>
                    <a:pt x="5496" y="129"/>
                  </a:lnTo>
                  <a:lnTo>
                    <a:pt x="5456" y="264"/>
                  </a:lnTo>
                  <a:lnTo>
                    <a:pt x="5415" y="404"/>
                  </a:lnTo>
                  <a:lnTo>
                    <a:pt x="5371" y="551"/>
                  </a:lnTo>
                  <a:lnTo>
                    <a:pt x="5326" y="703"/>
                  </a:lnTo>
                  <a:lnTo>
                    <a:pt x="5277" y="861"/>
                  </a:lnTo>
                  <a:lnTo>
                    <a:pt x="5227" y="1025"/>
                  </a:lnTo>
                  <a:lnTo>
                    <a:pt x="5180" y="1193"/>
                  </a:lnTo>
                  <a:lnTo>
                    <a:pt x="5130" y="1366"/>
                  </a:lnTo>
                  <a:lnTo>
                    <a:pt x="5079" y="1543"/>
                  </a:lnTo>
                  <a:lnTo>
                    <a:pt x="5025" y="1723"/>
                  </a:lnTo>
                  <a:lnTo>
                    <a:pt x="4968" y="1908"/>
                  </a:lnTo>
                  <a:lnTo>
                    <a:pt x="4910" y="2097"/>
                  </a:lnTo>
                  <a:lnTo>
                    <a:pt x="4849" y="2289"/>
                  </a:lnTo>
                  <a:lnTo>
                    <a:pt x="4786" y="2486"/>
                  </a:lnTo>
                  <a:lnTo>
                    <a:pt x="4720" y="2687"/>
                  </a:lnTo>
                  <a:lnTo>
                    <a:pt x="4652" y="2892"/>
                  </a:lnTo>
                  <a:lnTo>
                    <a:pt x="4589" y="3093"/>
                  </a:lnTo>
                  <a:lnTo>
                    <a:pt x="4525" y="3294"/>
                  </a:lnTo>
                  <a:lnTo>
                    <a:pt x="4460" y="3495"/>
                  </a:lnTo>
                  <a:lnTo>
                    <a:pt x="4395" y="3696"/>
                  </a:lnTo>
                  <a:lnTo>
                    <a:pt x="4329" y="3897"/>
                  </a:lnTo>
                  <a:lnTo>
                    <a:pt x="4263" y="4098"/>
                  </a:lnTo>
                  <a:lnTo>
                    <a:pt x="4196" y="4299"/>
                  </a:lnTo>
                  <a:lnTo>
                    <a:pt x="4128" y="4500"/>
                  </a:lnTo>
                  <a:lnTo>
                    <a:pt x="4060" y="4701"/>
                  </a:lnTo>
                  <a:lnTo>
                    <a:pt x="3992" y="4902"/>
                  </a:lnTo>
                  <a:lnTo>
                    <a:pt x="0" y="16534"/>
                  </a:lnTo>
                  <a:lnTo>
                    <a:pt x="11632" y="16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521827" y="4686807"/>
              <a:ext cx="41128" cy="40467"/>
            </a:xfrm>
            <a:custGeom>
              <a:avLst/>
              <a:pathLst>
                <a:path w="41128" h="40467">
                  <a:moveTo>
                    <a:pt x="33603" y="40467"/>
                  </a:moveTo>
                  <a:lnTo>
                    <a:pt x="33603" y="15940"/>
                  </a:lnTo>
                  <a:lnTo>
                    <a:pt x="33603" y="15646"/>
                  </a:lnTo>
                  <a:lnTo>
                    <a:pt x="33604" y="15350"/>
                  </a:lnTo>
                  <a:lnTo>
                    <a:pt x="33606" y="15053"/>
                  </a:lnTo>
                  <a:lnTo>
                    <a:pt x="33608" y="14754"/>
                  </a:lnTo>
                  <a:lnTo>
                    <a:pt x="33610" y="14453"/>
                  </a:lnTo>
                  <a:lnTo>
                    <a:pt x="33613" y="14151"/>
                  </a:lnTo>
                  <a:lnTo>
                    <a:pt x="33617" y="13847"/>
                  </a:lnTo>
                  <a:lnTo>
                    <a:pt x="33621" y="13541"/>
                  </a:lnTo>
                  <a:lnTo>
                    <a:pt x="33626" y="13233"/>
                  </a:lnTo>
                  <a:lnTo>
                    <a:pt x="33632" y="12924"/>
                  </a:lnTo>
                  <a:lnTo>
                    <a:pt x="33643" y="12616"/>
                  </a:lnTo>
                  <a:lnTo>
                    <a:pt x="33655" y="12314"/>
                  </a:lnTo>
                  <a:lnTo>
                    <a:pt x="33666" y="12017"/>
                  </a:lnTo>
                  <a:lnTo>
                    <a:pt x="33678" y="11725"/>
                  </a:lnTo>
                  <a:lnTo>
                    <a:pt x="33689" y="11438"/>
                  </a:lnTo>
                  <a:lnTo>
                    <a:pt x="33701" y="11156"/>
                  </a:lnTo>
                  <a:lnTo>
                    <a:pt x="33712" y="10879"/>
                  </a:lnTo>
                  <a:lnTo>
                    <a:pt x="33724" y="10608"/>
                  </a:lnTo>
                  <a:lnTo>
                    <a:pt x="33735" y="10342"/>
                  </a:lnTo>
                  <a:lnTo>
                    <a:pt x="33747" y="10081"/>
                  </a:lnTo>
                  <a:lnTo>
                    <a:pt x="33764" y="9777"/>
                  </a:lnTo>
                  <a:lnTo>
                    <a:pt x="33780" y="9475"/>
                  </a:lnTo>
                  <a:lnTo>
                    <a:pt x="33796" y="9175"/>
                  </a:lnTo>
                  <a:lnTo>
                    <a:pt x="33811" y="8877"/>
                  </a:lnTo>
                  <a:lnTo>
                    <a:pt x="33826" y="8580"/>
                  </a:lnTo>
                  <a:lnTo>
                    <a:pt x="33840" y="8285"/>
                  </a:lnTo>
                  <a:lnTo>
                    <a:pt x="33853" y="7992"/>
                  </a:lnTo>
                  <a:lnTo>
                    <a:pt x="33866" y="7700"/>
                  </a:lnTo>
                  <a:lnTo>
                    <a:pt x="33879" y="7410"/>
                  </a:lnTo>
                  <a:lnTo>
                    <a:pt x="33890" y="7122"/>
                  </a:lnTo>
                  <a:lnTo>
                    <a:pt x="33770" y="7574"/>
                  </a:lnTo>
                  <a:lnTo>
                    <a:pt x="33651" y="8021"/>
                  </a:lnTo>
                  <a:lnTo>
                    <a:pt x="33534" y="8463"/>
                  </a:lnTo>
                  <a:lnTo>
                    <a:pt x="33417" y="8901"/>
                  </a:lnTo>
                  <a:lnTo>
                    <a:pt x="33302" y="9334"/>
                  </a:lnTo>
                  <a:lnTo>
                    <a:pt x="33187" y="9762"/>
                  </a:lnTo>
                  <a:lnTo>
                    <a:pt x="33074" y="10186"/>
                  </a:lnTo>
                  <a:lnTo>
                    <a:pt x="32962" y="10606"/>
                  </a:lnTo>
                  <a:lnTo>
                    <a:pt x="32851" y="11020"/>
                  </a:lnTo>
                  <a:lnTo>
                    <a:pt x="32741" y="11430"/>
                  </a:lnTo>
                  <a:lnTo>
                    <a:pt x="32695" y="11603"/>
                  </a:lnTo>
                  <a:lnTo>
                    <a:pt x="32648" y="11777"/>
                  </a:lnTo>
                  <a:lnTo>
                    <a:pt x="32601" y="11953"/>
                  </a:lnTo>
                  <a:lnTo>
                    <a:pt x="32553" y="12129"/>
                  </a:lnTo>
                  <a:lnTo>
                    <a:pt x="32505" y="12306"/>
                  </a:lnTo>
                  <a:lnTo>
                    <a:pt x="32455" y="12485"/>
                  </a:lnTo>
                  <a:lnTo>
                    <a:pt x="32406" y="12665"/>
                  </a:lnTo>
                  <a:lnTo>
                    <a:pt x="32355" y="12846"/>
                  </a:lnTo>
                  <a:lnTo>
                    <a:pt x="32305" y="13028"/>
                  </a:lnTo>
                  <a:lnTo>
                    <a:pt x="32253" y="13211"/>
                  </a:lnTo>
                  <a:lnTo>
                    <a:pt x="32202" y="13394"/>
                  </a:lnTo>
                  <a:lnTo>
                    <a:pt x="32150" y="13576"/>
                  </a:lnTo>
                  <a:lnTo>
                    <a:pt x="32098" y="13757"/>
                  </a:lnTo>
                  <a:lnTo>
                    <a:pt x="32046" y="13937"/>
                  </a:lnTo>
                  <a:lnTo>
                    <a:pt x="31995" y="14116"/>
                  </a:lnTo>
                  <a:lnTo>
                    <a:pt x="31943" y="14293"/>
                  </a:lnTo>
                  <a:lnTo>
                    <a:pt x="31891" y="14470"/>
                  </a:lnTo>
                  <a:lnTo>
                    <a:pt x="31840" y="14645"/>
                  </a:lnTo>
                  <a:lnTo>
                    <a:pt x="31788" y="14819"/>
                  </a:lnTo>
                  <a:lnTo>
                    <a:pt x="31736" y="14992"/>
                  </a:lnTo>
                  <a:lnTo>
                    <a:pt x="31690" y="15163"/>
                  </a:lnTo>
                  <a:lnTo>
                    <a:pt x="31644" y="15332"/>
                  </a:lnTo>
                  <a:lnTo>
                    <a:pt x="31598" y="15499"/>
                  </a:lnTo>
                  <a:lnTo>
                    <a:pt x="31552" y="15663"/>
                  </a:lnTo>
                  <a:lnTo>
                    <a:pt x="31506" y="15825"/>
                  </a:lnTo>
                  <a:lnTo>
                    <a:pt x="31461" y="15984"/>
                  </a:lnTo>
                  <a:lnTo>
                    <a:pt x="31415" y="16142"/>
                  </a:lnTo>
                  <a:lnTo>
                    <a:pt x="31369" y="16297"/>
                  </a:lnTo>
                  <a:lnTo>
                    <a:pt x="31323" y="16450"/>
                  </a:lnTo>
                  <a:lnTo>
                    <a:pt x="31277" y="16600"/>
                  </a:lnTo>
                  <a:lnTo>
                    <a:pt x="31231" y="16748"/>
                  </a:lnTo>
                  <a:lnTo>
                    <a:pt x="31187" y="16891"/>
                  </a:lnTo>
                  <a:lnTo>
                    <a:pt x="31144" y="17030"/>
                  </a:lnTo>
                  <a:lnTo>
                    <a:pt x="31102" y="17165"/>
                  </a:lnTo>
                  <a:lnTo>
                    <a:pt x="31061" y="17297"/>
                  </a:lnTo>
                  <a:lnTo>
                    <a:pt x="30875" y="17893"/>
                  </a:lnTo>
                  <a:lnTo>
                    <a:pt x="23579" y="40467"/>
                  </a:lnTo>
                  <a:lnTo>
                    <a:pt x="17548" y="40467"/>
                  </a:lnTo>
                  <a:lnTo>
                    <a:pt x="10106" y="17424"/>
                  </a:lnTo>
                  <a:lnTo>
                    <a:pt x="10066" y="17297"/>
                  </a:lnTo>
                  <a:lnTo>
                    <a:pt x="10025" y="17165"/>
                  </a:lnTo>
                  <a:lnTo>
                    <a:pt x="9983" y="17030"/>
                  </a:lnTo>
                  <a:lnTo>
                    <a:pt x="9940" y="16891"/>
                  </a:lnTo>
                  <a:lnTo>
                    <a:pt x="9896" y="16748"/>
                  </a:lnTo>
                  <a:lnTo>
                    <a:pt x="9851" y="16600"/>
                  </a:lnTo>
                  <a:lnTo>
                    <a:pt x="9810" y="16450"/>
                  </a:lnTo>
                  <a:lnTo>
                    <a:pt x="9768" y="16297"/>
                  </a:lnTo>
                  <a:lnTo>
                    <a:pt x="9725" y="16142"/>
                  </a:lnTo>
                  <a:lnTo>
                    <a:pt x="9681" y="15984"/>
                  </a:lnTo>
                  <a:lnTo>
                    <a:pt x="9635" y="15825"/>
                  </a:lnTo>
                  <a:lnTo>
                    <a:pt x="9589" y="15663"/>
                  </a:lnTo>
                  <a:lnTo>
                    <a:pt x="9541" y="15499"/>
                  </a:lnTo>
                  <a:lnTo>
                    <a:pt x="9492" y="15332"/>
                  </a:lnTo>
                  <a:lnTo>
                    <a:pt x="9442" y="15163"/>
                  </a:lnTo>
                  <a:lnTo>
                    <a:pt x="9391" y="14992"/>
                  </a:lnTo>
                  <a:lnTo>
                    <a:pt x="9345" y="14819"/>
                  </a:lnTo>
                  <a:lnTo>
                    <a:pt x="9298" y="14645"/>
                  </a:lnTo>
                  <a:lnTo>
                    <a:pt x="9251" y="14470"/>
                  </a:lnTo>
                  <a:lnTo>
                    <a:pt x="9203" y="14293"/>
                  </a:lnTo>
                  <a:lnTo>
                    <a:pt x="9154" y="14116"/>
                  </a:lnTo>
                  <a:lnTo>
                    <a:pt x="9105" y="13937"/>
                  </a:lnTo>
                  <a:lnTo>
                    <a:pt x="9056" y="13757"/>
                  </a:lnTo>
                  <a:lnTo>
                    <a:pt x="9005" y="13576"/>
                  </a:lnTo>
                  <a:lnTo>
                    <a:pt x="8954" y="13394"/>
                  </a:lnTo>
                  <a:lnTo>
                    <a:pt x="8903" y="13211"/>
                  </a:lnTo>
                  <a:lnTo>
                    <a:pt x="8851" y="13028"/>
                  </a:lnTo>
                  <a:lnTo>
                    <a:pt x="8800" y="12846"/>
                  </a:lnTo>
                  <a:lnTo>
                    <a:pt x="8748" y="12665"/>
                  </a:lnTo>
                  <a:lnTo>
                    <a:pt x="8696" y="12485"/>
                  </a:lnTo>
                  <a:lnTo>
                    <a:pt x="8645" y="12306"/>
                  </a:lnTo>
                  <a:lnTo>
                    <a:pt x="8593" y="12129"/>
                  </a:lnTo>
                  <a:lnTo>
                    <a:pt x="8541" y="11953"/>
                  </a:lnTo>
                  <a:lnTo>
                    <a:pt x="8489" y="11777"/>
                  </a:lnTo>
                  <a:lnTo>
                    <a:pt x="8438" y="11603"/>
                  </a:lnTo>
                  <a:lnTo>
                    <a:pt x="8386" y="11430"/>
                  </a:lnTo>
                  <a:lnTo>
                    <a:pt x="8271" y="11020"/>
                  </a:lnTo>
                  <a:lnTo>
                    <a:pt x="8154" y="10606"/>
                  </a:lnTo>
                  <a:lnTo>
                    <a:pt x="8036" y="10186"/>
                  </a:lnTo>
                  <a:lnTo>
                    <a:pt x="7917" y="9762"/>
                  </a:lnTo>
                  <a:lnTo>
                    <a:pt x="7797" y="9334"/>
                  </a:lnTo>
                  <a:lnTo>
                    <a:pt x="7676" y="8901"/>
                  </a:lnTo>
                  <a:lnTo>
                    <a:pt x="7554" y="8463"/>
                  </a:lnTo>
                  <a:lnTo>
                    <a:pt x="7430" y="8021"/>
                  </a:lnTo>
                  <a:lnTo>
                    <a:pt x="7306" y="7574"/>
                  </a:lnTo>
                  <a:lnTo>
                    <a:pt x="7180" y="7122"/>
                  </a:lnTo>
                  <a:lnTo>
                    <a:pt x="7197" y="7455"/>
                  </a:lnTo>
                  <a:lnTo>
                    <a:pt x="7214" y="7786"/>
                  </a:lnTo>
                  <a:lnTo>
                    <a:pt x="7231" y="8117"/>
                  </a:lnTo>
                  <a:lnTo>
                    <a:pt x="7249" y="8446"/>
                  </a:lnTo>
                  <a:lnTo>
                    <a:pt x="7266" y="8774"/>
                  </a:lnTo>
                  <a:lnTo>
                    <a:pt x="7283" y="9101"/>
                  </a:lnTo>
                  <a:lnTo>
                    <a:pt x="7300" y="9426"/>
                  </a:lnTo>
                  <a:lnTo>
                    <a:pt x="7318" y="9751"/>
                  </a:lnTo>
                  <a:lnTo>
                    <a:pt x="7335" y="10074"/>
                  </a:lnTo>
                  <a:lnTo>
                    <a:pt x="7352" y="10397"/>
                  </a:lnTo>
                  <a:lnTo>
                    <a:pt x="7364" y="10674"/>
                  </a:lnTo>
                  <a:lnTo>
                    <a:pt x="7375" y="10954"/>
                  </a:lnTo>
                  <a:lnTo>
                    <a:pt x="7387" y="11237"/>
                  </a:lnTo>
                  <a:lnTo>
                    <a:pt x="7398" y="11522"/>
                  </a:lnTo>
                  <a:lnTo>
                    <a:pt x="7410" y="11811"/>
                  </a:lnTo>
                  <a:lnTo>
                    <a:pt x="7421" y="12103"/>
                  </a:lnTo>
                  <a:lnTo>
                    <a:pt x="7432" y="12397"/>
                  </a:lnTo>
                  <a:lnTo>
                    <a:pt x="7444" y="12694"/>
                  </a:lnTo>
                  <a:lnTo>
                    <a:pt x="7455" y="12994"/>
                  </a:lnTo>
                  <a:lnTo>
                    <a:pt x="7467" y="13297"/>
                  </a:lnTo>
                  <a:lnTo>
                    <a:pt x="7478" y="13598"/>
                  </a:lnTo>
                  <a:lnTo>
                    <a:pt x="7488" y="13890"/>
                  </a:lnTo>
                  <a:lnTo>
                    <a:pt x="7496" y="14174"/>
                  </a:lnTo>
                  <a:lnTo>
                    <a:pt x="7504" y="14451"/>
                  </a:lnTo>
                  <a:lnTo>
                    <a:pt x="7510" y="14719"/>
                  </a:lnTo>
                  <a:lnTo>
                    <a:pt x="7515" y="14979"/>
                  </a:lnTo>
                  <a:lnTo>
                    <a:pt x="7519" y="15231"/>
                  </a:lnTo>
                  <a:lnTo>
                    <a:pt x="7522" y="15476"/>
                  </a:lnTo>
                  <a:lnTo>
                    <a:pt x="7524" y="15712"/>
                  </a:lnTo>
                  <a:lnTo>
                    <a:pt x="7524" y="15940"/>
                  </a:lnTo>
                  <a:lnTo>
                    <a:pt x="7524" y="40467"/>
                  </a:lnTo>
                  <a:lnTo>
                    <a:pt x="0" y="40467"/>
                  </a:lnTo>
                  <a:lnTo>
                    <a:pt x="0" y="0"/>
                  </a:lnTo>
                  <a:lnTo>
                    <a:pt x="11344" y="0"/>
                  </a:lnTo>
                  <a:lnTo>
                    <a:pt x="18582" y="22632"/>
                  </a:lnTo>
                  <a:lnTo>
                    <a:pt x="18640" y="22814"/>
                  </a:lnTo>
                  <a:lnTo>
                    <a:pt x="18698" y="23004"/>
                  </a:lnTo>
                  <a:lnTo>
                    <a:pt x="18757" y="23202"/>
                  </a:lnTo>
                  <a:lnTo>
                    <a:pt x="18816" y="23408"/>
                  </a:lnTo>
                  <a:lnTo>
                    <a:pt x="18876" y="23623"/>
                  </a:lnTo>
                  <a:lnTo>
                    <a:pt x="18937" y="23845"/>
                  </a:lnTo>
                  <a:lnTo>
                    <a:pt x="18998" y="24075"/>
                  </a:lnTo>
                  <a:lnTo>
                    <a:pt x="19060" y="24314"/>
                  </a:lnTo>
                  <a:lnTo>
                    <a:pt x="19122" y="24560"/>
                  </a:lnTo>
                  <a:lnTo>
                    <a:pt x="19185" y="24814"/>
                  </a:lnTo>
                  <a:lnTo>
                    <a:pt x="19254" y="25072"/>
                  </a:lnTo>
                  <a:lnTo>
                    <a:pt x="19322" y="25328"/>
                  </a:lnTo>
                  <a:lnTo>
                    <a:pt x="19389" y="25582"/>
                  </a:lnTo>
                  <a:lnTo>
                    <a:pt x="19456" y="25835"/>
                  </a:lnTo>
                  <a:lnTo>
                    <a:pt x="19523" y="26085"/>
                  </a:lnTo>
                  <a:lnTo>
                    <a:pt x="19588" y="26334"/>
                  </a:lnTo>
                  <a:lnTo>
                    <a:pt x="19654" y="26582"/>
                  </a:lnTo>
                  <a:lnTo>
                    <a:pt x="19718" y="26827"/>
                  </a:lnTo>
                  <a:lnTo>
                    <a:pt x="19782" y="27071"/>
                  </a:lnTo>
                  <a:lnTo>
                    <a:pt x="19846" y="27313"/>
                  </a:lnTo>
                  <a:lnTo>
                    <a:pt x="19915" y="27596"/>
                  </a:lnTo>
                  <a:lnTo>
                    <a:pt x="19986" y="27881"/>
                  </a:lnTo>
                  <a:lnTo>
                    <a:pt x="20058" y="28168"/>
                  </a:lnTo>
                  <a:lnTo>
                    <a:pt x="20131" y="28457"/>
                  </a:lnTo>
                  <a:lnTo>
                    <a:pt x="20205" y="28749"/>
                  </a:lnTo>
                  <a:lnTo>
                    <a:pt x="20280" y="29043"/>
                  </a:lnTo>
                  <a:lnTo>
                    <a:pt x="20356" y="29340"/>
                  </a:lnTo>
                  <a:lnTo>
                    <a:pt x="20434" y="29638"/>
                  </a:lnTo>
                  <a:lnTo>
                    <a:pt x="20513" y="29939"/>
                  </a:lnTo>
                  <a:lnTo>
                    <a:pt x="20592" y="30243"/>
                  </a:lnTo>
                  <a:lnTo>
                    <a:pt x="20673" y="29945"/>
                  </a:lnTo>
                  <a:lnTo>
                    <a:pt x="20752" y="29650"/>
                  </a:lnTo>
                  <a:lnTo>
                    <a:pt x="20831" y="29357"/>
                  </a:lnTo>
                  <a:lnTo>
                    <a:pt x="20910" y="29066"/>
                  </a:lnTo>
                  <a:lnTo>
                    <a:pt x="20987" y="28778"/>
                  </a:lnTo>
                  <a:lnTo>
                    <a:pt x="21065" y="28492"/>
                  </a:lnTo>
                  <a:lnTo>
                    <a:pt x="21141" y="28208"/>
                  </a:lnTo>
                  <a:lnTo>
                    <a:pt x="21217" y="27927"/>
                  </a:lnTo>
                  <a:lnTo>
                    <a:pt x="21293" y="27647"/>
                  </a:lnTo>
                  <a:lnTo>
                    <a:pt x="22718" y="22775"/>
                  </a:lnTo>
                  <a:lnTo>
                    <a:pt x="29841" y="0"/>
                  </a:lnTo>
                  <a:lnTo>
                    <a:pt x="41128" y="0"/>
                  </a:lnTo>
                  <a:lnTo>
                    <a:pt x="41128" y="40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391729" y="5425026"/>
              <a:ext cx="76023" cy="55529"/>
            </a:xfrm>
            <a:custGeom>
              <a:avLst/>
              <a:pathLst>
                <a:path w="76023" h="55529">
                  <a:moveTo>
                    <a:pt x="61678" y="55529"/>
                  </a:moveTo>
                  <a:lnTo>
                    <a:pt x="47884" y="55529"/>
                  </a:lnTo>
                  <a:lnTo>
                    <a:pt x="40356" y="23410"/>
                  </a:lnTo>
                  <a:lnTo>
                    <a:pt x="40285" y="23112"/>
                  </a:lnTo>
                  <a:lnTo>
                    <a:pt x="40211" y="22804"/>
                  </a:lnTo>
                  <a:lnTo>
                    <a:pt x="40136" y="22485"/>
                  </a:lnTo>
                  <a:lnTo>
                    <a:pt x="40060" y="22155"/>
                  </a:lnTo>
                  <a:lnTo>
                    <a:pt x="39982" y="21813"/>
                  </a:lnTo>
                  <a:lnTo>
                    <a:pt x="39902" y="21461"/>
                  </a:lnTo>
                  <a:lnTo>
                    <a:pt x="39821" y="21098"/>
                  </a:lnTo>
                  <a:lnTo>
                    <a:pt x="39738" y="20723"/>
                  </a:lnTo>
                  <a:lnTo>
                    <a:pt x="39654" y="20338"/>
                  </a:lnTo>
                  <a:lnTo>
                    <a:pt x="39568" y="19941"/>
                  </a:lnTo>
                  <a:lnTo>
                    <a:pt x="39490" y="19541"/>
                  </a:lnTo>
                  <a:lnTo>
                    <a:pt x="39412" y="19142"/>
                  </a:lnTo>
                  <a:lnTo>
                    <a:pt x="39335" y="18746"/>
                  </a:lnTo>
                  <a:lnTo>
                    <a:pt x="39259" y="18352"/>
                  </a:lnTo>
                  <a:lnTo>
                    <a:pt x="39184" y="17961"/>
                  </a:lnTo>
                  <a:lnTo>
                    <a:pt x="39109" y="17572"/>
                  </a:lnTo>
                  <a:lnTo>
                    <a:pt x="39036" y="17185"/>
                  </a:lnTo>
                  <a:lnTo>
                    <a:pt x="38963" y="16801"/>
                  </a:lnTo>
                  <a:lnTo>
                    <a:pt x="38891" y="16419"/>
                  </a:lnTo>
                  <a:lnTo>
                    <a:pt x="38819" y="16040"/>
                  </a:lnTo>
                  <a:lnTo>
                    <a:pt x="38733" y="15605"/>
                  </a:lnTo>
                  <a:lnTo>
                    <a:pt x="38649" y="15166"/>
                  </a:lnTo>
                  <a:lnTo>
                    <a:pt x="38566" y="14725"/>
                  </a:lnTo>
                  <a:lnTo>
                    <a:pt x="38485" y="14280"/>
                  </a:lnTo>
                  <a:lnTo>
                    <a:pt x="38405" y="13833"/>
                  </a:lnTo>
                  <a:lnTo>
                    <a:pt x="38327" y="13382"/>
                  </a:lnTo>
                  <a:lnTo>
                    <a:pt x="38251" y="12928"/>
                  </a:lnTo>
                  <a:lnTo>
                    <a:pt x="38176" y="12471"/>
                  </a:lnTo>
                  <a:lnTo>
                    <a:pt x="38103" y="12010"/>
                  </a:lnTo>
                  <a:lnTo>
                    <a:pt x="38031" y="11547"/>
                  </a:lnTo>
                  <a:lnTo>
                    <a:pt x="37944" y="12011"/>
                  </a:lnTo>
                  <a:lnTo>
                    <a:pt x="37858" y="12472"/>
                  </a:lnTo>
                  <a:lnTo>
                    <a:pt x="37771" y="12931"/>
                  </a:lnTo>
                  <a:lnTo>
                    <a:pt x="37684" y="13388"/>
                  </a:lnTo>
                  <a:lnTo>
                    <a:pt x="37598" y="13843"/>
                  </a:lnTo>
                  <a:lnTo>
                    <a:pt x="37511" y="14295"/>
                  </a:lnTo>
                  <a:lnTo>
                    <a:pt x="37424" y="14744"/>
                  </a:lnTo>
                  <a:lnTo>
                    <a:pt x="37337" y="15192"/>
                  </a:lnTo>
                  <a:lnTo>
                    <a:pt x="37251" y="15637"/>
                  </a:lnTo>
                  <a:lnTo>
                    <a:pt x="37164" y="16079"/>
                  </a:lnTo>
                  <a:lnTo>
                    <a:pt x="37125" y="16269"/>
                  </a:lnTo>
                  <a:lnTo>
                    <a:pt x="37085" y="16461"/>
                  </a:lnTo>
                  <a:lnTo>
                    <a:pt x="37046" y="16654"/>
                  </a:lnTo>
                  <a:lnTo>
                    <a:pt x="37006" y="16848"/>
                  </a:lnTo>
                  <a:lnTo>
                    <a:pt x="36967" y="17045"/>
                  </a:lnTo>
                  <a:lnTo>
                    <a:pt x="36928" y="17243"/>
                  </a:lnTo>
                  <a:lnTo>
                    <a:pt x="36888" y="17442"/>
                  </a:lnTo>
                  <a:lnTo>
                    <a:pt x="36849" y="17643"/>
                  </a:lnTo>
                  <a:lnTo>
                    <a:pt x="36809" y="17846"/>
                  </a:lnTo>
                  <a:lnTo>
                    <a:pt x="36770" y="18050"/>
                  </a:lnTo>
                  <a:lnTo>
                    <a:pt x="36730" y="18247"/>
                  </a:lnTo>
                  <a:lnTo>
                    <a:pt x="36689" y="18444"/>
                  </a:lnTo>
                  <a:lnTo>
                    <a:pt x="36648" y="18641"/>
                  </a:lnTo>
                  <a:lnTo>
                    <a:pt x="36606" y="18838"/>
                  </a:lnTo>
                  <a:lnTo>
                    <a:pt x="36563" y="19035"/>
                  </a:lnTo>
                  <a:lnTo>
                    <a:pt x="36519" y="19232"/>
                  </a:lnTo>
                  <a:lnTo>
                    <a:pt x="36475" y="19429"/>
                  </a:lnTo>
                  <a:lnTo>
                    <a:pt x="36429" y="19626"/>
                  </a:lnTo>
                  <a:lnTo>
                    <a:pt x="36383" y="19823"/>
                  </a:lnTo>
                  <a:lnTo>
                    <a:pt x="36336" y="20020"/>
                  </a:lnTo>
                  <a:lnTo>
                    <a:pt x="36297" y="20209"/>
                  </a:lnTo>
                  <a:lnTo>
                    <a:pt x="36258" y="20395"/>
                  </a:lnTo>
                  <a:lnTo>
                    <a:pt x="36218" y="20581"/>
                  </a:lnTo>
                  <a:lnTo>
                    <a:pt x="36179" y="20764"/>
                  </a:lnTo>
                  <a:lnTo>
                    <a:pt x="36139" y="20946"/>
                  </a:lnTo>
                  <a:lnTo>
                    <a:pt x="36100" y="21127"/>
                  </a:lnTo>
                  <a:lnTo>
                    <a:pt x="36060" y="21306"/>
                  </a:lnTo>
                  <a:lnTo>
                    <a:pt x="36021" y="21483"/>
                  </a:lnTo>
                  <a:lnTo>
                    <a:pt x="35982" y="21659"/>
                  </a:lnTo>
                  <a:lnTo>
                    <a:pt x="35942" y="21833"/>
                  </a:lnTo>
                  <a:lnTo>
                    <a:pt x="35910" y="22005"/>
                  </a:lnTo>
                  <a:lnTo>
                    <a:pt x="35878" y="22174"/>
                  </a:lnTo>
                  <a:lnTo>
                    <a:pt x="35844" y="22339"/>
                  </a:lnTo>
                  <a:lnTo>
                    <a:pt x="35810" y="22502"/>
                  </a:lnTo>
                  <a:lnTo>
                    <a:pt x="35775" y="22661"/>
                  </a:lnTo>
                  <a:lnTo>
                    <a:pt x="35739" y="22817"/>
                  </a:lnTo>
                  <a:lnTo>
                    <a:pt x="35702" y="22970"/>
                  </a:lnTo>
                  <a:lnTo>
                    <a:pt x="35665" y="23120"/>
                  </a:lnTo>
                  <a:lnTo>
                    <a:pt x="35627" y="23266"/>
                  </a:lnTo>
                  <a:lnTo>
                    <a:pt x="35588" y="23410"/>
                  </a:lnTo>
                  <a:lnTo>
                    <a:pt x="28099" y="55529"/>
                  </a:lnTo>
                  <a:lnTo>
                    <a:pt x="14306" y="55529"/>
                  </a:lnTo>
                  <a:lnTo>
                    <a:pt x="0" y="0"/>
                  </a:lnTo>
                  <a:lnTo>
                    <a:pt x="11783" y="0"/>
                  </a:lnTo>
                  <a:lnTo>
                    <a:pt x="18720" y="30898"/>
                  </a:lnTo>
                  <a:lnTo>
                    <a:pt x="18837" y="31401"/>
                  </a:lnTo>
                  <a:lnTo>
                    <a:pt x="18953" y="31903"/>
                  </a:lnTo>
                  <a:lnTo>
                    <a:pt x="19067" y="32404"/>
                  </a:lnTo>
                  <a:lnTo>
                    <a:pt x="19180" y="32903"/>
                  </a:lnTo>
                  <a:lnTo>
                    <a:pt x="19291" y="33400"/>
                  </a:lnTo>
                  <a:lnTo>
                    <a:pt x="19401" y="33896"/>
                  </a:lnTo>
                  <a:lnTo>
                    <a:pt x="19509" y="34390"/>
                  </a:lnTo>
                  <a:lnTo>
                    <a:pt x="19615" y="34883"/>
                  </a:lnTo>
                  <a:lnTo>
                    <a:pt x="19720" y="35374"/>
                  </a:lnTo>
                  <a:lnTo>
                    <a:pt x="19823" y="35863"/>
                  </a:lnTo>
                  <a:lnTo>
                    <a:pt x="19925" y="36347"/>
                  </a:lnTo>
                  <a:lnTo>
                    <a:pt x="20025" y="36820"/>
                  </a:lnTo>
                  <a:lnTo>
                    <a:pt x="20124" y="37283"/>
                  </a:lnTo>
                  <a:lnTo>
                    <a:pt x="20220" y="37736"/>
                  </a:lnTo>
                  <a:lnTo>
                    <a:pt x="20316" y="38179"/>
                  </a:lnTo>
                  <a:lnTo>
                    <a:pt x="20410" y="38611"/>
                  </a:lnTo>
                  <a:lnTo>
                    <a:pt x="20502" y="39033"/>
                  </a:lnTo>
                  <a:lnTo>
                    <a:pt x="20592" y="39445"/>
                  </a:lnTo>
                  <a:lnTo>
                    <a:pt x="20682" y="39847"/>
                  </a:lnTo>
                  <a:lnTo>
                    <a:pt x="20769" y="40238"/>
                  </a:lnTo>
                  <a:lnTo>
                    <a:pt x="20863" y="40685"/>
                  </a:lnTo>
                  <a:lnTo>
                    <a:pt x="20955" y="41129"/>
                  </a:lnTo>
                  <a:lnTo>
                    <a:pt x="21046" y="41568"/>
                  </a:lnTo>
                  <a:lnTo>
                    <a:pt x="21135" y="42004"/>
                  </a:lnTo>
                  <a:lnTo>
                    <a:pt x="21222" y="42435"/>
                  </a:lnTo>
                  <a:lnTo>
                    <a:pt x="21308" y="42863"/>
                  </a:lnTo>
                  <a:lnTo>
                    <a:pt x="21393" y="43286"/>
                  </a:lnTo>
                  <a:lnTo>
                    <a:pt x="21475" y="43706"/>
                  </a:lnTo>
                  <a:lnTo>
                    <a:pt x="21556" y="44122"/>
                  </a:lnTo>
                  <a:lnTo>
                    <a:pt x="21636" y="44534"/>
                  </a:lnTo>
                  <a:lnTo>
                    <a:pt x="21754" y="43952"/>
                  </a:lnTo>
                  <a:lnTo>
                    <a:pt x="21871" y="43374"/>
                  </a:lnTo>
                  <a:lnTo>
                    <a:pt x="21987" y="42798"/>
                  </a:lnTo>
                  <a:lnTo>
                    <a:pt x="22103" y="42226"/>
                  </a:lnTo>
                  <a:lnTo>
                    <a:pt x="22217" y="41657"/>
                  </a:lnTo>
                  <a:lnTo>
                    <a:pt x="22331" y="41091"/>
                  </a:lnTo>
                  <a:lnTo>
                    <a:pt x="22444" y="40528"/>
                  </a:lnTo>
                  <a:lnTo>
                    <a:pt x="22557" y="39968"/>
                  </a:lnTo>
                  <a:lnTo>
                    <a:pt x="22668" y="39412"/>
                  </a:lnTo>
                  <a:lnTo>
                    <a:pt x="22779" y="38859"/>
                  </a:lnTo>
                  <a:lnTo>
                    <a:pt x="22827" y="38621"/>
                  </a:lnTo>
                  <a:lnTo>
                    <a:pt x="22875" y="38383"/>
                  </a:lnTo>
                  <a:lnTo>
                    <a:pt x="22924" y="38142"/>
                  </a:lnTo>
                  <a:lnTo>
                    <a:pt x="22974" y="37900"/>
                  </a:lnTo>
                  <a:lnTo>
                    <a:pt x="23025" y="37657"/>
                  </a:lnTo>
                  <a:lnTo>
                    <a:pt x="23077" y="37411"/>
                  </a:lnTo>
                  <a:lnTo>
                    <a:pt x="23129" y="37165"/>
                  </a:lnTo>
                  <a:lnTo>
                    <a:pt x="23183" y="36916"/>
                  </a:lnTo>
                  <a:lnTo>
                    <a:pt x="23237" y="36667"/>
                  </a:lnTo>
                  <a:lnTo>
                    <a:pt x="23291" y="36415"/>
                  </a:lnTo>
                  <a:lnTo>
                    <a:pt x="23346" y="36163"/>
                  </a:lnTo>
                  <a:lnTo>
                    <a:pt x="23400" y="35912"/>
                  </a:lnTo>
                  <a:lnTo>
                    <a:pt x="23453" y="35662"/>
                  </a:lnTo>
                  <a:lnTo>
                    <a:pt x="23506" y="35413"/>
                  </a:lnTo>
                  <a:lnTo>
                    <a:pt x="23557" y="35164"/>
                  </a:lnTo>
                  <a:lnTo>
                    <a:pt x="23608" y="34916"/>
                  </a:lnTo>
                  <a:lnTo>
                    <a:pt x="23658" y="34669"/>
                  </a:lnTo>
                  <a:lnTo>
                    <a:pt x="23708" y="34423"/>
                  </a:lnTo>
                  <a:lnTo>
                    <a:pt x="23756" y="34177"/>
                  </a:lnTo>
                  <a:lnTo>
                    <a:pt x="23804" y="33932"/>
                  </a:lnTo>
                  <a:lnTo>
                    <a:pt x="23858" y="33689"/>
                  </a:lnTo>
                  <a:lnTo>
                    <a:pt x="23912" y="33448"/>
                  </a:lnTo>
                  <a:lnTo>
                    <a:pt x="23966" y="33210"/>
                  </a:lnTo>
                  <a:lnTo>
                    <a:pt x="24018" y="32974"/>
                  </a:lnTo>
                  <a:lnTo>
                    <a:pt x="24070" y="32740"/>
                  </a:lnTo>
                  <a:lnTo>
                    <a:pt x="24121" y="32509"/>
                  </a:lnTo>
                  <a:lnTo>
                    <a:pt x="24171" y="32280"/>
                  </a:lnTo>
                  <a:lnTo>
                    <a:pt x="24220" y="32053"/>
                  </a:lnTo>
                  <a:lnTo>
                    <a:pt x="24268" y="31829"/>
                  </a:lnTo>
                  <a:lnTo>
                    <a:pt x="24316" y="31607"/>
                  </a:lnTo>
                  <a:lnTo>
                    <a:pt x="24370" y="31381"/>
                  </a:lnTo>
                  <a:lnTo>
                    <a:pt x="24423" y="31159"/>
                  </a:lnTo>
                  <a:lnTo>
                    <a:pt x="24474" y="30943"/>
                  </a:lnTo>
                  <a:lnTo>
                    <a:pt x="24524" y="30731"/>
                  </a:lnTo>
                  <a:lnTo>
                    <a:pt x="24572" y="30523"/>
                  </a:lnTo>
                  <a:lnTo>
                    <a:pt x="24619" y="30321"/>
                  </a:lnTo>
                  <a:lnTo>
                    <a:pt x="24664" y="30123"/>
                  </a:lnTo>
                  <a:lnTo>
                    <a:pt x="24707" y="29930"/>
                  </a:lnTo>
                  <a:lnTo>
                    <a:pt x="24749" y="29741"/>
                  </a:lnTo>
                  <a:lnTo>
                    <a:pt x="24789" y="29558"/>
                  </a:lnTo>
                  <a:lnTo>
                    <a:pt x="31646" y="0"/>
                  </a:lnTo>
                  <a:lnTo>
                    <a:pt x="44652" y="0"/>
                  </a:lnTo>
                  <a:lnTo>
                    <a:pt x="51667" y="29558"/>
                  </a:lnTo>
                  <a:lnTo>
                    <a:pt x="51715" y="29749"/>
                  </a:lnTo>
                  <a:lnTo>
                    <a:pt x="51762" y="29945"/>
                  </a:lnTo>
                  <a:lnTo>
                    <a:pt x="51809" y="30146"/>
                  </a:lnTo>
                  <a:lnTo>
                    <a:pt x="51856" y="30352"/>
                  </a:lnTo>
                  <a:lnTo>
                    <a:pt x="51904" y="30563"/>
                  </a:lnTo>
                  <a:lnTo>
                    <a:pt x="51951" y="30778"/>
                  </a:lnTo>
                  <a:lnTo>
                    <a:pt x="51998" y="30998"/>
                  </a:lnTo>
                  <a:lnTo>
                    <a:pt x="52046" y="31222"/>
                  </a:lnTo>
                  <a:lnTo>
                    <a:pt x="52093" y="31452"/>
                  </a:lnTo>
                  <a:lnTo>
                    <a:pt x="52140" y="31686"/>
                  </a:lnTo>
                  <a:lnTo>
                    <a:pt x="52187" y="31916"/>
                  </a:lnTo>
                  <a:lnTo>
                    <a:pt x="52235" y="32148"/>
                  </a:lnTo>
                  <a:lnTo>
                    <a:pt x="52282" y="32382"/>
                  </a:lnTo>
                  <a:lnTo>
                    <a:pt x="52329" y="32619"/>
                  </a:lnTo>
                  <a:lnTo>
                    <a:pt x="52377" y="32858"/>
                  </a:lnTo>
                  <a:lnTo>
                    <a:pt x="52424" y="33100"/>
                  </a:lnTo>
                  <a:lnTo>
                    <a:pt x="52471" y="33344"/>
                  </a:lnTo>
                  <a:lnTo>
                    <a:pt x="52518" y="33590"/>
                  </a:lnTo>
                  <a:lnTo>
                    <a:pt x="52566" y="33839"/>
                  </a:lnTo>
                  <a:lnTo>
                    <a:pt x="52613" y="34090"/>
                  </a:lnTo>
                  <a:lnTo>
                    <a:pt x="52660" y="34335"/>
                  </a:lnTo>
                  <a:lnTo>
                    <a:pt x="52708" y="34580"/>
                  </a:lnTo>
                  <a:lnTo>
                    <a:pt x="52755" y="34827"/>
                  </a:lnTo>
                  <a:lnTo>
                    <a:pt x="52802" y="35074"/>
                  </a:lnTo>
                  <a:lnTo>
                    <a:pt x="52850" y="35322"/>
                  </a:lnTo>
                  <a:lnTo>
                    <a:pt x="52897" y="35570"/>
                  </a:lnTo>
                  <a:lnTo>
                    <a:pt x="52944" y="35820"/>
                  </a:lnTo>
                  <a:lnTo>
                    <a:pt x="52991" y="36070"/>
                  </a:lnTo>
                  <a:lnTo>
                    <a:pt x="53039" y="36321"/>
                  </a:lnTo>
                  <a:lnTo>
                    <a:pt x="53086" y="36573"/>
                  </a:lnTo>
                  <a:lnTo>
                    <a:pt x="53133" y="36817"/>
                  </a:lnTo>
                  <a:lnTo>
                    <a:pt x="53179" y="37060"/>
                  </a:lnTo>
                  <a:lnTo>
                    <a:pt x="53224" y="37302"/>
                  </a:lnTo>
                  <a:lnTo>
                    <a:pt x="53269" y="37544"/>
                  </a:lnTo>
                  <a:lnTo>
                    <a:pt x="53313" y="37785"/>
                  </a:lnTo>
                  <a:lnTo>
                    <a:pt x="53356" y="38025"/>
                  </a:lnTo>
                  <a:lnTo>
                    <a:pt x="53398" y="38264"/>
                  </a:lnTo>
                  <a:lnTo>
                    <a:pt x="53439" y="38502"/>
                  </a:lnTo>
                  <a:lnTo>
                    <a:pt x="53480" y="38740"/>
                  </a:lnTo>
                  <a:lnTo>
                    <a:pt x="53520" y="38977"/>
                  </a:lnTo>
                  <a:lnTo>
                    <a:pt x="53614" y="39529"/>
                  </a:lnTo>
                  <a:lnTo>
                    <a:pt x="53709" y="40082"/>
                  </a:lnTo>
                  <a:lnTo>
                    <a:pt x="53803" y="40636"/>
                  </a:lnTo>
                  <a:lnTo>
                    <a:pt x="53898" y="41190"/>
                  </a:lnTo>
                  <a:lnTo>
                    <a:pt x="53992" y="41746"/>
                  </a:lnTo>
                  <a:lnTo>
                    <a:pt x="54087" y="42302"/>
                  </a:lnTo>
                  <a:lnTo>
                    <a:pt x="54182" y="42858"/>
                  </a:lnTo>
                  <a:lnTo>
                    <a:pt x="54276" y="43416"/>
                  </a:lnTo>
                  <a:lnTo>
                    <a:pt x="54371" y="43975"/>
                  </a:lnTo>
                  <a:lnTo>
                    <a:pt x="54465" y="44534"/>
                  </a:lnTo>
                  <a:lnTo>
                    <a:pt x="54560" y="44091"/>
                  </a:lnTo>
                  <a:lnTo>
                    <a:pt x="54656" y="43645"/>
                  </a:lnTo>
                  <a:lnTo>
                    <a:pt x="54753" y="43195"/>
                  </a:lnTo>
                  <a:lnTo>
                    <a:pt x="54850" y="42743"/>
                  </a:lnTo>
                  <a:lnTo>
                    <a:pt x="54948" y="42287"/>
                  </a:lnTo>
                  <a:lnTo>
                    <a:pt x="55047" y="41829"/>
                  </a:lnTo>
                  <a:lnTo>
                    <a:pt x="55147" y="41367"/>
                  </a:lnTo>
                  <a:lnTo>
                    <a:pt x="55247" y="40902"/>
                  </a:lnTo>
                  <a:lnTo>
                    <a:pt x="55349" y="40434"/>
                  </a:lnTo>
                  <a:lnTo>
                    <a:pt x="55451" y="39962"/>
                  </a:lnTo>
                  <a:lnTo>
                    <a:pt x="55539" y="39556"/>
                  </a:lnTo>
                  <a:lnTo>
                    <a:pt x="55629" y="39142"/>
                  </a:lnTo>
                  <a:lnTo>
                    <a:pt x="55721" y="38721"/>
                  </a:lnTo>
                  <a:lnTo>
                    <a:pt x="55816" y="38291"/>
                  </a:lnTo>
                  <a:lnTo>
                    <a:pt x="55914" y="37854"/>
                  </a:lnTo>
                  <a:lnTo>
                    <a:pt x="56013" y="37408"/>
                  </a:lnTo>
                  <a:lnTo>
                    <a:pt x="56116" y="36955"/>
                  </a:lnTo>
                  <a:lnTo>
                    <a:pt x="56220" y="36494"/>
                  </a:lnTo>
                  <a:lnTo>
                    <a:pt x="56327" y="36025"/>
                  </a:lnTo>
                  <a:lnTo>
                    <a:pt x="56436" y="35548"/>
                  </a:lnTo>
                  <a:lnTo>
                    <a:pt x="56546" y="35069"/>
                  </a:lnTo>
                  <a:lnTo>
                    <a:pt x="56657" y="34593"/>
                  </a:lnTo>
                  <a:lnTo>
                    <a:pt x="56767" y="34120"/>
                  </a:lnTo>
                  <a:lnTo>
                    <a:pt x="56877" y="33650"/>
                  </a:lnTo>
                  <a:lnTo>
                    <a:pt x="56988" y="33183"/>
                  </a:lnTo>
                  <a:lnTo>
                    <a:pt x="57098" y="32720"/>
                  </a:lnTo>
                  <a:lnTo>
                    <a:pt x="57208" y="32260"/>
                  </a:lnTo>
                  <a:lnTo>
                    <a:pt x="57319" y="31803"/>
                  </a:lnTo>
                  <a:lnTo>
                    <a:pt x="57429" y="31349"/>
                  </a:lnTo>
                  <a:lnTo>
                    <a:pt x="57539" y="30898"/>
                  </a:lnTo>
                  <a:lnTo>
                    <a:pt x="64239" y="0"/>
                  </a:lnTo>
                  <a:lnTo>
                    <a:pt x="760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469842" y="5425026"/>
              <a:ext cx="54150" cy="55529"/>
            </a:xfrm>
            <a:custGeom>
              <a:avLst/>
              <a:pathLst>
                <a:path w="54150" h="55529">
                  <a:moveTo>
                    <a:pt x="42642" y="55529"/>
                  </a:moveTo>
                  <a:lnTo>
                    <a:pt x="37716" y="41342"/>
                  </a:lnTo>
                  <a:lnTo>
                    <a:pt x="16552" y="41342"/>
                  </a:lnTo>
                  <a:lnTo>
                    <a:pt x="11626" y="55529"/>
                  </a:lnTo>
                  <a:lnTo>
                    <a:pt x="0" y="55529"/>
                  </a:lnTo>
                  <a:lnTo>
                    <a:pt x="20257" y="0"/>
                  </a:lnTo>
                  <a:lnTo>
                    <a:pt x="33972" y="0"/>
                  </a:lnTo>
                  <a:lnTo>
                    <a:pt x="54150" y="55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488995" y="5434171"/>
              <a:ext cx="15961" cy="23447"/>
            </a:xfrm>
            <a:custGeom>
              <a:avLst/>
              <a:pathLst>
                <a:path w="15961" h="23447">
                  <a:moveTo>
                    <a:pt x="10483" y="7486"/>
                  </a:moveTo>
                  <a:lnTo>
                    <a:pt x="10388" y="7210"/>
                  </a:lnTo>
                  <a:lnTo>
                    <a:pt x="10294" y="6934"/>
                  </a:lnTo>
                  <a:lnTo>
                    <a:pt x="10199" y="6658"/>
                  </a:lnTo>
                  <a:lnTo>
                    <a:pt x="10104" y="6382"/>
                  </a:lnTo>
                  <a:lnTo>
                    <a:pt x="10010" y="6107"/>
                  </a:lnTo>
                  <a:lnTo>
                    <a:pt x="9915" y="5831"/>
                  </a:lnTo>
                  <a:lnTo>
                    <a:pt x="9821" y="5555"/>
                  </a:lnTo>
                  <a:lnTo>
                    <a:pt x="9726" y="5279"/>
                  </a:lnTo>
                  <a:lnTo>
                    <a:pt x="9632" y="5003"/>
                  </a:lnTo>
                  <a:lnTo>
                    <a:pt x="9537" y="4727"/>
                  </a:lnTo>
                  <a:lnTo>
                    <a:pt x="9451" y="4446"/>
                  </a:lnTo>
                  <a:lnTo>
                    <a:pt x="9367" y="4171"/>
                  </a:lnTo>
                  <a:lnTo>
                    <a:pt x="9284" y="3901"/>
                  </a:lnTo>
                  <a:lnTo>
                    <a:pt x="9203" y="3636"/>
                  </a:lnTo>
                  <a:lnTo>
                    <a:pt x="9123" y="3377"/>
                  </a:lnTo>
                  <a:lnTo>
                    <a:pt x="9045" y="3124"/>
                  </a:lnTo>
                  <a:lnTo>
                    <a:pt x="8969" y="2876"/>
                  </a:lnTo>
                  <a:lnTo>
                    <a:pt x="8894" y="2634"/>
                  </a:lnTo>
                  <a:lnTo>
                    <a:pt x="8820" y="2397"/>
                  </a:lnTo>
                  <a:lnTo>
                    <a:pt x="8749" y="2166"/>
                  </a:lnTo>
                  <a:lnTo>
                    <a:pt x="8686" y="1933"/>
                  </a:lnTo>
                  <a:lnTo>
                    <a:pt x="8626" y="1710"/>
                  </a:lnTo>
                  <a:lnTo>
                    <a:pt x="8567" y="1495"/>
                  </a:lnTo>
                  <a:lnTo>
                    <a:pt x="8509" y="1289"/>
                  </a:lnTo>
                  <a:lnTo>
                    <a:pt x="8453" y="1092"/>
                  </a:lnTo>
                  <a:lnTo>
                    <a:pt x="8399" y="903"/>
                  </a:lnTo>
                  <a:lnTo>
                    <a:pt x="8346" y="723"/>
                  </a:lnTo>
                  <a:lnTo>
                    <a:pt x="8295" y="551"/>
                  </a:lnTo>
                  <a:lnTo>
                    <a:pt x="8245" y="388"/>
                  </a:lnTo>
                  <a:lnTo>
                    <a:pt x="8197" y="234"/>
                  </a:lnTo>
                  <a:lnTo>
                    <a:pt x="8159" y="91"/>
                  </a:lnTo>
                  <a:lnTo>
                    <a:pt x="7797" y="0"/>
                  </a:lnTo>
                  <a:lnTo>
                    <a:pt x="7762" y="130"/>
                  </a:lnTo>
                  <a:lnTo>
                    <a:pt x="7724" y="274"/>
                  </a:lnTo>
                  <a:lnTo>
                    <a:pt x="7683" y="428"/>
                  </a:lnTo>
                  <a:lnTo>
                    <a:pt x="7639" y="589"/>
                  </a:lnTo>
                  <a:lnTo>
                    <a:pt x="7592" y="759"/>
                  </a:lnTo>
                  <a:lnTo>
                    <a:pt x="7541" y="936"/>
                  </a:lnTo>
                  <a:lnTo>
                    <a:pt x="7488" y="1121"/>
                  </a:lnTo>
                  <a:lnTo>
                    <a:pt x="7431" y="1314"/>
                  </a:lnTo>
                  <a:lnTo>
                    <a:pt x="7371" y="1515"/>
                  </a:lnTo>
                  <a:lnTo>
                    <a:pt x="7308" y="1724"/>
                  </a:lnTo>
                  <a:lnTo>
                    <a:pt x="7242" y="1941"/>
                  </a:lnTo>
                  <a:lnTo>
                    <a:pt x="7172" y="2166"/>
                  </a:lnTo>
                  <a:lnTo>
                    <a:pt x="7108" y="2397"/>
                  </a:lnTo>
                  <a:lnTo>
                    <a:pt x="7040" y="2634"/>
                  </a:lnTo>
                  <a:lnTo>
                    <a:pt x="6969" y="2876"/>
                  </a:lnTo>
                  <a:lnTo>
                    <a:pt x="6895" y="3124"/>
                  </a:lnTo>
                  <a:lnTo>
                    <a:pt x="6818" y="3377"/>
                  </a:lnTo>
                  <a:lnTo>
                    <a:pt x="6737" y="3636"/>
                  </a:lnTo>
                  <a:lnTo>
                    <a:pt x="6654" y="3901"/>
                  </a:lnTo>
                  <a:lnTo>
                    <a:pt x="6567" y="4171"/>
                  </a:lnTo>
                  <a:lnTo>
                    <a:pt x="6477" y="4446"/>
                  </a:lnTo>
                  <a:lnTo>
                    <a:pt x="6384" y="4727"/>
                  </a:lnTo>
                  <a:lnTo>
                    <a:pt x="6297" y="5003"/>
                  </a:lnTo>
                  <a:lnTo>
                    <a:pt x="6209" y="5279"/>
                  </a:lnTo>
                  <a:lnTo>
                    <a:pt x="6120" y="5555"/>
                  </a:lnTo>
                  <a:lnTo>
                    <a:pt x="6031" y="5831"/>
                  </a:lnTo>
                  <a:lnTo>
                    <a:pt x="5941" y="6107"/>
                  </a:lnTo>
                  <a:lnTo>
                    <a:pt x="5850" y="6382"/>
                  </a:lnTo>
                  <a:lnTo>
                    <a:pt x="5758" y="6658"/>
                  </a:lnTo>
                  <a:lnTo>
                    <a:pt x="5665" y="6934"/>
                  </a:lnTo>
                  <a:lnTo>
                    <a:pt x="5572" y="7210"/>
                  </a:lnTo>
                  <a:lnTo>
                    <a:pt x="5478" y="7486"/>
                  </a:lnTo>
                  <a:lnTo>
                    <a:pt x="0" y="23447"/>
                  </a:lnTo>
                  <a:lnTo>
                    <a:pt x="15961" y="23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531520" y="5425026"/>
              <a:ext cx="41420" cy="55529"/>
            </a:xfrm>
            <a:custGeom>
              <a:avLst/>
              <a:pathLst>
                <a:path w="41420" h="55529">
                  <a:moveTo>
                    <a:pt x="0" y="55529"/>
                  </a:moveTo>
                  <a:lnTo>
                    <a:pt x="0" y="0"/>
                  </a:lnTo>
                  <a:lnTo>
                    <a:pt x="11626" y="0"/>
                  </a:lnTo>
                  <a:lnTo>
                    <a:pt x="11626" y="46544"/>
                  </a:lnTo>
                  <a:lnTo>
                    <a:pt x="41420" y="46544"/>
                  </a:lnTo>
                  <a:lnTo>
                    <a:pt x="41420" y="55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580823" y="5425026"/>
              <a:ext cx="45283" cy="55529"/>
            </a:xfrm>
            <a:custGeom>
              <a:avLst/>
              <a:pathLst>
                <a:path w="45283" h="55529">
                  <a:moveTo>
                    <a:pt x="0" y="55529"/>
                  </a:moveTo>
                  <a:lnTo>
                    <a:pt x="0" y="0"/>
                  </a:lnTo>
                  <a:lnTo>
                    <a:pt x="43667" y="0"/>
                  </a:lnTo>
                  <a:lnTo>
                    <a:pt x="43667" y="8985"/>
                  </a:lnTo>
                  <a:lnTo>
                    <a:pt x="11626" y="8985"/>
                  </a:lnTo>
                  <a:lnTo>
                    <a:pt x="11626" y="22937"/>
                  </a:lnTo>
                  <a:lnTo>
                    <a:pt x="41263" y="22937"/>
                  </a:lnTo>
                  <a:lnTo>
                    <a:pt x="41263" y="31922"/>
                  </a:lnTo>
                  <a:lnTo>
                    <a:pt x="11626" y="31922"/>
                  </a:lnTo>
                  <a:lnTo>
                    <a:pt x="11626" y="46544"/>
                  </a:lnTo>
                  <a:lnTo>
                    <a:pt x="45283" y="46544"/>
                  </a:lnTo>
                  <a:lnTo>
                    <a:pt x="45283" y="55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631584" y="5424199"/>
              <a:ext cx="48357" cy="57145"/>
            </a:xfrm>
            <a:custGeom>
              <a:avLst/>
              <a:pathLst>
                <a:path w="48357" h="57145">
                  <a:moveTo>
                    <a:pt x="48357" y="40356"/>
                  </a:moveTo>
                  <a:lnTo>
                    <a:pt x="48343" y="41106"/>
                  </a:lnTo>
                  <a:lnTo>
                    <a:pt x="48302" y="41843"/>
                  </a:lnTo>
                  <a:lnTo>
                    <a:pt x="48233" y="42566"/>
                  </a:lnTo>
                  <a:lnTo>
                    <a:pt x="48136" y="43276"/>
                  </a:lnTo>
                  <a:lnTo>
                    <a:pt x="48012" y="43972"/>
                  </a:lnTo>
                  <a:lnTo>
                    <a:pt x="47860" y="44655"/>
                  </a:lnTo>
                  <a:lnTo>
                    <a:pt x="47681" y="45325"/>
                  </a:lnTo>
                  <a:lnTo>
                    <a:pt x="47474" y="45981"/>
                  </a:lnTo>
                  <a:lnTo>
                    <a:pt x="47239" y="46624"/>
                  </a:lnTo>
                  <a:lnTo>
                    <a:pt x="46977" y="47253"/>
                  </a:lnTo>
                  <a:lnTo>
                    <a:pt x="46686" y="47859"/>
                  </a:lnTo>
                  <a:lnTo>
                    <a:pt x="46364" y="48448"/>
                  </a:lnTo>
                  <a:lnTo>
                    <a:pt x="46011" y="49020"/>
                  </a:lnTo>
                  <a:lnTo>
                    <a:pt x="45628" y="49574"/>
                  </a:lnTo>
                  <a:lnTo>
                    <a:pt x="45214" y="50110"/>
                  </a:lnTo>
                  <a:lnTo>
                    <a:pt x="44769" y="50630"/>
                  </a:lnTo>
                  <a:lnTo>
                    <a:pt x="44293" y="51132"/>
                  </a:lnTo>
                  <a:lnTo>
                    <a:pt x="43787" y="51617"/>
                  </a:lnTo>
                  <a:lnTo>
                    <a:pt x="43249" y="52084"/>
                  </a:lnTo>
                  <a:lnTo>
                    <a:pt x="42682" y="52534"/>
                  </a:lnTo>
                  <a:lnTo>
                    <a:pt x="42090" y="52966"/>
                  </a:lnTo>
                  <a:lnTo>
                    <a:pt x="41465" y="53378"/>
                  </a:lnTo>
                  <a:lnTo>
                    <a:pt x="40806" y="53770"/>
                  </a:lnTo>
                  <a:lnTo>
                    <a:pt x="40115" y="54142"/>
                  </a:lnTo>
                  <a:lnTo>
                    <a:pt x="39391" y="54495"/>
                  </a:lnTo>
                  <a:lnTo>
                    <a:pt x="38633" y="54828"/>
                  </a:lnTo>
                  <a:lnTo>
                    <a:pt x="37843" y="55141"/>
                  </a:lnTo>
                  <a:lnTo>
                    <a:pt x="37019" y="55435"/>
                  </a:lnTo>
                  <a:lnTo>
                    <a:pt x="36162" y="55709"/>
                  </a:lnTo>
                  <a:lnTo>
                    <a:pt x="35272" y="55963"/>
                  </a:lnTo>
                  <a:lnTo>
                    <a:pt x="34356" y="56188"/>
                  </a:lnTo>
                  <a:lnTo>
                    <a:pt x="33406" y="56389"/>
                  </a:lnTo>
                  <a:lnTo>
                    <a:pt x="32420" y="56566"/>
                  </a:lnTo>
                  <a:lnTo>
                    <a:pt x="31401" y="56720"/>
                  </a:lnTo>
                  <a:lnTo>
                    <a:pt x="30346" y="56850"/>
                  </a:lnTo>
                  <a:lnTo>
                    <a:pt x="29257" y="56956"/>
                  </a:lnTo>
                  <a:lnTo>
                    <a:pt x="28133" y="57039"/>
                  </a:lnTo>
                  <a:lnTo>
                    <a:pt x="26974" y="57098"/>
                  </a:lnTo>
                  <a:lnTo>
                    <a:pt x="25781" y="57134"/>
                  </a:lnTo>
                  <a:lnTo>
                    <a:pt x="24553" y="57145"/>
                  </a:lnTo>
                  <a:lnTo>
                    <a:pt x="23462" y="57135"/>
                  </a:lnTo>
                  <a:lnTo>
                    <a:pt x="22398" y="57106"/>
                  </a:lnTo>
                  <a:lnTo>
                    <a:pt x="21359" y="57057"/>
                  </a:lnTo>
                  <a:lnTo>
                    <a:pt x="20347" y="56988"/>
                  </a:lnTo>
                  <a:lnTo>
                    <a:pt x="19360" y="56899"/>
                  </a:lnTo>
                  <a:lnTo>
                    <a:pt x="18400" y="56791"/>
                  </a:lnTo>
                  <a:lnTo>
                    <a:pt x="17465" y="56663"/>
                  </a:lnTo>
                  <a:lnTo>
                    <a:pt x="16557" y="56515"/>
                  </a:lnTo>
                  <a:lnTo>
                    <a:pt x="15674" y="56347"/>
                  </a:lnTo>
                  <a:lnTo>
                    <a:pt x="14818" y="56160"/>
                  </a:lnTo>
                  <a:lnTo>
                    <a:pt x="13986" y="55954"/>
                  </a:lnTo>
                  <a:lnTo>
                    <a:pt x="13179" y="55728"/>
                  </a:lnTo>
                  <a:lnTo>
                    <a:pt x="12394" y="55484"/>
                  </a:lnTo>
                  <a:lnTo>
                    <a:pt x="11634" y="55221"/>
                  </a:lnTo>
                  <a:lnTo>
                    <a:pt x="10897" y="54938"/>
                  </a:lnTo>
                  <a:lnTo>
                    <a:pt x="10183" y="54637"/>
                  </a:lnTo>
                  <a:lnTo>
                    <a:pt x="9494" y="54317"/>
                  </a:lnTo>
                  <a:lnTo>
                    <a:pt x="8828" y="53978"/>
                  </a:lnTo>
                  <a:lnTo>
                    <a:pt x="8185" y="53620"/>
                  </a:lnTo>
                  <a:lnTo>
                    <a:pt x="7566" y="53244"/>
                  </a:lnTo>
                  <a:lnTo>
                    <a:pt x="6978" y="52848"/>
                  </a:lnTo>
                  <a:lnTo>
                    <a:pt x="6412" y="52435"/>
                  </a:lnTo>
                  <a:lnTo>
                    <a:pt x="5869" y="52003"/>
                  </a:lnTo>
                  <a:lnTo>
                    <a:pt x="5347" y="51554"/>
                  </a:lnTo>
                  <a:lnTo>
                    <a:pt x="4847" y="51086"/>
                  </a:lnTo>
                  <a:lnTo>
                    <a:pt x="4369" y="50600"/>
                  </a:lnTo>
                  <a:lnTo>
                    <a:pt x="3914" y="50096"/>
                  </a:lnTo>
                  <a:lnTo>
                    <a:pt x="3480" y="49574"/>
                  </a:lnTo>
                  <a:lnTo>
                    <a:pt x="3069" y="49033"/>
                  </a:lnTo>
                  <a:lnTo>
                    <a:pt x="2679" y="48475"/>
                  </a:lnTo>
                  <a:lnTo>
                    <a:pt x="2319" y="47891"/>
                  </a:lnTo>
                  <a:lnTo>
                    <a:pt x="1980" y="47291"/>
                  </a:lnTo>
                  <a:lnTo>
                    <a:pt x="1660" y="46674"/>
                  </a:lnTo>
                  <a:lnTo>
                    <a:pt x="1362" y="46041"/>
                  </a:lnTo>
                  <a:lnTo>
                    <a:pt x="1083" y="45391"/>
                  </a:lnTo>
                  <a:lnTo>
                    <a:pt x="826" y="44725"/>
                  </a:lnTo>
                  <a:lnTo>
                    <a:pt x="588" y="44042"/>
                  </a:lnTo>
                  <a:lnTo>
                    <a:pt x="372" y="43342"/>
                  </a:lnTo>
                  <a:lnTo>
                    <a:pt x="175" y="42626"/>
                  </a:lnTo>
                  <a:lnTo>
                    <a:pt x="0" y="41893"/>
                  </a:lnTo>
                  <a:lnTo>
                    <a:pt x="11232" y="40041"/>
                  </a:lnTo>
                  <a:lnTo>
                    <a:pt x="11331" y="40408"/>
                  </a:lnTo>
                  <a:lnTo>
                    <a:pt x="11438" y="40769"/>
                  </a:lnTo>
                  <a:lnTo>
                    <a:pt x="11554" y="41124"/>
                  </a:lnTo>
                  <a:lnTo>
                    <a:pt x="11679" y="41472"/>
                  </a:lnTo>
                  <a:lnTo>
                    <a:pt x="11813" y="41814"/>
                  </a:lnTo>
                  <a:lnTo>
                    <a:pt x="11955" y="42150"/>
                  </a:lnTo>
                  <a:lnTo>
                    <a:pt x="12106" y="42480"/>
                  </a:lnTo>
                  <a:lnTo>
                    <a:pt x="12266" y="42803"/>
                  </a:lnTo>
                  <a:lnTo>
                    <a:pt x="12434" y="43120"/>
                  </a:lnTo>
                  <a:lnTo>
                    <a:pt x="12611" y="43430"/>
                  </a:lnTo>
                  <a:lnTo>
                    <a:pt x="12799" y="43734"/>
                  </a:lnTo>
                  <a:lnTo>
                    <a:pt x="13000" y="44029"/>
                  </a:lnTo>
                  <a:lnTo>
                    <a:pt x="13215" y="44317"/>
                  </a:lnTo>
                  <a:lnTo>
                    <a:pt x="13443" y="44597"/>
                  </a:lnTo>
                  <a:lnTo>
                    <a:pt x="13685" y="44869"/>
                  </a:lnTo>
                  <a:lnTo>
                    <a:pt x="13940" y="45133"/>
                  </a:lnTo>
                  <a:lnTo>
                    <a:pt x="14208" y="45389"/>
                  </a:lnTo>
                  <a:lnTo>
                    <a:pt x="14490" y="45637"/>
                  </a:lnTo>
                  <a:lnTo>
                    <a:pt x="14785" y="45878"/>
                  </a:lnTo>
                  <a:lnTo>
                    <a:pt x="15094" y="46110"/>
                  </a:lnTo>
                  <a:lnTo>
                    <a:pt x="15425" y="46326"/>
                  </a:lnTo>
                  <a:lnTo>
                    <a:pt x="15770" y="46533"/>
                  </a:lnTo>
                  <a:lnTo>
                    <a:pt x="16131" y="46730"/>
                  </a:lnTo>
                  <a:lnTo>
                    <a:pt x="16506" y="46917"/>
                  </a:lnTo>
                  <a:lnTo>
                    <a:pt x="16897" y="47096"/>
                  </a:lnTo>
                  <a:lnTo>
                    <a:pt x="17302" y="47264"/>
                  </a:lnTo>
                  <a:lnTo>
                    <a:pt x="17723" y="47423"/>
                  </a:lnTo>
                  <a:lnTo>
                    <a:pt x="18158" y="47573"/>
                  </a:lnTo>
                  <a:lnTo>
                    <a:pt x="18609" y="47714"/>
                  </a:lnTo>
                  <a:lnTo>
                    <a:pt x="19074" y="47844"/>
                  </a:lnTo>
                  <a:lnTo>
                    <a:pt x="19565" y="47957"/>
                  </a:lnTo>
                  <a:lnTo>
                    <a:pt x="20075" y="48057"/>
                  </a:lnTo>
                  <a:lnTo>
                    <a:pt x="20605" y="48146"/>
                  </a:lnTo>
                  <a:lnTo>
                    <a:pt x="21155" y="48223"/>
                  </a:lnTo>
                  <a:lnTo>
                    <a:pt x="21725" y="48288"/>
                  </a:lnTo>
                  <a:lnTo>
                    <a:pt x="22314" y="48341"/>
                  </a:lnTo>
                  <a:lnTo>
                    <a:pt x="22923" y="48382"/>
                  </a:lnTo>
                  <a:lnTo>
                    <a:pt x="23551" y="48412"/>
                  </a:lnTo>
                  <a:lnTo>
                    <a:pt x="24200" y="48430"/>
                  </a:lnTo>
                  <a:lnTo>
                    <a:pt x="24868" y="48436"/>
                  </a:lnTo>
                  <a:lnTo>
                    <a:pt x="26022" y="48418"/>
                  </a:lnTo>
                  <a:lnTo>
                    <a:pt x="27121" y="48365"/>
                  </a:lnTo>
                  <a:lnTo>
                    <a:pt x="28163" y="48276"/>
                  </a:lnTo>
                  <a:lnTo>
                    <a:pt x="29149" y="48152"/>
                  </a:lnTo>
                  <a:lnTo>
                    <a:pt x="30080" y="47992"/>
                  </a:lnTo>
                  <a:lnTo>
                    <a:pt x="30954" y="47797"/>
                  </a:lnTo>
                  <a:lnTo>
                    <a:pt x="31773" y="47567"/>
                  </a:lnTo>
                  <a:lnTo>
                    <a:pt x="32536" y="47300"/>
                  </a:lnTo>
                  <a:lnTo>
                    <a:pt x="33242" y="46999"/>
                  </a:lnTo>
                  <a:lnTo>
                    <a:pt x="33893" y="46662"/>
                  </a:lnTo>
                  <a:lnTo>
                    <a:pt x="34492" y="46279"/>
                  </a:lnTo>
                  <a:lnTo>
                    <a:pt x="35028" y="45856"/>
                  </a:lnTo>
                  <a:lnTo>
                    <a:pt x="35501" y="45393"/>
                  </a:lnTo>
                  <a:lnTo>
                    <a:pt x="35911" y="44890"/>
                  </a:lnTo>
                  <a:lnTo>
                    <a:pt x="36258" y="44347"/>
                  </a:lnTo>
                  <a:lnTo>
                    <a:pt x="36541" y="43763"/>
                  </a:lnTo>
                  <a:lnTo>
                    <a:pt x="36762" y="43139"/>
                  </a:lnTo>
                  <a:lnTo>
                    <a:pt x="36920" y="42475"/>
                  </a:lnTo>
                  <a:lnTo>
                    <a:pt x="37014" y="41771"/>
                  </a:lnTo>
                  <a:lnTo>
                    <a:pt x="37046" y="41026"/>
                  </a:lnTo>
                  <a:lnTo>
                    <a:pt x="37033" y="40577"/>
                  </a:lnTo>
                  <a:lnTo>
                    <a:pt x="36995" y="40145"/>
                  </a:lnTo>
                  <a:lnTo>
                    <a:pt x="36932" y="39729"/>
                  </a:lnTo>
                  <a:lnTo>
                    <a:pt x="36844" y="39330"/>
                  </a:lnTo>
                  <a:lnTo>
                    <a:pt x="36730" y="38947"/>
                  </a:lnTo>
                  <a:lnTo>
                    <a:pt x="36592" y="38581"/>
                  </a:lnTo>
                  <a:lnTo>
                    <a:pt x="36428" y="38232"/>
                  </a:lnTo>
                  <a:lnTo>
                    <a:pt x="36239" y="37899"/>
                  </a:lnTo>
                  <a:lnTo>
                    <a:pt x="36024" y="37582"/>
                  </a:lnTo>
                  <a:lnTo>
                    <a:pt x="35785" y="37282"/>
                  </a:lnTo>
                  <a:lnTo>
                    <a:pt x="35524" y="36996"/>
                  </a:lnTo>
                  <a:lnTo>
                    <a:pt x="35247" y="36719"/>
                  </a:lnTo>
                  <a:lnTo>
                    <a:pt x="34953" y="36453"/>
                  </a:lnTo>
                  <a:lnTo>
                    <a:pt x="34643" y="36198"/>
                  </a:lnTo>
                  <a:lnTo>
                    <a:pt x="34317" y="35952"/>
                  </a:lnTo>
                  <a:lnTo>
                    <a:pt x="33973" y="35717"/>
                  </a:lnTo>
                  <a:lnTo>
                    <a:pt x="33613" y="35492"/>
                  </a:lnTo>
                  <a:lnTo>
                    <a:pt x="33237" y="35277"/>
                  </a:lnTo>
                  <a:lnTo>
                    <a:pt x="32844" y="35072"/>
                  </a:lnTo>
                  <a:lnTo>
                    <a:pt x="32435" y="34878"/>
                  </a:lnTo>
                  <a:lnTo>
                    <a:pt x="32011" y="34692"/>
                  </a:lnTo>
                  <a:lnTo>
                    <a:pt x="31574" y="34512"/>
                  </a:lnTo>
                  <a:lnTo>
                    <a:pt x="31125" y="34339"/>
                  </a:lnTo>
                  <a:lnTo>
                    <a:pt x="30663" y="34172"/>
                  </a:lnTo>
                  <a:lnTo>
                    <a:pt x="30188" y="34011"/>
                  </a:lnTo>
                  <a:lnTo>
                    <a:pt x="29701" y="33857"/>
                  </a:lnTo>
                  <a:lnTo>
                    <a:pt x="29201" y="33708"/>
                  </a:lnTo>
                  <a:lnTo>
                    <a:pt x="28689" y="33567"/>
                  </a:lnTo>
                  <a:lnTo>
                    <a:pt x="28164" y="33431"/>
                  </a:lnTo>
                  <a:lnTo>
                    <a:pt x="27627" y="33302"/>
                  </a:lnTo>
                  <a:lnTo>
                    <a:pt x="27080" y="33176"/>
                  </a:lnTo>
                  <a:lnTo>
                    <a:pt x="26529" y="33051"/>
                  </a:lnTo>
                  <a:lnTo>
                    <a:pt x="25974" y="32927"/>
                  </a:lnTo>
                  <a:lnTo>
                    <a:pt x="25413" y="32804"/>
                  </a:lnTo>
                  <a:lnTo>
                    <a:pt x="24848" y="32681"/>
                  </a:lnTo>
                  <a:lnTo>
                    <a:pt x="24278" y="32559"/>
                  </a:lnTo>
                  <a:lnTo>
                    <a:pt x="23704" y="32438"/>
                  </a:lnTo>
                  <a:lnTo>
                    <a:pt x="23124" y="32318"/>
                  </a:lnTo>
                  <a:lnTo>
                    <a:pt x="22540" y="32199"/>
                  </a:lnTo>
                  <a:lnTo>
                    <a:pt x="21951" y="32080"/>
                  </a:lnTo>
                  <a:lnTo>
                    <a:pt x="21478" y="31969"/>
                  </a:lnTo>
                  <a:lnTo>
                    <a:pt x="21006" y="31858"/>
                  </a:lnTo>
                  <a:lnTo>
                    <a:pt x="20533" y="31745"/>
                  </a:lnTo>
                  <a:lnTo>
                    <a:pt x="20060" y="31632"/>
                  </a:lnTo>
                  <a:lnTo>
                    <a:pt x="19587" y="31518"/>
                  </a:lnTo>
                  <a:lnTo>
                    <a:pt x="19114" y="31404"/>
                  </a:lnTo>
                  <a:lnTo>
                    <a:pt x="18641" y="31288"/>
                  </a:lnTo>
                  <a:lnTo>
                    <a:pt x="18168" y="31172"/>
                  </a:lnTo>
                  <a:lnTo>
                    <a:pt x="17695" y="31055"/>
                  </a:lnTo>
                  <a:lnTo>
                    <a:pt x="17222" y="30937"/>
                  </a:lnTo>
                  <a:lnTo>
                    <a:pt x="16751" y="30816"/>
                  </a:lnTo>
                  <a:lnTo>
                    <a:pt x="16284" y="30691"/>
                  </a:lnTo>
                  <a:lnTo>
                    <a:pt x="15821" y="30561"/>
                  </a:lnTo>
                  <a:lnTo>
                    <a:pt x="15362" y="30426"/>
                  </a:lnTo>
                  <a:lnTo>
                    <a:pt x="14907" y="30287"/>
                  </a:lnTo>
                  <a:lnTo>
                    <a:pt x="14455" y="30143"/>
                  </a:lnTo>
                  <a:lnTo>
                    <a:pt x="14008" y="29994"/>
                  </a:lnTo>
                  <a:lnTo>
                    <a:pt x="13565" y="29840"/>
                  </a:lnTo>
                  <a:lnTo>
                    <a:pt x="13125" y="29681"/>
                  </a:lnTo>
                  <a:lnTo>
                    <a:pt x="12690" y="29518"/>
                  </a:lnTo>
                  <a:lnTo>
                    <a:pt x="12267" y="29350"/>
                  </a:lnTo>
                  <a:lnTo>
                    <a:pt x="11850" y="29175"/>
                  </a:lnTo>
                  <a:lnTo>
                    <a:pt x="11438" y="28993"/>
                  </a:lnTo>
                  <a:lnTo>
                    <a:pt x="11031" y="28806"/>
                  </a:lnTo>
                  <a:lnTo>
                    <a:pt x="10631" y="28612"/>
                  </a:lnTo>
                  <a:lnTo>
                    <a:pt x="10235" y="28412"/>
                  </a:lnTo>
                  <a:lnTo>
                    <a:pt x="9846" y="28205"/>
                  </a:lnTo>
                  <a:lnTo>
                    <a:pt x="9461" y="27992"/>
                  </a:lnTo>
                  <a:lnTo>
                    <a:pt x="9083" y="27773"/>
                  </a:lnTo>
                  <a:lnTo>
                    <a:pt x="8709" y="27548"/>
                  </a:lnTo>
                  <a:lnTo>
                    <a:pt x="8344" y="27314"/>
                  </a:lnTo>
                  <a:lnTo>
                    <a:pt x="7987" y="27070"/>
                  </a:lnTo>
                  <a:lnTo>
                    <a:pt x="7640" y="26816"/>
                  </a:lnTo>
                  <a:lnTo>
                    <a:pt x="7303" y="26551"/>
                  </a:lnTo>
                  <a:lnTo>
                    <a:pt x="6975" y="26277"/>
                  </a:lnTo>
                  <a:lnTo>
                    <a:pt x="6657" y="25992"/>
                  </a:lnTo>
                  <a:lnTo>
                    <a:pt x="6348" y="25697"/>
                  </a:lnTo>
                  <a:lnTo>
                    <a:pt x="6048" y="25391"/>
                  </a:lnTo>
                  <a:lnTo>
                    <a:pt x="5758" y="25075"/>
                  </a:lnTo>
                  <a:lnTo>
                    <a:pt x="5478" y="24750"/>
                  </a:lnTo>
                  <a:lnTo>
                    <a:pt x="5215" y="24405"/>
                  </a:lnTo>
                  <a:lnTo>
                    <a:pt x="4964" y="24050"/>
                  </a:lnTo>
                  <a:lnTo>
                    <a:pt x="4723" y="23683"/>
                  </a:lnTo>
                  <a:lnTo>
                    <a:pt x="4494" y="23306"/>
                  </a:lnTo>
                  <a:lnTo>
                    <a:pt x="4276" y="22917"/>
                  </a:lnTo>
                  <a:lnTo>
                    <a:pt x="4068" y="22517"/>
                  </a:lnTo>
                  <a:lnTo>
                    <a:pt x="3872" y="22107"/>
                  </a:lnTo>
                  <a:lnTo>
                    <a:pt x="3687" y="21685"/>
                  </a:lnTo>
                  <a:lnTo>
                    <a:pt x="3513" y="21252"/>
                  </a:lnTo>
                  <a:lnTo>
                    <a:pt x="3349" y="20808"/>
                  </a:lnTo>
                  <a:lnTo>
                    <a:pt x="3207" y="20351"/>
                  </a:lnTo>
                  <a:lnTo>
                    <a:pt x="3080" y="19878"/>
                  </a:lnTo>
                  <a:lnTo>
                    <a:pt x="2968" y="19390"/>
                  </a:lnTo>
                  <a:lnTo>
                    <a:pt x="2870" y="18885"/>
                  </a:lnTo>
                  <a:lnTo>
                    <a:pt x="2788" y="18365"/>
                  </a:lnTo>
                  <a:lnTo>
                    <a:pt x="2720" y="17829"/>
                  </a:lnTo>
                  <a:lnTo>
                    <a:pt x="2668" y="17277"/>
                  </a:lnTo>
                  <a:lnTo>
                    <a:pt x="2631" y="16710"/>
                  </a:lnTo>
                  <a:lnTo>
                    <a:pt x="2608" y="16126"/>
                  </a:lnTo>
                  <a:lnTo>
                    <a:pt x="2601" y="15527"/>
                  </a:lnTo>
                  <a:lnTo>
                    <a:pt x="2617" y="14712"/>
                  </a:lnTo>
                  <a:lnTo>
                    <a:pt x="2667" y="13919"/>
                  </a:lnTo>
                  <a:lnTo>
                    <a:pt x="2750" y="13151"/>
                  </a:lnTo>
                  <a:lnTo>
                    <a:pt x="2865" y="12406"/>
                  </a:lnTo>
                  <a:lnTo>
                    <a:pt x="3014" y="11685"/>
                  </a:lnTo>
                  <a:lnTo>
                    <a:pt x="3197" y="10987"/>
                  </a:lnTo>
                  <a:lnTo>
                    <a:pt x="3412" y="10313"/>
                  </a:lnTo>
                  <a:lnTo>
                    <a:pt x="3660" y="9663"/>
                  </a:lnTo>
                  <a:lnTo>
                    <a:pt x="3941" y="9036"/>
                  </a:lnTo>
                  <a:lnTo>
                    <a:pt x="4256" y="8433"/>
                  </a:lnTo>
                  <a:lnTo>
                    <a:pt x="4600" y="7853"/>
                  </a:lnTo>
                  <a:lnTo>
                    <a:pt x="4968" y="7295"/>
                  </a:lnTo>
                  <a:lnTo>
                    <a:pt x="5363" y="6759"/>
                  </a:lnTo>
                  <a:lnTo>
                    <a:pt x="5782" y="6245"/>
                  </a:lnTo>
                  <a:lnTo>
                    <a:pt x="6226" y="5753"/>
                  </a:lnTo>
                  <a:lnTo>
                    <a:pt x="6696" y="5284"/>
                  </a:lnTo>
                  <a:lnTo>
                    <a:pt x="7191" y="4836"/>
                  </a:lnTo>
                  <a:lnTo>
                    <a:pt x="7711" y="4410"/>
                  </a:lnTo>
                  <a:lnTo>
                    <a:pt x="8257" y="4007"/>
                  </a:lnTo>
                  <a:lnTo>
                    <a:pt x="8828" y="3625"/>
                  </a:lnTo>
                  <a:lnTo>
                    <a:pt x="9430" y="3257"/>
                  </a:lnTo>
                  <a:lnTo>
                    <a:pt x="10054" y="2910"/>
                  </a:lnTo>
                  <a:lnTo>
                    <a:pt x="10700" y="2582"/>
                  </a:lnTo>
                  <a:lnTo>
                    <a:pt x="11369" y="2276"/>
                  </a:lnTo>
                  <a:lnTo>
                    <a:pt x="12059" y="1990"/>
                  </a:lnTo>
                  <a:lnTo>
                    <a:pt x="12772" y="1724"/>
                  </a:lnTo>
                  <a:lnTo>
                    <a:pt x="13506" y="1479"/>
                  </a:lnTo>
                  <a:lnTo>
                    <a:pt x="14263" y="1254"/>
                  </a:lnTo>
                  <a:lnTo>
                    <a:pt x="15042" y="1050"/>
                  </a:lnTo>
                  <a:lnTo>
                    <a:pt x="15843" y="867"/>
                  </a:lnTo>
                  <a:lnTo>
                    <a:pt x="16662" y="702"/>
                  </a:lnTo>
                  <a:lnTo>
                    <a:pt x="17496" y="554"/>
                  </a:lnTo>
                  <a:lnTo>
                    <a:pt x="18346" y="424"/>
                  </a:lnTo>
                  <a:lnTo>
                    <a:pt x="19210" y="312"/>
                  </a:lnTo>
                  <a:lnTo>
                    <a:pt x="20089" y="216"/>
                  </a:lnTo>
                  <a:lnTo>
                    <a:pt x="20983" y="138"/>
                  </a:lnTo>
                  <a:lnTo>
                    <a:pt x="21893" y="78"/>
                  </a:lnTo>
                  <a:lnTo>
                    <a:pt x="22817" y="34"/>
                  </a:lnTo>
                  <a:lnTo>
                    <a:pt x="23756" y="8"/>
                  </a:lnTo>
                  <a:lnTo>
                    <a:pt x="24710" y="0"/>
                  </a:lnTo>
                  <a:lnTo>
                    <a:pt x="25782" y="8"/>
                  </a:lnTo>
                  <a:lnTo>
                    <a:pt x="26823" y="34"/>
                  </a:lnTo>
                  <a:lnTo>
                    <a:pt x="27831" y="78"/>
                  </a:lnTo>
                  <a:lnTo>
                    <a:pt x="28809" y="138"/>
                  </a:lnTo>
                  <a:lnTo>
                    <a:pt x="29755" y="216"/>
                  </a:lnTo>
                  <a:lnTo>
                    <a:pt x="30669" y="312"/>
                  </a:lnTo>
                  <a:lnTo>
                    <a:pt x="31552" y="424"/>
                  </a:lnTo>
                  <a:lnTo>
                    <a:pt x="32403" y="554"/>
                  </a:lnTo>
                  <a:lnTo>
                    <a:pt x="33223" y="702"/>
                  </a:lnTo>
                  <a:lnTo>
                    <a:pt x="34011" y="867"/>
                  </a:lnTo>
                  <a:lnTo>
                    <a:pt x="34778" y="1041"/>
                  </a:lnTo>
                  <a:lnTo>
                    <a:pt x="35520" y="1234"/>
                  </a:lnTo>
                  <a:lnTo>
                    <a:pt x="36235" y="1445"/>
                  </a:lnTo>
                  <a:lnTo>
                    <a:pt x="36924" y="1674"/>
                  </a:lnTo>
                  <a:lnTo>
                    <a:pt x="37588" y="1921"/>
                  </a:lnTo>
                  <a:lnTo>
                    <a:pt x="38225" y="2186"/>
                  </a:lnTo>
                  <a:lnTo>
                    <a:pt x="38836" y="2469"/>
                  </a:lnTo>
                  <a:lnTo>
                    <a:pt x="39421" y="2771"/>
                  </a:lnTo>
                  <a:lnTo>
                    <a:pt x="39981" y="3090"/>
                  </a:lnTo>
                  <a:lnTo>
                    <a:pt x="40514" y="3428"/>
                  </a:lnTo>
                  <a:lnTo>
                    <a:pt x="41031" y="3784"/>
                  </a:lnTo>
                  <a:lnTo>
                    <a:pt x="41524" y="4158"/>
                  </a:lnTo>
                  <a:lnTo>
                    <a:pt x="41995" y="4550"/>
                  </a:lnTo>
                  <a:lnTo>
                    <a:pt x="42443" y="4961"/>
                  </a:lnTo>
                  <a:lnTo>
                    <a:pt x="42869" y="5389"/>
                  </a:lnTo>
                  <a:lnTo>
                    <a:pt x="43271" y="5835"/>
                  </a:lnTo>
                  <a:lnTo>
                    <a:pt x="43651" y="6300"/>
                  </a:lnTo>
                  <a:lnTo>
                    <a:pt x="44007" y="6783"/>
                  </a:lnTo>
                  <a:lnTo>
                    <a:pt x="44341" y="7284"/>
                  </a:lnTo>
                  <a:lnTo>
                    <a:pt x="44652" y="7803"/>
                  </a:lnTo>
                  <a:lnTo>
                    <a:pt x="44951" y="8332"/>
                  </a:lnTo>
                  <a:lnTo>
                    <a:pt x="45234" y="8880"/>
                  </a:lnTo>
                  <a:lnTo>
                    <a:pt x="45500" y="9445"/>
                  </a:lnTo>
                  <a:lnTo>
                    <a:pt x="45749" y="10029"/>
                  </a:lnTo>
                  <a:lnTo>
                    <a:pt x="45982" y="10631"/>
                  </a:lnTo>
                  <a:lnTo>
                    <a:pt x="46199" y="11251"/>
                  </a:lnTo>
                  <a:lnTo>
                    <a:pt x="46398" y="11889"/>
                  </a:lnTo>
                  <a:lnTo>
                    <a:pt x="46582" y="12545"/>
                  </a:lnTo>
                  <a:lnTo>
                    <a:pt x="46748" y="13219"/>
                  </a:lnTo>
                  <a:lnTo>
                    <a:pt x="46898" y="13912"/>
                  </a:lnTo>
                  <a:lnTo>
                    <a:pt x="35627" y="15449"/>
                  </a:lnTo>
                  <a:lnTo>
                    <a:pt x="35435" y="14749"/>
                  </a:lnTo>
                  <a:lnTo>
                    <a:pt x="35208" y="14085"/>
                  </a:lnTo>
                  <a:lnTo>
                    <a:pt x="34944" y="13456"/>
                  </a:lnTo>
                  <a:lnTo>
                    <a:pt x="34643" y="12863"/>
                  </a:lnTo>
                  <a:lnTo>
                    <a:pt x="34307" y="12306"/>
                  </a:lnTo>
                  <a:lnTo>
                    <a:pt x="33934" y="11783"/>
                  </a:lnTo>
                  <a:lnTo>
                    <a:pt x="33525" y="11297"/>
                  </a:lnTo>
                  <a:lnTo>
                    <a:pt x="33079" y="10845"/>
                  </a:lnTo>
                  <a:lnTo>
                    <a:pt x="32598" y="10430"/>
                  </a:lnTo>
                  <a:lnTo>
                    <a:pt x="32080" y="10049"/>
                  </a:lnTo>
                  <a:lnTo>
                    <a:pt x="31529" y="9705"/>
                  </a:lnTo>
                  <a:lnTo>
                    <a:pt x="30931" y="9397"/>
                  </a:lnTo>
                  <a:lnTo>
                    <a:pt x="30286" y="9125"/>
                  </a:lnTo>
                  <a:lnTo>
                    <a:pt x="29596" y="8889"/>
                  </a:lnTo>
                  <a:lnTo>
                    <a:pt x="28858" y="8690"/>
                  </a:lnTo>
                  <a:lnTo>
                    <a:pt x="28074" y="8526"/>
                  </a:lnTo>
                  <a:lnTo>
                    <a:pt x="27244" y="8400"/>
                  </a:lnTo>
                  <a:lnTo>
                    <a:pt x="26367" y="8309"/>
                  </a:lnTo>
                  <a:lnTo>
                    <a:pt x="25444" y="8255"/>
                  </a:lnTo>
                  <a:lnTo>
                    <a:pt x="24474" y="8236"/>
                  </a:lnTo>
                  <a:lnTo>
                    <a:pt x="23869" y="8242"/>
                  </a:lnTo>
                  <a:lnTo>
                    <a:pt x="23285" y="8258"/>
                  </a:lnTo>
                  <a:lnTo>
                    <a:pt x="22721" y="8286"/>
                  </a:lnTo>
                  <a:lnTo>
                    <a:pt x="22178" y="8325"/>
                  </a:lnTo>
                  <a:lnTo>
                    <a:pt x="21656" y="8374"/>
                  </a:lnTo>
                  <a:lnTo>
                    <a:pt x="21154" y="8435"/>
                  </a:lnTo>
                  <a:lnTo>
                    <a:pt x="20672" y="8507"/>
                  </a:lnTo>
                  <a:lnTo>
                    <a:pt x="20211" y="8590"/>
                  </a:lnTo>
                  <a:lnTo>
                    <a:pt x="19770" y="8683"/>
                  </a:lnTo>
                  <a:lnTo>
                    <a:pt x="19350" y="8788"/>
                  </a:lnTo>
                  <a:lnTo>
                    <a:pt x="18956" y="8895"/>
                  </a:lnTo>
                  <a:lnTo>
                    <a:pt x="18578" y="9009"/>
                  </a:lnTo>
                  <a:lnTo>
                    <a:pt x="18215" y="9131"/>
                  </a:lnTo>
                  <a:lnTo>
                    <a:pt x="17868" y="9261"/>
                  </a:lnTo>
                  <a:lnTo>
                    <a:pt x="17537" y="9399"/>
                  </a:lnTo>
                  <a:lnTo>
                    <a:pt x="17222" y="9545"/>
                  </a:lnTo>
                  <a:lnTo>
                    <a:pt x="16923" y="9699"/>
                  </a:lnTo>
                  <a:lnTo>
                    <a:pt x="16639" y="9860"/>
                  </a:lnTo>
                  <a:lnTo>
                    <a:pt x="16371" y="10030"/>
                  </a:lnTo>
                  <a:lnTo>
                    <a:pt x="16119" y="10207"/>
                  </a:lnTo>
                  <a:lnTo>
                    <a:pt x="15889" y="10391"/>
                  </a:lnTo>
                  <a:lnTo>
                    <a:pt x="15672" y="10582"/>
                  </a:lnTo>
                  <a:lnTo>
                    <a:pt x="15469" y="10779"/>
                  </a:lnTo>
                  <a:lnTo>
                    <a:pt x="15280" y="10983"/>
                  </a:lnTo>
                  <a:lnTo>
                    <a:pt x="15104" y="11192"/>
                  </a:lnTo>
                  <a:lnTo>
                    <a:pt x="14941" y="11408"/>
                  </a:lnTo>
                  <a:lnTo>
                    <a:pt x="14792" y="11630"/>
                  </a:lnTo>
                  <a:lnTo>
                    <a:pt x="14656" y="11859"/>
                  </a:lnTo>
                  <a:lnTo>
                    <a:pt x="14533" y="12094"/>
                  </a:lnTo>
                  <a:lnTo>
                    <a:pt x="14424" y="12335"/>
                  </a:lnTo>
                  <a:lnTo>
                    <a:pt x="14327" y="12573"/>
                  </a:lnTo>
                  <a:lnTo>
                    <a:pt x="14239" y="12814"/>
                  </a:lnTo>
                  <a:lnTo>
                    <a:pt x="14163" y="13059"/>
                  </a:lnTo>
                  <a:lnTo>
                    <a:pt x="14096" y="13306"/>
                  </a:lnTo>
                  <a:lnTo>
                    <a:pt x="14040" y="13557"/>
                  </a:lnTo>
                  <a:lnTo>
                    <a:pt x="13994" y="13811"/>
                  </a:lnTo>
                  <a:lnTo>
                    <a:pt x="13958" y="14068"/>
                  </a:lnTo>
                  <a:lnTo>
                    <a:pt x="13932" y="14328"/>
                  </a:lnTo>
                  <a:lnTo>
                    <a:pt x="13917" y="14591"/>
                  </a:lnTo>
                  <a:lnTo>
                    <a:pt x="13912" y="14857"/>
                  </a:lnTo>
                  <a:lnTo>
                    <a:pt x="13921" y="15260"/>
                  </a:lnTo>
                  <a:lnTo>
                    <a:pt x="13951" y="15649"/>
                  </a:lnTo>
                  <a:lnTo>
                    <a:pt x="14000" y="16023"/>
                  </a:lnTo>
                  <a:lnTo>
                    <a:pt x="14069" y="16383"/>
                  </a:lnTo>
                  <a:lnTo>
                    <a:pt x="14158" y="16729"/>
                  </a:lnTo>
                  <a:lnTo>
                    <a:pt x="14266" y="17061"/>
                  </a:lnTo>
                  <a:lnTo>
                    <a:pt x="14394" y="17379"/>
                  </a:lnTo>
                  <a:lnTo>
                    <a:pt x="14542" y="17682"/>
                  </a:lnTo>
                  <a:lnTo>
                    <a:pt x="14710" y="17972"/>
                  </a:lnTo>
                  <a:lnTo>
                    <a:pt x="14897" y="18247"/>
                  </a:lnTo>
                  <a:lnTo>
                    <a:pt x="15102" y="18503"/>
                  </a:lnTo>
                  <a:lnTo>
                    <a:pt x="15322" y="18751"/>
                  </a:lnTo>
                  <a:lnTo>
                    <a:pt x="15559" y="18992"/>
                  </a:lnTo>
                  <a:lnTo>
                    <a:pt x="15811" y="19224"/>
                  </a:lnTo>
                  <a:lnTo>
                    <a:pt x="16079" y="19449"/>
                  </a:lnTo>
                  <a:lnTo>
                    <a:pt x="16363" y="19666"/>
                  </a:lnTo>
                  <a:lnTo>
                    <a:pt x="16662" y="19874"/>
                  </a:lnTo>
                  <a:lnTo>
                    <a:pt x="16978" y="20075"/>
                  </a:lnTo>
                  <a:lnTo>
                    <a:pt x="17309" y="20269"/>
                  </a:lnTo>
                  <a:lnTo>
                    <a:pt x="17656" y="20454"/>
                  </a:lnTo>
                  <a:lnTo>
                    <a:pt x="18017" y="20625"/>
                  </a:lnTo>
                  <a:lnTo>
                    <a:pt x="18392" y="20791"/>
                  </a:lnTo>
                  <a:lnTo>
                    <a:pt x="18780" y="20953"/>
                  </a:lnTo>
                  <a:lnTo>
                    <a:pt x="19182" y="21110"/>
                  </a:lnTo>
                  <a:lnTo>
                    <a:pt x="19597" y="21262"/>
                  </a:lnTo>
                  <a:lnTo>
                    <a:pt x="20025" y="21409"/>
                  </a:lnTo>
                  <a:lnTo>
                    <a:pt x="20467" y="21552"/>
                  </a:lnTo>
                  <a:lnTo>
                    <a:pt x="20922" y="21690"/>
                  </a:lnTo>
                  <a:lnTo>
                    <a:pt x="21391" y="21823"/>
                  </a:lnTo>
                  <a:lnTo>
                    <a:pt x="21873" y="21951"/>
                  </a:lnTo>
                  <a:lnTo>
                    <a:pt x="22374" y="22070"/>
                  </a:lnTo>
                  <a:lnTo>
                    <a:pt x="22885" y="22189"/>
                  </a:lnTo>
                  <a:lnTo>
                    <a:pt x="23405" y="22310"/>
                  </a:lnTo>
                  <a:lnTo>
                    <a:pt x="23935" y="22431"/>
                  </a:lnTo>
                  <a:lnTo>
                    <a:pt x="24474" y="22552"/>
                  </a:lnTo>
                  <a:lnTo>
                    <a:pt x="25022" y="22675"/>
                  </a:lnTo>
                  <a:lnTo>
                    <a:pt x="25580" y="22798"/>
                  </a:lnTo>
                  <a:lnTo>
                    <a:pt x="26148" y="22922"/>
                  </a:lnTo>
                  <a:lnTo>
                    <a:pt x="26725" y="23047"/>
                  </a:lnTo>
                  <a:lnTo>
                    <a:pt x="27311" y="23173"/>
                  </a:lnTo>
                  <a:lnTo>
                    <a:pt x="27831" y="23284"/>
                  </a:lnTo>
                  <a:lnTo>
                    <a:pt x="28350" y="23397"/>
                  </a:lnTo>
                  <a:lnTo>
                    <a:pt x="28868" y="23511"/>
                  </a:lnTo>
                  <a:lnTo>
                    <a:pt x="29386" y="23627"/>
                  </a:lnTo>
                  <a:lnTo>
                    <a:pt x="29903" y="23745"/>
                  </a:lnTo>
                  <a:lnTo>
                    <a:pt x="30418" y="23864"/>
                  </a:lnTo>
                  <a:lnTo>
                    <a:pt x="30934" y="23984"/>
                  </a:lnTo>
                  <a:lnTo>
                    <a:pt x="31448" y="24106"/>
                  </a:lnTo>
                  <a:lnTo>
                    <a:pt x="31961" y="24230"/>
                  </a:lnTo>
                  <a:lnTo>
                    <a:pt x="32474" y="24355"/>
                  </a:lnTo>
                  <a:lnTo>
                    <a:pt x="32984" y="24476"/>
                  </a:lnTo>
                  <a:lnTo>
                    <a:pt x="33489" y="24601"/>
                  </a:lnTo>
                  <a:lnTo>
                    <a:pt x="33990" y="24731"/>
                  </a:lnTo>
                  <a:lnTo>
                    <a:pt x="34486" y="24866"/>
                  </a:lnTo>
                  <a:lnTo>
                    <a:pt x="34977" y="25006"/>
                  </a:lnTo>
                  <a:lnTo>
                    <a:pt x="35463" y="25150"/>
                  </a:lnTo>
                  <a:lnTo>
                    <a:pt x="35945" y="25299"/>
                  </a:lnTo>
                  <a:lnTo>
                    <a:pt x="36421" y="25453"/>
                  </a:lnTo>
                  <a:lnTo>
                    <a:pt x="36894" y="25611"/>
                  </a:lnTo>
                  <a:lnTo>
                    <a:pt x="37361" y="25774"/>
                  </a:lnTo>
                  <a:lnTo>
                    <a:pt x="37823" y="25943"/>
                  </a:lnTo>
                  <a:lnTo>
                    <a:pt x="38279" y="26119"/>
                  </a:lnTo>
                  <a:lnTo>
                    <a:pt x="38728" y="26303"/>
                  </a:lnTo>
                  <a:lnTo>
                    <a:pt x="39171" y="26493"/>
                  </a:lnTo>
                  <a:lnTo>
                    <a:pt x="39607" y="26691"/>
                  </a:lnTo>
                  <a:lnTo>
                    <a:pt x="40038" y="26895"/>
                  </a:lnTo>
                  <a:lnTo>
                    <a:pt x="40462" y="27107"/>
                  </a:lnTo>
                  <a:lnTo>
                    <a:pt x="40880" y="27325"/>
                  </a:lnTo>
                  <a:lnTo>
                    <a:pt x="41291" y="27551"/>
                  </a:lnTo>
                  <a:lnTo>
                    <a:pt x="41696" y="27784"/>
                  </a:lnTo>
                  <a:lnTo>
                    <a:pt x="42093" y="28026"/>
                  </a:lnTo>
                  <a:lnTo>
                    <a:pt x="42478" y="28279"/>
                  </a:lnTo>
                  <a:lnTo>
                    <a:pt x="42853" y="28543"/>
                  </a:lnTo>
                  <a:lnTo>
                    <a:pt x="43216" y="28818"/>
                  </a:lnTo>
                  <a:lnTo>
                    <a:pt x="43568" y="29104"/>
                  </a:lnTo>
                  <a:lnTo>
                    <a:pt x="43910" y="29402"/>
                  </a:lnTo>
                  <a:lnTo>
                    <a:pt x="44240" y="29710"/>
                  </a:lnTo>
                  <a:lnTo>
                    <a:pt x="44559" y="30029"/>
                  </a:lnTo>
                  <a:lnTo>
                    <a:pt x="44867" y="30359"/>
                  </a:lnTo>
                  <a:lnTo>
                    <a:pt x="45164" y="30701"/>
                  </a:lnTo>
                  <a:lnTo>
                    <a:pt x="45457" y="31046"/>
                  </a:lnTo>
                  <a:lnTo>
                    <a:pt x="45737" y="31405"/>
                  </a:lnTo>
                  <a:lnTo>
                    <a:pt x="46003" y="31778"/>
                  </a:lnTo>
                  <a:lnTo>
                    <a:pt x="46255" y="32164"/>
                  </a:lnTo>
                  <a:lnTo>
                    <a:pt x="46495" y="32563"/>
                  </a:lnTo>
                  <a:lnTo>
                    <a:pt x="46720" y="32975"/>
                  </a:lnTo>
                  <a:lnTo>
                    <a:pt x="46933" y="33401"/>
                  </a:lnTo>
                  <a:lnTo>
                    <a:pt x="47132" y="33841"/>
                  </a:lnTo>
                  <a:lnTo>
                    <a:pt x="47317" y="34294"/>
                  </a:lnTo>
                  <a:lnTo>
                    <a:pt x="47490" y="34760"/>
                  </a:lnTo>
                  <a:lnTo>
                    <a:pt x="47654" y="35242"/>
                  </a:lnTo>
                  <a:lnTo>
                    <a:pt x="47802" y="35740"/>
                  </a:lnTo>
                  <a:lnTo>
                    <a:pt x="47932" y="36257"/>
                  </a:lnTo>
                  <a:lnTo>
                    <a:pt x="48045" y="36790"/>
                  </a:lnTo>
                  <a:lnTo>
                    <a:pt x="48140" y="37341"/>
                  </a:lnTo>
                  <a:lnTo>
                    <a:pt x="48218" y="37910"/>
                  </a:lnTo>
                  <a:lnTo>
                    <a:pt x="48279" y="38495"/>
                  </a:lnTo>
                  <a:lnTo>
                    <a:pt x="48322" y="39098"/>
                  </a:lnTo>
                  <a:lnTo>
                    <a:pt x="48348" y="39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2021-10-19T09:46:32Z</dcterms:modified>
</cp:coreProperties>
</file>