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74791" y="1980782"/>
              <a:ext cx="6857019" cy="6633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50065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00614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51162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74791" y="845653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74791" y="819329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74791" y="793005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74791" y="766681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74791" y="740356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74791" y="714032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74791" y="687708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4791" y="661384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74791" y="635060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4791" y="608735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74791" y="582411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74791" y="556087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74791" y="529763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4791" y="503439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74791" y="477114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74791" y="450790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74791" y="424466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74791" y="398142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74791" y="371818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74791" y="345493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74791" y="319169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4791" y="292845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4791" y="266521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74791" y="240196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74791" y="213872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4791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625339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975888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74791" y="2020268"/>
              <a:ext cx="672256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74791" y="2283510"/>
              <a:ext cx="564131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74791" y="2546753"/>
              <a:ext cx="5171206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74791" y="2809995"/>
              <a:ext cx="4560063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74791" y="3073237"/>
              <a:ext cx="4419030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74791" y="3336479"/>
              <a:ext cx="427799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74791" y="3599721"/>
              <a:ext cx="4136964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74791" y="3862963"/>
              <a:ext cx="3431800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74791" y="4126205"/>
              <a:ext cx="3431800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4791" y="4389447"/>
              <a:ext cx="305571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74791" y="4652689"/>
              <a:ext cx="282065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74791" y="4915931"/>
              <a:ext cx="2585603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74791" y="5179174"/>
              <a:ext cx="253859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74791" y="5442416"/>
              <a:ext cx="253859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74791" y="5705658"/>
              <a:ext cx="230353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74791" y="5968900"/>
              <a:ext cx="230353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74791" y="6232142"/>
              <a:ext cx="2256526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74791" y="6495384"/>
              <a:ext cx="2256526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74791" y="6758626"/>
              <a:ext cx="220951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74791" y="7021868"/>
              <a:ext cx="1974460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74791" y="7285110"/>
              <a:ext cx="1786416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74791" y="7548352"/>
              <a:ext cx="159837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74791" y="7811595"/>
              <a:ext cx="1551361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74791" y="8074837"/>
              <a:ext cx="1457339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74791" y="8338079"/>
              <a:ext cx="131630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9213261" y="2086520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9279479" y="208652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9295094" y="209864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9354960" y="208540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9370681" y="209768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9442086" y="208652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9514339" y="2086520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9586591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9616710" y="208652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9689015" y="208652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9704630" y="209864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9763173" y="208540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9869725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9899844" y="208652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0008249" y="2086520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098551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0125864" y="208540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0206956" y="208652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0222571" y="209864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0282437" y="208540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0298158" y="209768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0369563" y="2086520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0385178" y="2098112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0385178" y="2128125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0447850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0475163" y="208540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0490884" y="209768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0562289" y="208652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0625702" y="208540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0641423" y="209768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0710023" y="2085409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0791750" y="2086520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884915" y="2349762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948328" y="234865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8964049" y="236093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9032649" y="234865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9048370" y="236093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119775" y="2349762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9135390" y="2361831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9228180" y="2349762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9293657" y="2349762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9372685" y="234976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9448166" y="234865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9523224" y="2349762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9595476" y="234976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9622789" y="234865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9638510" y="236093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9709915" y="234976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649883" y="2613005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716102" y="26130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742091" y="2611893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818525" y="2613005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922802" y="2611893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999236" y="2613005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077522" y="26130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149827" y="261300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216046" y="261300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282264" y="2613005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348482" y="26130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374471" y="2611893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450905" y="2613005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559310" y="26130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589429" y="2613005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679731" y="2613005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769292" y="261300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848320" y="26130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923801" y="261189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939522" y="262417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9010927" y="261300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9074340" y="261189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9090061" y="262417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9158661" y="2611893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9240388" y="2613005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146769" y="2876247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162384" y="2888368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8219074" y="287624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8282487" y="287513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298208" y="288741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8365485" y="287513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8469232" y="287513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8484953" y="288741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8556358" y="287624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8634645" y="28762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976259" y="3139489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7039354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7055075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7125740" y="3139489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7204767" y="313948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7220382" y="3151610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7283054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7356788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7382513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7439627" y="313948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7533158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7548879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620285" y="3139489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716621" y="3139489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7732236" y="3151557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7790355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7816080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7873194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7903313" y="313948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7918928" y="3151610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7976200" y="3139489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8079894" y="313837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8153523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8234615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8264733" y="313948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8337039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8412520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8493612" y="313948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806491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832216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89329" y="3402731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904944" y="3414852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961635" y="3402731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77250" y="3414852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033940" y="340273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00158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130276" y="340273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202582" y="3402731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218197" y="3414799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310987" y="3402731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401289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428602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509694" y="340273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525309" y="341485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585175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600896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672301" y="3402731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687916" y="3414323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687916" y="3444335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750588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777901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793622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865027" y="340273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928440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944161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7012761" y="3401619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7094488" y="3402731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7197759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7223484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7280597" y="340273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7358884" y="3402731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7374499" y="3414799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7467289" y="3402731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7482904" y="3414323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7482904" y="3444335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7545576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572889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588609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653981" y="340273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726233" y="340273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795733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876825" y="3402731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955111" y="340273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8030593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8046314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117719" y="340273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8181132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8196853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8265453" y="3401619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8347180" y="3402731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423393" y="3665973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486488" y="366486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502209" y="367714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572873" y="366597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51901" y="366597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667516" y="367809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30187" y="366597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803922" y="366597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829647" y="367795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886761" y="366597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980292" y="366486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996013" y="367714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67418" y="366597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163754" y="366597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7229232" y="366597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7308259" y="366597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7383740" y="366486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7458798" y="366597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531051" y="366597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7558363" y="366486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574084" y="367714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7645490" y="366597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7719224" y="366597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7744949" y="367795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7802063" y="366597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7898399" y="366597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7961812" y="366486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7977533" y="367714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8046133" y="366486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8061854" y="367714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8133259" y="3665973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8148874" y="3678041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8207417" y="366486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737066" y="392921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762791" y="394119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817099" y="3928103"/>
              <a:ext cx="75322" cy="97024"/>
            </a:xfrm>
            <a:custGeom>
              <a:avLst/>
              <a:pathLst>
                <a:path w="75322" h="97024">
                  <a:moveTo>
                    <a:pt x="75322" y="38058"/>
                  </a:moveTo>
                  <a:lnTo>
                    <a:pt x="75303" y="39539"/>
                  </a:lnTo>
                  <a:lnTo>
                    <a:pt x="75246" y="40996"/>
                  </a:lnTo>
                  <a:lnTo>
                    <a:pt x="75150" y="42431"/>
                  </a:lnTo>
                  <a:lnTo>
                    <a:pt x="75017" y="43842"/>
                  </a:lnTo>
                  <a:lnTo>
                    <a:pt x="74846" y="45230"/>
                  </a:lnTo>
                  <a:lnTo>
                    <a:pt x="74636" y="46595"/>
                  </a:lnTo>
                  <a:lnTo>
                    <a:pt x="74388" y="47936"/>
                  </a:lnTo>
                  <a:lnTo>
                    <a:pt x="74102" y="49254"/>
                  </a:lnTo>
                  <a:lnTo>
                    <a:pt x="73778" y="50549"/>
                  </a:lnTo>
                  <a:lnTo>
                    <a:pt x="73416" y="51820"/>
                  </a:lnTo>
                  <a:lnTo>
                    <a:pt x="73028" y="53055"/>
                  </a:lnTo>
                  <a:lnTo>
                    <a:pt x="72605" y="54263"/>
                  </a:lnTo>
                  <a:lnTo>
                    <a:pt x="72148" y="55444"/>
                  </a:lnTo>
                  <a:lnTo>
                    <a:pt x="71655" y="56597"/>
                  </a:lnTo>
                  <a:lnTo>
                    <a:pt x="71127" y="57722"/>
                  </a:lnTo>
                  <a:lnTo>
                    <a:pt x="70564" y="58820"/>
                  </a:lnTo>
                  <a:lnTo>
                    <a:pt x="69967" y="59890"/>
                  </a:lnTo>
                  <a:lnTo>
                    <a:pt x="69334" y="60933"/>
                  </a:lnTo>
                  <a:lnTo>
                    <a:pt x="68667" y="61948"/>
                  </a:lnTo>
                  <a:lnTo>
                    <a:pt x="67964" y="62936"/>
                  </a:lnTo>
                  <a:lnTo>
                    <a:pt x="67239" y="63883"/>
                  </a:lnTo>
                  <a:lnTo>
                    <a:pt x="66482" y="64799"/>
                  </a:lnTo>
                  <a:lnTo>
                    <a:pt x="65694" y="65683"/>
                  </a:lnTo>
                  <a:lnTo>
                    <a:pt x="64873" y="66535"/>
                  </a:lnTo>
                  <a:lnTo>
                    <a:pt x="64021" y="67356"/>
                  </a:lnTo>
                  <a:lnTo>
                    <a:pt x="63137" y="68144"/>
                  </a:lnTo>
                  <a:lnTo>
                    <a:pt x="62221" y="68901"/>
                  </a:lnTo>
                  <a:lnTo>
                    <a:pt x="61274" y="69626"/>
                  </a:lnTo>
                  <a:lnTo>
                    <a:pt x="60294" y="70320"/>
                  </a:lnTo>
                  <a:lnTo>
                    <a:pt x="59283" y="70981"/>
                  </a:lnTo>
                  <a:lnTo>
                    <a:pt x="58242" y="71598"/>
                  </a:lnTo>
                  <a:lnTo>
                    <a:pt x="57173" y="72178"/>
                  </a:lnTo>
                  <a:lnTo>
                    <a:pt x="56074" y="72720"/>
                  </a:lnTo>
                  <a:lnTo>
                    <a:pt x="54947" y="73226"/>
                  </a:lnTo>
                  <a:lnTo>
                    <a:pt x="53792" y="73694"/>
                  </a:lnTo>
                  <a:lnTo>
                    <a:pt x="52608" y="74126"/>
                  </a:lnTo>
                  <a:lnTo>
                    <a:pt x="51395" y="74520"/>
                  </a:lnTo>
                  <a:lnTo>
                    <a:pt x="50154" y="74877"/>
                  </a:lnTo>
                  <a:lnTo>
                    <a:pt x="48884" y="75198"/>
                  </a:lnTo>
                  <a:lnTo>
                    <a:pt x="47585" y="75481"/>
                  </a:lnTo>
                  <a:lnTo>
                    <a:pt x="47801" y="76083"/>
                  </a:lnTo>
                  <a:lnTo>
                    <a:pt x="48024" y="76662"/>
                  </a:lnTo>
                  <a:lnTo>
                    <a:pt x="48254" y="77218"/>
                  </a:lnTo>
                  <a:lnTo>
                    <a:pt x="48492" y="77750"/>
                  </a:lnTo>
                  <a:lnTo>
                    <a:pt x="48737" y="78260"/>
                  </a:lnTo>
                  <a:lnTo>
                    <a:pt x="48989" y="78746"/>
                  </a:lnTo>
                  <a:lnTo>
                    <a:pt x="49249" y="79208"/>
                  </a:lnTo>
                  <a:lnTo>
                    <a:pt x="49516" y="79648"/>
                  </a:lnTo>
                  <a:lnTo>
                    <a:pt x="49791" y="80064"/>
                  </a:lnTo>
                  <a:lnTo>
                    <a:pt x="50073" y="80456"/>
                  </a:lnTo>
                  <a:lnTo>
                    <a:pt x="50363" y="80839"/>
                  </a:lnTo>
                  <a:lnTo>
                    <a:pt x="50660" y="81204"/>
                  </a:lnTo>
                  <a:lnTo>
                    <a:pt x="50964" y="81550"/>
                  </a:lnTo>
                  <a:lnTo>
                    <a:pt x="51276" y="81879"/>
                  </a:lnTo>
                  <a:lnTo>
                    <a:pt x="51595" y="82190"/>
                  </a:lnTo>
                  <a:lnTo>
                    <a:pt x="51922" y="82483"/>
                  </a:lnTo>
                  <a:lnTo>
                    <a:pt x="52256" y="82757"/>
                  </a:lnTo>
                  <a:lnTo>
                    <a:pt x="52597" y="83014"/>
                  </a:lnTo>
                  <a:lnTo>
                    <a:pt x="52946" y="83253"/>
                  </a:lnTo>
                  <a:lnTo>
                    <a:pt x="53302" y="83473"/>
                  </a:lnTo>
                  <a:lnTo>
                    <a:pt x="53665" y="83688"/>
                  </a:lnTo>
                  <a:lnTo>
                    <a:pt x="54035" y="83888"/>
                  </a:lnTo>
                  <a:lnTo>
                    <a:pt x="54411" y="84074"/>
                  </a:lnTo>
                  <a:lnTo>
                    <a:pt x="54793" y="84244"/>
                  </a:lnTo>
                  <a:lnTo>
                    <a:pt x="55181" y="84400"/>
                  </a:lnTo>
                  <a:lnTo>
                    <a:pt x="55576" y="84541"/>
                  </a:lnTo>
                  <a:lnTo>
                    <a:pt x="55977" y="84667"/>
                  </a:lnTo>
                  <a:lnTo>
                    <a:pt x="56385" y="84778"/>
                  </a:lnTo>
                  <a:lnTo>
                    <a:pt x="56799" y="84874"/>
                  </a:lnTo>
                  <a:lnTo>
                    <a:pt x="57219" y="84956"/>
                  </a:lnTo>
                  <a:lnTo>
                    <a:pt x="57646" y="85036"/>
                  </a:lnTo>
                  <a:lnTo>
                    <a:pt x="58079" y="85108"/>
                  </a:lnTo>
                  <a:lnTo>
                    <a:pt x="58518" y="85172"/>
                  </a:lnTo>
                  <a:lnTo>
                    <a:pt x="58964" y="85227"/>
                  </a:lnTo>
                  <a:lnTo>
                    <a:pt x="59416" y="85273"/>
                  </a:lnTo>
                  <a:lnTo>
                    <a:pt x="59874" y="85311"/>
                  </a:lnTo>
                  <a:lnTo>
                    <a:pt x="60339" y="85341"/>
                  </a:lnTo>
                  <a:lnTo>
                    <a:pt x="60810" y="85362"/>
                  </a:lnTo>
                  <a:lnTo>
                    <a:pt x="61287" y="85375"/>
                  </a:lnTo>
                  <a:lnTo>
                    <a:pt x="61771" y="85379"/>
                  </a:lnTo>
                  <a:lnTo>
                    <a:pt x="62079" y="85377"/>
                  </a:lnTo>
                  <a:lnTo>
                    <a:pt x="62387" y="85373"/>
                  </a:lnTo>
                  <a:lnTo>
                    <a:pt x="62697" y="85365"/>
                  </a:lnTo>
                  <a:lnTo>
                    <a:pt x="63008" y="85354"/>
                  </a:lnTo>
                  <a:lnTo>
                    <a:pt x="63320" y="85339"/>
                  </a:lnTo>
                  <a:lnTo>
                    <a:pt x="63632" y="85322"/>
                  </a:lnTo>
                  <a:lnTo>
                    <a:pt x="63946" y="85301"/>
                  </a:lnTo>
                  <a:lnTo>
                    <a:pt x="64261" y="85277"/>
                  </a:lnTo>
                  <a:lnTo>
                    <a:pt x="64577" y="85250"/>
                  </a:lnTo>
                  <a:lnTo>
                    <a:pt x="64894" y="85220"/>
                  </a:lnTo>
                  <a:lnTo>
                    <a:pt x="65212" y="85197"/>
                  </a:lnTo>
                  <a:lnTo>
                    <a:pt x="65529" y="85172"/>
                  </a:lnTo>
                  <a:lnTo>
                    <a:pt x="65847" y="85142"/>
                  </a:lnTo>
                  <a:lnTo>
                    <a:pt x="66165" y="85110"/>
                  </a:lnTo>
                  <a:lnTo>
                    <a:pt x="66482" y="85075"/>
                  </a:lnTo>
                  <a:lnTo>
                    <a:pt x="66800" y="85036"/>
                  </a:lnTo>
                  <a:lnTo>
                    <a:pt x="67117" y="84994"/>
                  </a:lnTo>
                  <a:lnTo>
                    <a:pt x="67435" y="84949"/>
                  </a:lnTo>
                  <a:lnTo>
                    <a:pt x="67753" y="84901"/>
                  </a:lnTo>
                  <a:lnTo>
                    <a:pt x="68070" y="84850"/>
                  </a:lnTo>
                  <a:lnTo>
                    <a:pt x="67964" y="95542"/>
                  </a:lnTo>
                  <a:lnTo>
                    <a:pt x="67390" y="95667"/>
                  </a:lnTo>
                  <a:lnTo>
                    <a:pt x="66810" y="95788"/>
                  </a:lnTo>
                  <a:lnTo>
                    <a:pt x="66226" y="95904"/>
                  </a:lnTo>
                  <a:lnTo>
                    <a:pt x="65635" y="96016"/>
                  </a:lnTo>
                  <a:lnTo>
                    <a:pt x="65040" y="96124"/>
                  </a:lnTo>
                  <a:lnTo>
                    <a:pt x="64439" y="96228"/>
                  </a:lnTo>
                  <a:lnTo>
                    <a:pt x="63833" y="96328"/>
                  </a:lnTo>
                  <a:lnTo>
                    <a:pt x="63222" y="96423"/>
                  </a:lnTo>
                  <a:lnTo>
                    <a:pt x="62605" y="96514"/>
                  </a:lnTo>
                  <a:lnTo>
                    <a:pt x="61983" y="96601"/>
                  </a:lnTo>
                  <a:lnTo>
                    <a:pt x="61353" y="96681"/>
                  </a:lnTo>
                  <a:lnTo>
                    <a:pt x="60711" y="96753"/>
                  </a:lnTo>
                  <a:lnTo>
                    <a:pt x="60057" y="96817"/>
                  </a:lnTo>
                  <a:lnTo>
                    <a:pt x="59391" y="96872"/>
                  </a:lnTo>
                  <a:lnTo>
                    <a:pt x="58714" y="96918"/>
                  </a:lnTo>
                  <a:lnTo>
                    <a:pt x="58026" y="96956"/>
                  </a:lnTo>
                  <a:lnTo>
                    <a:pt x="57326" y="96986"/>
                  </a:lnTo>
                  <a:lnTo>
                    <a:pt x="56614" y="97007"/>
                  </a:lnTo>
                  <a:lnTo>
                    <a:pt x="55890" y="97020"/>
                  </a:lnTo>
                  <a:lnTo>
                    <a:pt x="55155" y="97024"/>
                  </a:lnTo>
                  <a:lnTo>
                    <a:pt x="54162" y="97009"/>
                  </a:lnTo>
                  <a:lnTo>
                    <a:pt x="53194" y="96963"/>
                  </a:lnTo>
                  <a:lnTo>
                    <a:pt x="52252" y="96886"/>
                  </a:lnTo>
                  <a:lnTo>
                    <a:pt x="51335" y="96778"/>
                  </a:lnTo>
                  <a:lnTo>
                    <a:pt x="50444" y="96640"/>
                  </a:lnTo>
                  <a:lnTo>
                    <a:pt x="49578" y="96471"/>
                  </a:lnTo>
                  <a:lnTo>
                    <a:pt x="48737" y="96272"/>
                  </a:lnTo>
                  <a:lnTo>
                    <a:pt x="47922" y="96042"/>
                  </a:lnTo>
                  <a:lnTo>
                    <a:pt x="47132" y="95781"/>
                  </a:lnTo>
                  <a:lnTo>
                    <a:pt x="46368" y="95489"/>
                  </a:lnTo>
                  <a:lnTo>
                    <a:pt x="45626" y="95180"/>
                  </a:lnTo>
                  <a:lnTo>
                    <a:pt x="44903" y="94845"/>
                  </a:lnTo>
                  <a:lnTo>
                    <a:pt x="44199" y="94485"/>
                  </a:lnTo>
                  <a:lnTo>
                    <a:pt x="43514" y="94100"/>
                  </a:lnTo>
                  <a:lnTo>
                    <a:pt x="42848" y="93689"/>
                  </a:lnTo>
                  <a:lnTo>
                    <a:pt x="42201" y="93253"/>
                  </a:lnTo>
                  <a:lnTo>
                    <a:pt x="41573" y="92792"/>
                  </a:lnTo>
                  <a:lnTo>
                    <a:pt x="40965" y="92305"/>
                  </a:lnTo>
                  <a:lnTo>
                    <a:pt x="40375" y="91792"/>
                  </a:lnTo>
                  <a:lnTo>
                    <a:pt x="39804" y="91254"/>
                  </a:lnTo>
                  <a:lnTo>
                    <a:pt x="39262" y="90703"/>
                  </a:lnTo>
                  <a:lnTo>
                    <a:pt x="38735" y="90128"/>
                  </a:lnTo>
                  <a:lnTo>
                    <a:pt x="38224" y="89530"/>
                  </a:lnTo>
                  <a:lnTo>
                    <a:pt x="37730" y="88909"/>
                  </a:lnTo>
                  <a:lnTo>
                    <a:pt x="37250" y="88264"/>
                  </a:lnTo>
                  <a:lnTo>
                    <a:pt x="36787" y="87596"/>
                  </a:lnTo>
                  <a:lnTo>
                    <a:pt x="36340" y="86905"/>
                  </a:lnTo>
                  <a:lnTo>
                    <a:pt x="35909" y="86190"/>
                  </a:lnTo>
                  <a:lnTo>
                    <a:pt x="35493" y="85452"/>
                  </a:lnTo>
                  <a:lnTo>
                    <a:pt x="35094" y="84691"/>
                  </a:lnTo>
                  <a:lnTo>
                    <a:pt x="34717" y="83920"/>
                  </a:lnTo>
                  <a:lnTo>
                    <a:pt x="34350" y="83133"/>
                  </a:lnTo>
                  <a:lnTo>
                    <a:pt x="33993" y="82328"/>
                  </a:lnTo>
                  <a:lnTo>
                    <a:pt x="33645" y="81507"/>
                  </a:lnTo>
                  <a:lnTo>
                    <a:pt x="33307" y="80668"/>
                  </a:lnTo>
                  <a:lnTo>
                    <a:pt x="32978" y="79813"/>
                  </a:lnTo>
                  <a:lnTo>
                    <a:pt x="32659" y="78940"/>
                  </a:lnTo>
                  <a:lnTo>
                    <a:pt x="32349" y="78051"/>
                  </a:lnTo>
                  <a:lnTo>
                    <a:pt x="32049" y="77145"/>
                  </a:lnTo>
                  <a:lnTo>
                    <a:pt x="31759" y="76222"/>
                  </a:lnTo>
                  <a:lnTo>
                    <a:pt x="30190" y="76050"/>
                  </a:lnTo>
                  <a:lnTo>
                    <a:pt x="28661" y="75830"/>
                  </a:lnTo>
                  <a:lnTo>
                    <a:pt x="27171" y="75563"/>
                  </a:lnTo>
                  <a:lnTo>
                    <a:pt x="25720" y="75248"/>
                  </a:lnTo>
                  <a:lnTo>
                    <a:pt x="24309" y="74885"/>
                  </a:lnTo>
                  <a:lnTo>
                    <a:pt x="22936" y="74475"/>
                  </a:lnTo>
                  <a:lnTo>
                    <a:pt x="21603" y="74017"/>
                  </a:lnTo>
                  <a:lnTo>
                    <a:pt x="20308" y="73512"/>
                  </a:lnTo>
                  <a:lnTo>
                    <a:pt x="19053" y="72958"/>
                  </a:lnTo>
                  <a:lnTo>
                    <a:pt x="17838" y="72358"/>
                  </a:lnTo>
                  <a:lnTo>
                    <a:pt x="16672" y="71714"/>
                  </a:lnTo>
                  <a:lnTo>
                    <a:pt x="15545" y="71032"/>
                  </a:lnTo>
                  <a:lnTo>
                    <a:pt x="14457" y="70312"/>
                  </a:lnTo>
                  <a:lnTo>
                    <a:pt x="13408" y="69554"/>
                  </a:lnTo>
                  <a:lnTo>
                    <a:pt x="12399" y="68758"/>
                  </a:lnTo>
                  <a:lnTo>
                    <a:pt x="11429" y="67924"/>
                  </a:lnTo>
                  <a:lnTo>
                    <a:pt x="10498" y="67052"/>
                  </a:lnTo>
                  <a:lnTo>
                    <a:pt x="9606" y="66141"/>
                  </a:lnTo>
                  <a:lnTo>
                    <a:pt x="8753" y="65193"/>
                  </a:lnTo>
                  <a:lnTo>
                    <a:pt x="7939" y="64206"/>
                  </a:lnTo>
                  <a:lnTo>
                    <a:pt x="7165" y="63184"/>
                  </a:lnTo>
                  <a:lnTo>
                    <a:pt x="6430" y="62129"/>
                  </a:lnTo>
                  <a:lnTo>
                    <a:pt x="5734" y="61041"/>
                  </a:lnTo>
                  <a:lnTo>
                    <a:pt x="5077" y="59921"/>
                  </a:lnTo>
                  <a:lnTo>
                    <a:pt x="4459" y="58767"/>
                  </a:lnTo>
                  <a:lnTo>
                    <a:pt x="3880" y="57581"/>
                  </a:lnTo>
                  <a:lnTo>
                    <a:pt x="3341" y="56362"/>
                  </a:lnTo>
                  <a:lnTo>
                    <a:pt x="2841" y="55110"/>
                  </a:lnTo>
                  <a:lnTo>
                    <a:pt x="2380" y="53826"/>
                  </a:lnTo>
                  <a:lnTo>
                    <a:pt x="1958" y="52508"/>
                  </a:lnTo>
                  <a:lnTo>
                    <a:pt x="1586" y="51163"/>
                  </a:lnTo>
                  <a:lnTo>
                    <a:pt x="1253" y="49796"/>
                  </a:lnTo>
                  <a:lnTo>
                    <a:pt x="959" y="48406"/>
                  </a:lnTo>
                  <a:lnTo>
                    <a:pt x="705" y="46995"/>
                  </a:lnTo>
                  <a:lnTo>
                    <a:pt x="489" y="45561"/>
                  </a:lnTo>
                  <a:lnTo>
                    <a:pt x="313" y="44105"/>
                  </a:lnTo>
                  <a:lnTo>
                    <a:pt x="176" y="42626"/>
                  </a:lnTo>
                  <a:lnTo>
                    <a:pt x="78" y="41126"/>
                  </a:lnTo>
                  <a:lnTo>
                    <a:pt x="19" y="39603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832820" y="3940384"/>
              <a:ext cx="43669" cy="52244"/>
            </a:xfrm>
            <a:custGeom>
              <a:avLst/>
              <a:pathLst>
                <a:path w="43669" h="52244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30"/>
                  </a:lnTo>
                  <a:lnTo>
                    <a:pt x="2000" y="38363"/>
                  </a:lnTo>
                  <a:lnTo>
                    <a:pt x="2352" y="39268"/>
                  </a:lnTo>
                  <a:lnTo>
                    <a:pt x="2731" y="40145"/>
                  </a:lnTo>
                  <a:lnTo>
                    <a:pt x="3136" y="40995"/>
                  </a:lnTo>
                  <a:lnTo>
                    <a:pt x="3567" y="41818"/>
                  </a:lnTo>
                  <a:lnTo>
                    <a:pt x="4025" y="42613"/>
                  </a:lnTo>
                  <a:lnTo>
                    <a:pt x="4509" y="43381"/>
                  </a:lnTo>
                  <a:lnTo>
                    <a:pt x="5020" y="44121"/>
                  </a:lnTo>
                  <a:lnTo>
                    <a:pt x="5557" y="44833"/>
                  </a:lnTo>
                  <a:lnTo>
                    <a:pt x="6121" y="45516"/>
                  </a:lnTo>
                  <a:lnTo>
                    <a:pt x="6711" y="46169"/>
                  </a:lnTo>
                  <a:lnTo>
                    <a:pt x="7328" y="46791"/>
                  </a:lnTo>
                  <a:lnTo>
                    <a:pt x="7971" y="47382"/>
                  </a:lnTo>
                  <a:lnTo>
                    <a:pt x="8641" y="47943"/>
                  </a:lnTo>
                  <a:lnTo>
                    <a:pt x="9337" y="48473"/>
                  </a:lnTo>
                  <a:lnTo>
                    <a:pt x="10059" y="48972"/>
                  </a:lnTo>
                  <a:lnTo>
                    <a:pt x="10808" y="49440"/>
                  </a:lnTo>
                  <a:lnTo>
                    <a:pt x="11584" y="49878"/>
                  </a:lnTo>
                  <a:lnTo>
                    <a:pt x="12386" y="50285"/>
                  </a:lnTo>
                  <a:lnTo>
                    <a:pt x="13213" y="50657"/>
                  </a:lnTo>
                  <a:lnTo>
                    <a:pt x="14067" y="50990"/>
                  </a:lnTo>
                  <a:lnTo>
                    <a:pt x="14945" y="51284"/>
                  </a:lnTo>
                  <a:lnTo>
                    <a:pt x="15849" y="51538"/>
                  </a:lnTo>
                  <a:lnTo>
                    <a:pt x="16779" y="51754"/>
                  </a:lnTo>
                  <a:lnTo>
                    <a:pt x="17734" y="51930"/>
                  </a:lnTo>
                  <a:lnTo>
                    <a:pt x="18714" y="52067"/>
                  </a:lnTo>
                  <a:lnTo>
                    <a:pt x="19720" y="52165"/>
                  </a:lnTo>
                  <a:lnTo>
                    <a:pt x="20751" y="52224"/>
                  </a:lnTo>
                  <a:lnTo>
                    <a:pt x="21808" y="52244"/>
                  </a:lnTo>
                  <a:lnTo>
                    <a:pt x="22935" y="52224"/>
                  </a:lnTo>
                  <a:lnTo>
                    <a:pt x="24031" y="52165"/>
                  </a:lnTo>
                  <a:lnTo>
                    <a:pt x="25095" y="52067"/>
                  </a:lnTo>
                  <a:lnTo>
                    <a:pt x="26127" y="51930"/>
                  </a:lnTo>
                  <a:lnTo>
                    <a:pt x="27127" y="51754"/>
                  </a:lnTo>
                  <a:lnTo>
                    <a:pt x="28096" y="51538"/>
                  </a:lnTo>
                  <a:lnTo>
                    <a:pt x="29033" y="51284"/>
                  </a:lnTo>
                  <a:lnTo>
                    <a:pt x="29938" y="50990"/>
                  </a:lnTo>
                  <a:lnTo>
                    <a:pt x="30811" y="50657"/>
                  </a:lnTo>
                  <a:lnTo>
                    <a:pt x="31653" y="50285"/>
                  </a:lnTo>
                  <a:lnTo>
                    <a:pt x="32464" y="49868"/>
                  </a:lnTo>
                  <a:lnTo>
                    <a:pt x="33245" y="49421"/>
                  </a:lnTo>
                  <a:lnTo>
                    <a:pt x="33997" y="48945"/>
                  </a:lnTo>
                  <a:lnTo>
                    <a:pt x="34719" y="48439"/>
                  </a:lnTo>
                  <a:lnTo>
                    <a:pt x="35411" y="47903"/>
                  </a:lnTo>
                  <a:lnTo>
                    <a:pt x="36074" y="47338"/>
                  </a:lnTo>
                  <a:lnTo>
                    <a:pt x="36707" y="46743"/>
                  </a:lnTo>
                  <a:lnTo>
                    <a:pt x="37310" y="46118"/>
                  </a:lnTo>
                  <a:lnTo>
                    <a:pt x="37884" y="45464"/>
                  </a:lnTo>
                  <a:lnTo>
                    <a:pt x="38428" y="44780"/>
                  </a:lnTo>
                  <a:lnTo>
                    <a:pt x="38954" y="44058"/>
                  </a:lnTo>
                  <a:lnTo>
                    <a:pt x="39451" y="43309"/>
                  </a:lnTo>
                  <a:lnTo>
                    <a:pt x="39919" y="42533"/>
                  </a:lnTo>
                  <a:lnTo>
                    <a:pt x="40359" y="41731"/>
                  </a:lnTo>
                  <a:lnTo>
                    <a:pt x="40770" y="40903"/>
                  </a:lnTo>
                  <a:lnTo>
                    <a:pt x="41153" y="40048"/>
                  </a:lnTo>
                  <a:lnTo>
                    <a:pt x="41507" y="39167"/>
                  </a:lnTo>
                  <a:lnTo>
                    <a:pt x="41833" y="38259"/>
                  </a:lnTo>
                  <a:lnTo>
                    <a:pt x="42130" y="3732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903485" y="392921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977960" y="392921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7003685" y="394119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7057993" y="3928103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7138344" y="392921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7217372" y="392921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7277556" y="392921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7349067" y="392921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7428095" y="392921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7443710" y="394133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7506381" y="392921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418150" y="419134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491778" y="419134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572870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02989" y="419245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75294" y="419245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747546" y="419245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819799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849917" y="4192457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916135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943448" y="419134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054659" y="419245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070274" y="420457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132945" y="419245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205251" y="4192457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220866" y="4204579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274750" y="419134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290471" y="420362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361877" y="419245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377492" y="420457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434129" y="419245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502253" y="419134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466137" y="4470615"/>
              <a:ext cx="101470" cy="74581"/>
            </a:xfrm>
            <a:custGeom>
              <a:avLst/>
              <a:pathLst>
                <a:path w="101470" h="74581">
                  <a:moveTo>
                    <a:pt x="79504" y="74581"/>
                  </a:moveTo>
                  <a:lnTo>
                    <a:pt x="67435" y="74581"/>
                  </a:lnTo>
                  <a:lnTo>
                    <a:pt x="54520" y="27207"/>
                  </a:lnTo>
                  <a:lnTo>
                    <a:pt x="54402" y="26797"/>
                  </a:lnTo>
                  <a:lnTo>
                    <a:pt x="54282" y="26372"/>
                  </a:lnTo>
                  <a:lnTo>
                    <a:pt x="54161" y="25933"/>
                  </a:lnTo>
                  <a:lnTo>
                    <a:pt x="54037" y="25479"/>
                  </a:lnTo>
                  <a:lnTo>
                    <a:pt x="53911" y="25010"/>
                  </a:lnTo>
                  <a:lnTo>
                    <a:pt x="53783" y="24526"/>
                  </a:lnTo>
                  <a:lnTo>
                    <a:pt x="53653" y="24028"/>
                  </a:lnTo>
                  <a:lnTo>
                    <a:pt x="53520" y="23514"/>
                  </a:lnTo>
                  <a:lnTo>
                    <a:pt x="53386" y="22986"/>
                  </a:lnTo>
                  <a:lnTo>
                    <a:pt x="53249" y="22443"/>
                  </a:lnTo>
                  <a:lnTo>
                    <a:pt x="53123" y="21895"/>
                  </a:lnTo>
                  <a:lnTo>
                    <a:pt x="52999" y="21352"/>
                  </a:lnTo>
                  <a:lnTo>
                    <a:pt x="52878" y="20815"/>
                  </a:lnTo>
                  <a:lnTo>
                    <a:pt x="52758" y="20283"/>
                  </a:lnTo>
                  <a:lnTo>
                    <a:pt x="52641" y="19756"/>
                  </a:lnTo>
                  <a:lnTo>
                    <a:pt x="52525" y="19235"/>
                  </a:lnTo>
                  <a:lnTo>
                    <a:pt x="52412" y="18719"/>
                  </a:lnTo>
                  <a:lnTo>
                    <a:pt x="52301" y="18208"/>
                  </a:lnTo>
                  <a:lnTo>
                    <a:pt x="52192" y="17703"/>
                  </a:lnTo>
                  <a:lnTo>
                    <a:pt x="52085" y="17202"/>
                  </a:lnTo>
                  <a:lnTo>
                    <a:pt x="51958" y="16619"/>
                  </a:lnTo>
                  <a:lnTo>
                    <a:pt x="51831" y="16034"/>
                  </a:lnTo>
                  <a:lnTo>
                    <a:pt x="51704" y="15446"/>
                  </a:lnTo>
                  <a:lnTo>
                    <a:pt x="51577" y="14856"/>
                  </a:lnTo>
                  <a:lnTo>
                    <a:pt x="51450" y="14265"/>
                  </a:lnTo>
                  <a:lnTo>
                    <a:pt x="51322" y="13671"/>
                  </a:lnTo>
                  <a:lnTo>
                    <a:pt x="51195" y="13075"/>
                  </a:lnTo>
                  <a:lnTo>
                    <a:pt x="51068" y="12477"/>
                  </a:lnTo>
                  <a:lnTo>
                    <a:pt x="50941" y="11876"/>
                  </a:lnTo>
                  <a:lnTo>
                    <a:pt x="50814" y="11274"/>
                  </a:lnTo>
                  <a:lnTo>
                    <a:pt x="50677" y="11886"/>
                  </a:lnTo>
                  <a:lnTo>
                    <a:pt x="50541" y="12496"/>
                  </a:lnTo>
                  <a:lnTo>
                    <a:pt x="50406" y="13102"/>
                  </a:lnTo>
                  <a:lnTo>
                    <a:pt x="50272" y="13705"/>
                  </a:lnTo>
                  <a:lnTo>
                    <a:pt x="50139" y="14304"/>
                  </a:lnTo>
                  <a:lnTo>
                    <a:pt x="50008" y="14901"/>
                  </a:lnTo>
                  <a:lnTo>
                    <a:pt x="49877" y="15494"/>
                  </a:lnTo>
                  <a:lnTo>
                    <a:pt x="49747" y="16085"/>
                  </a:lnTo>
                  <a:lnTo>
                    <a:pt x="49619" y="16672"/>
                  </a:lnTo>
                  <a:lnTo>
                    <a:pt x="49491" y="17255"/>
                  </a:lnTo>
                  <a:lnTo>
                    <a:pt x="49374" y="17765"/>
                  </a:lnTo>
                  <a:lnTo>
                    <a:pt x="49256" y="18278"/>
                  </a:lnTo>
                  <a:lnTo>
                    <a:pt x="49137" y="18794"/>
                  </a:lnTo>
                  <a:lnTo>
                    <a:pt x="49017" y="19313"/>
                  </a:lnTo>
                  <a:lnTo>
                    <a:pt x="48896" y="19836"/>
                  </a:lnTo>
                  <a:lnTo>
                    <a:pt x="48773" y="20361"/>
                  </a:lnTo>
                  <a:lnTo>
                    <a:pt x="48650" y="20890"/>
                  </a:lnTo>
                  <a:lnTo>
                    <a:pt x="48526" y="21422"/>
                  </a:lnTo>
                  <a:lnTo>
                    <a:pt x="48400" y="21957"/>
                  </a:lnTo>
                  <a:lnTo>
                    <a:pt x="48274" y="22496"/>
                  </a:lnTo>
                  <a:lnTo>
                    <a:pt x="48147" y="23029"/>
                  </a:lnTo>
                  <a:lnTo>
                    <a:pt x="48022" y="23548"/>
                  </a:lnTo>
                  <a:lnTo>
                    <a:pt x="47897" y="24053"/>
                  </a:lnTo>
                  <a:lnTo>
                    <a:pt x="47774" y="24545"/>
                  </a:lnTo>
                  <a:lnTo>
                    <a:pt x="47652" y="25023"/>
                  </a:lnTo>
                  <a:lnTo>
                    <a:pt x="47530" y="25487"/>
                  </a:lnTo>
                  <a:lnTo>
                    <a:pt x="47410" y="25938"/>
                  </a:lnTo>
                  <a:lnTo>
                    <a:pt x="47291" y="26375"/>
                  </a:lnTo>
                  <a:lnTo>
                    <a:pt x="47173" y="26797"/>
                  </a:lnTo>
                  <a:lnTo>
                    <a:pt x="47056" y="27207"/>
                  </a:lnTo>
                  <a:lnTo>
                    <a:pt x="34035" y="74581"/>
                  </a:lnTo>
                  <a:lnTo>
                    <a:pt x="21966" y="74581"/>
                  </a:lnTo>
                  <a:lnTo>
                    <a:pt x="0" y="0"/>
                  </a:lnTo>
                  <a:lnTo>
                    <a:pt x="10533" y="0"/>
                  </a:lnTo>
                  <a:lnTo>
                    <a:pt x="23925" y="47374"/>
                  </a:lnTo>
                  <a:lnTo>
                    <a:pt x="24104" y="48040"/>
                  </a:lnTo>
                  <a:lnTo>
                    <a:pt x="24281" y="48706"/>
                  </a:lnTo>
                  <a:lnTo>
                    <a:pt x="24455" y="49370"/>
                  </a:lnTo>
                  <a:lnTo>
                    <a:pt x="24628" y="50033"/>
                  </a:lnTo>
                  <a:lnTo>
                    <a:pt x="24798" y="50695"/>
                  </a:lnTo>
                  <a:lnTo>
                    <a:pt x="24967" y="51356"/>
                  </a:lnTo>
                  <a:lnTo>
                    <a:pt x="25133" y="52016"/>
                  </a:lnTo>
                  <a:lnTo>
                    <a:pt x="25297" y="52675"/>
                  </a:lnTo>
                  <a:lnTo>
                    <a:pt x="25459" y="53333"/>
                  </a:lnTo>
                  <a:lnTo>
                    <a:pt x="25619" y="53990"/>
                  </a:lnTo>
                  <a:lnTo>
                    <a:pt x="25785" y="54640"/>
                  </a:lnTo>
                  <a:lnTo>
                    <a:pt x="25947" y="55275"/>
                  </a:lnTo>
                  <a:lnTo>
                    <a:pt x="26103" y="55897"/>
                  </a:lnTo>
                  <a:lnTo>
                    <a:pt x="26254" y="56506"/>
                  </a:lnTo>
                  <a:lnTo>
                    <a:pt x="26399" y="57100"/>
                  </a:lnTo>
                  <a:lnTo>
                    <a:pt x="26540" y="57681"/>
                  </a:lnTo>
                  <a:lnTo>
                    <a:pt x="26675" y="58248"/>
                  </a:lnTo>
                  <a:lnTo>
                    <a:pt x="26804" y="58801"/>
                  </a:lnTo>
                  <a:lnTo>
                    <a:pt x="26929" y="59340"/>
                  </a:lnTo>
                  <a:lnTo>
                    <a:pt x="27048" y="59866"/>
                  </a:lnTo>
                  <a:lnTo>
                    <a:pt x="27184" y="60477"/>
                  </a:lnTo>
                  <a:lnTo>
                    <a:pt x="27319" y="61081"/>
                  </a:lnTo>
                  <a:lnTo>
                    <a:pt x="27451" y="61679"/>
                  </a:lnTo>
                  <a:lnTo>
                    <a:pt x="27581" y="62271"/>
                  </a:lnTo>
                  <a:lnTo>
                    <a:pt x="27709" y="62856"/>
                  </a:lnTo>
                  <a:lnTo>
                    <a:pt x="27835" y="63435"/>
                  </a:lnTo>
                  <a:lnTo>
                    <a:pt x="27959" y="64008"/>
                  </a:lnTo>
                  <a:lnTo>
                    <a:pt x="28081" y="64575"/>
                  </a:lnTo>
                  <a:lnTo>
                    <a:pt x="28201" y="65135"/>
                  </a:lnTo>
                  <a:lnTo>
                    <a:pt x="28318" y="65688"/>
                  </a:lnTo>
                  <a:lnTo>
                    <a:pt x="28478" y="64959"/>
                  </a:lnTo>
                  <a:lnTo>
                    <a:pt x="28638" y="64232"/>
                  </a:lnTo>
                  <a:lnTo>
                    <a:pt x="28799" y="63506"/>
                  </a:lnTo>
                  <a:lnTo>
                    <a:pt x="28962" y="62783"/>
                  </a:lnTo>
                  <a:lnTo>
                    <a:pt x="29125" y="62062"/>
                  </a:lnTo>
                  <a:lnTo>
                    <a:pt x="29290" y="61344"/>
                  </a:lnTo>
                  <a:lnTo>
                    <a:pt x="29456" y="60627"/>
                  </a:lnTo>
                  <a:lnTo>
                    <a:pt x="29622" y="59912"/>
                  </a:lnTo>
                  <a:lnTo>
                    <a:pt x="29790" y="59200"/>
                  </a:lnTo>
                  <a:lnTo>
                    <a:pt x="29959" y="58490"/>
                  </a:lnTo>
                  <a:lnTo>
                    <a:pt x="30033" y="58191"/>
                  </a:lnTo>
                  <a:lnTo>
                    <a:pt x="30107" y="57890"/>
                  </a:lnTo>
                  <a:lnTo>
                    <a:pt x="30181" y="57586"/>
                  </a:lnTo>
                  <a:lnTo>
                    <a:pt x="30256" y="57278"/>
                  </a:lnTo>
                  <a:lnTo>
                    <a:pt x="30330" y="56968"/>
                  </a:lnTo>
                  <a:lnTo>
                    <a:pt x="30404" y="56654"/>
                  </a:lnTo>
                  <a:lnTo>
                    <a:pt x="30478" y="56337"/>
                  </a:lnTo>
                  <a:lnTo>
                    <a:pt x="30552" y="56017"/>
                  </a:lnTo>
                  <a:lnTo>
                    <a:pt x="30626" y="55693"/>
                  </a:lnTo>
                  <a:lnTo>
                    <a:pt x="30700" y="55367"/>
                  </a:lnTo>
                  <a:lnTo>
                    <a:pt x="30774" y="55039"/>
                  </a:lnTo>
                  <a:lnTo>
                    <a:pt x="30848" y="54712"/>
                  </a:lnTo>
                  <a:lnTo>
                    <a:pt x="30922" y="54387"/>
                  </a:lnTo>
                  <a:lnTo>
                    <a:pt x="30997" y="54062"/>
                  </a:lnTo>
                  <a:lnTo>
                    <a:pt x="31071" y="53739"/>
                  </a:lnTo>
                  <a:lnTo>
                    <a:pt x="31145" y="53416"/>
                  </a:lnTo>
                  <a:lnTo>
                    <a:pt x="31219" y="53095"/>
                  </a:lnTo>
                  <a:lnTo>
                    <a:pt x="31293" y="52775"/>
                  </a:lnTo>
                  <a:lnTo>
                    <a:pt x="31367" y="52456"/>
                  </a:lnTo>
                  <a:lnTo>
                    <a:pt x="31441" y="52138"/>
                  </a:lnTo>
                  <a:lnTo>
                    <a:pt x="31525" y="51822"/>
                  </a:lnTo>
                  <a:lnTo>
                    <a:pt x="31608" y="51509"/>
                  </a:lnTo>
                  <a:lnTo>
                    <a:pt x="31690" y="51199"/>
                  </a:lnTo>
                  <a:lnTo>
                    <a:pt x="31771" y="50893"/>
                  </a:lnTo>
                  <a:lnTo>
                    <a:pt x="31851" y="50589"/>
                  </a:lnTo>
                  <a:lnTo>
                    <a:pt x="31930" y="50289"/>
                  </a:lnTo>
                  <a:lnTo>
                    <a:pt x="32008" y="49992"/>
                  </a:lnTo>
                  <a:lnTo>
                    <a:pt x="32085" y="49699"/>
                  </a:lnTo>
                  <a:lnTo>
                    <a:pt x="32161" y="49408"/>
                  </a:lnTo>
                  <a:lnTo>
                    <a:pt x="32235" y="49121"/>
                  </a:lnTo>
                  <a:lnTo>
                    <a:pt x="32319" y="48827"/>
                  </a:lnTo>
                  <a:lnTo>
                    <a:pt x="32400" y="48538"/>
                  </a:lnTo>
                  <a:lnTo>
                    <a:pt x="32480" y="48255"/>
                  </a:lnTo>
                  <a:lnTo>
                    <a:pt x="32557" y="47977"/>
                  </a:lnTo>
                  <a:lnTo>
                    <a:pt x="32632" y="47705"/>
                  </a:lnTo>
                  <a:lnTo>
                    <a:pt x="32705" y="47437"/>
                  </a:lnTo>
                  <a:lnTo>
                    <a:pt x="32776" y="47175"/>
                  </a:lnTo>
                  <a:lnTo>
                    <a:pt x="32845" y="46919"/>
                  </a:lnTo>
                  <a:lnTo>
                    <a:pt x="32912" y="46667"/>
                  </a:lnTo>
                  <a:lnTo>
                    <a:pt x="32976" y="46421"/>
                  </a:lnTo>
                  <a:lnTo>
                    <a:pt x="45945" y="0"/>
                  </a:lnTo>
                  <a:lnTo>
                    <a:pt x="55631" y="0"/>
                  </a:lnTo>
                  <a:lnTo>
                    <a:pt x="68600" y="46421"/>
                  </a:lnTo>
                  <a:lnTo>
                    <a:pt x="68664" y="46667"/>
                  </a:lnTo>
                  <a:lnTo>
                    <a:pt x="68729" y="46919"/>
                  </a:lnTo>
                  <a:lnTo>
                    <a:pt x="68795" y="47175"/>
                  </a:lnTo>
                  <a:lnTo>
                    <a:pt x="68862" y="47437"/>
                  </a:lnTo>
                  <a:lnTo>
                    <a:pt x="68930" y="47705"/>
                  </a:lnTo>
                  <a:lnTo>
                    <a:pt x="69000" y="47977"/>
                  </a:lnTo>
                  <a:lnTo>
                    <a:pt x="69070" y="48255"/>
                  </a:lnTo>
                  <a:lnTo>
                    <a:pt x="69142" y="48538"/>
                  </a:lnTo>
                  <a:lnTo>
                    <a:pt x="69214" y="48827"/>
                  </a:lnTo>
                  <a:lnTo>
                    <a:pt x="69288" y="49121"/>
                  </a:lnTo>
                  <a:lnTo>
                    <a:pt x="69372" y="49408"/>
                  </a:lnTo>
                  <a:lnTo>
                    <a:pt x="69455" y="49699"/>
                  </a:lnTo>
                  <a:lnTo>
                    <a:pt x="69537" y="49992"/>
                  </a:lnTo>
                  <a:lnTo>
                    <a:pt x="69618" y="50289"/>
                  </a:lnTo>
                  <a:lnTo>
                    <a:pt x="69698" y="50589"/>
                  </a:lnTo>
                  <a:lnTo>
                    <a:pt x="69777" y="50893"/>
                  </a:lnTo>
                  <a:lnTo>
                    <a:pt x="69855" y="51199"/>
                  </a:lnTo>
                  <a:lnTo>
                    <a:pt x="69931" y="51509"/>
                  </a:lnTo>
                  <a:lnTo>
                    <a:pt x="70007" y="51822"/>
                  </a:lnTo>
                  <a:lnTo>
                    <a:pt x="70082" y="52138"/>
                  </a:lnTo>
                  <a:lnTo>
                    <a:pt x="70166" y="52446"/>
                  </a:lnTo>
                  <a:lnTo>
                    <a:pt x="70249" y="52756"/>
                  </a:lnTo>
                  <a:lnTo>
                    <a:pt x="70331" y="53068"/>
                  </a:lnTo>
                  <a:lnTo>
                    <a:pt x="70412" y="53383"/>
                  </a:lnTo>
                  <a:lnTo>
                    <a:pt x="70492" y="53699"/>
                  </a:lnTo>
                  <a:lnTo>
                    <a:pt x="70571" y="54018"/>
                  </a:lnTo>
                  <a:lnTo>
                    <a:pt x="70649" y="54339"/>
                  </a:lnTo>
                  <a:lnTo>
                    <a:pt x="70725" y="54661"/>
                  </a:lnTo>
                  <a:lnTo>
                    <a:pt x="70801" y="54986"/>
                  </a:lnTo>
                  <a:lnTo>
                    <a:pt x="70876" y="55314"/>
                  </a:lnTo>
                  <a:lnTo>
                    <a:pt x="70950" y="55640"/>
                  </a:lnTo>
                  <a:lnTo>
                    <a:pt x="71024" y="55964"/>
                  </a:lnTo>
                  <a:lnTo>
                    <a:pt x="71098" y="56284"/>
                  </a:lnTo>
                  <a:lnTo>
                    <a:pt x="71172" y="56601"/>
                  </a:lnTo>
                  <a:lnTo>
                    <a:pt x="71246" y="56915"/>
                  </a:lnTo>
                  <a:lnTo>
                    <a:pt x="71320" y="57225"/>
                  </a:lnTo>
                  <a:lnTo>
                    <a:pt x="71394" y="57533"/>
                  </a:lnTo>
                  <a:lnTo>
                    <a:pt x="71468" y="57837"/>
                  </a:lnTo>
                  <a:lnTo>
                    <a:pt x="71543" y="58139"/>
                  </a:lnTo>
                  <a:lnTo>
                    <a:pt x="71617" y="58437"/>
                  </a:lnTo>
                  <a:lnTo>
                    <a:pt x="71786" y="59147"/>
                  </a:lnTo>
                  <a:lnTo>
                    <a:pt x="71953" y="59862"/>
                  </a:lnTo>
                  <a:lnTo>
                    <a:pt x="72120" y="60579"/>
                  </a:lnTo>
                  <a:lnTo>
                    <a:pt x="72286" y="61299"/>
                  </a:lnTo>
                  <a:lnTo>
                    <a:pt x="72450" y="62023"/>
                  </a:lnTo>
                  <a:lnTo>
                    <a:pt x="72614" y="62749"/>
                  </a:lnTo>
                  <a:lnTo>
                    <a:pt x="72776" y="63479"/>
                  </a:lnTo>
                  <a:lnTo>
                    <a:pt x="72938" y="64213"/>
                  </a:lnTo>
                  <a:lnTo>
                    <a:pt x="73098" y="64949"/>
                  </a:lnTo>
                  <a:lnTo>
                    <a:pt x="73359" y="65400"/>
                  </a:lnTo>
                  <a:lnTo>
                    <a:pt x="73403" y="65238"/>
                  </a:lnTo>
                  <a:lnTo>
                    <a:pt x="73454" y="65040"/>
                  </a:lnTo>
                  <a:lnTo>
                    <a:pt x="73513" y="64806"/>
                  </a:lnTo>
                  <a:lnTo>
                    <a:pt x="73579" y="64536"/>
                  </a:lnTo>
                  <a:lnTo>
                    <a:pt x="73653" y="64231"/>
                  </a:lnTo>
                  <a:lnTo>
                    <a:pt x="73734" y="63889"/>
                  </a:lnTo>
                  <a:lnTo>
                    <a:pt x="73821" y="63509"/>
                  </a:lnTo>
                  <a:lnTo>
                    <a:pt x="73912" y="63112"/>
                  </a:lnTo>
                  <a:lnTo>
                    <a:pt x="74007" y="62696"/>
                  </a:lnTo>
                  <a:lnTo>
                    <a:pt x="74107" y="62263"/>
                  </a:lnTo>
                  <a:lnTo>
                    <a:pt x="74210" y="61811"/>
                  </a:lnTo>
                  <a:lnTo>
                    <a:pt x="74318" y="61341"/>
                  </a:lnTo>
                  <a:lnTo>
                    <a:pt x="74431" y="60854"/>
                  </a:lnTo>
                  <a:lnTo>
                    <a:pt x="74547" y="60348"/>
                  </a:lnTo>
                  <a:lnTo>
                    <a:pt x="74668" y="59825"/>
                  </a:lnTo>
                  <a:lnTo>
                    <a:pt x="74793" y="59283"/>
                  </a:lnTo>
                  <a:lnTo>
                    <a:pt x="74921" y="58729"/>
                  </a:lnTo>
                  <a:lnTo>
                    <a:pt x="75051" y="58166"/>
                  </a:lnTo>
                  <a:lnTo>
                    <a:pt x="75183" y="57594"/>
                  </a:lnTo>
                  <a:lnTo>
                    <a:pt x="75318" y="57014"/>
                  </a:lnTo>
                  <a:lnTo>
                    <a:pt x="75454" y="56425"/>
                  </a:lnTo>
                  <a:lnTo>
                    <a:pt x="75593" y="55828"/>
                  </a:lnTo>
                  <a:lnTo>
                    <a:pt x="75734" y="55223"/>
                  </a:lnTo>
                  <a:lnTo>
                    <a:pt x="75877" y="54609"/>
                  </a:lnTo>
                  <a:lnTo>
                    <a:pt x="76022" y="53986"/>
                  </a:lnTo>
                  <a:lnTo>
                    <a:pt x="76169" y="53355"/>
                  </a:lnTo>
                  <a:lnTo>
                    <a:pt x="76328" y="52714"/>
                  </a:lnTo>
                  <a:lnTo>
                    <a:pt x="76486" y="52083"/>
                  </a:lnTo>
                  <a:lnTo>
                    <a:pt x="76645" y="51461"/>
                  </a:lnTo>
                  <a:lnTo>
                    <a:pt x="76804" y="50848"/>
                  </a:lnTo>
                  <a:lnTo>
                    <a:pt x="76963" y="50245"/>
                  </a:lnTo>
                  <a:lnTo>
                    <a:pt x="77122" y="49652"/>
                  </a:lnTo>
                  <a:lnTo>
                    <a:pt x="77280" y="49068"/>
                  </a:lnTo>
                  <a:lnTo>
                    <a:pt x="77439" y="48494"/>
                  </a:lnTo>
                  <a:lnTo>
                    <a:pt x="77598" y="47929"/>
                  </a:lnTo>
                  <a:lnTo>
                    <a:pt x="77757" y="47374"/>
                  </a:lnTo>
                  <a:lnTo>
                    <a:pt x="90937" y="0"/>
                  </a:lnTo>
                  <a:lnTo>
                    <a:pt x="101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573113" y="446950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583381" y="447776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661192" y="447061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671302" y="447871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739478" y="447061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799768" y="4470615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809878" y="4478714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900974" y="4470615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7958617" y="446950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7968886" y="447776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046167" y="447061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124983" y="447061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135093" y="447871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8203270" y="447061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8272875" y="447061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8295001" y="447860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8353862" y="447061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8440511" y="446950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8450780" y="447776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8528590" y="4470615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8621486" y="4469504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8700567" y="447061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8722693" y="447860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8777583" y="446950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8847401" y="447061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8920077" y="447061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8930187" y="447871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8994605" y="446950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9004874" y="447776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9082684" y="447061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9154989" y="447061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9226818" y="447061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9299494" y="447061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9371799" y="447061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9381909" y="447871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9446328" y="446950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9456597" y="447776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9534407" y="447061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9590938" y="446950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9601207" y="447776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9675577" y="4469504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9756828" y="4470615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7232299" y="4733858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289942" y="473274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300211" y="474100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377492" y="4733858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456308" y="473385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466418" y="474195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534595" y="473385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604201" y="473385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626326" y="474184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685187" y="4733858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771837" y="473274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782105" y="474100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859916" y="4733858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947571" y="473385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969697" y="474184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8025117" y="4732746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8112878" y="473385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8122988" y="474195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8192276" y="473385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8217896" y="473274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8299041" y="4733858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8377857" y="4733858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8431689" y="4733858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8503835" y="4733858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8582651" y="473385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8592761" y="474195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8652257" y="473385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8674382" y="474184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8733243" y="4733858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8814970" y="473385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8837096" y="474184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8895956" y="473385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8974243" y="4733858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8984353" y="4741956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9082648" y="4733858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9145108" y="473274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9155377" y="474100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9229429" y="473274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9239697" y="474100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9317508" y="4733858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9327618" y="4741956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9422525" y="473274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9504199" y="4733858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9582486" y="473385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9654791" y="4733858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9746205" y="473385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9771242" y="473274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9841059" y="4733858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9913735" y="473385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9923845" y="474195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9985511" y="4733858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7004443" y="4997100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7014553" y="5005198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076749" y="499710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086859" y="500519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151277" y="499598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161546" y="500424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239356" y="4997100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249466" y="5005198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249466" y="5036693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312773" y="499710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338022" y="499598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348290" y="500424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419643" y="499710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493430" y="499710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519050" y="499598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596754" y="499598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694467" y="499710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716592" y="500508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775453" y="499710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853739" y="4997100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7863849" y="5005198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7953463" y="499710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7975589" y="500508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8034450" y="499710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8106279" y="499710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8180066" y="499710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8209073" y="4997100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8300487" y="499710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8326106" y="499598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8407780" y="499710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8417890" y="500519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8482308" y="499598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8492577" y="500424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8570387" y="4997100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8580497" y="5005198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8580497" y="5036693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8643804" y="499710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8664130" y="499710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8686256" y="500508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8745116" y="499710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8835524" y="4997100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8845635" y="5005198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8907830" y="499710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8917940" y="500519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8982358" y="499598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8992627" y="500424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9063980" y="499710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9136655" y="499710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9210072" y="499710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9239079" y="499710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9313396" y="499598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6957432" y="526034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035190" y="5260342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7107548" y="526034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7180224" y="526034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7190334" y="5268440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7259622" y="526034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7288629" y="526034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7360934" y="526034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7432763" y="526034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501469" y="5259230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6957432" y="5523584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6967542" y="5531682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025979" y="5522472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036248" y="553073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113529" y="552358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192345" y="552358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246177" y="552358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7318853" y="552358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7328963" y="5531682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7390629" y="5523584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7495593" y="5522472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7568481" y="5522472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7651267" y="552358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7680274" y="552358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7752579" y="552358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827478" y="5522472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7909152" y="552358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715179" y="5786826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772822" y="578571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783091" y="579397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860372" y="578682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939188" y="578682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949298" y="579492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7017474" y="578682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7087080" y="578682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7109206" y="579481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7168066" y="578682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7254716" y="578571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7264985" y="579397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7342795" y="578682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7439132" y="578682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7501591" y="578571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7511860" y="579397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7585912" y="578571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7596181" y="579397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673991" y="5786826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684101" y="5794925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7778426" y="578571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7851314" y="578571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7934100" y="578682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7963107" y="578682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8035412" y="578682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8110311" y="578571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8191985" y="578682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722378" y="6050068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774251" y="6050068"/>
              <a:ext cx="101470" cy="74581"/>
            </a:xfrm>
            <a:custGeom>
              <a:avLst/>
              <a:pathLst>
                <a:path w="101470" h="74581">
                  <a:moveTo>
                    <a:pt x="79504" y="74581"/>
                  </a:moveTo>
                  <a:lnTo>
                    <a:pt x="67435" y="74581"/>
                  </a:lnTo>
                  <a:lnTo>
                    <a:pt x="54520" y="27207"/>
                  </a:lnTo>
                  <a:lnTo>
                    <a:pt x="54402" y="26797"/>
                  </a:lnTo>
                  <a:lnTo>
                    <a:pt x="54282" y="26372"/>
                  </a:lnTo>
                  <a:lnTo>
                    <a:pt x="54161" y="25933"/>
                  </a:lnTo>
                  <a:lnTo>
                    <a:pt x="54037" y="25479"/>
                  </a:lnTo>
                  <a:lnTo>
                    <a:pt x="53911" y="25010"/>
                  </a:lnTo>
                  <a:lnTo>
                    <a:pt x="53783" y="24526"/>
                  </a:lnTo>
                  <a:lnTo>
                    <a:pt x="53653" y="24028"/>
                  </a:lnTo>
                  <a:lnTo>
                    <a:pt x="53520" y="23514"/>
                  </a:lnTo>
                  <a:lnTo>
                    <a:pt x="53386" y="22986"/>
                  </a:lnTo>
                  <a:lnTo>
                    <a:pt x="53249" y="22443"/>
                  </a:lnTo>
                  <a:lnTo>
                    <a:pt x="53123" y="21895"/>
                  </a:lnTo>
                  <a:lnTo>
                    <a:pt x="52999" y="21352"/>
                  </a:lnTo>
                  <a:lnTo>
                    <a:pt x="52878" y="20815"/>
                  </a:lnTo>
                  <a:lnTo>
                    <a:pt x="52758" y="20283"/>
                  </a:lnTo>
                  <a:lnTo>
                    <a:pt x="52641" y="19756"/>
                  </a:lnTo>
                  <a:lnTo>
                    <a:pt x="52525" y="19235"/>
                  </a:lnTo>
                  <a:lnTo>
                    <a:pt x="52412" y="18719"/>
                  </a:lnTo>
                  <a:lnTo>
                    <a:pt x="52301" y="18208"/>
                  </a:lnTo>
                  <a:lnTo>
                    <a:pt x="52192" y="17703"/>
                  </a:lnTo>
                  <a:lnTo>
                    <a:pt x="52085" y="17202"/>
                  </a:lnTo>
                  <a:lnTo>
                    <a:pt x="51958" y="16619"/>
                  </a:lnTo>
                  <a:lnTo>
                    <a:pt x="51831" y="16034"/>
                  </a:lnTo>
                  <a:lnTo>
                    <a:pt x="51704" y="15446"/>
                  </a:lnTo>
                  <a:lnTo>
                    <a:pt x="51577" y="14856"/>
                  </a:lnTo>
                  <a:lnTo>
                    <a:pt x="51450" y="14265"/>
                  </a:lnTo>
                  <a:lnTo>
                    <a:pt x="51322" y="13671"/>
                  </a:lnTo>
                  <a:lnTo>
                    <a:pt x="51195" y="13075"/>
                  </a:lnTo>
                  <a:lnTo>
                    <a:pt x="51068" y="12477"/>
                  </a:lnTo>
                  <a:lnTo>
                    <a:pt x="50941" y="11876"/>
                  </a:lnTo>
                  <a:lnTo>
                    <a:pt x="50814" y="11274"/>
                  </a:lnTo>
                  <a:lnTo>
                    <a:pt x="50677" y="11886"/>
                  </a:lnTo>
                  <a:lnTo>
                    <a:pt x="50541" y="12496"/>
                  </a:lnTo>
                  <a:lnTo>
                    <a:pt x="50406" y="13102"/>
                  </a:lnTo>
                  <a:lnTo>
                    <a:pt x="50272" y="13705"/>
                  </a:lnTo>
                  <a:lnTo>
                    <a:pt x="50139" y="14304"/>
                  </a:lnTo>
                  <a:lnTo>
                    <a:pt x="50008" y="14901"/>
                  </a:lnTo>
                  <a:lnTo>
                    <a:pt x="49877" y="15494"/>
                  </a:lnTo>
                  <a:lnTo>
                    <a:pt x="49747" y="16085"/>
                  </a:lnTo>
                  <a:lnTo>
                    <a:pt x="49619" y="16672"/>
                  </a:lnTo>
                  <a:lnTo>
                    <a:pt x="49491" y="17255"/>
                  </a:lnTo>
                  <a:lnTo>
                    <a:pt x="49374" y="17765"/>
                  </a:lnTo>
                  <a:lnTo>
                    <a:pt x="49256" y="18278"/>
                  </a:lnTo>
                  <a:lnTo>
                    <a:pt x="49137" y="18794"/>
                  </a:lnTo>
                  <a:lnTo>
                    <a:pt x="49017" y="19313"/>
                  </a:lnTo>
                  <a:lnTo>
                    <a:pt x="48896" y="19836"/>
                  </a:lnTo>
                  <a:lnTo>
                    <a:pt x="48773" y="20361"/>
                  </a:lnTo>
                  <a:lnTo>
                    <a:pt x="48650" y="20890"/>
                  </a:lnTo>
                  <a:lnTo>
                    <a:pt x="48526" y="21422"/>
                  </a:lnTo>
                  <a:lnTo>
                    <a:pt x="48400" y="21957"/>
                  </a:lnTo>
                  <a:lnTo>
                    <a:pt x="48274" y="22496"/>
                  </a:lnTo>
                  <a:lnTo>
                    <a:pt x="48147" y="23029"/>
                  </a:lnTo>
                  <a:lnTo>
                    <a:pt x="48022" y="23548"/>
                  </a:lnTo>
                  <a:lnTo>
                    <a:pt x="47897" y="24053"/>
                  </a:lnTo>
                  <a:lnTo>
                    <a:pt x="47774" y="24545"/>
                  </a:lnTo>
                  <a:lnTo>
                    <a:pt x="47652" y="25023"/>
                  </a:lnTo>
                  <a:lnTo>
                    <a:pt x="47530" y="25487"/>
                  </a:lnTo>
                  <a:lnTo>
                    <a:pt x="47410" y="25938"/>
                  </a:lnTo>
                  <a:lnTo>
                    <a:pt x="47291" y="26375"/>
                  </a:lnTo>
                  <a:lnTo>
                    <a:pt x="47173" y="26797"/>
                  </a:lnTo>
                  <a:lnTo>
                    <a:pt x="47056" y="27207"/>
                  </a:lnTo>
                  <a:lnTo>
                    <a:pt x="34035" y="74581"/>
                  </a:lnTo>
                  <a:lnTo>
                    <a:pt x="21966" y="74581"/>
                  </a:lnTo>
                  <a:lnTo>
                    <a:pt x="0" y="0"/>
                  </a:lnTo>
                  <a:lnTo>
                    <a:pt x="10533" y="0"/>
                  </a:lnTo>
                  <a:lnTo>
                    <a:pt x="23925" y="47374"/>
                  </a:lnTo>
                  <a:lnTo>
                    <a:pt x="24104" y="48040"/>
                  </a:lnTo>
                  <a:lnTo>
                    <a:pt x="24281" y="48706"/>
                  </a:lnTo>
                  <a:lnTo>
                    <a:pt x="24455" y="49370"/>
                  </a:lnTo>
                  <a:lnTo>
                    <a:pt x="24628" y="50033"/>
                  </a:lnTo>
                  <a:lnTo>
                    <a:pt x="24798" y="50695"/>
                  </a:lnTo>
                  <a:lnTo>
                    <a:pt x="24967" y="51356"/>
                  </a:lnTo>
                  <a:lnTo>
                    <a:pt x="25133" y="52016"/>
                  </a:lnTo>
                  <a:lnTo>
                    <a:pt x="25297" y="52675"/>
                  </a:lnTo>
                  <a:lnTo>
                    <a:pt x="25459" y="53333"/>
                  </a:lnTo>
                  <a:lnTo>
                    <a:pt x="25619" y="53990"/>
                  </a:lnTo>
                  <a:lnTo>
                    <a:pt x="25785" y="54640"/>
                  </a:lnTo>
                  <a:lnTo>
                    <a:pt x="25947" y="55275"/>
                  </a:lnTo>
                  <a:lnTo>
                    <a:pt x="26103" y="55897"/>
                  </a:lnTo>
                  <a:lnTo>
                    <a:pt x="26254" y="56506"/>
                  </a:lnTo>
                  <a:lnTo>
                    <a:pt x="26399" y="57100"/>
                  </a:lnTo>
                  <a:lnTo>
                    <a:pt x="26540" y="57681"/>
                  </a:lnTo>
                  <a:lnTo>
                    <a:pt x="26675" y="58248"/>
                  </a:lnTo>
                  <a:lnTo>
                    <a:pt x="26804" y="58801"/>
                  </a:lnTo>
                  <a:lnTo>
                    <a:pt x="26929" y="59340"/>
                  </a:lnTo>
                  <a:lnTo>
                    <a:pt x="27048" y="59866"/>
                  </a:lnTo>
                  <a:lnTo>
                    <a:pt x="27184" y="60477"/>
                  </a:lnTo>
                  <a:lnTo>
                    <a:pt x="27319" y="61081"/>
                  </a:lnTo>
                  <a:lnTo>
                    <a:pt x="27451" y="61679"/>
                  </a:lnTo>
                  <a:lnTo>
                    <a:pt x="27581" y="62271"/>
                  </a:lnTo>
                  <a:lnTo>
                    <a:pt x="27709" y="62856"/>
                  </a:lnTo>
                  <a:lnTo>
                    <a:pt x="27835" y="63435"/>
                  </a:lnTo>
                  <a:lnTo>
                    <a:pt x="27959" y="64008"/>
                  </a:lnTo>
                  <a:lnTo>
                    <a:pt x="28081" y="64575"/>
                  </a:lnTo>
                  <a:lnTo>
                    <a:pt x="28201" y="65135"/>
                  </a:lnTo>
                  <a:lnTo>
                    <a:pt x="28318" y="65688"/>
                  </a:lnTo>
                  <a:lnTo>
                    <a:pt x="28478" y="64959"/>
                  </a:lnTo>
                  <a:lnTo>
                    <a:pt x="28638" y="64232"/>
                  </a:lnTo>
                  <a:lnTo>
                    <a:pt x="28799" y="63506"/>
                  </a:lnTo>
                  <a:lnTo>
                    <a:pt x="28962" y="62783"/>
                  </a:lnTo>
                  <a:lnTo>
                    <a:pt x="29125" y="62062"/>
                  </a:lnTo>
                  <a:lnTo>
                    <a:pt x="29290" y="61344"/>
                  </a:lnTo>
                  <a:lnTo>
                    <a:pt x="29456" y="60627"/>
                  </a:lnTo>
                  <a:lnTo>
                    <a:pt x="29622" y="59912"/>
                  </a:lnTo>
                  <a:lnTo>
                    <a:pt x="29790" y="59200"/>
                  </a:lnTo>
                  <a:lnTo>
                    <a:pt x="29959" y="58490"/>
                  </a:lnTo>
                  <a:lnTo>
                    <a:pt x="30033" y="58191"/>
                  </a:lnTo>
                  <a:lnTo>
                    <a:pt x="30107" y="57890"/>
                  </a:lnTo>
                  <a:lnTo>
                    <a:pt x="30181" y="57586"/>
                  </a:lnTo>
                  <a:lnTo>
                    <a:pt x="30256" y="57278"/>
                  </a:lnTo>
                  <a:lnTo>
                    <a:pt x="30330" y="56968"/>
                  </a:lnTo>
                  <a:lnTo>
                    <a:pt x="30404" y="56654"/>
                  </a:lnTo>
                  <a:lnTo>
                    <a:pt x="30478" y="56337"/>
                  </a:lnTo>
                  <a:lnTo>
                    <a:pt x="30552" y="56017"/>
                  </a:lnTo>
                  <a:lnTo>
                    <a:pt x="30626" y="55693"/>
                  </a:lnTo>
                  <a:lnTo>
                    <a:pt x="30700" y="55367"/>
                  </a:lnTo>
                  <a:lnTo>
                    <a:pt x="30774" y="55039"/>
                  </a:lnTo>
                  <a:lnTo>
                    <a:pt x="30848" y="54712"/>
                  </a:lnTo>
                  <a:lnTo>
                    <a:pt x="30922" y="54387"/>
                  </a:lnTo>
                  <a:lnTo>
                    <a:pt x="30997" y="54062"/>
                  </a:lnTo>
                  <a:lnTo>
                    <a:pt x="31071" y="53739"/>
                  </a:lnTo>
                  <a:lnTo>
                    <a:pt x="31145" y="53416"/>
                  </a:lnTo>
                  <a:lnTo>
                    <a:pt x="31219" y="53095"/>
                  </a:lnTo>
                  <a:lnTo>
                    <a:pt x="31293" y="52775"/>
                  </a:lnTo>
                  <a:lnTo>
                    <a:pt x="31367" y="52456"/>
                  </a:lnTo>
                  <a:lnTo>
                    <a:pt x="31441" y="52138"/>
                  </a:lnTo>
                  <a:lnTo>
                    <a:pt x="31525" y="51822"/>
                  </a:lnTo>
                  <a:lnTo>
                    <a:pt x="31608" y="51509"/>
                  </a:lnTo>
                  <a:lnTo>
                    <a:pt x="31690" y="51199"/>
                  </a:lnTo>
                  <a:lnTo>
                    <a:pt x="31771" y="50893"/>
                  </a:lnTo>
                  <a:lnTo>
                    <a:pt x="31851" y="50589"/>
                  </a:lnTo>
                  <a:lnTo>
                    <a:pt x="31930" y="50289"/>
                  </a:lnTo>
                  <a:lnTo>
                    <a:pt x="32008" y="49992"/>
                  </a:lnTo>
                  <a:lnTo>
                    <a:pt x="32085" y="49699"/>
                  </a:lnTo>
                  <a:lnTo>
                    <a:pt x="32161" y="49408"/>
                  </a:lnTo>
                  <a:lnTo>
                    <a:pt x="32235" y="49121"/>
                  </a:lnTo>
                  <a:lnTo>
                    <a:pt x="32319" y="48827"/>
                  </a:lnTo>
                  <a:lnTo>
                    <a:pt x="32400" y="48538"/>
                  </a:lnTo>
                  <a:lnTo>
                    <a:pt x="32480" y="48255"/>
                  </a:lnTo>
                  <a:lnTo>
                    <a:pt x="32557" y="47977"/>
                  </a:lnTo>
                  <a:lnTo>
                    <a:pt x="32632" y="47705"/>
                  </a:lnTo>
                  <a:lnTo>
                    <a:pt x="32705" y="47437"/>
                  </a:lnTo>
                  <a:lnTo>
                    <a:pt x="32776" y="47175"/>
                  </a:lnTo>
                  <a:lnTo>
                    <a:pt x="32845" y="46919"/>
                  </a:lnTo>
                  <a:lnTo>
                    <a:pt x="32912" y="46667"/>
                  </a:lnTo>
                  <a:lnTo>
                    <a:pt x="32976" y="46421"/>
                  </a:lnTo>
                  <a:lnTo>
                    <a:pt x="45945" y="0"/>
                  </a:lnTo>
                  <a:lnTo>
                    <a:pt x="55631" y="0"/>
                  </a:lnTo>
                  <a:lnTo>
                    <a:pt x="68600" y="46421"/>
                  </a:lnTo>
                  <a:lnTo>
                    <a:pt x="68664" y="46667"/>
                  </a:lnTo>
                  <a:lnTo>
                    <a:pt x="68729" y="46919"/>
                  </a:lnTo>
                  <a:lnTo>
                    <a:pt x="68795" y="47175"/>
                  </a:lnTo>
                  <a:lnTo>
                    <a:pt x="68862" y="47437"/>
                  </a:lnTo>
                  <a:lnTo>
                    <a:pt x="68930" y="47705"/>
                  </a:lnTo>
                  <a:lnTo>
                    <a:pt x="69000" y="47977"/>
                  </a:lnTo>
                  <a:lnTo>
                    <a:pt x="69070" y="48255"/>
                  </a:lnTo>
                  <a:lnTo>
                    <a:pt x="69142" y="48538"/>
                  </a:lnTo>
                  <a:lnTo>
                    <a:pt x="69214" y="48827"/>
                  </a:lnTo>
                  <a:lnTo>
                    <a:pt x="69288" y="49121"/>
                  </a:lnTo>
                  <a:lnTo>
                    <a:pt x="69372" y="49408"/>
                  </a:lnTo>
                  <a:lnTo>
                    <a:pt x="69455" y="49699"/>
                  </a:lnTo>
                  <a:lnTo>
                    <a:pt x="69537" y="49992"/>
                  </a:lnTo>
                  <a:lnTo>
                    <a:pt x="69618" y="50289"/>
                  </a:lnTo>
                  <a:lnTo>
                    <a:pt x="69698" y="50589"/>
                  </a:lnTo>
                  <a:lnTo>
                    <a:pt x="69777" y="50893"/>
                  </a:lnTo>
                  <a:lnTo>
                    <a:pt x="69855" y="51199"/>
                  </a:lnTo>
                  <a:lnTo>
                    <a:pt x="69931" y="51509"/>
                  </a:lnTo>
                  <a:lnTo>
                    <a:pt x="70007" y="51822"/>
                  </a:lnTo>
                  <a:lnTo>
                    <a:pt x="70082" y="52138"/>
                  </a:lnTo>
                  <a:lnTo>
                    <a:pt x="70166" y="52446"/>
                  </a:lnTo>
                  <a:lnTo>
                    <a:pt x="70249" y="52756"/>
                  </a:lnTo>
                  <a:lnTo>
                    <a:pt x="70331" y="53068"/>
                  </a:lnTo>
                  <a:lnTo>
                    <a:pt x="70412" y="53383"/>
                  </a:lnTo>
                  <a:lnTo>
                    <a:pt x="70492" y="53699"/>
                  </a:lnTo>
                  <a:lnTo>
                    <a:pt x="70571" y="54018"/>
                  </a:lnTo>
                  <a:lnTo>
                    <a:pt x="70649" y="54339"/>
                  </a:lnTo>
                  <a:lnTo>
                    <a:pt x="70725" y="54661"/>
                  </a:lnTo>
                  <a:lnTo>
                    <a:pt x="70801" y="54986"/>
                  </a:lnTo>
                  <a:lnTo>
                    <a:pt x="70876" y="55314"/>
                  </a:lnTo>
                  <a:lnTo>
                    <a:pt x="70950" y="55640"/>
                  </a:lnTo>
                  <a:lnTo>
                    <a:pt x="71024" y="55964"/>
                  </a:lnTo>
                  <a:lnTo>
                    <a:pt x="71098" y="56284"/>
                  </a:lnTo>
                  <a:lnTo>
                    <a:pt x="71172" y="56601"/>
                  </a:lnTo>
                  <a:lnTo>
                    <a:pt x="71246" y="56915"/>
                  </a:lnTo>
                  <a:lnTo>
                    <a:pt x="71320" y="57225"/>
                  </a:lnTo>
                  <a:lnTo>
                    <a:pt x="71394" y="57533"/>
                  </a:lnTo>
                  <a:lnTo>
                    <a:pt x="71468" y="57837"/>
                  </a:lnTo>
                  <a:lnTo>
                    <a:pt x="71543" y="58139"/>
                  </a:lnTo>
                  <a:lnTo>
                    <a:pt x="71617" y="58437"/>
                  </a:lnTo>
                  <a:lnTo>
                    <a:pt x="71786" y="59147"/>
                  </a:lnTo>
                  <a:lnTo>
                    <a:pt x="71953" y="59862"/>
                  </a:lnTo>
                  <a:lnTo>
                    <a:pt x="72120" y="60579"/>
                  </a:lnTo>
                  <a:lnTo>
                    <a:pt x="72286" y="61299"/>
                  </a:lnTo>
                  <a:lnTo>
                    <a:pt x="72450" y="62023"/>
                  </a:lnTo>
                  <a:lnTo>
                    <a:pt x="72614" y="62749"/>
                  </a:lnTo>
                  <a:lnTo>
                    <a:pt x="72776" y="63479"/>
                  </a:lnTo>
                  <a:lnTo>
                    <a:pt x="72938" y="64213"/>
                  </a:lnTo>
                  <a:lnTo>
                    <a:pt x="73098" y="64949"/>
                  </a:lnTo>
                  <a:lnTo>
                    <a:pt x="73359" y="65400"/>
                  </a:lnTo>
                  <a:lnTo>
                    <a:pt x="73403" y="65238"/>
                  </a:lnTo>
                  <a:lnTo>
                    <a:pt x="73454" y="65040"/>
                  </a:lnTo>
                  <a:lnTo>
                    <a:pt x="73513" y="64806"/>
                  </a:lnTo>
                  <a:lnTo>
                    <a:pt x="73579" y="64536"/>
                  </a:lnTo>
                  <a:lnTo>
                    <a:pt x="73653" y="64231"/>
                  </a:lnTo>
                  <a:lnTo>
                    <a:pt x="73734" y="63889"/>
                  </a:lnTo>
                  <a:lnTo>
                    <a:pt x="73821" y="63509"/>
                  </a:lnTo>
                  <a:lnTo>
                    <a:pt x="73912" y="63112"/>
                  </a:lnTo>
                  <a:lnTo>
                    <a:pt x="74007" y="62696"/>
                  </a:lnTo>
                  <a:lnTo>
                    <a:pt x="74107" y="62263"/>
                  </a:lnTo>
                  <a:lnTo>
                    <a:pt x="74210" y="61811"/>
                  </a:lnTo>
                  <a:lnTo>
                    <a:pt x="74318" y="61341"/>
                  </a:lnTo>
                  <a:lnTo>
                    <a:pt x="74431" y="60854"/>
                  </a:lnTo>
                  <a:lnTo>
                    <a:pt x="74547" y="60348"/>
                  </a:lnTo>
                  <a:lnTo>
                    <a:pt x="74668" y="59825"/>
                  </a:lnTo>
                  <a:lnTo>
                    <a:pt x="74793" y="59283"/>
                  </a:lnTo>
                  <a:lnTo>
                    <a:pt x="74921" y="58729"/>
                  </a:lnTo>
                  <a:lnTo>
                    <a:pt x="75051" y="58166"/>
                  </a:lnTo>
                  <a:lnTo>
                    <a:pt x="75183" y="57594"/>
                  </a:lnTo>
                  <a:lnTo>
                    <a:pt x="75318" y="57014"/>
                  </a:lnTo>
                  <a:lnTo>
                    <a:pt x="75454" y="56425"/>
                  </a:lnTo>
                  <a:lnTo>
                    <a:pt x="75593" y="55828"/>
                  </a:lnTo>
                  <a:lnTo>
                    <a:pt x="75734" y="55223"/>
                  </a:lnTo>
                  <a:lnTo>
                    <a:pt x="75877" y="54609"/>
                  </a:lnTo>
                  <a:lnTo>
                    <a:pt x="76022" y="53986"/>
                  </a:lnTo>
                  <a:lnTo>
                    <a:pt x="76169" y="53355"/>
                  </a:lnTo>
                  <a:lnTo>
                    <a:pt x="76328" y="52714"/>
                  </a:lnTo>
                  <a:lnTo>
                    <a:pt x="76486" y="52083"/>
                  </a:lnTo>
                  <a:lnTo>
                    <a:pt x="76645" y="51461"/>
                  </a:lnTo>
                  <a:lnTo>
                    <a:pt x="76804" y="50848"/>
                  </a:lnTo>
                  <a:lnTo>
                    <a:pt x="76963" y="50245"/>
                  </a:lnTo>
                  <a:lnTo>
                    <a:pt x="77122" y="49652"/>
                  </a:lnTo>
                  <a:lnTo>
                    <a:pt x="77280" y="49068"/>
                  </a:lnTo>
                  <a:lnTo>
                    <a:pt x="77439" y="48494"/>
                  </a:lnTo>
                  <a:lnTo>
                    <a:pt x="77598" y="47929"/>
                  </a:lnTo>
                  <a:lnTo>
                    <a:pt x="77757" y="47374"/>
                  </a:lnTo>
                  <a:lnTo>
                    <a:pt x="90937" y="0"/>
                  </a:lnTo>
                  <a:lnTo>
                    <a:pt x="101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878527" y="6050068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981322" y="6050068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043781" y="60489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054050" y="605721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128102" y="60489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138371" y="605721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216181" y="6050068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226291" y="6058167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320616" y="604895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393504" y="604895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476290" y="605006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505297" y="605006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577602" y="605006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652501" y="604895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734175" y="605006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827918" y="605006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850044" y="605805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908904" y="605006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987191" y="6050068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997301" y="6058167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8089138" y="6050068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8161814" y="605006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8230732" y="604895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8312406" y="6050068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8390692" y="605006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465221" y="60489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8475490" y="605721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553300" y="6050068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609831" y="60489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620100" y="605721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694470" y="6048956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8775721" y="6050068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6666686" y="631331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6688811" y="632129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6743914" y="6312199"/>
              <a:ext cx="73999" cy="96177"/>
            </a:xfrm>
            <a:custGeom>
              <a:avLst/>
              <a:pathLst>
                <a:path w="73999" h="96177">
                  <a:moveTo>
                    <a:pt x="73999" y="38058"/>
                  </a:moveTo>
                  <a:lnTo>
                    <a:pt x="73978" y="39622"/>
                  </a:lnTo>
                  <a:lnTo>
                    <a:pt x="73916" y="41160"/>
                  </a:lnTo>
                  <a:lnTo>
                    <a:pt x="73813" y="42671"/>
                  </a:lnTo>
                  <a:lnTo>
                    <a:pt x="73668" y="44155"/>
                  </a:lnTo>
                  <a:lnTo>
                    <a:pt x="73483" y="45614"/>
                  </a:lnTo>
                  <a:lnTo>
                    <a:pt x="73255" y="47046"/>
                  </a:lnTo>
                  <a:lnTo>
                    <a:pt x="72987" y="48451"/>
                  </a:lnTo>
                  <a:lnTo>
                    <a:pt x="72677" y="49830"/>
                  </a:lnTo>
                  <a:lnTo>
                    <a:pt x="72326" y="51182"/>
                  </a:lnTo>
                  <a:lnTo>
                    <a:pt x="71934" y="52508"/>
                  </a:lnTo>
                  <a:lnTo>
                    <a:pt x="71513" y="53794"/>
                  </a:lnTo>
                  <a:lnTo>
                    <a:pt x="71056" y="55049"/>
                  </a:lnTo>
                  <a:lnTo>
                    <a:pt x="70561" y="56272"/>
                  </a:lnTo>
                  <a:lnTo>
                    <a:pt x="70029" y="57463"/>
                  </a:lnTo>
                  <a:lnTo>
                    <a:pt x="69460" y="58622"/>
                  </a:lnTo>
                  <a:lnTo>
                    <a:pt x="68854" y="59749"/>
                  </a:lnTo>
                  <a:lnTo>
                    <a:pt x="68210" y="60845"/>
                  </a:lnTo>
                  <a:lnTo>
                    <a:pt x="67530" y="61909"/>
                  </a:lnTo>
                  <a:lnTo>
                    <a:pt x="66813" y="62941"/>
                  </a:lnTo>
                  <a:lnTo>
                    <a:pt x="66059" y="63942"/>
                  </a:lnTo>
                  <a:lnTo>
                    <a:pt x="65279" y="64908"/>
                  </a:lnTo>
                  <a:lnTo>
                    <a:pt x="64462" y="65839"/>
                  </a:lnTo>
                  <a:lnTo>
                    <a:pt x="63610" y="66733"/>
                  </a:lnTo>
                  <a:lnTo>
                    <a:pt x="62722" y="67592"/>
                  </a:lnTo>
                  <a:lnTo>
                    <a:pt x="61798" y="68414"/>
                  </a:lnTo>
                  <a:lnTo>
                    <a:pt x="60838" y="69201"/>
                  </a:lnTo>
                  <a:lnTo>
                    <a:pt x="59841" y="69951"/>
                  </a:lnTo>
                  <a:lnTo>
                    <a:pt x="58809" y="70666"/>
                  </a:lnTo>
                  <a:lnTo>
                    <a:pt x="57741" y="71345"/>
                  </a:lnTo>
                  <a:lnTo>
                    <a:pt x="56637" y="71987"/>
                  </a:lnTo>
                  <a:lnTo>
                    <a:pt x="55510" y="72580"/>
                  </a:lnTo>
                  <a:lnTo>
                    <a:pt x="54352" y="73131"/>
                  </a:lnTo>
                  <a:lnTo>
                    <a:pt x="53164" y="73639"/>
                  </a:lnTo>
                  <a:lnTo>
                    <a:pt x="51945" y="74104"/>
                  </a:lnTo>
                  <a:lnTo>
                    <a:pt x="50695" y="74528"/>
                  </a:lnTo>
                  <a:lnTo>
                    <a:pt x="49415" y="74909"/>
                  </a:lnTo>
                  <a:lnTo>
                    <a:pt x="48104" y="75248"/>
                  </a:lnTo>
                  <a:lnTo>
                    <a:pt x="46762" y="75544"/>
                  </a:lnTo>
                  <a:lnTo>
                    <a:pt x="45389" y="75798"/>
                  </a:lnTo>
                  <a:lnTo>
                    <a:pt x="43986" y="76010"/>
                  </a:lnTo>
                  <a:lnTo>
                    <a:pt x="44211" y="76678"/>
                  </a:lnTo>
                  <a:lnTo>
                    <a:pt x="44441" y="77325"/>
                  </a:lnTo>
                  <a:lnTo>
                    <a:pt x="44677" y="77952"/>
                  </a:lnTo>
                  <a:lnTo>
                    <a:pt x="44918" y="78559"/>
                  </a:lnTo>
                  <a:lnTo>
                    <a:pt x="45164" y="79146"/>
                  </a:lnTo>
                  <a:lnTo>
                    <a:pt x="45415" y="79713"/>
                  </a:lnTo>
                  <a:lnTo>
                    <a:pt x="45672" y="80260"/>
                  </a:lnTo>
                  <a:lnTo>
                    <a:pt x="45934" y="80787"/>
                  </a:lnTo>
                  <a:lnTo>
                    <a:pt x="46201" y="81293"/>
                  </a:lnTo>
                  <a:lnTo>
                    <a:pt x="46474" y="81780"/>
                  </a:lnTo>
                  <a:lnTo>
                    <a:pt x="46763" y="82247"/>
                  </a:lnTo>
                  <a:lnTo>
                    <a:pt x="47060" y="82696"/>
                  </a:lnTo>
                  <a:lnTo>
                    <a:pt x="47365" y="83128"/>
                  </a:lnTo>
                  <a:lnTo>
                    <a:pt x="47677" y="83541"/>
                  </a:lnTo>
                  <a:lnTo>
                    <a:pt x="47996" y="83937"/>
                  </a:lnTo>
                  <a:lnTo>
                    <a:pt x="48322" y="84314"/>
                  </a:lnTo>
                  <a:lnTo>
                    <a:pt x="48656" y="84673"/>
                  </a:lnTo>
                  <a:lnTo>
                    <a:pt x="48998" y="85015"/>
                  </a:lnTo>
                  <a:lnTo>
                    <a:pt x="49347" y="85338"/>
                  </a:lnTo>
                  <a:lnTo>
                    <a:pt x="49703" y="85644"/>
                  </a:lnTo>
                  <a:lnTo>
                    <a:pt x="50066" y="85942"/>
                  </a:lnTo>
                  <a:lnTo>
                    <a:pt x="50437" y="86224"/>
                  </a:lnTo>
                  <a:lnTo>
                    <a:pt x="50816" y="86488"/>
                  </a:lnTo>
                  <a:lnTo>
                    <a:pt x="51202" y="86736"/>
                  </a:lnTo>
                  <a:lnTo>
                    <a:pt x="51595" y="86967"/>
                  </a:lnTo>
                  <a:lnTo>
                    <a:pt x="51996" y="87181"/>
                  </a:lnTo>
                  <a:lnTo>
                    <a:pt x="52404" y="87378"/>
                  </a:lnTo>
                  <a:lnTo>
                    <a:pt x="52819" y="87558"/>
                  </a:lnTo>
                  <a:lnTo>
                    <a:pt x="53242" y="87721"/>
                  </a:lnTo>
                  <a:lnTo>
                    <a:pt x="53673" y="87867"/>
                  </a:lnTo>
                  <a:lnTo>
                    <a:pt x="54122" y="88008"/>
                  </a:lnTo>
                  <a:lnTo>
                    <a:pt x="54581" y="88134"/>
                  </a:lnTo>
                  <a:lnTo>
                    <a:pt x="55049" y="88245"/>
                  </a:lnTo>
                  <a:lnTo>
                    <a:pt x="55527" y="88341"/>
                  </a:lnTo>
                  <a:lnTo>
                    <a:pt x="56015" y="88423"/>
                  </a:lnTo>
                  <a:lnTo>
                    <a:pt x="56512" y="88489"/>
                  </a:lnTo>
                  <a:lnTo>
                    <a:pt x="57019" y="88541"/>
                  </a:lnTo>
                  <a:lnTo>
                    <a:pt x="57535" y="88578"/>
                  </a:lnTo>
                  <a:lnTo>
                    <a:pt x="58060" y="88600"/>
                  </a:lnTo>
                  <a:lnTo>
                    <a:pt x="58595" y="88608"/>
                  </a:lnTo>
                  <a:lnTo>
                    <a:pt x="58894" y="88606"/>
                  </a:lnTo>
                  <a:lnTo>
                    <a:pt x="59197" y="88599"/>
                  </a:lnTo>
                  <a:lnTo>
                    <a:pt x="59504" y="88589"/>
                  </a:lnTo>
                  <a:lnTo>
                    <a:pt x="59815" y="88574"/>
                  </a:lnTo>
                  <a:lnTo>
                    <a:pt x="60130" y="88555"/>
                  </a:lnTo>
                  <a:lnTo>
                    <a:pt x="60450" y="88532"/>
                  </a:lnTo>
                  <a:lnTo>
                    <a:pt x="60774" y="88504"/>
                  </a:lnTo>
                  <a:lnTo>
                    <a:pt x="61102" y="88472"/>
                  </a:lnTo>
                  <a:lnTo>
                    <a:pt x="61435" y="88436"/>
                  </a:lnTo>
                  <a:lnTo>
                    <a:pt x="61771" y="88396"/>
                  </a:lnTo>
                  <a:lnTo>
                    <a:pt x="62105" y="88353"/>
                  </a:lnTo>
                  <a:lnTo>
                    <a:pt x="62430" y="88309"/>
                  </a:lnTo>
                  <a:lnTo>
                    <a:pt x="62745" y="88264"/>
                  </a:lnTo>
                  <a:lnTo>
                    <a:pt x="63050" y="88218"/>
                  </a:lnTo>
                  <a:lnTo>
                    <a:pt x="63346" y="88171"/>
                  </a:lnTo>
                  <a:lnTo>
                    <a:pt x="63632" y="88123"/>
                  </a:lnTo>
                  <a:lnTo>
                    <a:pt x="63909" y="88074"/>
                  </a:lnTo>
                  <a:lnTo>
                    <a:pt x="64177" y="88024"/>
                  </a:lnTo>
                  <a:lnTo>
                    <a:pt x="64434" y="87972"/>
                  </a:lnTo>
                  <a:lnTo>
                    <a:pt x="64683" y="87920"/>
                  </a:lnTo>
                  <a:lnTo>
                    <a:pt x="64683" y="95013"/>
                  </a:lnTo>
                  <a:lnTo>
                    <a:pt x="64276" y="95106"/>
                  </a:lnTo>
                  <a:lnTo>
                    <a:pt x="63861" y="95197"/>
                  </a:lnTo>
                  <a:lnTo>
                    <a:pt x="63438" y="95284"/>
                  </a:lnTo>
                  <a:lnTo>
                    <a:pt x="63006" y="95368"/>
                  </a:lnTo>
                  <a:lnTo>
                    <a:pt x="62565" y="95449"/>
                  </a:lnTo>
                  <a:lnTo>
                    <a:pt x="62116" y="95527"/>
                  </a:lnTo>
                  <a:lnTo>
                    <a:pt x="61659" y="95602"/>
                  </a:lnTo>
                  <a:lnTo>
                    <a:pt x="61193" y="95673"/>
                  </a:lnTo>
                  <a:lnTo>
                    <a:pt x="60719" y="95742"/>
                  </a:lnTo>
                  <a:lnTo>
                    <a:pt x="60236" y="95807"/>
                  </a:lnTo>
                  <a:lnTo>
                    <a:pt x="59758" y="95877"/>
                  </a:lnTo>
                  <a:lnTo>
                    <a:pt x="59275" y="95940"/>
                  </a:lnTo>
                  <a:lnTo>
                    <a:pt x="58788" y="95996"/>
                  </a:lnTo>
                  <a:lnTo>
                    <a:pt x="58297" y="96044"/>
                  </a:lnTo>
                  <a:lnTo>
                    <a:pt x="57801" y="96085"/>
                  </a:lnTo>
                  <a:lnTo>
                    <a:pt x="57302" y="96118"/>
                  </a:lnTo>
                  <a:lnTo>
                    <a:pt x="56798" y="96144"/>
                  </a:lnTo>
                  <a:lnTo>
                    <a:pt x="56290" y="96162"/>
                  </a:lnTo>
                  <a:lnTo>
                    <a:pt x="55777" y="96173"/>
                  </a:lnTo>
                  <a:lnTo>
                    <a:pt x="55261" y="96177"/>
                  </a:lnTo>
                  <a:lnTo>
                    <a:pt x="54362" y="96163"/>
                  </a:lnTo>
                  <a:lnTo>
                    <a:pt x="53486" y="96122"/>
                  </a:lnTo>
                  <a:lnTo>
                    <a:pt x="52634" y="96053"/>
                  </a:lnTo>
                  <a:lnTo>
                    <a:pt x="51805" y="95957"/>
                  </a:lnTo>
                  <a:lnTo>
                    <a:pt x="51000" y="95833"/>
                  </a:lnTo>
                  <a:lnTo>
                    <a:pt x="50217" y="95682"/>
                  </a:lnTo>
                  <a:lnTo>
                    <a:pt x="49458" y="95503"/>
                  </a:lnTo>
                  <a:lnTo>
                    <a:pt x="48722" y="95296"/>
                  </a:lnTo>
                  <a:lnTo>
                    <a:pt x="48010" y="95062"/>
                  </a:lnTo>
                  <a:lnTo>
                    <a:pt x="47321" y="94801"/>
                  </a:lnTo>
                  <a:lnTo>
                    <a:pt x="46651" y="94524"/>
                  </a:lnTo>
                  <a:lnTo>
                    <a:pt x="45998" y="94223"/>
                  </a:lnTo>
                  <a:lnTo>
                    <a:pt x="45360" y="93897"/>
                  </a:lnTo>
                  <a:lnTo>
                    <a:pt x="44738" y="93548"/>
                  </a:lnTo>
                  <a:lnTo>
                    <a:pt x="44132" y="93173"/>
                  </a:lnTo>
                  <a:lnTo>
                    <a:pt x="43541" y="92775"/>
                  </a:lnTo>
                  <a:lnTo>
                    <a:pt x="42967" y="92352"/>
                  </a:lnTo>
                  <a:lnTo>
                    <a:pt x="42409" y="91904"/>
                  </a:lnTo>
                  <a:lnTo>
                    <a:pt x="41866" y="91433"/>
                  </a:lnTo>
                  <a:lnTo>
                    <a:pt x="41339" y="90937"/>
                  </a:lnTo>
                  <a:lnTo>
                    <a:pt x="40838" y="90428"/>
                  </a:lnTo>
                  <a:lnTo>
                    <a:pt x="40351" y="89895"/>
                  </a:lnTo>
                  <a:lnTo>
                    <a:pt x="39877" y="89339"/>
                  </a:lnTo>
                  <a:lnTo>
                    <a:pt x="39417" y="88760"/>
                  </a:lnTo>
                  <a:lnTo>
                    <a:pt x="38971" y="88158"/>
                  </a:lnTo>
                  <a:lnTo>
                    <a:pt x="38538" y="87532"/>
                  </a:lnTo>
                  <a:lnTo>
                    <a:pt x="38120" y="86883"/>
                  </a:lnTo>
                  <a:lnTo>
                    <a:pt x="37715" y="86211"/>
                  </a:lnTo>
                  <a:lnTo>
                    <a:pt x="37324" y="85516"/>
                  </a:lnTo>
                  <a:lnTo>
                    <a:pt x="36946" y="84797"/>
                  </a:lnTo>
                  <a:lnTo>
                    <a:pt x="36580" y="84057"/>
                  </a:lnTo>
                  <a:lnTo>
                    <a:pt x="36222" y="83298"/>
                  </a:lnTo>
                  <a:lnTo>
                    <a:pt x="35873" y="82520"/>
                  </a:lnTo>
                  <a:lnTo>
                    <a:pt x="35532" y="81722"/>
                  </a:lnTo>
                  <a:lnTo>
                    <a:pt x="35199" y="80906"/>
                  </a:lnTo>
                  <a:lnTo>
                    <a:pt x="34875" y="80071"/>
                  </a:lnTo>
                  <a:lnTo>
                    <a:pt x="34560" y="79217"/>
                  </a:lnTo>
                  <a:lnTo>
                    <a:pt x="34253" y="78343"/>
                  </a:lnTo>
                  <a:lnTo>
                    <a:pt x="33954" y="77451"/>
                  </a:lnTo>
                  <a:lnTo>
                    <a:pt x="33664" y="76539"/>
                  </a:lnTo>
                  <a:lnTo>
                    <a:pt x="32012" y="76429"/>
                  </a:lnTo>
                  <a:lnTo>
                    <a:pt x="30399" y="76266"/>
                  </a:lnTo>
                  <a:lnTo>
                    <a:pt x="28827" y="76052"/>
                  </a:lnTo>
                  <a:lnTo>
                    <a:pt x="27296" y="75786"/>
                  </a:lnTo>
                  <a:lnTo>
                    <a:pt x="25804" y="75467"/>
                  </a:lnTo>
                  <a:lnTo>
                    <a:pt x="24353" y="75097"/>
                  </a:lnTo>
                  <a:lnTo>
                    <a:pt x="22941" y="74676"/>
                  </a:lnTo>
                  <a:lnTo>
                    <a:pt x="21570" y="74202"/>
                  </a:lnTo>
                  <a:lnTo>
                    <a:pt x="20240" y="73676"/>
                  </a:lnTo>
                  <a:lnTo>
                    <a:pt x="18949" y="73099"/>
                  </a:lnTo>
                  <a:lnTo>
                    <a:pt x="17710" y="72465"/>
                  </a:lnTo>
                  <a:lnTo>
                    <a:pt x="16512" y="71790"/>
                  </a:lnTo>
                  <a:lnTo>
                    <a:pt x="15356" y="71076"/>
                  </a:lnTo>
                  <a:lnTo>
                    <a:pt x="14240" y="70321"/>
                  </a:lnTo>
                  <a:lnTo>
                    <a:pt x="13166" y="69526"/>
                  </a:lnTo>
                  <a:lnTo>
                    <a:pt x="12134" y="68691"/>
                  </a:lnTo>
                  <a:lnTo>
                    <a:pt x="11142" y="67815"/>
                  </a:lnTo>
                  <a:lnTo>
                    <a:pt x="10192" y="66899"/>
                  </a:lnTo>
                  <a:lnTo>
                    <a:pt x="9283" y="65943"/>
                  </a:lnTo>
                  <a:lnTo>
                    <a:pt x="8416" y="64947"/>
                  </a:lnTo>
                  <a:lnTo>
                    <a:pt x="7600" y="63903"/>
                  </a:lnTo>
                  <a:lnTo>
                    <a:pt x="6826" y="62826"/>
                  </a:lnTo>
                  <a:lnTo>
                    <a:pt x="6093" y="61714"/>
                  </a:lnTo>
                  <a:lnTo>
                    <a:pt x="5401" y="60569"/>
                  </a:lnTo>
                  <a:lnTo>
                    <a:pt x="4750" y="59389"/>
                  </a:lnTo>
                  <a:lnTo>
                    <a:pt x="4141" y="58176"/>
                  </a:lnTo>
                  <a:lnTo>
                    <a:pt x="3573" y="56929"/>
                  </a:lnTo>
                  <a:lnTo>
                    <a:pt x="3046" y="55648"/>
                  </a:lnTo>
                  <a:lnTo>
                    <a:pt x="2561" y="54333"/>
                  </a:lnTo>
                  <a:lnTo>
                    <a:pt x="2117" y="52985"/>
                  </a:lnTo>
                  <a:lnTo>
                    <a:pt x="1715" y="51597"/>
                  </a:lnTo>
                  <a:lnTo>
                    <a:pt x="1355" y="50186"/>
                  </a:lnTo>
                  <a:lnTo>
                    <a:pt x="1037" y="48751"/>
                  </a:lnTo>
                  <a:lnTo>
                    <a:pt x="762" y="47293"/>
                  </a:lnTo>
                  <a:lnTo>
                    <a:pt x="529" y="45812"/>
                  </a:lnTo>
                  <a:lnTo>
                    <a:pt x="338" y="44308"/>
                  </a:lnTo>
                  <a:lnTo>
                    <a:pt x="190" y="42780"/>
                  </a:lnTo>
                  <a:lnTo>
                    <a:pt x="84" y="41229"/>
                  </a:lnTo>
                  <a:lnTo>
                    <a:pt x="21" y="39655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6754183" y="632045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6831463" y="631331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6901599" y="631331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6923724" y="632129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6979197" y="6312199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060342" y="631331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139158" y="631331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192990" y="631331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265136" y="631331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343952" y="631331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354062" y="632140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422239" y="631331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524663" y="631331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534773" y="632140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602949" y="631331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671285" y="6312199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747560" y="631331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7811184" y="631331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7833310" y="632129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892170" y="631331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7902280" y="632140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967069" y="6312199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8048744" y="6313310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6668168" y="6576552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6725811" y="657544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6736080" y="658369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6813361" y="6576552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6892177" y="657655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6902287" y="658465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6970463" y="657655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040069" y="657655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062195" y="658453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121055" y="6576552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207705" y="657544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217974" y="658369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295784" y="6576552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383440" y="657655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405565" y="658453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464426" y="6576552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474536" y="6584651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536731" y="6576552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546841" y="6584651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609036" y="6576552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670438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699445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771750" y="6576552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781860" y="6584651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880155" y="6576552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971569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7997188" y="657544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8078862" y="657655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8088972" y="658465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8153390" y="657544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8163659" y="658369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241470" y="6576552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8251580" y="6584651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8251580" y="6616146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8314886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8340135" y="657544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8350404" y="658369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8428214" y="6576552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484746" y="657544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495014" y="658369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569384" y="6575441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8650635" y="6576552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6628356" y="6839794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6718658" y="68397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6790963" y="683979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6801073" y="6847893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6870361" y="68397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6895980" y="683868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6978766" y="68397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7007773" y="683979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7086060" y="68397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6393301" y="7103036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6403411" y="7111135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6403411" y="7142630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6465606" y="71030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6537911" y="71030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6616198" y="71030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6688503" y="710303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6755833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6781452" y="71019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6864238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6884564" y="71030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6906690" y="71110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6965550" y="71030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055958" y="7103036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147372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172991" y="71019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254665" y="71030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264775" y="71111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329194" y="71019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339463" y="71101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417273" y="7103036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427383" y="7111135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427383" y="7142630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489578" y="71030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557914" y="71019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6206369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6235375" y="736627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6307204" y="7366279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6379880" y="736627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6452185" y="736627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6462295" y="737437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6530472" y="736627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6600078" y="736627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6622203" y="737426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6674606" y="7366279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6748394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6773642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6783911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6861721" y="736627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6931327" y="736627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6953453" y="737426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7012313" y="736627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7095522" y="7366279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153166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163434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240715" y="7366279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319531" y="736627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7329641" y="737437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7397818" y="736627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7467424" y="736627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7489549" y="737426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7548410" y="736627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7635060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7645328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723139" y="7366279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819475" y="7366279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829585" y="7374377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829585" y="7405872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892892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918141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928409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8006220" y="736627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8062751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8073020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8147390" y="7365167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8236263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8261882" y="7365167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8334875" y="736627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8357001" y="737426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8415861" y="736627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506270" y="7366279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587891" y="736627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610017" y="737426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665489" y="7365167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8747164" y="736627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757274" y="737437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821692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831961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909771" y="7366279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8996315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9006584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9084394" y="736627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9144684" y="736627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9213602" y="7365167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9294747" y="7366279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9373562" y="736627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9433852" y="736627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9502188" y="7365167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6010014" y="7629521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6067657" y="762840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6077926" y="763666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6155207" y="7629521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6234023" y="762952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6244133" y="763761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6312310" y="762952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6381915" y="762952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6404041" y="763750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6462902" y="762952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6549552" y="762840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6559820" y="763666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6637631" y="7629521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6730526" y="762840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6809607" y="762952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831733" y="763750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6886623" y="7628409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956441" y="762952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029117" y="762952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039227" y="763761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103645" y="762840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113914" y="763666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191724" y="762952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264029" y="762952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335858" y="762952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408534" y="762952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480839" y="762952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490949" y="763761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7555368" y="762840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7565637" y="763666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7643447" y="762952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7699978" y="762840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7710247" y="763666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7784617" y="762840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7865868" y="7629521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7966121" y="762952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7988247" y="763750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8047107" y="762952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125394" y="7629521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135504" y="7637619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233799" y="7629521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8312086" y="762952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384391" y="7629521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394501" y="7637619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448015" y="762952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8470141" y="763750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8522544" y="762952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8591461" y="762840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8601730" y="763666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8679540" y="762952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8736072" y="762840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8746341" y="763666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8820710" y="762840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8901961" y="7629521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5963003" y="7892763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6020646" y="789165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030915" y="78999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108196" y="789276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6187012" y="789276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6197122" y="790086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265299" y="789276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6334905" y="789276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6357030" y="790074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415891" y="789276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6502541" y="789165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6512809" y="78999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6590620" y="7892763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680498" y="789276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753174" y="7892763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831461" y="789276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929915" y="789165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002802" y="789165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085588" y="789276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114595" y="789276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186900" y="789276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261799" y="789165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343473" y="789276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442139" y="789165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452408" y="78999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530218" y="7892763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626554" y="7892763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689014" y="789165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699283" y="78999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773335" y="789165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783604" y="7899909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7861414" y="7892763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7871524" y="7900861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961138" y="789276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7983264" y="790074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042124" y="789276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120411" y="7892763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130521" y="7900861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220135" y="789276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242261" y="790074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8297681" y="7891651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8385442" y="789276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8395552" y="790086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8464840" y="789276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8490460" y="789165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8571605" y="789276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8650420" y="789276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8704252" y="789276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8776399" y="789276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8855215" y="789276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8865325" y="790086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8933502" y="789276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5877292" y="81560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5906299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5978127" y="815600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6050803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123109" y="81560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6133219" y="816410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6201395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271001" y="81560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293127" y="816399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345529" y="815600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419317" y="81560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444565" y="815489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454834" y="81631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532644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602250" y="81560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624376" y="816399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683236" y="81560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6766446" y="8156005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824089" y="815489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6834358" y="81631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911639" y="81560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990454" y="81560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000564" y="816410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068741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138347" y="81560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160472" y="816399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219333" y="81560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305983" y="815489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316252" y="81631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394062" y="8156005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490398" y="8156005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576942" y="815489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587211" y="81631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665022" y="81560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725311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794229" y="815489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875374" y="81560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954190" y="81560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8005799" y="81560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8027924" y="816399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8086785" y="81560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8096895" y="816410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8191220" y="815489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8264107" y="815489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8346893" y="81560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375900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448205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523104" y="815489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604779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673114" y="815489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5726466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5748592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5803483" y="841813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5880869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5901195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5923321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5982182" y="841924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6081906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6104031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6162363" y="841924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6237209" y="841813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307026" y="841924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379702" y="841924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6389812" y="842734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6449308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471433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6530294" y="841924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6581903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604028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658919" y="841813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6736306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6756632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6778757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6837618" y="841924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6938824" y="8419247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6996467" y="841813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7006736" y="842639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7084017" y="841924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7162833" y="841924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7172943" y="842734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7241119" y="841924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7310725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7332851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7391711" y="841924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7478361" y="841813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7488630" y="842639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7566440" y="8419247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7654096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7676221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7735082" y="841924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7814480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7843487" y="8419247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7925108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7947234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8006094" y="841924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8092533" y="841813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8165420" y="841813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8248206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8277213" y="841924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8349518" y="841924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8424417" y="841813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8506091" y="841924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8574427" y="841813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4274791" y="1980782"/>
              <a:ext cx="6857019" cy="663370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4119560" y="841694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4181279" y="8418093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4119560" y="815370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4179533" y="815485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4192029" y="816883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4119560" y="7890463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4180406" y="7890463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4119560" y="762722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4181716" y="762722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4119560" y="7363978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4184881" y="736512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4119560" y="710073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4182261" y="7100736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4197596" y="7112742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4122725" y="683864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4181716" y="6837494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4197268" y="6849500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4122725" y="657539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4181388" y="657425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4198851" y="6585003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4197159" y="661730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4122725" y="631215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4182643" y="6312156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4122725" y="604891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4181934" y="604776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4198032" y="608760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4122725" y="57856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4181279" y="578567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4122725" y="552243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4179533" y="552243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4192029" y="5536416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4122725" y="525918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4180406" y="5258042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4122725" y="499594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4181716" y="499480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4122725" y="473270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4184881" y="473270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4122725" y="446946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4182261" y="4468315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4197596" y="4480321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4181716" y="4205073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4197268" y="4217079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4181388" y="3941831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4198851" y="39525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4197159" y="3984887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4182643" y="3679735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4181934" y="3415347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4198032" y="3455183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4181279" y="315325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4179533" y="2890009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4192029" y="2903995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4180406" y="2625621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4181716" y="2362379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4184881" y="210028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4239997" y="8456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4239997" y="8193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4239997" y="7930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4239997" y="7666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4239997" y="7403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4239997" y="7140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4239997" y="6877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4239997" y="66138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4239997" y="6350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4239997" y="6087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4239997" y="5824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4239997" y="5560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4239997" y="5297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4239997" y="5034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4239997" y="4771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4239997" y="4507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4239997" y="4244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4239997" y="3981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4239997" y="3718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4239997" y="3454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4239997" y="3191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4239997" y="2928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4239997" y="2665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4239997" y="2401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4239997" y="2138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4274791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6625339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8975888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4248079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4258011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6567659" y="867711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6629705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6639637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8891167" y="867711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8949175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8959107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9011331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9021263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489590" y="8811990"/>
              <a:ext cx="82946" cy="96111"/>
            </a:xfrm>
            <a:custGeom>
              <a:avLst/>
              <a:pathLst>
                <a:path w="82946" h="96111">
                  <a:moveTo>
                    <a:pt x="67940" y="96111"/>
                  </a:moveTo>
                  <a:lnTo>
                    <a:pt x="42974" y="56207"/>
                  </a:lnTo>
                  <a:lnTo>
                    <a:pt x="13028" y="56207"/>
                  </a:lnTo>
                  <a:lnTo>
                    <a:pt x="13028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5225" y="0"/>
                  </a:lnTo>
                  <a:lnTo>
                    <a:pt x="46843" y="19"/>
                  </a:lnTo>
                  <a:lnTo>
                    <a:pt x="48422" y="76"/>
                  </a:lnTo>
                  <a:lnTo>
                    <a:pt x="49964" y="171"/>
                  </a:lnTo>
                  <a:lnTo>
                    <a:pt x="51467" y="305"/>
                  </a:lnTo>
                  <a:lnTo>
                    <a:pt x="52933" y="477"/>
                  </a:lnTo>
                  <a:lnTo>
                    <a:pt x="54360" y="687"/>
                  </a:lnTo>
                  <a:lnTo>
                    <a:pt x="55749" y="935"/>
                  </a:lnTo>
                  <a:lnTo>
                    <a:pt x="57099" y="1222"/>
                  </a:lnTo>
                  <a:lnTo>
                    <a:pt x="58412" y="1547"/>
                  </a:lnTo>
                  <a:lnTo>
                    <a:pt x="59686" y="1909"/>
                  </a:lnTo>
                  <a:lnTo>
                    <a:pt x="60934" y="2295"/>
                  </a:lnTo>
                  <a:lnTo>
                    <a:pt x="62141" y="2714"/>
                  </a:lnTo>
                  <a:lnTo>
                    <a:pt x="63308" y="3168"/>
                  </a:lnTo>
                  <a:lnTo>
                    <a:pt x="64433" y="3656"/>
                  </a:lnTo>
                  <a:lnTo>
                    <a:pt x="65518" y="4178"/>
                  </a:lnTo>
                  <a:lnTo>
                    <a:pt x="66562" y="4733"/>
                  </a:lnTo>
                  <a:lnTo>
                    <a:pt x="67564" y="5324"/>
                  </a:lnTo>
                  <a:lnTo>
                    <a:pt x="68526" y="5948"/>
                  </a:lnTo>
                  <a:lnTo>
                    <a:pt x="69447" y="6606"/>
                  </a:lnTo>
                  <a:lnTo>
                    <a:pt x="70327" y="7298"/>
                  </a:lnTo>
                  <a:lnTo>
                    <a:pt x="71166" y="8023"/>
                  </a:lnTo>
                  <a:lnTo>
                    <a:pt x="71964" y="8780"/>
                  </a:lnTo>
                  <a:lnTo>
                    <a:pt x="72721" y="9568"/>
                  </a:lnTo>
                  <a:lnTo>
                    <a:pt x="73437" y="10387"/>
                  </a:lnTo>
                  <a:lnTo>
                    <a:pt x="74113" y="11238"/>
                  </a:lnTo>
                  <a:lnTo>
                    <a:pt x="74747" y="12120"/>
                  </a:lnTo>
                  <a:lnTo>
                    <a:pt x="75341" y="13033"/>
                  </a:lnTo>
                  <a:lnTo>
                    <a:pt x="75893" y="13978"/>
                  </a:lnTo>
                  <a:lnTo>
                    <a:pt x="76405" y="14954"/>
                  </a:lnTo>
                  <a:lnTo>
                    <a:pt x="76875" y="15961"/>
                  </a:lnTo>
                  <a:lnTo>
                    <a:pt x="77303" y="16997"/>
                  </a:lnTo>
                  <a:lnTo>
                    <a:pt x="77686" y="18060"/>
                  </a:lnTo>
                  <a:lnTo>
                    <a:pt x="78023" y="19148"/>
                  </a:lnTo>
                  <a:lnTo>
                    <a:pt x="78316" y="20261"/>
                  </a:lnTo>
                  <a:lnTo>
                    <a:pt x="78564" y="21401"/>
                  </a:lnTo>
                  <a:lnTo>
                    <a:pt x="78766" y="22567"/>
                  </a:lnTo>
                  <a:lnTo>
                    <a:pt x="78924" y="23759"/>
                  </a:lnTo>
                  <a:lnTo>
                    <a:pt x="79036" y="24976"/>
                  </a:lnTo>
                  <a:lnTo>
                    <a:pt x="79104" y="26220"/>
                  </a:lnTo>
                  <a:lnTo>
                    <a:pt x="79126" y="27489"/>
                  </a:lnTo>
                  <a:lnTo>
                    <a:pt x="79113" y="28402"/>
                  </a:lnTo>
                  <a:lnTo>
                    <a:pt x="79072" y="29312"/>
                  </a:lnTo>
                  <a:lnTo>
                    <a:pt x="79004" y="30219"/>
                  </a:lnTo>
                  <a:lnTo>
                    <a:pt x="78908" y="31124"/>
                  </a:lnTo>
                  <a:lnTo>
                    <a:pt x="78785" y="32025"/>
                  </a:lnTo>
                  <a:lnTo>
                    <a:pt x="78635" y="32924"/>
                  </a:lnTo>
                  <a:lnTo>
                    <a:pt x="78458" y="33821"/>
                  </a:lnTo>
                  <a:lnTo>
                    <a:pt x="78253" y="34714"/>
                  </a:lnTo>
                  <a:lnTo>
                    <a:pt x="78021" y="35605"/>
                  </a:lnTo>
                  <a:lnTo>
                    <a:pt x="77762" y="36493"/>
                  </a:lnTo>
                  <a:lnTo>
                    <a:pt x="77487" y="37373"/>
                  </a:lnTo>
                  <a:lnTo>
                    <a:pt x="77181" y="38237"/>
                  </a:lnTo>
                  <a:lnTo>
                    <a:pt x="76843" y="39086"/>
                  </a:lnTo>
                  <a:lnTo>
                    <a:pt x="76474" y="39920"/>
                  </a:lnTo>
                  <a:lnTo>
                    <a:pt x="76074" y="40740"/>
                  </a:lnTo>
                  <a:lnTo>
                    <a:pt x="75642" y="41544"/>
                  </a:lnTo>
                  <a:lnTo>
                    <a:pt x="75179" y="42333"/>
                  </a:lnTo>
                  <a:lnTo>
                    <a:pt x="74684" y="43107"/>
                  </a:lnTo>
                  <a:lnTo>
                    <a:pt x="74159" y="43867"/>
                  </a:lnTo>
                  <a:lnTo>
                    <a:pt x="73601" y="44611"/>
                  </a:lnTo>
                  <a:lnTo>
                    <a:pt x="73013" y="45337"/>
                  </a:lnTo>
                  <a:lnTo>
                    <a:pt x="72392" y="46043"/>
                  </a:lnTo>
                  <a:lnTo>
                    <a:pt x="71741" y="46729"/>
                  </a:lnTo>
                  <a:lnTo>
                    <a:pt x="71058" y="47394"/>
                  </a:lnTo>
                  <a:lnTo>
                    <a:pt x="70344" y="48038"/>
                  </a:lnTo>
                  <a:lnTo>
                    <a:pt x="69598" y="48663"/>
                  </a:lnTo>
                  <a:lnTo>
                    <a:pt x="68822" y="49266"/>
                  </a:lnTo>
                  <a:lnTo>
                    <a:pt x="68013" y="49849"/>
                  </a:lnTo>
                  <a:lnTo>
                    <a:pt x="67174" y="50412"/>
                  </a:lnTo>
                  <a:lnTo>
                    <a:pt x="66302" y="50955"/>
                  </a:lnTo>
                  <a:lnTo>
                    <a:pt x="65398" y="51471"/>
                  </a:lnTo>
                  <a:lnTo>
                    <a:pt x="64458" y="51956"/>
                  </a:lnTo>
                  <a:lnTo>
                    <a:pt x="63483" y="52410"/>
                  </a:lnTo>
                  <a:lnTo>
                    <a:pt x="62472" y="52832"/>
                  </a:lnTo>
                  <a:lnTo>
                    <a:pt x="61425" y="53223"/>
                  </a:lnTo>
                  <a:lnTo>
                    <a:pt x="60343" y="53582"/>
                  </a:lnTo>
                  <a:lnTo>
                    <a:pt x="59226" y="53910"/>
                  </a:lnTo>
                  <a:lnTo>
                    <a:pt x="58073" y="54207"/>
                  </a:lnTo>
                  <a:lnTo>
                    <a:pt x="56885" y="54472"/>
                  </a:lnTo>
                  <a:lnTo>
                    <a:pt x="55661" y="54706"/>
                  </a:lnTo>
                  <a:lnTo>
                    <a:pt x="8294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502619" y="8822426"/>
              <a:ext cx="53001" cy="35470"/>
            </a:xfrm>
            <a:custGeom>
              <a:avLst/>
              <a:pathLst>
                <a:path w="53001" h="35470">
                  <a:moveTo>
                    <a:pt x="53001" y="17189"/>
                  </a:moveTo>
                  <a:lnTo>
                    <a:pt x="52986" y="16328"/>
                  </a:lnTo>
                  <a:lnTo>
                    <a:pt x="52941" y="15489"/>
                  </a:lnTo>
                  <a:lnTo>
                    <a:pt x="52866" y="14674"/>
                  </a:lnTo>
                  <a:lnTo>
                    <a:pt x="52761" y="13882"/>
                  </a:lnTo>
                  <a:lnTo>
                    <a:pt x="52626" y="13113"/>
                  </a:lnTo>
                  <a:lnTo>
                    <a:pt x="52461" y="12368"/>
                  </a:lnTo>
                  <a:lnTo>
                    <a:pt x="52266" y="11645"/>
                  </a:lnTo>
                  <a:lnTo>
                    <a:pt x="52040" y="10946"/>
                  </a:lnTo>
                  <a:lnTo>
                    <a:pt x="51785" y="10270"/>
                  </a:lnTo>
                  <a:lnTo>
                    <a:pt x="51500" y="9618"/>
                  </a:lnTo>
                  <a:lnTo>
                    <a:pt x="51186" y="8987"/>
                  </a:lnTo>
                  <a:lnTo>
                    <a:pt x="50845" y="8379"/>
                  </a:lnTo>
                  <a:lnTo>
                    <a:pt x="50477" y="7792"/>
                  </a:lnTo>
                  <a:lnTo>
                    <a:pt x="50081" y="7227"/>
                  </a:lnTo>
                  <a:lnTo>
                    <a:pt x="49658" y="6684"/>
                  </a:lnTo>
                  <a:lnTo>
                    <a:pt x="49208" y="6163"/>
                  </a:lnTo>
                  <a:lnTo>
                    <a:pt x="48731" y="5664"/>
                  </a:lnTo>
                  <a:lnTo>
                    <a:pt x="48226" y="5186"/>
                  </a:lnTo>
                  <a:lnTo>
                    <a:pt x="47694" y="4731"/>
                  </a:lnTo>
                  <a:lnTo>
                    <a:pt x="47135" y="4297"/>
                  </a:lnTo>
                  <a:lnTo>
                    <a:pt x="46549" y="3872"/>
                  </a:lnTo>
                  <a:lnTo>
                    <a:pt x="45940" y="3470"/>
                  </a:lnTo>
                  <a:lnTo>
                    <a:pt x="45305" y="3092"/>
                  </a:lnTo>
                  <a:lnTo>
                    <a:pt x="44646" y="2736"/>
                  </a:lnTo>
                  <a:lnTo>
                    <a:pt x="43963" y="2404"/>
                  </a:lnTo>
                  <a:lnTo>
                    <a:pt x="43255" y="2095"/>
                  </a:lnTo>
                  <a:lnTo>
                    <a:pt x="42522" y="1809"/>
                  </a:lnTo>
                  <a:lnTo>
                    <a:pt x="41765" y="1547"/>
                  </a:lnTo>
                  <a:lnTo>
                    <a:pt x="40983" y="1307"/>
                  </a:lnTo>
                  <a:lnTo>
                    <a:pt x="40177" y="1091"/>
                  </a:lnTo>
                  <a:lnTo>
                    <a:pt x="39347" y="884"/>
                  </a:lnTo>
                  <a:lnTo>
                    <a:pt x="38496" y="698"/>
                  </a:lnTo>
                  <a:lnTo>
                    <a:pt x="37623" y="534"/>
                  </a:lnTo>
                  <a:lnTo>
                    <a:pt x="36728" y="392"/>
                  </a:lnTo>
                  <a:lnTo>
                    <a:pt x="35811" y="272"/>
                  </a:lnTo>
                  <a:lnTo>
                    <a:pt x="34873" y="174"/>
                  </a:lnTo>
                  <a:lnTo>
                    <a:pt x="33912" y="98"/>
                  </a:lnTo>
                  <a:lnTo>
                    <a:pt x="32930" y="43"/>
                  </a:lnTo>
                  <a:lnTo>
                    <a:pt x="31926" y="10"/>
                  </a:lnTo>
                  <a:lnTo>
                    <a:pt x="30900" y="0"/>
                  </a:lnTo>
                  <a:lnTo>
                    <a:pt x="0" y="0"/>
                  </a:lnTo>
                  <a:lnTo>
                    <a:pt x="0" y="35470"/>
                  </a:lnTo>
                  <a:lnTo>
                    <a:pt x="31446" y="35470"/>
                  </a:lnTo>
                  <a:lnTo>
                    <a:pt x="32549" y="35457"/>
                  </a:lnTo>
                  <a:lnTo>
                    <a:pt x="33623" y="35416"/>
                  </a:lnTo>
                  <a:lnTo>
                    <a:pt x="34667" y="35347"/>
                  </a:lnTo>
                  <a:lnTo>
                    <a:pt x="35680" y="35252"/>
                  </a:lnTo>
                  <a:lnTo>
                    <a:pt x="36664" y="35129"/>
                  </a:lnTo>
                  <a:lnTo>
                    <a:pt x="37618" y="34979"/>
                  </a:lnTo>
                  <a:lnTo>
                    <a:pt x="38541" y="34802"/>
                  </a:lnTo>
                  <a:lnTo>
                    <a:pt x="39435" y="34597"/>
                  </a:lnTo>
                  <a:lnTo>
                    <a:pt x="40298" y="34365"/>
                  </a:lnTo>
                  <a:lnTo>
                    <a:pt x="41132" y="34106"/>
                  </a:lnTo>
                  <a:lnTo>
                    <a:pt x="41935" y="33809"/>
                  </a:lnTo>
                  <a:lnTo>
                    <a:pt x="42709" y="33492"/>
                  </a:lnTo>
                  <a:lnTo>
                    <a:pt x="43452" y="33154"/>
                  </a:lnTo>
                  <a:lnTo>
                    <a:pt x="44166" y="32796"/>
                  </a:lnTo>
                  <a:lnTo>
                    <a:pt x="44849" y="32418"/>
                  </a:lnTo>
                  <a:lnTo>
                    <a:pt x="45503" y="32019"/>
                  </a:lnTo>
                  <a:lnTo>
                    <a:pt x="46126" y="31599"/>
                  </a:lnTo>
                  <a:lnTo>
                    <a:pt x="46720" y="31159"/>
                  </a:lnTo>
                  <a:lnTo>
                    <a:pt x="47283" y="30699"/>
                  </a:lnTo>
                  <a:lnTo>
                    <a:pt x="47817" y="30218"/>
                  </a:lnTo>
                  <a:lnTo>
                    <a:pt x="48334" y="29718"/>
                  </a:lnTo>
                  <a:lnTo>
                    <a:pt x="48824" y="29200"/>
                  </a:lnTo>
                  <a:lnTo>
                    <a:pt x="49284" y="28665"/>
                  </a:lnTo>
                  <a:lnTo>
                    <a:pt x="49716" y="28111"/>
                  </a:lnTo>
                  <a:lnTo>
                    <a:pt x="50119" y="27540"/>
                  </a:lnTo>
                  <a:lnTo>
                    <a:pt x="50493" y="26952"/>
                  </a:lnTo>
                  <a:lnTo>
                    <a:pt x="50839" y="26345"/>
                  </a:lnTo>
                  <a:lnTo>
                    <a:pt x="51156" y="25721"/>
                  </a:lnTo>
                  <a:lnTo>
                    <a:pt x="51445" y="25079"/>
                  </a:lnTo>
                  <a:lnTo>
                    <a:pt x="51705" y="24420"/>
                  </a:lnTo>
                  <a:lnTo>
                    <a:pt x="51951" y="23746"/>
                  </a:lnTo>
                  <a:lnTo>
                    <a:pt x="52171" y="23061"/>
                  </a:lnTo>
                  <a:lnTo>
                    <a:pt x="52366" y="22365"/>
                  </a:lnTo>
                  <a:lnTo>
                    <a:pt x="52534" y="21658"/>
                  </a:lnTo>
                  <a:lnTo>
                    <a:pt x="52677" y="20941"/>
                  </a:lnTo>
                  <a:lnTo>
                    <a:pt x="52794" y="20212"/>
                  </a:lnTo>
                  <a:lnTo>
                    <a:pt x="52884" y="19473"/>
                  </a:lnTo>
                  <a:lnTo>
                    <a:pt x="52949" y="18723"/>
                  </a:lnTo>
                  <a:lnTo>
                    <a:pt x="52988" y="17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584951" y="8832931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597980" y="8842003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7662646" y="8832931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7732428" y="8832931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7745320" y="8842003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7813533" y="8832931"/>
              <a:ext cx="34925" cy="75170"/>
            </a:xfrm>
            <a:custGeom>
              <a:avLst/>
              <a:pathLst>
                <a:path w="34925" h="75170">
                  <a:moveTo>
                    <a:pt x="409" y="75170"/>
                  </a:moveTo>
                  <a:lnTo>
                    <a:pt x="409" y="18553"/>
                  </a:lnTo>
                  <a:lnTo>
                    <a:pt x="408" y="18089"/>
                  </a:lnTo>
                  <a:lnTo>
                    <a:pt x="406" y="17623"/>
                  </a:lnTo>
                  <a:lnTo>
                    <a:pt x="403" y="17156"/>
                  </a:lnTo>
                  <a:lnTo>
                    <a:pt x="398" y="16687"/>
                  </a:lnTo>
                  <a:lnTo>
                    <a:pt x="392" y="16217"/>
                  </a:lnTo>
                  <a:lnTo>
                    <a:pt x="384" y="15746"/>
                  </a:lnTo>
                  <a:lnTo>
                    <a:pt x="375" y="15273"/>
                  </a:lnTo>
                  <a:lnTo>
                    <a:pt x="365" y="14799"/>
                  </a:lnTo>
                  <a:lnTo>
                    <a:pt x="354" y="14324"/>
                  </a:lnTo>
                  <a:lnTo>
                    <a:pt x="341" y="13847"/>
                  </a:lnTo>
                  <a:lnTo>
                    <a:pt x="340" y="13358"/>
                  </a:lnTo>
                  <a:lnTo>
                    <a:pt x="338" y="12873"/>
                  </a:lnTo>
                  <a:lnTo>
                    <a:pt x="334" y="12392"/>
                  </a:lnTo>
                  <a:lnTo>
                    <a:pt x="330" y="11915"/>
                  </a:lnTo>
                  <a:lnTo>
                    <a:pt x="324" y="11442"/>
                  </a:lnTo>
                  <a:lnTo>
                    <a:pt x="316" y="10974"/>
                  </a:lnTo>
                  <a:lnTo>
                    <a:pt x="307" y="10509"/>
                  </a:lnTo>
                  <a:lnTo>
                    <a:pt x="297" y="10049"/>
                  </a:lnTo>
                  <a:lnTo>
                    <a:pt x="285" y="9592"/>
                  </a:lnTo>
                  <a:lnTo>
                    <a:pt x="272" y="9140"/>
                  </a:lnTo>
                  <a:lnTo>
                    <a:pt x="259" y="8693"/>
                  </a:lnTo>
                  <a:lnTo>
                    <a:pt x="245" y="8251"/>
                  </a:lnTo>
                  <a:lnTo>
                    <a:pt x="231" y="7814"/>
                  </a:lnTo>
                  <a:lnTo>
                    <a:pt x="218" y="7383"/>
                  </a:lnTo>
                  <a:lnTo>
                    <a:pt x="204" y="6957"/>
                  </a:lnTo>
                  <a:lnTo>
                    <a:pt x="190" y="6537"/>
                  </a:lnTo>
                  <a:lnTo>
                    <a:pt x="177" y="6122"/>
                  </a:lnTo>
                  <a:lnTo>
                    <a:pt x="163" y="5713"/>
                  </a:lnTo>
                  <a:lnTo>
                    <a:pt x="150" y="5309"/>
                  </a:lnTo>
                  <a:lnTo>
                    <a:pt x="136" y="4911"/>
                  </a:lnTo>
                  <a:lnTo>
                    <a:pt x="122" y="4519"/>
                  </a:lnTo>
                  <a:lnTo>
                    <a:pt x="109" y="4136"/>
                  </a:lnTo>
                  <a:lnTo>
                    <a:pt x="95" y="3761"/>
                  </a:lnTo>
                  <a:lnTo>
                    <a:pt x="81" y="3394"/>
                  </a:lnTo>
                  <a:lnTo>
                    <a:pt x="68" y="3035"/>
                  </a:lnTo>
                  <a:lnTo>
                    <a:pt x="54" y="2684"/>
                  </a:lnTo>
                  <a:lnTo>
                    <a:pt x="40" y="2342"/>
                  </a:lnTo>
                  <a:lnTo>
                    <a:pt x="27" y="2008"/>
                  </a:lnTo>
                  <a:lnTo>
                    <a:pt x="13" y="1682"/>
                  </a:lnTo>
                  <a:lnTo>
                    <a:pt x="0" y="1364"/>
                  </a:lnTo>
                  <a:lnTo>
                    <a:pt x="11596" y="1364"/>
                  </a:lnTo>
                  <a:lnTo>
                    <a:pt x="11609" y="1682"/>
                  </a:lnTo>
                  <a:lnTo>
                    <a:pt x="11623" y="2010"/>
                  </a:lnTo>
                  <a:lnTo>
                    <a:pt x="11637" y="2348"/>
                  </a:lnTo>
                  <a:lnTo>
                    <a:pt x="11650" y="2695"/>
                  </a:lnTo>
                  <a:lnTo>
                    <a:pt x="11664" y="3052"/>
                  </a:lnTo>
                  <a:lnTo>
                    <a:pt x="11678" y="3418"/>
                  </a:lnTo>
                  <a:lnTo>
                    <a:pt x="11691" y="3794"/>
                  </a:lnTo>
                  <a:lnTo>
                    <a:pt x="11705" y="4180"/>
                  </a:lnTo>
                  <a:lnTo>
                    <a:pt x="11718" y="4575"/>
                  </a:lnTo>
                  <a:lnTo>
                    <a:pt x="11732" y="4979"/>
                  </a:lnTo>
                  <a:lnTo>
                    <a:pt x="11759" y="5376"/>
                  </a:lnTo>
                  <a:lnTo>
                    <a:pt x="11784" y="5776"/>
                  </a:lnTo>
                  <a:lnTo>
                    <a:pt x="11808" y="6178"/>
                  </a:lnTo>
                  <a:lnTo>
                    <a:pt x="11830" y="6583"/>
                  </a:lnTo>
                  <a:lnTo>
                    <a:pt x="11851" y="6991"/>
                  </a:lnTo>
                  <a:lnTo>
                    <a:pt x="11871" y="7402"/>
                  </a:lnTo>
                  <a:lnTo>
                    <a:pt x="11890" y="7815"/>
                  </a:lnTo>
                  <a:lnTo>
                    <a:pt x="11907" y="8231"/>
                  </a:lnTo>
                  <a:lnTo>
                    <a:pt x="11922" y="8650"/>
                  </a:lnTo>
                  <a:lnTo>
                    <a:pt x="11937" y="9072"/>
                  </a:lnTo>
                  <a:lnTo>
                    <a:pt x="11963" y="9493"/>
                  </a:lnTo>
                  <a:lnTo>
                    <a:pt x="11986" y="9912"/>
                  </a:lnTo>
                  <a:lnTo>
                    <a:pt x="12006" y="10328"/>
                  </a:lnTo>
                  <a:lnTo>
                    <a:pt x="12024" y="10742"/>
                  </a:lnTo>
                  <a:lnTo>
                    <a:pt x="12039" y="11152"/>
                  </a:lnTo>
                  <a:lnTo>
                    <a:pt x="12051" y="11560"/>
                  </a:lnTo>
                  <a:lnTo>
                    <a:pt x="12061" y="11965"/>
                  </a:lnTo>
                  <a:lnTo>
                    <a:pt x="12068" y="12368"/>
                  </a:lnTo>
                  <a:lnTo>
                    <a:pt x="12072" y="12768"/>
                  </a:lnTo>
                  <a:lnTo>
                    <a:pt x="12073" y="13165"/>
                  </a:lnTo>
                  <a:lnTo>
                    <a:pt x="12086" y="13541"/>
                  </a:lnTo>
                  <a:lnTo>
                    <a:pt x="12098" y="13907"/>
                  </a:lnTo>
                  <a:lnTo>
                    <a:pt x="12108" y="14261"/>
                  </a:lnTo>
                  <a:lnTo>
                    <a:pt x="12117" y="14605"/>
                  </a:lnTo>
                  <a:lnTo>
                    <a:pt x="12124" y="14938"/>
                  </a:lnTo>
                  <a:lnTo>
                    <a:pt x="12130" y="15260"/>
                  </a:lnTo>
                  <a:lnTo>
                    <a:pt x="12135" y="15571"/>
                  </a:lnTo>
                  <a:lnTo>
                    <a:pt x="12139" y="15871"/>
                  </a:lnTo>
                  <a:lnTo>
                    <a:pt x="12141" y="16160"/>
                  </a:lnTo>
                  <a:lnTo>
                    <a:pt x="12141" y="16439"/>
                  </a:lnTo>
                  <a:lnTo>
                    <a:pt x="12414" y="16439"/>
                  </a:lnTo>
                  <a:lnTo>
                    <a:pt x="12675" y="15605"/>
                  </a:lnTo>
                  <a:lnTo>
                    <a:pt x="12938" y="14794"/>
                  </a:lnTo>
                  <a:lnTo>
                    <a:pt x="13204" y="14006"/>
                  </a:lnTo>
                  <a:lnTo>
                    <a:pt x="13473" y="13241"/>
                  </a:lnTo>
                  <a:lnTo>
                    <a:pt x="13744" y="12500"/>
                  </a:lnTo>
                  <a:lnTo>
                    <a:pt x="14019" y="11781"/>
                  </a:lnTo>
                  <a:lnTo>
                    <a:pt x="14296" y="11086"/>
                  </a:lnTo>
                  <a:lnTo>
                    <a:pt x="14575" y="10414"/>
                  </a:lnTo>
                  <a:lnTo>
                    <a:pt x="14858" y="9766"/>
                  </a:lnTo>
                  <a:lnTo>
                    <a:pt x="15143" y="9140"/>
                  </a:lnTo>
                  <a:lnTo>
                    <a:pt x="15448" y="8524"/>
                  </a:lnTo>
                  <a:lnTo>
                    <a:pt x="15762" y="7931"/>
                  </a:lnTo>
                  <a:lnTo>
                    <a:pt x="16086" y="7362"/>
                  </a:lnTo>
                  <a:lnTo>
                    <a:pt x="16420" y="6815"/>
                  </a:lnTo>
                  <a:lnTo>
                    <a:pt x="16763" y="6292"/>
                  </a:lnTo>
                  <a:lnTo>
                    <a:pt x="17115" y="5792"/>
                  </a:lnTo>
                  <a:lnTo>
                    <a:pt x="17478" y="5315"/>
                  </a:lnTo>
                  <a:lnTo>
                    <a:pt x="17849" y="4862"/>
                  </a:lnTo>
                  <a:lnTo>
                    <a:pt x="18231" y="4431"/>
                  </a:lnTo>
                  <a:lnTo>
                    <a:pt x="18622" y="4024"/>
                  </a:lnTo>
                  <a:lnTo>
                    <a:pt x="19025" y="3626"/>
                  </a:lnTo>
                  <a:lnTo>
                    <a:pt x="19443" y="3249"/>
                  </a:lnTo>
                  <a:lnTo>
                    <a:pt x="19876" y="2894"/>
                  </a:lnTo>
                  <a:lnTo>
                    <a:pt x="20324" y="2562"/>
                  </a:lnTo>
                  <a:lnTo>
                    <a:pt x="20787" y="2251"/>
                  </a:lnTo>
                  <a:lnTo>
                    <a:pt x="21266" y="1961"/>
                  </a:lnTo>
                  <a:lnTo>
                    <a:pt x="21759" y="1694"/>
                  </a:lnTo>
                  <a:lnTo>
                    <a:pt x="22267" y="1448"/>
                  </a:lnTo>
                  <a:lnTo>
                    <a:pt x="22790" y="1225"/>
                  </a:lnTo>
                  <a:lnTo>
                    <a:pt x="23328" y="1023"/>
                  </a:lnTo>
                  <a:lnTo>
                    <a:pt x="23886" y="828"/>
                  </a:lnTo>
                  <a:lnTo>
                    <a:pt x="24466" y="654"/>
                  </a:lnTo>
                  <a:lnTo>
                    <a:pt x="25070" y="501"/>
                  </a:lnTo>
                  <a:lnTo>
                    <a:pt x="25697" y="368"/>
                  </a:lnTo>
                  <a:lnTo>
                    <a:pt x="26347" y="255"/>
                  </a:lnTo>
                  <a:lnTo>
                    <a:pt x="27020" y="163"/>
                  </a:lnTo>
                  <a:lnTo>
                    <a:pt x="27716" y="92"/>
                  </a:lnTo>
                  <a:lnTo>
                    <a:pt x="28436" y="40"/>
                  </a:lnTo>
                  <a:lnTo>
                    <a:pt x="29179" y="10"/>
                  </a:lnTo>
                  <a:lnTo>
                    <a:pt x="29945" y="0"/>
                  </a:lnTo>
                  <a:lnTo>
                    <a:pt x="30244" y="2"/>
                  </a:lnTo>
                  <a:lnTo>
                    <a:pt x="30540" y="10"/>
                  </a:lnTo>
                  <a:lnTo>
                    <a:pt x="30833" y="24"/>
                  </a:lnTo>
                  <a:lnTo>
                    <a:pt x="31124" y="43"/>
                  </a:lnTo>
                  <a:lnTo>
                    <a:pt x="31412" y="68"/>
                  </a:lnTo>
                  <a:lnTo>
                    <a:pt x="31697" y="98"/>
                  </a:lnTo>
                  <a:lnTo>
                    <a:pt x="31979" y="133"/>
                  </a:lnTo>
                  <a:lnTo>
                    <a:pt x="32259" y="174"/>
                  </a:lnTo>
                  <a:lnTo>
                    <a:pt x="32536" y="221"/>
                  </a:lnTo>
                  <a:lnTo>
                    <a:pt x="32810" y="272"/>
                  </a:lnTo>
                  <a:lnTo>
                    <a:pt x="33077" y="313"/>
                  </a:lnTo>
                  <a:lnTo>
                    <a:pt x="33331" y="354"/>
                  </a:lnTo>
                  <a:lnTo>
                    <a:pt x="33573" y="395"/>
                  </a:lnTo>
                  <a:lnTo>
                    <a:pt x="33803" y="436"/>
                  </a:lnTo>
                  <a:lnTo>
                    <a:pt x="34021" y="477"/>
                  </a:lnTo>
                  <a:lnTo>
                    <a:pt x="34226" y="518"/>
                  </a:lnTo>
                  <a:lnTo>
                    <a:pt x="34419" y="559"/>
                  </a:lnTo>
                  <a:lnTo>
                    <a:pt x="34600" y="600"/>
                  </a:lnTo>
                  <a:lnTo>
                    <a:pt x="34768" y="641"/>
                  </a:lnTo>
                  <a:lnTo>
                    <a:pt x="34925" y="682"/>
                  </a:lnTo>
                  <a:lnTo>
                    <a:pt x="34925" y="11937"/>
                  </a:lnTo>
                  <a:lnTo>
                    <a:pt x="34675" y="11871"/>
                  </a:lnTo>
                  <a:lnTo>
                    <a:pt x="34417" y="11809"/>
                  </a:lnTo>
                  <a:lnTo>
                    <a:pt x="34151" y="11751"/>
                  </a:lnTo>
                  <a:lnTo>
                    <a:pt x="33877" y="11697"/>
                  </a:lnTo>
                  <a:lnTo>
                    <a:pt x="33594" y="11647"/>
                  </a:lnTo>
                  <a:lnTo>
                    <a:pt x="33304" y="11601"/>
                  </a:lnTo>
                  <a:lnTo>
                    <a:pt x="33005" y="11560"/>
                  </a:lnTo>
                  <a:lnTo>
                    <a:pt x="32698" y="11522"/>
                  </a:lnTo>
                  <a:lnTo>
                    <a:pt x="32383" y="11489"/>
                  </a:lnTo>
                  <a:lnTo>
                    <a:pt x="32060" y="11459"/>
                  </a:lnTo>
                  <a:lnTo>
                    <a:pt x="31728" y="11420"/>
                  </a:lnTo>
                  <a:lnTo>
                    <a:pt x="31388" y="11386"/>
                  </a:lnTo>
                  <a:lnTo>
                    <a:pt x="31040" y="11355"/>
                  </a:lnTo>
                  <a:lnTo>
                    <a:pt x="30684" y="11328"/>
                  </a:lnTo>
                  <a:lnTo>
                    <a:pt x="30320" y="11306"/>
                  </a:lnTo>
                  <a:lnTo>
                    <a:pt x="29948" y="11287"/>
                  </a:lnTo>
                  <a:lnTo>
                    <a:pt x="29567" y="11273"/>
                  </a:lnTo>
                  <a:lnTo>
                    <a:pt x="29178" y="11263"/>
                  </a:lnTo>
                  <a:lnTo>
                    <a:pt x="28781" y="11257"/>
                  </a:lnTo>
                  <a:lnTo>
                    <a:pt x="28376" y="11255"/>
                  </a:lnTo>
                  <a:lnTo>
                    <a:pt x="27543" y="11274"/>
                  </a:lnTo>
                  <a:lnTo>
                    <a:pt x="26733" y="11331"/>
                  </a:lnTo>
                  <a:lnTo>
                    <a:pt x="25949" y="11427"/>
                  </a:lnTo>
                  <a:lnTo>
                    <a:pt x="25189" y="11560"/>
                  </a:lnTo>
                  <a:lnTo>
                    <a:pt x="24454" y="11732"/>
                  </a:lnTo>
                  <a:lnTo>
                    <a:pt x="23743" y="11942"/>
                  </a:lnTo>
                  <a:lnTo>
                    <a:pt x="23057" y="12191"/>
                  </a:lnTo>
                  <a:lnTo>
                    <a:pt x="22395" y="12477"/>
                  </a:lnTo>
                  <a:lnTo>
                    <a:pt x="21758" y="12802"/>
                  </a:lnTo>
                  <a:lnTo>
                    <a:pt x="21145" y="13165"/>
                  </a:lnTo>
                  <a:lnTo>
                    <a:pt x="20569" y="13562"/>
                  </a:lnTo>
                  <a:lnTo>
                    <a:pt x="20013" y="13989"/>
                  </a:lnTo>
                  <a:lnTo>
                    <a:pt x="19478" y="14446"/>
                  </a:lnTo>
                  <a:lnTo>
                    <a:pt x="18963" y="14933"/>
                  </a:lnTo>
                  <a:lnTo>
                    <a:pt x="18468" y="15450"/>
                  </a:lnTo>
                  <a:lnTo>
                    <a:pt x="17994" y="15997"/>
                  </a:lnTo>
                  <a:lnTo>
                    <a:pt x="17540" y="16574"/>
                  </a:lnTo>
                  <a:lnTo>
                    <a:pt x="17107" y="17181"/>
                  </a:lnTo>
                  <a:lnTo>
                    <a:pt x="16695" y="17818"/>
                  </a:lnTo>
                  <a:lnTo>
                    <a:pt x="16302" y="18485"/>
                  </a:lnTo>
                  <a:lnTo>
                    <a:pt x="15944" y="19167"/>
                  </a:lnTo>
                  <a:lnTo>
                    <a:pt x="15604" y="19877"/>
                  </a:lnTo>
                  <a:lnTo>
                    <a:pt x="15283" y="20613"/>
                  </a:lnTo>
                  <a:lnTo>
                    <a:pt x="14982" y="21377"/>
                  </a:lnTo>
                  <a:lnTo>
                    <a:pt x="14699" y="22169"/>
                  </a:lnTo>
                  <a:lnTo>
                    <a:pt x="14436" y="22987"/>
                  </a:lnTo>
                  <a:lnTo>
                    <a:pt x="14192" y="23833"/>
                  </a:lnTo>
                  <a:lnTo>
                    <a:pt x="13967" y="24706"/>
                  </a:lnTo>
                  <a:lnTo>
                    <a:pt x="13761" y="25607"/>
                  </a:lnTo>
                  <a:lnTo>
                    <a:pt x="13574" y="26534"/>
                  </a:lnTo>
                  <a:lnTo>
                    <a:pt x="13405" y="27471"/>
                  </a:lnTo>
                  <a:lnTo>
                    <a:pt x="13255" y="28425"/>
                  </a:lnTo>
                  <a:lnTo>
                    <a:pt x="13122" y="29397"/>
                  </a:lnTo>
                  <a:lnTo>
                    <a:pt x="13006" y="30387"/>
                  </a:lnTo>
                  <a:lnTo>
                    <a:pt x="12909" y="31394"/>
                  </a:lnTo>
                  <a:lnTo>
                    <a:pt x="12829" y="32420"/>
                  </a:lnTo>
                  <a:lnTo>
                    <a:pt x="12767" y="33463"/>
                  </a:lnTo>
                  <a:lnTo>
                    <a:pt x="12723" y="34523"/>
                  </a:lnTo>
                  <a:lnTo>
                    <a:pt x="12696" y="35602"/>
                  </a:lnTo>
                  <a:lnTo>
                    <a:pt x="12687" y="36698"/>
                  </a:lnTo>
                  <a:lnTo>
                    <a:pt x="12687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7856643" y="8806874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0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7869536" y="8842003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4282404" y="1759351"/>
              <a:ext cx="96507" cy="118690"/>
            </a:xfrm>
            <a:custGeom>
              <a:avLst/>
              <a:pathLst>
                <a:path w="96507" h="118690">
                  <a:moveTo>
                    <a:pt x="96507" y="85211"/>
                  </a:moveTo>
                  <a:lnTo>
                    <a:pt x="96478" y="86657"/>
                  </a:lnTo>
                  <a:lnTo>
                    <a:pt x="96393" y="88079"/>
                  </a:lnTo>
                  <a:lnTo>
                    <a:pt x="96249" y="89479"/>
                  </a:lnTo>
                  <a:lnTo>
                    <a:pt x="96049" y="90856"/>
                  </a:lnTo>
                  <a:lnTo>
                    <a:pt x="95791" y="92210"/>
                  </a:lnTo>
                  <a:lnTo>
                    <a:pt x="95476" y="93541"/>
                  </a:lnTo>
                  <a:lnTo>
                    <a:pt x="95103" y="94849"/>
                  </a:lnTo>
                  <a:lnTo>
                    <a:pt x="94674" y="96134"/>
                  </a:lnTo>
                  <a:lnTo>
                    <a:pt x="94186" y="97396"/>
                  </a:lnTo>
                  <a:lnTo>
                    <a:pt x="93642" y="98635"/>
                  </a:lnTo>
                  <a:lnTo>
                    <a:pt x="93054" y="99847"/>
                  </a:lnTo>
                  <a:lnTo>
                    <a:pt x="92405" y="101026"/>
                  </a:lnTo>
                  <a:lnTo>
                    <a:pt x="91692" y="102171"/>
                  </a:lnTo>
                  <a:lnTo>
                    <a:pt x="90918" y="103285"/>
                  </a:lnTo>
                  <a:lnTo>
                    <a:pt x="90081" y="104365"/>
                  </a:lnTo>
                  <a:lnTo>
                    <a:pt x="89183" y="105413"/>
                  </a:lnTo>
                  <a:lnTo>
                    <a:pt x="88222" y="106428"/>
                  </a:lnTo>
                  <a:lnTo>
                    <a:pt x="87198" y="107410"/>
                  </a:lnTo>
                  <a:lnTo>
                    <a:pt x="86113" y="108360"/>
                  </a:lnTo>
                  <a:lnTo>
                    <a:pt x="84965" y="109277"/>
                  </a:lnTo>
                  <a:lnTo>
                    <a:pt x="83756" y="110142"/>
                  </a:lnTo>
                  <a:lnTo>
                    <a:pt x="82484" y="110969"/>
                  </a:lnTo>
                  <a:lnTo>
                    <a:pt x="81149" y="111759"/>
                  </a:lnTo>
                  <a:lnTo>
                    <a:pt x="79753" y="112511"/>
                  </a:lnTo>
                  <a:lnTo>
                    <a:pt x="78294" y="113226"/>
                  </a:lnTo>
                  <a:lnTo>
                    <a:pt x="76773" y="113903"/>
                  </a:lnTo>
                  <a:lnTo>
                    <a:pt x="75190" y="114542"/>
                  </a:lnTo>
                  <a:lnTo>
                    <a:pt x="73545" y="115144"/>
                  </a:lnTo>
                  <a:lnTo>
                    <a:pt x="71837" y="115708"/>
                  </a:lnTo>
                  <a:lnTo>
                    <a:pt x="70068" y="116234"/>
                  </a:lnTo>
                  <a:lnTo>
                    <a:pt x="68250" y="116701"/>
                  </a:lnTo>
                  <a:lnTo>
                    <a:pt x="66365" y="117118"/>
                  </a:lnTo>
                  <a:lnTo>
                    <a:pt x="64412" y="117487"/>
                  </a:lnTo>
                  <a:lnTo>
                    <a:pt x="62393" y="117806"/>
                  </a:lnTo>
                  <a:lnTo>
                    <a:pt x="60307" y="118076"/>
                  </a:lnTo>
                  <a:lnTo>
                    <a:pt x="58153" y="118297"/>
                  </a:lnTo>
                  <a:lnTo>
                    <a:pt x="55932" y="118469"/>
                  </a:lnTo>
                  <a:lnTo>
                    <a:pt x="53644" y="118592"/>
                  </a:lnTo>
                  <a:lnTo>
                    <a:pt x="51289" y="118665"/>
                  </a:lnTo>
                  <a:lnTo>
                    <a:pt x="48867" y="118690"/>
                  </a:lnTo>
                  <a:lnTo>
                    <a:pt x="44657" y="118615"/>
                  </a:lnTo>
                  <a:lnTo>
                    <a:pt x="40636" y="118389"/>
                  </a:lnTo>
                  <a:lnTo>
                    <a:pt x="36805" y="118012"/>
                  </a:lnTo>
                  <a:lnTo>
                    <a:pt x="33164" y="117485"/>
                  </a:lnTo>
                  <a:lnTo>
                    <a:pt x="29713" y="116807"/>
                  </a:lnTo>
                  <a:lnTo>
                    <a:pt x="26452" y="115979"/>
                  </a:lnTo>
                  <a:lnTo>
                    <a:pt x="23381" y="115000"/>
                  </a:lnTo>
                  <a:lnTo>
                    <a:pt x="20499" y="113870"/>
                  </a:lnTo>
                  <a:lnTo>
                    <a:pt x="17808" y="112590"/>
                  </a:lnTo>
                  <a:lnTo>
                    <a:pt x="15306" y="111159"/>
                  </a:lnTo>
                  <a:lnTo>
                    <a:pt x="12988" y="109586"/>
                  </a:lnTo>
                  <a:lnTo>
                    <a:pt x="10844" y="107878"/>
                  </a:lnTo>
                  <a:lnTo>
                    <a:pt x="8875" y="106037"/>
                  </a:lnTo>
                  <a:lnTo>
                    <a:pt x="7082" y="104061"/>
                  </a:lnTo>
                  <a:lnTo>
                    <a:pt x="5463" y="101950"/>
                  </a:lnTo>
                  <a:lnTo>
                    <a:pt x="4020" y="99706"/>
                  </a:lnTo>
                  <a:lnTo>
                    <a:pt x="2752" y="97327"/>
                  </a:lnTo>
                  <a:lnTo>
                    <a:pt x="1660" y="94814"/>
                  </a:lnTo>
                  <a:lnTo>
                    <a:pt x="742" y="92167"/>
                  </a:lnTo>
                  <a:lnTo>
                    <a:pt x="0" y="89386"/>
                  </a:lnTo>
                  <a:lnTo>
                    <a:pt x="15143" y="86357"/>
                  </a:lnTo>
                  <a:lnTo>
                    <a:pt x="15384" y="87249"/>
                  </a:lnTo>
                  <a:lnTo>
                    <a:pt x="15650" y="88125"/>
                  </a:lnTo>
                  <a:lnTo>
                    <a:pt x="15941" y="88985"/>
                  </a:lnTo>
                  <a:lnTo>
                    <a:pt x="16256" y="89828"/>
                  </a:lnTo>
                  <a:lnTo>
                    <a:pt x="16596" y="90654"/>
                  </a:lnTo>
                  <a:lnTo>
                    <a:pt x="16960" y="91465"/>
                  </a:lnTo>
                  <a:lnTo>
                    <a:pt x="17349" y="92259"/>
                  </a:lnTo>
                  <a:lnTo>
                    <a:pt x="17762" y="93036"/>
                  </a:lnTo>
                  <a:lnTo>
                    <a:pt x="18200" y="93798"/>
                  </a:lnTo>
                  <a:lnTo>
                    <a:pt x="18663" y="94543"/>
                  </a:lnTo>
                  <a:lnTo>
                    <a:pt x="19154" y="95269"/>
                  </a:lnTo>
                  <a:lnTo>
                    <a:pt x="19678" y="95977"/>
                  </a:lnTo>
                  <a:lnTo>
                    <a:pt x="20234" y="96664"/>
                  </a:lnTo>
                  <a:lnTo>
                    <a:pt x="20824" y="97332"/>
                  </a:lnTo>
                  <a:lnTo>
                    <a:pt x="21446" y="97980"/>
                  </a:lnTo>
                  <a:lnTo>
                    <a:pt x="22100" y="98609"/>
                  </a:lnTo>
                  <a:lnTo>
                    <a:pt x="22788" y="99218"/>
                  </a:lnTo>
                  <a:lnTo>
                    <a:pt x="23508" y="99808"/>
                  </a:lnTo>
                  <a:lnTo>
                    <a:pt x="24261" y="100377"/>
                  </a:lnTo>
                  <a:lnTo>
                    <a:pt x="25047" y="100927"/>
                  </a:lnTo>
                  <a:lnTo>
                    <a:pt x="25885" y="101440"/>
                  </a:lnTo>
                  <a:lnTo>
                    <a:pt x="26760" y="101929"/>
                  </a:lnTo>
                  <a:lnTo>
                    <a:pt x="27672" y="102396"/>
                  </a:lnTo>
                  <a:lnTo>
                    <a:pt x="28623" y="102839"/>
                  </a:lnTo>
                  <a:lnTo>
                    <a:pt x="29611" y="103260"/>
                  </a:lnTo>
                  <a:lnTo>
                    <a:pt x="30636" y="103658"/>
                  </a:lnTo>
                  <a:lnTo>
                    <a:pt x="31700" y="104033"/>
                  </a:lnTo>
                  <a:lnTo>
                    <a:pt x="32801" y="104385"/>
                  </a:lnTo>
                  <a:lnTo>
                    <a:pt x="33939" y="104714"/>
                  </a:lnTo>
                  <a:lnTo>
                    <a:pt x="35115" y="105020"/>
                  </a:lnTo>
                  <a:lnTo>
                    <a:pt x="36334" y="105300"/>
                  </a:lnTo>
                  <a:lnTo>
                    <a:pt x="37601" y="105550"/>
                  </a:lnTo>
                  <a:lnTo>
                    <a:pt x="38914" y="105771"/>
                  </a:lnTo>
                  <a:lnTo>
                    <a:pt x="40276" y="105963"/>
                  </a:lnTo>
                  <a:lnTo>
                    <a:pt x="41684" y="106125"/>
                  </a:lnTo>
                  <a:lnTo>
                    <a:pt x="43141" y="106258"/>
                  </a:lnTo>
                  <a:lnTo>
                    <a:pt x="44644" y="106361"/>
                  </a:lnTo>
                  <a:lnTo>
                    <a:pt x="46195" y="106435"/>
                  </a:lnTo>
                  <a:lnTo>
                    <a:pt x="47794" y="106479"/>
                  </a:lnTo>
                  <a:lnTo>
                    <a:pt x="49440" y="106493"/>
                  </a:lnTo>
                  <a:lnTo>
                    <a:pt x="50820" y="106482"/>
                  </a:lnTo>
                  <a:lnTo>
                    <a:pt x="52177" y="106448"/>
                  </a:lnTo>
                  <a:lnTo>
                    <a:pt x="53512" y="106390"/>
                  </a:lnTo>
                  <a:lnTo>
                    <a:pt x="54823" y="106310"/>
                  </a:lnTo>
                  <a:lnTo>
                    <a:pt x="56111" y="106207"/>
                  </a:lnTo>
                  <a:lnTo>
                    <a:pt x="57377" y="106081"/>
                  </a:lnTo>
                  <a:lnTo>
                    <a:pt x="58619" y="105932"/>
                  </a:lnTo>
                  <a:lnTo>
                    <a:pt x="59839" y="105760"/>
                  </a:lnTo>
                  <a:lnTo>
                    <a:pt x="61036" y="105565"/>
                  </a:lnTo>
                  <a:lnTo>
                    <a:pt x="62210" y="105347"/>
                  </a:lnTo>
                  <a:lnTo>
                    <a:pt x="63356" y="105090"/>
                  </a:lnTo>
                  <a:lnTo>
                    <a:pt x="64469" y="104807"/>
                  </a:lnTo>
                  <a:lnTo>
                    <a:pt x="65549" y="104500"/>
                  </a:lnTo>
                  <a:lnTo>
                    <a:pt x="66597" y="104169"/>
                  </a:lnTo>
                  <a:lnTo>
                    <a:pt x="67612" y="103813"/>
                  </a:lnTo>
                  <a:lnTo>
                    <a:pt x="68594" y="103432"/>
                  </a:lnTo>
                  <a:lnTo>
                    <a:pt x="69544" y="103027"/>
                  </a:lnTo>
                  <a:lnTo>
                    <a:pt x="70461" y="102597"/>
                  </a:lnTo>
                  <a:lnTo>
                    <a:pt x="71345" y="102143"/>
                  </a:lnTo>
                  <a:lnTo>
                    <a:pt x="72196" y="101664"/>
                  </a:lnTo>
                  <a:lnTo>
                    <a:pt x="73012" y="101159"/>
                  </a:lnTo>
                  <a:lnTo>
                    <a:pt x="73791" y="100626"/>
                  </a:lnTo>
                  <a:lnTo>
                    <a:pt x="74531" y="100065"/>
                  </a:lnTo>
                  <a:lnTo>
                    <a:pt x="75234" y="99477"/>
                  </a:lnTo>
                  <a:lnTo>
                    <a:pt x="75900" y="98860"/>
                  </a:lnTo>
                  <a:lnTo>
                    <a:pt x="76528" y="98216"/>
                  </a:lnTo>
                  <a:lnTo>
                    <a:pt x="77118" y="97544"/>
                  </a:lnTo>
                  <a:lnTo>
                    <a:pt x="77671" y="96844"/>
                  </a:lnTo>
                  <a:lnTo>
                    <a:pt x="78185" y="96117"/>
                  </a:lnTo>
                  <a:lnTo>
                    <a:pt x="78663" y="95361"/>
                  </a:lnTo>
                  <a:lnTo>
                    <a:pt x="79114" y="94561"/>
                  </a:lnTo>
                  <a:lnTo>
                    <a:pt x="79517" y="93731"/>
                  </a:lnTo>
                  <a:lnTo>
                    <a:pt x="79873" y="92871"/>
                  </a:lnTo>
                  <a:lnTo>
                    <a:pt x="80182" y="91982"/>
                  </a:lnTo>
                  <a:lnTo>
                    <a:pt x="80443" y="91064"/>
                  </a:lnTo>
                  <a:lnTo>
                    <a:pt x="80657" y="90116"/>
                  </a:lnTo>
                  <a:lnTo>
                    <a:pt x="80823" y="89138"/>
                  </a:lnTo>
                  <a:lnTo>
                    <a:pt x="80941" y="88132"/>
                  </a:lnTo>
                  <a:lnTo>
                    <a:pt x="81013" y="87095"/>
                  </a:lnTo>
                  <a:lnTo>
                    <a:pt x="81036" y="86030"/>
                  </a:lnTo>
                  <a:lnTo>
                    <a:pt x="81010" y="84921"/>
                  </a:lnTo>
                  <a:lnTo>
                    <a:pt x="80932" y="83856"/>
                  </a:lnTo>
                  <a:lnTo>
                    <a:pt x="80801" y="82832"/>
                  </a:lnTo>
                  <a:lnTo>
                    <a:pt x="80617" y="81852"/>
                  </a:lnTo>
                  <a:lnTo>
                    <a:pt x="80382" y="80914"/>
                  </a:lnTo>
                  <a:lnTo>
                    <a:pt x="80093" y="80018"/>
                  </a:lnTo>
                  <a:lnTo>
                    <a:pt x="79753" y="79165"/>
                  </a:lnTo>
                  <a:lnTo>
                    <a:pt x="79360" y="78355"/>
                  </a:lnTo>
                  <a:lnTo>
                    <a:pt x="78915" y="77587"/>
                  </a:lnTo>
                  <a:lnTo>
                    <a:pt x="78417" y="76862"/>
                  </a:lnTo>
                  <a:lnTo>
                    <a:pt x="77888" y="76170"/>
                  </a:lnTo>
                  <a:lnTo>
                    <a:pt x="77317" y="75503"/>
                  </a:lnTo>
                  <a:lnTo>
                    <a:pt x="76703" y="74860"/>
                  </a:lnTo>
                  <a:lnTo>
                    <a:pt x="76047" y="74242"/>
                  </a:lnTo>
                  <a:lnTo>
                    <a:pt x="75347" y="73649"/>
                  </a:lnTo>
                  <a:lnTo>
                    <a:pt x="74606" y="73080"/>
                  </a:lnTo>
                  <a:lnTo>
                    <a:pt x="73822" y="72536"/>
                  </a:lnTo>
                  <a:lnTo>
                    <a:pt x="72995" y="72016"/>
                  </a:lnTo>
                  <a:lnTo>
                    <a:pt x="72126" y="71521"/>
                  </a:lnTo>
                  <a:lnTo>
                    <a:pt x="71214" y="71050"/>
                  </a:lnTo>
                  <a:lnTo>
                    <a:pt x="70263" y="70599"/>
                  </a:lnTo>
                  <a:lnTo>
                    <a:pt x="69275" y="70163"/>
                  </a:lnTo>
                  <a:lnTo>
                    <a:pt x="68252" y="69741"/>
                  </a:lnTo>
                  <a:lnTo>
                    <a:pt x="67193" y="69334"/>
                  </a:lnTo>
                  <a:lnTo>
                    <a:pt x="66098" y="68942"/>
                  </a:lnTo>
                  <a:lnTo>
                    <a:pt x="64967" y="68565"/>
                  </a:lnTo>
                  <a:lnTo>
                    <a:pt x="63799" y="68202"/>
                  </a:lnTo>
                  <a:lnTo>
                    <a:pt x="62596" y="67854"/>
                  </a:lnTo>
                  <a:lnTo>
                    <a:pt x="61357" y="67521"/>
                  </a:lnTo>
                  <a:lnTo>
                    <a:pt x="60081" y="67203"/>
                  </a:lnTo>
                  <a:lnTo>
                    <a:pt x="58774" y="66889"/>
                  </a:lnTo>
                  <a:lnTo>
                    <a:pt x="57439" y="66571"/>
                  </a:lnTo>
                  <a:lnTo>
                    <a:pt x="56076" y="66248"/>
                  </a:lnTo>
                  <a:lnTo>
                    <a:pt x="54686" y="65919"/>
                  </a:lnTo>
                  <a:lnTo>
                    <a:pt x="53267" y="65586"/>
                  </a:lnTo>
                  <a:lnTo>
                    <a:pt x="51821" y="65248"/>
                  </a:lnTo>
                  <a:lnTo>
                    <a:pt x="50346" y="64905"/>
                  </a:lnTo>
                  <a:lnTo>
                    <a:pt x="48844" y="64557"/>
                  </a:lnTo>
                  <a:lnTo>
                    <a:pt x="47314" y="64204"/>
                  </a:lnTo>
                  <a:lnTo>
                    <a:pt x="45757" y="63847"/>
                  </a:lnTo>
                  <a:lnTo>
                    <a:pt x="44790" y="63632"/>
                  </a:lnTo>
                  <a:lnTo>
                    <a:pt x="43822" y="63415"/>
                  </a:lnTo>
                  <a:lnTo>
                    <a:pt x="42852" y="63194"/>
                  </a:lnTo>
                  <a:lnTo>
                    <a:pt x="41880" y="62969"/>
                  </a:lnTo>
                  <a:lnTo>
                    <a:pt x="40907" y="62742"/>
                  </a:lnTo>
                  <a:lnTo>
                    <a:pt x="39932" y="62511"/>
                  </a:lnTo>
                  <a:lnTo>
                    <a:pt x="38955" y="62277"/>
                  </a:lnTo>
                  <a:lnTo>
                    <a:pt x="37977" y="62039"/>
                  </a:lnTo>
                  <a:lnTo>
                    <a:pt x="36997" y="61799"/>
                  </a:lnTo>
                  <a:lnTo>
                    <a:pt x="36016" y="61555"/>
                  </a:lnTo>
                  <a:lnTo>
                    <a:pt x="35053" y="61289"/>
                  </a:lnTo>
                  <a:lnTo>
                    <a:pt x="34097" y="61015"/>
                  </a:lnTo>
                  <a:lnTo>
                    <a:pt x="33148" y="60732"/>
                  </a:lnTo>
                  <a:lnTo>
                    <a:pt x="32205" y="60442"/>
                  </a:lnTo>
                  <a:lnTo>
                    <a:pt x="31268" y="60143"/>
                  </a:lnTo>
                  <a:lnTo>
                    <a:pt x="30338" y="59836"/>
                  </a:lnTo>
                  <a:lnTo>
                    <a:pt x="29415" y="59521"/>
                  </a:lnTo>
                  <a:lnTo>
                    <a:pt x="28498" y="59197"/>
                  </a:lnTo>
                  <a:lnTo>
                    <a:pt x="27588" y="58866"/>
                  </a:lnTo>
                  <a:lnTo>
                    <a:pt x="26684" y="58526"/>
                  </a:lnTo>
                  <a:lnTo>
                    <a:pt x="25805" y="58160"/>
                  </a:lnTo>
                  <a:lnTo>
                    <a:pt x="24936" y="57783"/>
                  </a:lnTo>
                  <a:lnTo>
                    <a:pt x="24076" y="57394"/>
                  </a:lnTo>
                  <a:lnTo>
                    <a:pt x="23227" y="56994"/>
                  </a:lnTo>
                  <a:lnTo>
                    <a:pt x="22387" y="56582"/>
                  </a:lnTo>
                  <a:lnTo>
                    <a:pt x="21557" y="56159"/>
                  </a:lnTo>
                  <a:lnTo>
                    <a:pt x="20737" y="55724"/>
                  </a:lnTo>
                  <a:lnTo>
                    <a:pt x="19926" y="55278"/>
                  </a:lnTo>
                  <a:lnTo>
                    <a:pt x="19126" y="54821"/>
                  </a:lnTo>
                  <a:lnTo>
                    <a:pt x="18335" y="54352"/>
                  </a:lnTo>
                  <a:lnTo>
                    <a:pt x="17560" y="53868"/>
                  </a:lnTo>
                  <a:lnTo>
                    <a:pt x="16806" y="53366"/>
                  </a:lnTo>
                  <a:lnTo>
                    <a:pt x="16073" y="52846"/>
                  </a:lnTo>
                  <a:lnTo>
                    <a:pt x="15362" y="52308"/>
                  </a:lnTo>
                  <a:lnTo>
                    <a:pt x="14672" y="51753"/>
                  </a:lnTo>
                  <a:lnTo>
                    <a:pt x="14003" y="51179"/>
                  </a:lnTo>
                  <a:lnTo>
                    <a:pt x="13356" y="50587"/>
                  </a:lnTo>
                  <a:lnTo>
                    <a:pt x="12730" y="49977"/>
                  </a:lnTo>
                  <a:lnTo>
                    <a:pt x="12125" y="49349"/>
                  </a:lnTo>
                  <a:lnTo>
                    <a:pt x="11541" y="48704"/>
                  </a:lnTo>
                  <a:lnTo>
                    <a:pt x="10980" y="48022"/>
                  </a:lnTo>
                  <a:lnTo>
                    <a:pt x="10444" y="47322"/>
                  </a:lnTo>
                  <a:lnTo>
                    <a:pt x="9933" y="46601"/>
                  </a:lnTo>
                  <a:lnTo>
                    <a:pt x="9446" y="45861"/>
                  </a:lnTo>
                  <a:lnTo>
                    <a:pt x="8983" y="45102"/>
                  </a:lnTo>
                  <a:lnTo>
                    <a:pt x="8545" y="44323"/>
                  </a:lnTo>
                  <a:lnTo>
                    <a:pt x="8132" y="43524"/>
                  </a:lnTo>
                  <a:lnTo>
                    <a:pt x="7743" y="42705"/>
                  </a:lnTo>
                  <a:lnTo>
                    <a:pt x="7379" y="41867"/>
                  </a:lnTo>
                  <a:lnTo>
                    <a:pt x="7039" y="41009"/>
                  </a:lnTo>
                  <a:lnTo>
                    <a:pt x="6728" y="40112"/>
                  </a:lnTo>
                  <a:lnTo>
                    <a:pt x="6450" y="39189"/>
                  </a:lnTo>
                  <a:lnTo>
                    <a:pt x="6204" y="38239"/>
                  </a:lnTo>
                  <a:lnTo>
                    <a:pt x="5991" y="37263"/>
                  </a:lnTo>
                  <a:lnTo>
                    <a:pt x="5811" y="36261"/>
                  </a:lnTo>
                  <a:lnTo>
                    <a:pt x="5664" y="35233"/>
                  </a:lnTo>
                  <a:lnTo>
                    <a:pt x="5549" y="34179"/>
                  </a:lnTo>
                  <a:lnTo>
                    <a:pt x="5467" y="33099"/>
                  </a:lnTo>
                  <a:lnTo>
                    <a:pt x="5418" y="31992"/>
                  </a:lnTo>
                  <a:lnTo>
                    <a:pt x="5402" y="30859"/>
                  </a:lnTo>
                  <a:lnTo>
                    <a:pt x="5435" y="29246"/>
                  </a:lnTo>
                  <a:lnTo>
                    <a:pt x="5533" y="27680"/>
                  </a:lnTo>
                  <a:lnTo>
                    <a:pt x="5697" y="26161"/>
                  </a:lnTo>
                  <a:lnTo>
                    <a:pt x="5926" y="24690"/>
                  </a:lnTo>
                  <a:lnTo>
                    <a:pt x="6221" y="23267"/>
                  </a:lnTo>
                  <a:lnTo>
                    <a:pt x="6581" y="21891"/>
                  </a:lnTo>
                  <a:lnTo>
                    <a:pt x="7006" y="20562"/>
                  </a:lnTo>
                  <a:lnTo>
                    <a:pt x="7497" y="19281"/>
                  </a:lnTo>
                  <a:lnTo>
                    <a:pt x="8054" y="18048"/>
                  </a:lnTo>
                  <a:lnTo>
                    <a:pt x="8676" y="16862"/>
                  </a:lnTo>
                  <a:lnTo>
                    <a:pt x="9373" y="15704"/>
                  </a:lnTo>
                  <a:lnTo>
                    <a:pt x="10120" y="14589"/>
                  </a:lnTo>
                  <a:lnTo>
                    <a:pt x="10918" y="13517"/>
                  </a:lnTo>
                  <a:lnTo>
                    <a:pt x="11767" y="12487"/>
                  </a:lnTo>
                  <a:lnTo>
                    <a:pt x="12667" y="11500"/>
                  </a:lnTo>
                  <a:lnTo>
                    <a:pt x="13617" y="10556"/>
                  </a:lnTo>
                  <a:lnTo>
                    <a:pt x="14618" y="9654"/>
                  </a:lnTo>
                  <a:lnTo>
                    <a:pt x="15670" y="8794"/>
                  </a:lnTo>
                  <a:lnTo>
                    <a:pt x="16773" y="7977"/>
                  </a:lnTo>
                  <a:lnTo>
                    <a:pt x="17926" y="7203"/>
                  </a:lnTo>
                  <a:lnTo>
                    <a:pt x="19126" y="6470"/>
                  </a:lnTo>
                  <a:lnTo>
                    <a:pt x="20368" y="5778"/>
                  </a:lnTo>
                  <a:lnTo>
                    <a:pt x="21654" y="5128"/>
                  </a:lnTo>
                  <a:lnTo>
                    <a:pt x="22981" y="4518"/>
                  </a:lnTo>
                  <a:lnTo>
                    <a:pt x="24352" y="3949"/>
                  </a:lnTo>
                  <a:lnTo>
                    <a:pt x="25764" y="3421"/>
                  </a:lnTo>
                  <a:lnTo>
                    <a:pt x="27220" y="2934"/>
                  </a:lnTo>
                  <a:lnTo>
                    <a:pt x="28718" y="2488"/>
                  </a:lnTo>
                  <a:lnTo>
                    <a:pt x="30258" y="2083"/>
                  </a:lnTo>
                  <a:lnTo>
                    <a:pt x="31841" y="1718"/>
                  </a:lnTo>
                  <a:lnTo>
                    <a:pt x="33459" y="1392"/>
                  </a:lnTo>
                  <a:lnTo>
                    <a:pt x="35102" y="1100"/>
                  </a:lnTo>
                  <a:lnTo>
                    <a:pt x="36772" y="842"/>
                  </a:lnTo>
                  <a:lnTo>
                    <a:pt x="38468" y="618"/>
                  </a:lnTo>
                  <a:lnTo>
                    <a:pt x="40191" y="429"/>
                  </a:lnTo>
                  <a:lnTo>
                    <a:pt x="41939" y="275"/>
                  </a:lnTo>
                  <a:lnTo>
                    <a:pt x="43714" y="154"/>
                  </a:lnTo>
                  <a:lnTo>
                    <a:pt x="45514" y="68"/>
                  </a:lnTo>
                  <a:lnTo>
                    <a:pt x="47341" y="17"/>
                  </a:lnTo>
                  <a:lnTo>
                    <a:pt x="49195" y="0"/>
                  </a:lnTo>
                  <a:lnTo>
                    <a:pt x="51308" y="17"/>
                  </a:lnTo>
                  <a:lnTo>
                    <a:pt x="53359" y="68"/>
                  </a:lnTo>
                  <a:lnTo>
                    <a:pt x="55349" y="154"/>
                  </a:lnTo>
                  <a:lnTo>
                    <a:pt x="57275" y="275"/>
                  </a:lnTo>
                  <a:lnTo>
                    <a:pt x="59140" y="429"/>
                  </a:lnTo>
                  <a:lnTo>
                    <a:pt x="60943" y="618"/>
                  </a:lnTo>
                  <a:lnTo>
                    <a:pt x="62683" y="842"/>
                  </a:lnTo>
                  <a:lnTo>
                    <a:pt x="64361" y="1100"/>
                  </a:lnTo>
                  <a:lnTo>
                    <a:pt x="65977" y="1392"/>
                  </a:lnTo>
                  <a:lnTo>
                    <a:pt x="67530" y="1718"/>
                  </a:lnTo>
                  <a:lnTo>
                    <a:pt x="69029" y="2063"/>
                  </a:lnTo>
                  <a:lnTo>
                    <a:pt x="70480" y="2442"/>
                  </a:lnTo>
                  <a:lnTo>
                    <a:pt x="71884" y="2855"/>
                  </a:lnTo>
                  <a:lnTo>
                    <a:pt x="73240" y="3303"/>
                  </a:lnTo>
                  <a:lnTo>
                    <a:pt x="74549" y="3785"/>
                  </a:lnTo>
                  <a:lnTo>
                    <a:pt x="75811" y="4302"/>
                  </a:lnTo>
                  <a:lnTo>
                    <a:pt x="77025" y="4853"/>
                  </a:lnTo>
                  <a:lnTo>
                    <a:pt x="78191" y="5438"/>
                  </a:lnTo>
                  <a:lnTo>
                    <a:pt x="79310" y="6058"/>
                  </a:lnTo>
                  <a:lnTo>
                    <a:pt x="80382" y="6712"/>
                  </a:lnTo>
                  <a:lnTo>
                    <a:pt x="81408" y="7399"/>
                  </a:lnTo>
                  <a:lnTo>
                    <a:pt x="82392" y="8120"/>
                  </a:lnTo>
                  <a:lnTo>
                    <a:pt x="83333" y="8873"/>
                  </a:lnTo>
                  <a:lnTo>
                    <a:pt x="84232" y="9658"/>
                  </a:lnTo>
                  <a:lnTo>
                    <a:pt x="85088" y="10477"/>
                  </a:lnTo>
                  <a:lnTo>
                    <a:pt x="85902" y="11328"/>
                  </a:lnTo>
                  <a:lnTo>
                    <a:pt x="86673" y="12212"/>
                  </a:lnTo>
                  <a:lnTo>
                    <a:pt x="87401" y="13129"/>
                  </a:lnTo>
                  <a:lnTo>
                    <a:pt x="88087" y="14079"/>
                  </a:lnTo>
                  <a:lnTo>
                    <a:pt x="88731" y="15061"/>
                  </a:lnTo>
                  <a:lnTo>
                    <a:pt x="89356" y="16060"/>
                  </a:lnTo>
                  <a:lnTo>
                    <a:pt x="89955" y="17091"/>
                  </a:lnTo>
                  <a:lnTo>
                    <a:pt x="90528" y="18155"/>
                  </a:lnTo>
                  <a:lnTo>
                    <a:pt x="91075" y="19252"/>
                  </a:lnTo>
                  <a:lnTo>
                    <a:pt x="91596" y="20382"/>
                  </a:lnTo>
                  <a:lnTo>
                    <a:pt x="92090" y="21544"/>
                  </a:lnTo>
                  <a:lnTo>
                    <a:pt x="92558" y="22739"/>
                  </a:lnTo>
                  <a:lnTo>
                    <a:pt x="93000" y="23967"/>
                  </a:lnTo>
                  <a:lnTo>
                    <a:pt x="93416" y="25227"/>
                  </a:lnTo>
                  <a:lnTo>
                    <a:pt x="93806" y="26521"/>
                  </a:lnTo>
                  <a:lnTo>
                    <a:pt x="78417" y="29222"/>
                  </a:lnTo>
                  <a:lnTo>
                    <a:pt x="78177" y="28396"/>
                  </a:lnTo>
                  <a:lnTo>
                    <a:pt x="77916" y="27588"/>
                  </a:lnTo>
                  <a:lnTo>
                    <a:pt x="77634" y="26798"/>
                  </a:lnTo>
                  <a:lnTo>
                    <a:pt x="77330" y="26026"/>
                  </a:lnTo>
                  <a:lnTo>
                    <a:pt x="77005" y="25272"/>
                  </a:lnTo>
                  <a:lnTo>
                    <a:pt x="76659" y="24536"/>
                  </a:lnTo>
                  <a:lnTo>
                    <a:pt x="76291" y="23819"/>
                  </a:lnTo>
                  <a:lnTo>
                    <a:pt x="75902" y="23119"/>
                  </a:lnTo>
                  <a:lnTo>
                    <a:pt x="75492" y="22437"/>
                  </a:lnTo>
                  <a:lnTo>
                    <a:pt x="75061" y="21773"/>
                  </a:lnTo>
                  <a:lnTo>
                    <a:pt x="74621" y="21129"/>
                  </a:lnTo>
                  <a:lnTo>
                    <a:pt x="74154" y="20506"/>
                  </a:lnTo>
                  <a:lnTo>
                    <a:pt x="73659" y="19904"/>
                  </a:lnTo>
                  <a:lnTo>
                    <a:pt x="73136" y="19324"/>
                  </a:lnTo>
                  <a:lnTo>
                    <a:pt x="72585" y="18765"/>
                  </a:lnTo>
                  <a:lnTo>
                    <a:pt x="72006" y="18227"/>
                  </a:lnTo>
                  <a:lnTo>
                    <a:pt x="71400" y="17711"/>
                  </a:lnTo>
                  <a:lnTo>
                    <a:pt x="70765" y="17215"/>
                  </a:lnTo>
                  <a:lnTo>
                    <a:pt x="70103" y="16741"/>
                  </a:lnTo>
                  <a:lnTo>
                    <a:pt x="69413" y="16289"/>
                  </a:lnTo>
                  <a:lnTo>
                    <a:pt x="68693" y="15857"/>
                  </a:lnTo>
                  <a:lnTo>
                    <a:pt x="67943" y="15447"/>
                  </a:lnTo>
                  <a:lnTo>
                    <a:pt x="67161" y="15058"/>
                  </a:lnTo>
                  <a:lnTo>
                    <a:pt x="66348" y="14691"/>
                  </a:lnTo>
                  <a:lnTo>
                    <a:pt x="65504" y="14345"/>
                  </a:lnTo>
                  <a:lnTo>
                    <a:pt x="64629" y="14020"/>
                  </a:lnTo>
                  <a:lnTo>
                    <a:pt x="63723" y="13716"/>
                  </a:lnTo>
                  <a:lnTo>
                    <a:pt x="62786" y="13434"/>
                  </a:lnTo>
                  <a:lnTo>
                    <a:pt x="61818" y="13173"/>
                  </a:lnTo>
                  <a:lnTo>
                    <a:pt x="60818" y="12933"/>
                  </a:lnTo>
                  <a:lnTo>
                    <a:pt x="59801" y="12715"/>
                  </a:lnTo>
                  <a:lnTo>
                    <a:pt x="58749" y="12520"/>
                  </a:lnTo>
                  <a:lnTo>
                    <a:pt x="57660" y="12348"/>
                  </a:lnTo>
                  <a:lnTo>
                    <a:pt x="56535" y="12199"/>
                  </a:lnTo>
                  <a:lnTo>
                    <a:pt x="55375" y="12073"/>
                  </a:lnTo>
                  <a:lnTo>
                    <a:pt x="54178" y="11970"/>
                  </a:lnTo>
                  <a:lnTo>
                    <a:pt x="52945" y="11890"/>
                  </a:lnTo>
                  <a:lnTo>
                    <a:pt x="51676" y="11833"/>
                  </a:lnTo>
                  <a:lnTo>
                    <a:pt x="50372" y="11798"/>
                  </a:lnTo>
                  <a:lnTo>
                    <a:pt x="49031" y="11787"/>
                  </a:lnTo>
                  <a:lnTo>
                    <a:pt x="47452" y="11801"/>
                  </a:lnTo>
                  <a:lnTo>
                    <a:pt x="45924" y="11846"/>
                  </a:lnTo>
                  <a:lnTo>
                    <a:pt x="44446" y="11919"/>
                  </a:lnTo>
                  <a:lnTo>
                    <a:pt x="43019" y="12022"/>
                  </a:lnTo>
                  <a:lnTo>
                    <a:pt x="41643" y="12155"/>
                  </a:lnTo>
                  <a:lnTo>
                    <a:pt x="40318" y="12317"/>
                  </a:lnTo>
                  <a:lnTo>
                    <a:pt x="39044" y="12509"/>
                  </a:lnTo>
                  <a:lnTo>
                    <a:pt x="37820" y="12730"/>
                  </a:lnTo>
                  <a:lnTo>
                    <a:pt x="36647" y="12980"/>
                  </a:lnTo>
                  <a:lnTo>
                    <a:pt x="35525" y="13260"/>
                  </a:lnTo>
                  <a:lnTo>
                    <a:pt x="34465" y="13549"/>
                  </a:lnTo>
                  <a:lnTo>
                    <a:pt x="33446" y="13859"/>
                  </a:lnTo>
                  <a:lnTo>
                    <a:pt x="32467" y="14191"/>
                  </a:lnTo>
                  <a:lnTo>
                    <a:pt x="31530" y="14544"/>
                  </a:lnTo>
                  <a:lnTo>
                    <a:pt x="30634" y="14918"/>
                  </a:lnTo>
                  <a:lnTo>
                    <a:pt x="29779" y="15313"/>
                  </a:lnTo>
                  <a:lnTo>
                    <a:pt x="28964" y="15730"/>
                  </a:lnTo>
                  <a:lnTo>
                    <a:pt x="28191" y="16168"/>
                  </a:lnTo>
                  <a:lnTo>
                    <a:pt x="27458" y="16627"/>
                  </a:lnTo>
                  <a:lnTo>
                    <a:pt x="26766" y="17107"/>
                  </a:lnTo>
                  <a:lnTo>
                    <a:pt x="26129" y="17607"/>
                  </a:lnTo>
                  <a:lnTo>
                    <a:pt x="25529" y="18126"/>
                  </a:lnTo>
                  <a:lnTo>
                    <a:pt x="24964" y="18662"/>
                  </a:lnTo>
                  <a:lnTo>
                    <a:pt x="24435" y="19216"/>
                  </a:lnTo>
                  <a:lnTo>
                    <a:pt x="23942" y="19788"/>
                  </a:lnTo>
                  <a:lnTo>
                    <a:pt x="23485" y="20378"/>
                  </a:lnTo>
                  <a:lnTo>
                    <a:pt x="23065" y="20986"/>
                  </a:lnTo>
                  <a:lnTo>
                    <a:pt x="22680" y="21613"/>
                  </a:lnTo>
                  <a:lnTo>
                    <a:pt x="22331" y="22257"/>
                  </a:lnTo>
                  <a:lnTo>
                    <a:pt x="22019" y="22919"/>
                  </a:lnTo>
                  <a:lnTo>
                    <a:pt x="21754" y="23580"/>
                  </a:lnTo>
                  <a:lnTo>
                    <a:pt x="21518" y="24252"/>
                  </a:lnTo>
                  <a:lnTo>
                    <a:pt x="21309" y="24935"/>
                  </a:lnTo>
                  <a:lnTo>
                    <a:pt x="21128" y="25630"/>
                  </a:lnTo>
                  <a:lnTo>
                    <a:pt x="20975" y="26336"/>
                  </a:lnTo>
                  <a:lnTo>
                    <a:pt x="20850" y="27054"/>
                  </a:lnTo>
                  <a:lnTo>
                    <a:pt x="20752" y="27784"/>
                  </a:lnTo>
                  <a:lnTo>
                    <a:pt x="20683" y="28524"/>
                  </a:lnTo>
                  <a:lnTo>
                    <a:pt x="20641" y="29277"/>
                  </a:lnTo>
                  <a:lnTo>
                    <a:pt x="20627" y="30040"/>
                  </a:lnTo>
                  <a:lnTo>
                    <a:pt x="20652" y="31054"/>
                  </a:lnTo>
                  <a:lnTo>
                    <a:pt x="20729" y="32031"/>
                  </a:lnTo>
                  <a:lnTo>
                    <a:pt x="20855" y="32973"/>
                  </a:lnTo>
                  <a:lnTo>
                    <a:pt x="21033" y="33878"/>
                  </a:lnTo>
                  <a:lnTo>
                    <a:pt x="21261" y="34747"/>
                  </a:lnTo>
                  <a:lnTo>
                    <a:pt x="21541" y="35580"/>
                  </a:lnTo>
                  <a:lnTo>
                    <a:pt x="21870" y="36378"/>
                  </a:lnTo>
                  <a:lnTo>
                    <a:pt x="22251" y="37139"/>
                  </a:lnTo>
                  <a:lnTo>
                    <a:pt x="22682" y="37864"/>
                  </a:lnTo>
                  <a:lnTo>
                    <a:pt x="23165" y="38553"/>
                  </a:lnTo>
                  <a:lnTo>
                    <a:pt x="23706" y="39198"/>
                  </a:lnTo>
                  <a:lnTo>
                    <a:pt x="24284" y="39821"/>
                  </a:lnTo>
                  <a:lnTo>
                    <a:pt x="24898" y="40422"/>
                  </a:lnTo>
                  <a:lnTo>
                    <a:pt x="25548" y="41003"/>
                  </a:lnTo>
                  <a:lnTo>
                    <a:pt x="26234" y="41562"/>
                  </a:lnTo>
                  <a:lnTo>
                    <a:pt x="26956" y="42099"/>
                  </a:lnTo>
                  <a:lnTo>
                    <a:pt x="27714" y="42616"/>
                  </a:lnTo>
                  <a:lnTo>
                    <a:pt x="28508" y="43111"/>
                  </a:lnTo>
                  <a:lnTo>
                    <a:pt x="29338" y="43585"/>
                  </a:lnTo>
                  <a:lnTo>
                    <a:pt x="30204" y="44038"/>
                  </a:lnTo>
                  <a:lnTo>
                    <a:pt x="31102" y="44472"/>
                  </a:lnTo>
                  <a:lnTo>
                    <a:pt x="32028" y="44892"/>
                  </a:lnTo>
                  <a:lnTo>
                    <a:pt x="32982" y="45297"/>
                  </a:lnTo>
                  <a:lnTo>
                    <a:pt x="33963" y="45688"/>
                  </a:lnTo>
                  <a:lnTo>
                    <a:pt x="34972" y="46064"/>
                  </a:lnTo>
                  <a:lnTo>
                    <a:pt x="36009" y="46425"/>
                  </a:lnTo>
                  <a:lnTo>
                    <a:pt x="37074" y="46771"/>
                  </a:lnTo>
                  <a:lnTo>
                    <a:pt x="38167" y="47102"/>
                  </a:lnTo>
                  <a:lnTo>
                    <a:pt x="39288" y="47419"/>
                  </a:lnTo>
                  <a:lnTo>
                    <a:pt x="40436" y="47721"/>
                  </a:lnTo>
                  <a:lnTo>
                    <a:pt x="41606" y="48016"/>
                  </a:lnTo>
                  <a:lnTo>
                    <a:pt x="42790" y="48311"/>
                  </a:lnTo>
                  <a:lnTo>
                    <a:pt x="43989" y="48605"/>
                  </a:lnTo>
                  <a:lnTo>
                    <a:pt x="45203" y="48900"/>
                  </a:lnTo>
                  <a:lnTo>
                    <a:pt x="46432" y="49195"/>
                  </a:lnTo>
                  <a:lnTo>
                    <a:pt x="47675" y="49489"/>
                  </a:lnTo>
                  <a:lnTo>
                    <a:pt x="48934" y="49784"/>
                  </a:lnTo>
                  <a:lnTo>
                    <a:pt x="50206" y="50079"/>
                  </a:lnTo>
                  <a:lnTo>
                    <a:pt x="51494" y="50373"/>
                  </a:lnTo>
                  <a:lnTo>
                    <a:pt x="52796" y="50668"/>
                  </a:lnTo>
                  <a:lnTo>
                    <a:pt x="53860" y="50914"/>
                  </a:lnTo>
                  <a:lnTo>
                    <a:pt x="54921" y="51162"/>
                  </a:lnTo>
                  <a:lnTo>
                    <a:pt x="55981" y="51412"/>
                  </a:lnTo>
                  <a:lnTo>
                    <a:pt x="57040" y="51663"/>
                  </a:lnTo>
                  <a:lnTo>
                    <a:pt x="58096" y="51916"/>
                  </a:lnTo>
                  <a:lnTo>
                    <a:pt x="59152" y="52171"/>
                  </a:lnTo>
                  <a:lnTo>
                    <a:pt x="60205" y="52427"/>
                  </a:lnTo>
                  <a:lnTo>
                    <a:pt x="61257" y="52685"/>
                  </a:lnTo>
                  <a:lnTo>
                    <a:pt x="62307" y="52944"/>
                  </a:lnTo>
                  <a:lnTo>
                    <a:pt x="63356" y="53206"/>
                  </a:lnTo>
                  <a:lnTo>
                    <a:pt x="64415" y="53457"/>
                  </a:lnTo>
                  <a:lnTo>
                    <a:pt x="65464" y="53720"/>
                  </a:lnTo>
                  <a:lnTo>
                    <a:pt x="66504" y="53994"/>
                  </a:lnTo>
                  <a:lnTo>
                    <a:pt x="67534" y="54279"/>
                  </a:lnTo>
                  <a:lnTo>
                    <a:pt x="68553" y="54577"/>
                  </a:lnTo>
                  <a:lnTo>
                    <a:pt x="69564" y="54885"/>
                  </a:lnTo>
                  <a:lnTo>
                    <a:pt x="70564" y="55205"/>
                  </a:lnTo>
                  <a:lnTo>
                    <a:pt x="71554" y="55537"/>
                  </a:lnTo>
                  <a:lnTo>
                    <a:pt x="72535" y="55880"/>
                  </a:lnTo>
                  <a:lnTo>
                    <a:pt x="73506" y="56234"/>
                  </a:lnTo>
                  <a:lnTo>
                    <a:pt x="74465" y="56585"/>
                  </a:lnTo>
                  <a:lnTo>
                    <a:pt x="75411" y="56948"/>
                  </a:lnTo>
                  <a:lnTo>
                    <a:pt x="76344" y="57325"/>
                  </a:lnTo>
                  <a:lnTo>
                    <a:pt x="77265" y="57714"/>
                  </a:lnTo>
                  <a:lnTo>
                    <a:pt x="78171" y="58117"/>
                  </a:lnTo>
                  <a:lnTo>
                    <a:pt x="79065" y="58533"/>
                  </a:lnTo>
                  <a:lnTo>
                    <a:pt x="79946" y="58962"/>
                  </a:lnTo>
                  <a:lnTo>
                    <a:pt x="80814" y="59404"/>
                  </a:lnTo>
                  <a:lnTo>
                    <a:pt x="81668" y="59859"/>
                  </a:lnTo>
                  <a:lnTo>
                    <a:pt x="82510" y="60327"/>
                  </a:lnTo>
                  <a:lnTo>
                    <a:pt x="83350" y="60812"/>
                  </a:lnTo>
                  <a:lnTo>
                    <a:pt x="84167" y="61319"/>
                  </a:lnTo>
                  <a:lnTo>
                    <a:pt x="84961" y="61847"/>
                  </a:lnTo>
                  <a:lnTo>
                    <a:pt x="85732" y="62396"/>
                  </a:lnTo>
                  <a:lnTo>
                    <a:pt x="86480" y="62967"/>
                  </a:lnTo>
                  <a:lnTo>
                    <a:pt x="87205" y="63559"/>
                  </a:lnTo>
                  <a:lnTo>
                    <a:pt x="87907" y="64172"/>
                  </a:lnTo>
                  <a:lnTo>
                    <a:pt x="88587" y="64806"/>
                  </a:lnTo>
                  <a:lnTo>
                    <a:pt x="89243" y="65462"/>
                  </a:lnTo>
                  <a:lnTo>
                    <a:pt x="89877" y="66139"/>
                  </a:lnTo>
                  <a:lnTo>
                    <a:pt x="90485" y="66839"/>
                  </a:lnTo>
                  <a:lnTo>
                    <a:pt x="91065" y="67563"/>
                  </a:lnTo>
                  <a:lnTo>
                    <a:pt x="91618" y="68312"/>
                  </a:lnTo>
                  <a:lnTo>
                    <a:pt x="92143" y="69086"/>
                  </a:lnTo>
                  <a:lnTo>
                    <a:pt x="92639" y="69884"/>
                  </a:lnTo>
                  <a:lnTo>
                    <a:pt x="93108" y="70706"/>
                  </a:lnTo>
                  <a:lnTo>
                    <a:pt x="93550" y="71553"/>
                  </a:lnTo>
                  <a:lnTo>
                    <a:pt x="93963" y="72425"/>
                  </a:lnTo>
                  <a:lnTo>
                    <a:pt x="94349" y="73322"/>
                  </a:lnTo>
                  <a:lnTo>
                    <a:pt x="94706" y="74242"/>
                  </a:lnTo>
                  <a:lnTo>
                    <a:pt x="95048" y="75192"/>
                  </a:lnTo>
                  <a:lnTo>
                    <a:pt x="95355" y="76174"/>
                  </a:lnTo>
                  <a:lnTo>
                    <a:pt x="95625" y="77189"/>
                  </a:lnTo>
                  <a:lnTo>
                    <a:pt x="95859" y="78237"/>
                  </a:lnTo>
                  <a:lnTo>
                    <a:pt x="96057" y="79317"/>
                  </a:lnTo>
                  <a:lnTo>
                    <a:pt x="96219" y="80431"/>
                  </a:lnTo>
                  <a:lnTo>
                    <a:pt x="96345" y="81577"/>
                  </a:lnTo>
                  <a:lnTo>
                    <a:pt x="96435" y="82755"/>
                  </a:lnTo>
                  <a:lnTo>
                    <a:pt x="96489" y="83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4393645" y="1786200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7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7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4409116" y="1797086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09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4490726" y="1787837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4584205" y="1786200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4636019" y="1786200"/>
              <a:ext cx="72278" cy="91841"/>
            </a:xfrm>
            <a:custGeom>
              <a:avLst/>
              <a:pathLst>
                <a:path w="72278" h="91841">
                  <a:moveTo>
                    <a:pt x="15388" y="45511"/>
                  </a:moveTo>
                  <a:lnTo>
                    <a:pt x="15399" y="47021"/>
                  </a:lnTo>
                  <a:lnTo>
                    <a:pt x="15431" y="48507"/>
                  </a:lnTo>
                  <a:lnTo>
                    <a:pt x="15484" y="49968"/>
                  </a:lnTo>
                  <a:lnTo>
                    <a:pt x="15559" y="51405"/>
                  </a:lnTo>
                  <a:lnTo>
                    <a:pt x="15654" y="52817"/>
                  </a:lnTo>
                  <a:lnTo>
                    <a:pt x="15771" y="54204"/>
                  </a:lnTo>
                  <a:lnTo>
                    <a:pt x="15910" y="55567"/>
                  </a:lnTo>
                  <a:lnTo>
                    <a:pt x="16069" y="56905"/>
                  </a:lnTo>
                  <a:lnTo>
                    <a:pt x="16250" y="58219"/>
                  </a:lnTo>
                  <a:lnTo>
                    <a:pt x="16452" y="59508"/>
                  </a:lnTo>
                  <a:lnTo>
                    <a:pt x="16696" y="60768"/>
                  </a:lnTo>
                  <a:lnTo>
                    <a:pt x="16970" y="61994"/>
                  </a:lnTo>
                  <a:lnTo>
                    <a:pt x="17273" y="63185"/>
                  </a:lnTo>
                  <a:lnTo>
                    <a:pt x="17605" y="64341"/>
                  </a:lnTo>
                  <a:lnTo>
                    <a:pt x="17967" y="65463"/>
                  </a:lnTo>
                  <a:lnTo>
                    <a:pt x="18358" y="66551"/>
                  </a:lnTo>
                  <a:lnTo>
                    <a:pt x="18779" y="67605"/>
                  </a:lnTo>
                  <a:lnTo>
                    <a:pt x="19229" y="68624"/>
                  </a:lnTo>
                  <a:lnTo>
                    <a:pt x="19709" y="69609"/>
                  </a:lnTo>
                  <a:lnTo>
                    <a:pt x="20218" y="70559"/>
                  </a:lnTo>
                  <a:lnTo>
                    <a:pt x="20758" y="71455"/>
                  </a:lnTo>
                  <a:lnTo>
                    <a:pt x="21331" y="72311"/>
                  </a:lnTo>
                  <a:lnTo>
                    <a:pt x="21937" y="73125"/>
                  </a:lnTo>
                  <a:lnTo>
                    <a:pt x="22575" y="73899"/>
                  </a:lnTo>
                  <a:lnTo>
                    <a:pt x="23246" y="74631"/>
                  </a:lnTo>
                  <a:lnTo>
                    <a:pt x="23950" y="75323"/>
                  </a:lnTo>
                  <a:lnTo>
                    <a:pt x="24687" y="75974"/>
                  </a:lnTo>
                  <a:lnTo>
                    <a:pt x="25457" y="76583"/>
                  </a:lnTo>
                  <a:lnTo>
                    <a:pt x="26259" y="77152"/>
                  </a:lnTo>
                  <a:lnTo>
                    <a:pt x="27094" y="77680"/>
                  </a:lnTo>
                  <a:lnTo>
                    <a:pt x="27981" y="78162"/>
                  </a:lnTo>
                  <a:lnTo>
                    <a:pt x="28908" y="78594"/>
                  </a:lnTo>
                  <a:lnTo>
                    <a:pt x="29873" y="78974"/>
                  </a:lnTo>
                  <a:lnTo>
                    <a:pt x="30879" y="79304"/>
                  </a:lnTo>
                  <a:lnTo>
                    <a:pt x="31923" y="79583"/>
                  </a:lnTo>
                  <a:lnTo>
                    <a:pt x="33007" y="79812"/>
                  </a:lnTo>
                  <a:lnTo>
                    <a:pt x="34130" y="79989"/>
                  </a:lnTo>
                  <a:lnTo>
                    <a:pt x="35292" y="80116"/>
                  </a:lnTo>
                  <a:lnTo>
                    <a:pt x="36494" y="80192"/>
                  </a:lnTo>
                  <a:lnTo>
                    <a:pt x="37735" y="80218"/>
                  </a:lnTo>
                  <a:lnTo>
                    <a:pt x="39280" y="80175"/>
                  </a:lnTo>
                  <a:lnTo>
                    <a:pt x="40773" y="80048"/>
                  </a:lnTo>
                  <a:lnTo>
                    <a:pt x="42214" y="79835"/>
                  </a:lnTo>
                  <a:lnTo>
                    <a:pt x="43602" y="79537"/>
                  </a:lnTo>
                  <a:lnTo>
                    <a:pt x="44938" y="79154"/>
                  </a:lnTo>
                  <a:lnTo>
                    <a:pt x="46222" y="78686"/>
                  </a:lnTo>
                  <a:lnTo>
                    <a:pt x="47453" y="78132"/>
                  </a:lnTo>
                  <a:lnTo>
                    <a:pt x="48631" y="77494"/>
                  </a:lnTo>
                  <a:lnTo>
                    <a:pt x="49758" y="76770"/>
                  </a:lnTo>
                  <a:lnTo>
                    <a:pt x="50832" y="75961"/>
                  </a:lnTo>
                  <a:lnTo>
                    <a:pt x="51855" y="75064"/>
                  </a:lnTo>
                  <a:lnTo>
                    <a:pt x="52796" y="74075"/>
                  </a:lnTo>
                  <a:lnTo>
                    <a:pt x="53656" y="72995"/>
                  </a:lnTo>
                  <a:lnTo>
                    <a:pt x="54433" y="71823"/>
                  </a:lnTo>
                  <a:lnTo>
                    <a:pt x="55129" y="70559"/>
                  </a:lnTo>
                  <a:lnTo>
                    <a:pt x="55743" y="69203"/>
                  </a:lnTo>
                  <a:lnTo>
                    <a:pt x="56275" y="67756"/>
                  </a:lnTo>
                  <a:lnTo>
                    <a:pt x="56725" y="66217"/>
                  </a:lnTo>
                  <a:lnTo>
                    <a:pt x="57094" y="64587"/>
                  </a:lnTo>
                  <a:lnTo>
                    <a:pt x="57380" y="62865"/>
                  </a:lnTo>
                  <a:lnTo>
                    <a:pt x="72278" y="63847"/>
                  </a:lnTo>
                  <a:lnTo>
                    <a:pt x="72113" y="64940"/>
                  </a:lnTo>
                  <a:lnTo>
                    <a:pt x="71914" y="66024"/>
                  </a:lnTo>
                  <a:lnTo>
                    <a:pt x="71681" y="67101"/>
                  </a:lnTo>
                  <a:lnTo>
                    <a:pt x="71413" y="68169"/>
                  </a:lnTo>
                  <a:lnTo>
                    <a:pt x="71111" y="69229"/>
                  </a:lnTo>
                  <a:lnTo>
                    <a:pt x="70775" y="70281"/>
                  </a:lnTo>
                  <a:lnTo>
                    <a:pt x="70404" y="71324"/>
                  </a:lnTo>
                  <a:lnTo>
                    <a:pt x="69999" y="72360"/>
                  </a:lnTo>
                  <a:lnTo>
                    <a:pt x="69559" y="73387"/>
                  </a:lnTo>
                  <a:lnTo>
                    <a:pt x="69086" y="74406"/>
                  </a:lnTo>
                  <a:lnTo>
                    <a:pt x="68576" y="75409"/>
                  </a:lnTo>
                  <a:lnTo>
                    <a:pt x="68031" y="76387"/>
                  </a:lnTo>
                  <a:lnTo>
                    <a:pt x="67450" y="77341"/>
                  </a:lnTo>
                  <a:lnTo>
                    <a:pt x="66833" y="78270"/>
                  </a:lnTo>
                  <a:lnTo>
                    <a:pt x="66180" y="79174"/>
                  </a:lnTo>
                  <a:lnTo>
                    <a:pt x="65490" y="80054"/>
                  </a:lnTo>
                  <a:lnTo>
                    <a:pt x="64765" y="80910"/>
                  </a:lnTo>
                  <a:lnTo>
                    <a:pt x="64004" y="81740"/>
                  </a:lnTo>
                  <a:lnTo>
                    <a:pt x="63207" y="82547"/>
                  </a:lnTo>
                  <a:lnTo>
                    <a:pt x="62373" y="83328"/>
                  </a:lnTo>
                  <a:lnTo>
                    <a:pt x="61520" y="84083"/>
                  </a:lnTo>
                  <a:lnTo>
                    <a:pt x="60628" y="84808"/>
                  </a:lnTo>
                  <a:lnTo>
                    <a:pt x="59699" y="85504"/>
                  </a:lnTo>
                  <a:lnTo>
                    <a:pt x="58732" y="86170"/>
                  </a:lnTo>
                  <a:lnTo>
                    <a:pt x="57728" y="86807"/>
                  </a:lnTo>
                  <a:lnTo>
                    <a:pt x="56686" y="87415"/>
                  </a:lnTo>
                  <a:lnTo>
                    <a:pt x="55606" y="87992"/>
                  </a:lnTo>
                  <a:lnTo>
                    <a:pt x="54489" y="88541"/>
                  </a:lnTo>
                  <a:lnTo>
                    <a:pt x="53334" y="89060"/>
                  </a:lnTo>
                  <a:lnTo>
                    <a:pt x="52141" y="89549"/>
                  </a:lnTo>
                  <a:lnTo>
                    <a:pt x="50911" y="89985"/>
                  </a:lnTo>
                  <a:lnTo>
                    <a:pt x="49643" y="90374"/>
                  </a:lnTo>
                  <a:lnTo>
                    <a:pt x="48338" y="90718"/>
                  </a:lnTo>
                  <a:lnTo>
                    <a:pt x="46994" y="91016"/>
                  </a:lnTo>
                  <a:lnTo>
                    <a:pt x="45613" y="91268"/>
                  </a:lnTo>
                  <a:lnTo>
                    <a:pt x="44195" y="91475"/>
                  </a:lnTo>
                  <a:lnTo>
                    <a:pt x="42739" y="91635"/>
                  </a:lnTo>
                  <a:lnTo>
                    <a:pt x="41245" y="91750"/>
                  </a:lnTo>
                  <a:lnTo>
                    <a:pt x="39713" y="91818"/>
                  </a:lnTo>
                  <a:lnTo>
                    <a:pt x="38144" y="91841"/>
                  </a:lnTo>
                  <a:lnTo>
                    <a:pt x="36096" y="91806"/>
                  </a:lnTo>
                  <a:lnTo>
                    <a:pt x="34110" y="91701"/>
                  </a:lnTo>
                  <a:lnTo>
                    <a:pt x="32187" y="91525"/>
                  </a:lnTo>
                  <a:lnTo>
                    <a:pt x="30325" y="91278"/>
                  </a:lnTo>
                  <a:lnTo>
                    <a:pt x="28526" y="90961"/>
                  </a:lnTo>
                  <a:lnTo>
                    <a:pt x="26789" y="90574"/>
                  </a:lnTo>
                  <a:lnTo>
                    <a:pt x="25114" y="90117"/>
                  </a:lnTo>
                  <a:lnTo>
                    <a:pt x="23502" y="89589"/>
                  </a:lnTo>
                  <a:lnTo>
                    <a:pt x="21951" y="88990"/>
                  </a:lnTo>
                  <a:lnTo>
                    <a:pt x="20463" y="88322"/>
                  </a:lnTo>
                  <a:lnTo>
                    <a:pt x="19033" y="87591"/>
                  </a:lnTo>
                  <a:lnTo>
                    <a:pt x="17657" y="86809"/>
                  </a:lnTo>
                  <a:lnTo>
                    <a:pt x="16335" y="85974"/>
                  </a:lnTo>
                  <a:lnTo>
                    <a:pt x="15067" y="85087"/>
                  </a:lnTo>
                  <a:lnTo>
                    <a:pt x="13854" y="84147"/>
                  </a:lnTo>
                  <a:lnTo>
                    <a:pt x="12694" y="83155"/>
                  </a:lnTo>
                  <a:lnTo>
                    <a:pt x="11588" y="82110"/>
                  </a:lnTo>
                  <a:lnTo>
                    <a:pt x="10536" y="81013"/>
                  </a:lnTo>
                  <a:lnTo>
                    <a:pt x="9538" y="79864"/>
                  </a:lnTo>
                  <a:lnTo>
                    <a:pt x="8594" y="78663"/>
                  </a:lnTo>
                  <a:lnTo>
                    <a:pt x="7718" y="77397"/>
                  </a:lnTo>
                  <a:lnTo>
                    <a:pt x="6892" y="76089"/>
                  </a:lnTo>
                  <a:lnTo>
                    <a:pt x="6114" y="74738"/>
                  </a:lnTo>
                  <a:lnTo>
                    <a:pt x="5386" y="73345"/>
                  </a:lnTo>
                  <a:lnTo>
                    <a:pt x="4706" y="71910"/>
                  </a:lnTo>
                  <a:lnTo>
                    <a:pt x="4076" y="70431"/>
                  </a:lnTo>
                  <a:lnTo>
                    <a:pt x="3495" y="68910"/>
                  </a:lnTo>
                  <a:lnTo>
                    <a:pt x="2963" y="67347"/>
                  </a:lnTo>
                  <a:lnTo>
                    <a:pt x="2480" y="65741"/>
                  </a:lnTo>
                  <a:lnTo>
                    <a:pt x="2046" y="64092"/>
                  </a:lnTo>
                  <a:lnTo>
                    <a:pt x="1657" y="62392"/>
                  </a:lnTo>
                  <a:lnTo>
                    <a:pt x="1309" y="60664"/>
                  </a:lnTo>
                  <a:lnTo>
                    <a:pt x="1002" y="58908"/>
                  </a:lnTo>
                  <a:lnTo>
                    <a:pt x="736" y="57125"/>
                  </a:lnTo>
                  <a:lnTo>
                    <a:pt x="511" y="55313"/>
                  </a:lnTo>
                  <a:lnTo>
                    <a:pt x="327" y="53474"/>
                  </a:lnTo>
                  <a:lnTo>
                    <a:pt x="184" y="51607"/>
                  </a:lnTo>
                  <a:lnTo>
                    <a:pt x="81" y="49712"/>
                  </a:lnTo>
                  <a:lnTo>
                    <a:pt x="20" y="47789"/>
                  </a:lnTo>
                  <a:lnTo>
                    <a:pt x="0" y="45839"/>
                  </a:lnTo>
                  <a:lnTo>
                    <a:pt x="14" y="44075"/>
                  </a:lnTo>
                  <a:lnTo>
                    <a:pt x="58" y="42355"/>
                  </a:lnTo>
                  <a:lnTo>
                    <a:pt x="132" y="40677"/>
                  </a:lnTo>
                  <a:lnTo>
                    <a:pt x="235" y="39041"/>
                  </a:lnTo>
                  <a:lnTo>
                    <a:pt x="368" y="37448"/>
                  </a:lnTo>
                  <a:lnTo>
                    <a:pt x="530" y="35898"/>
                  </a:lnTo>
                  <a:lnTo>
                    <a:pt x="721" y="34390"/>
                  </a:lnTo>
                  <a:lnTo>
                    <a:pt x="942" y="32925"/>
                  </a:lnTo>
                  <a:lnTo>
                    <a:pt x="1193" y="31502"/>
                  </a:lnTo>
                  <a:lnTo>
                    <a:pt x="1473" y="30122"/>
                  </a:lnTo>
                  <a:lnTo>
                    <a:pt x="1779" y="28765"/>
                  </a:lnTo>
                  <a:lnTo>
                    <a:pt x="2108" y="27444"/>
                  </a:lnTo>
                  <a:lnTo>
                    <a:pt x="2460" y="26159"/>
                  </a:lnTo>
                  <a:lnTo>
                    <a:pt x="2835" y="24910"/>
                  </a:lnTo>
                  <a:lnTo>
                    <a:pt x="3233" y="23697"/>
                  </a:lnTo>
                  <a:lnTo>
                    <a:pt x="3654" y="22520"/>
                  </a:lnTo>
                  <a:lnTo>
                    <a:pt x="4097" y="21379"/>
                  </a:lnTo>
                  <a:lnTo>
                    <a:pt x="4564" y="20273"/>
                  </a:lnTo>
                  <a:lnTo>
                    <a:pt x="5053" y="19204"/>
                  </a:lnTo>
                  <a:lnTo>
                    <a:pt x="5566" y="18171"/>
                  </a:lnTo>
                  <a:lnTo>
                    <a:pt x="6115" y="17157"/>
                  </a:lnTo>
                  <a:lnTo>
                    <a:pt x="6682" y="16177"/>
                  </a:lnTo>
                  <a:lnTo>
                    <a:pt x="7267" y="15232"/>
                  </a:lnTo>
                  <a:lnTo>
                    <a:pt x="7871" y="14321"/>
                  </a:lnTo>
                  <a:lnTo>
                    <a:pt x="8492" y="13444"/>
                  </a:lnTo>
                  <a:lnTo>
                    <a:pt x="9131" y="12602"/>
                  </a:lnTo>
                  <a:lnTo>
                    <a:pt x="9789" y="11794"/>
                  </a:lnTo>
                  <a:lnTo>
                    <a:pt x="10464" y="11021"/>
                  </a:lnTo>
                  <a:lnTo>
                    <a:pt x="11157" y="10281"/>
                  </a:lnTo>
                  <a:lnTo>
                    <a:pt x="11869" y="9577"/>
                  </a:lnTo>
                  <a:lnTo>
                    <a:pt x="12595" y="8887"/>
                  </a:lnTo>
                  <a:lnTo>
                    <a:pt x="13332" y="8228"/>
                  </a:lnTo>
                  <a:lnTo>
                    <a:pt x="14081" y="7597"/>
                  </a:lnTo>
                  <a:lnTo>
                    <a:pt x="14842" y="6997"/>
                  </a:lnTo>
                  <a:lnTo>
                    <a:pt x="15613" y="6425"/>
                  </a:lnTo>
                  <a:lnTo>
                    <a:pt x="16397" y="5883"/>
                  </a:lnTo>
                  <a:lnTo>
                    <a:pt x="17192" y="5371"/>
                  </a:lnTo>
                  <a:lnTo>
                    <a:pt x="17998" y="4888"/>
                  </a:lnTo>
                  <a:lnTo>
                    <a:pt x="18816" y="4434"/>
                  </a:lnTo>
                  <a:lnTo>
                    <a:pt x="19645" y="4010"/>
                  </a:lnTo>
                  <a:lnTo>
                    <a:pt x="20500" y="3597"/>
                  </a:lnTo>
                  <a:lnTo>
                    <a:pt x="21364" y="3208"/>
                  </a:lnTo>
                  <a:lnTo>
                    <a:pt x="22236" y="2844"/>
                  </a:lnTo>
                  <a:lnTo>
                    <a:pt x="23115" y="2504"/>
                  </a:lnTo>
                  <a:lnTo>
                    <a:pt x="24004" y="2189"/>
                  </a:lnTo>
                  <a:lnTo>
                    <a:pt x="24900" y="1899"/>
                  </a:lnTo>
                  <a:lnTo>
                    <a:pt x="25804" y="1633"/>
                  </a:lnTo>
                  <a:lnTo>
                    <a:pt x="26717" y="1391"/>
                  </a:lnTo>
                  <a:lnTo>
                    <a:pt x="27638" y="1174"/>
                  </a:lnTo>
                  <a:lnTo>
                    <a:pt x="28567" y="982"/>
                  </a:lnTo>
                  <a:lnTo>
                    <a:pt x="29501" y="795"/>
                  </a:lnTo>
                  <a:lnTo>
                    <a:pt x="30437" y="628"/>
                  </a:lnTo>
                  <a:lnTo>
                    <a:pt x="31374" y="481"/>
                  </a:lnTo>
                  <a:lnTo>
                    <a:pt x="32313" y="353"/>
                  </a:lnTo>
                  <a:lnTo>
                    <a:pt x="33253" y="245"/>
                  </a:lnTo>
                  <a:lnTo>
                    <a:pt x="34195" y="157"/>
                  </a:lnTo>
                  <a:lnTo>
                    <a:pt x="35139" y="88"/>
                  </a:lnTo>
                  <a:lnTo>
                    <a:pt x="36085" y="39"/>
                  </a:lnTo>
                  <a:lnTo>
                    <a:pt x="37032" y="9"/>
                  </a:lnTo>
                  <a:lnTo>
                    <a:pt x="37980" y="0"/>
                  </a:lnTo>
                  <a:lnTo>
                    <a:pt x="39454" y="20"/>
                  </a:lnTo>
                  <a:lnTo>
                    <a:pt x="40894" y="81"/>
                  </a:lnTo>
                  <a:lnTo>
                    <a:pt x="42302" y="184"/>
                  </a:lnTo>
                  <a:lnTo>
                    <a:pt x="43678" y="327"/>
                  </a:lnTo>
                  <a:lnTo>
                    <a:pt x="45020" y="511"/>
                  </a:lnTo>
                  <a:lnTo>
                    <a:pt x="46330" y="736"/>
                  </a:lnTo>
                  <a:lnTo>
                    <a:pt x="47607" y="1002"/>
                  </a:lnTo>
                  <a:lnTo>
                    <a:pt x="48851" y="1309"/>
                  </a:lnTo>
                  <a:lnTo>
                    <a:pt x="50062" y="1657"/>
                  </a:lnTo>
                  <a:lnTo>
                    <a:pt x="51241" y="2046"/>
                  </a:lnTo>
                  <a:lnTo>
                    <a:pt x="52387" y="2471"/>
                  </a:lnTo>
                  <a:lnTo>
                    <a:pt x="53500" y="2927"/>
                  </a:lnTo>
                  <a:lnTo>
                    <a:pt x="54581" y="3414"/>
                  </a:lnTo>
                  <a:lnTo>
                    <a:pt x="55628" y="3932"/>
                  </a:lnTo>
                  <a:lnTo>
                    <a:pt x="56643" y="4481"/>
                  </a:lnTo>
                  <a:lnTo>
                    <a:pt x="57626" y="5061"/>
                  </a:lnTo>
                  <a:lnTo>
                    <a:pt x="58575" y="5673"/>
                  </a:lnTo>
                  <a:lnTo>
                    <a:pt x="59492" y="6315"/>
                  </a:lnTo>
                  <a:lnTo>
                    <a:pt x="60376" y="6989"/>
                  </a:lnTo>
                  <a:lnTo>
                    <a:pt x="61227" y="7694"/>
                  </a:lnTo>
                  <a:lnTo>
                    <a:pt x="62062" y="8411"/>
                  </a:lnTo>
                  <a:lnTo>
                    <a:pt x="62865" y="9154"/>
                  </a:lnTo>
                  <a:lnTo>
                    <a:pt x="63634" y="9924"/>
                  </a:lnTo>
                  <a:lnTo>
                    <a:pt x="64371" y="10719"/>
                  </a:lnTo>
                  <a:lnTo>
                    <a:pt x="65075" y="11541"/>
                  </a:lnTo>
                  <a:lnTo>
                    <a:pt x="65746" y="12389"/>
                  </a:lnTo>
                  <a:lnTo>
                    <a:pt x="66384" y="13263"/>
                  </a:lnTo>
                  <a:lnTo>
                    <a:pt x="66990" y="14164"/>
                  </a:lnTo>
                  <a:lnTo>
                    <a:pt x="67563" y="15090"/>
                  </a:lnTo>
                  <a:lnTo>
                    <a:pt x="68103" y="16043"/>
                  </a:lnTo>
                  <a:lnTo>
                    <a:pt x="68612" y="17016"/>
                  </a:lnTo>
                  <a:lnTo>
                    <a:pt x="69089" y="18004"/>
                  </a:lnTo>
                  <a:lnTo>
                    <a:pt x="69535" y="19007"/>
                  </a:lnTo>
                  <a:lnTo>
                    <a:pt x="69950" y="20025"/>
                  </a:lnTo>
                  <a:lnTo>
                    <a:pt x="70334" y="21057"/>
                  </a:lnTo>
                  <a:lnTo>
                    <a:pt x="70687" y="22104"/>
                  </a:lnTo>
                  <a:lnTo>
                    <a:pt x="71008" y="23165"/>
                  </a:lnTo>
                  <a:lnTo>
                    <a:pt x="71299" y="24242"/>
                  </a:lnTo>
                  <a:lnTo>
                    <a:pt x="71558" y="25333"/>
                  </a:lnTo>
                  <a:lnTo>
                    <a:pt x="71787" y="26439"/>
                  </a:lnTo>
                  <a:lnTo>
                    <a:pt x="56643" y="27585"/>
                  </a:lnTo>
                  <a:lnTo>
                    <a:pt x="56379" y="26142"/>
                  </a:lnTo>
                  <a:lnTo>
                    <a:pt x="56044" y="24759"/>
                  </a:lnTo>
                  <a:lnTo>
                    <a:pt x="55639" y="23437"/>
                  </a:lnTo>
                  <a:lnTo>
                    <a:pt x="55164" y="22176"/>
                  </a:lnTo>
                  <a:lnTo>
                    <a:pt x="54618" y="20975"/>
                  </a:lnTo>
                  <a:lnTo>
                    <a:pt x="54001" y="19835"/>
                  </a:lnTo>
                  <a:lnTo>
                    <a:pt x="53314" y="18755"/>
                  </a:lnTo>
                  <a:lnTo>
                    <a:pt x="52557" y="17736"/>
                  </a:lnTo>
                  <a:lnTo>
                    <a:pt x="51730" y="16777"/>
                  </a:lnTo>
                  <a:lnTo>
                    <a:pt x="50832" y="15879"/>
                  </a:lnTo>
                  <a:lnTo>
                    <a:pt x="49859" y="15055"/>
                  </a:lnTo>
                  <a:lnTo>
                    <a:pt x="48808" y="14318"/>
                  </a:lnTo>
                  <a:lnTo>
                    <a:pt x="47679" y="13667"/>
                  </a:lnTo>
                  <a:lnTo>
                    <a:pt x="46470" y="13103"/>
                  </a:lnTo>
                  <a:lnTo>
                    <a:pt x="45184" y="12626"/>
                  </a:lnTo>
                  <a:lnTo>
                    <a:pt x="43818" y="12235"/>
                  </a:lnTo>
                  <a:lnTo>
                    <a:pt x="42374" y="11932"/>
                  </a:lnTo>
                  <a:lnTo>
                    <a:pt x="40852" y="11715"/>
                  </a:lnTo>
                  <a:lnTo>
                    <a:pt x="39251" y="11585"/>
                  </a:lnTo>
                  <a:lnTo>
                    <a:pt x="37571" y="11541"/>
                  </a:lnTo>
                  <a:lnTo>
                    <a:pt x="36331" y="11562"/>
                  </a:lnTo>
                  <a:lnTo>
                    <a:pt x="35132" y="11626"/>
                  </a:lnTo>
                  <a:lnTo>
                    <a:pt x="33974" y="11733"/>
                  </a:lnTo>
                  <a:lnTo>
                    <a:pt x="32856" y="11882"/>
                  </a:lnTo>
                  <a:lnTo>
                    <a:pt x="31780" y="12073"/>
                  </a:lnTo>
                  <a:lnTo>
                    <a:pt x="30744" y="12307"/>
                  </a:lnTo>
                  <a:lnTo>
                    <a:pt x="29750" y="12584"/>
                  </a:lnTo>
                  <a:lnTo>
                    <a:pt x="28796" y="12903"/>
                  </a:lnTo>
                  <a:lnTo>
                    <a:pt x="27884" y="13265"/>
                  </a:lnTo>
                  <a:lnTo>
                    <a:pt x="27012" y="13669"/>
                  </a:lnTo>
                  <a:lnTo>
                    <a:pt x="26192" y="14101"/>
                  </a:lnTo>
                  <a:lnTo>
                    <a:pt x="25404" y="14576"/>
                  </a:lnTo>
                  <a:lnTo>
                    <a:pt x="24647" y="15096"/>
                  </a:lnTo>
                  <a:lnTo>
                    <a:pt x="23921" y="15660"/>
                  </a:lnTo>
                  <a:lnTo>
                    <a:pt x="23226" y="16268"/>
                  </a:lnTo>
                  <a:lnTo>
                    <a:pt x="22562" y="16921"/>
                  </a:lnTo>
                  <a:lnTo>
                    <a:pt x="21929" y="17617"/>
                  </a:lnTo>
                  <a:lnTo>
                    <a:pt x="21328" y="18358"/>
                  </a:lnTo>
                  <a:lnTo>
                    <a:pt x="20757" y="19143"/>
                  </a:lnTo>
                  <a:lnTo>
                    <a:pt x="20218" y="19972"/>
                  </a:lnTo>
                  <a:lnTo>
                    <a:pt x="19709" y="20829"/>
                  </a:lnTo>
                  <a:lnTo>
                    <a:pt x="19229" y="21730"/>
                  </a:lnTo>
                  <a:lnTo>
                    <a:pt x="18779" y="22676"/>
                  </a:lnTo>
                  <a:lnTo>
                    <a:pt x="18358" y="23666"/>
                  </a:lnTo>
                  <a:lnTo>
                    <a:pt x="17967" y="24699"/>
                  </a:lnTo>
                  <a:lnTo>
                    <a:pt x="17605" y="25777"/>
                  </a:lnTo>
                  <a:lnTo>
                    <a:pt x="17273" y="26900"/>
                  </a:lnTo>
                  <a:lnTo>
                    <a:pt x="16970" y="28066"/>
                  </a:lnTo>
                  <a:lnTo>
                    <a:pt x="16696" y="29277"/>
                  </a:lnTo>
                  <a:lnTo>
                    <a:pt x="16452" y="30532"/>
                  </a:lnTo>
                  <a:lnTo>
                    <a:pt x="16250" y="31831"/>
                  </a:lnTo>
                  <a:lnTo>
                    <a:pt x="16069" y="33174"/>
                  </a:lnTo>
                  <a:lnTo>
                    <a:pt x="15910" y="34561"/>
                  </a:lnTo>
                  <a:lnTo>
                    <a:pt x="15771" y="35993"/>
                  </a:lnTo>
                  <a:lnTo>
                    <a:pt x="15654" y="37469"/>
                  </a:lnTo>
                  <a:lnTo>
                    <a:pt x="15559" y="38989"/>
                  </a:lnTo>
                  <a:lnTo>
                    <a:pt x="15484" y="40553"/>
                  </a:lnTo>
                  <a:lnTo>
                    <a:pt x="15431" y="42162"/>
                  </a:lnTo>
                  <a:lnTo>
                    <a:pt x="15399" y="43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4719839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4735474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4821258" y="1858478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4856292" y="1761070"/>
              <a:ext cx="94788" cy="115334"/>
            </a:xfrm>
            <a:custGeom>
              <a:avLst/>
              <a:pathLst>
                <a:path w="94788" h="115334">
                  <a:moveTo>
                    <a:pt x="55170" y="12769"/>
                  </a:moveTo>
                  <a:lnTo>
                    <a:pt x="55170" y="115334"/>
                  </a:lnTo>
                  <a:lnTo>
                    <a:pt x="39618" y="115334"/>
                  </a:lnTo>
                  <a:lnTo>
                    <a:pt x="39618" y="12769"/>
                  </a:lnTo>
                  <a:lnTo>
                    <a:pt x="0" y="12769"/>
                  </a:lnTo>
                  <a:lnTo>
                    <a:pt x="0" y="0"/>
                  </a:lnTo>
                  <a:lnTo>
                    <a:pt x="94788" y="0"/>
                  </a:lnTo>
                  <a:lnTo>
                    <a:pt x="94788" y="1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4966142" y="1754931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4966142" y="1787837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4994710" y="1768028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5050044" y="1754931"/>
              <a:ext cx="14733" cy="121473"/>
            </a:xfrm>
            <a:custGeom>
              <a:avLst/>
              <a:pathLst>
                <a:path w="14733" h="121473">
                  <a:moveTo>
                    <a:pt x="0" y="121473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2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5083114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5098748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5173892" y="1786445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2021-10-19T09:46:37Z</dcterms:modified>
</cp:coreProperties>
</file>