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1672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1435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1197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0959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06976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103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136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17047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554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316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1078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40840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1735581"/>
              <a:ext cx="678350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2702011"/>
              <a:ext cx="4719376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3668441"/>
              <a:ext cx="4665057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4634872"/>
              <a:ext cx="942597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443247" y="2105617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8554616" y="2105194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40674" y="3070777"/>
              <a:ext cx="96548" cy="15244"/>
            </a:xfrm>
            <a:custGeom>
              <a:avLst/>
              <a:pathLst>
                <a:path w="96548" h="15244">
                  <a:moveTo>
                    <a:pt x="49121" y="0"/>
                  </a:moveTo>
                  <a:lnTo>
                    <a:pt x="49701" y="766"/>
                  </a:lnTo>
                  <a:lnTo>
                    <a:pt x="50255" y="1541"/>
                  </a:lnTo>
                  <a:lnTo>
                    <a:pt x="50785" y="2324"/>
                  </a:lnTo>
                  <a:lnTo>
                    <a:pt x="51289" y="3116"/>
                  </a:lnTo>
                  <a:lnTo>
                    <a:pt x="51767" y="3916"/>
                  </a:lnTo>
                  <a:lnTo>
                    <a:pt x="52220" y="4725"/>
                  </a:lnTo>
                  <a:lnTo>
                    <a:pt x="52648" y="5543"/>
                  </a:lnTo>
                  <a:lnTo>
                    <a:pt x="53050" y="6368"/>
                  </a:lnTo>
                  <a:lnTo>
                    <a:pt x="53427" y="7203"/>
                  </a:lnTo>
                  <a:lnTo>
                    <a:pt x="53779" y="8045"/>
                  </a:lnTo>
                  <a:lnTo>
                    <a:pt x="96548" y="8045"/>
                  </a:lnTo>
                  <a:lnTo>
                    <a:pt x="96548" y="15244"/>
                  </a:lnTo>
                  <a:lnTo>
                    <a:pt x="0" y="15244"/>
                  </a:lnTo>
                  <a:lnTo>
                    <a:pt x="0" y="8045"/>
                  </a:lnTo>
                  <a:lnTo>
                    <a:pt x="43616" y="8045"/>
                  </a:lnTo>
                  <a:lnTo>
                    <a:pt x="40228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55495" y="3092373"/>
              <a:ext cx="66059" cy="22019"/>
            </a:xfrm>
            <a:custGeom>
              <a:avLst/>
              <a:pathLst>
                <a:path w="66059" h="22019">
                  <a:moveTo>
                    <a:pt x="0" y="0"/>
                  </a:moveTo>
                  <a:lnTo>
                    <a:pt x="66059" y="0"/>
                  </a:lnTo>
                  <a:lnTo>
                    <a:pt x="6605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563964" y="3099572"/>
              <a:ext cx="49121" cy="7622"/>
            </a:xfrm>
            <a:custGeom>
              <a:avLst/>
              <a:pathLst>
                <a:path w="49121" h="7622">
                  <a:moveTo>
                    <a:pt x="0" y="7622"/>
                  </a:moveTo>
                  <a:lnTo>
                    <a:pt x="49121" y="7622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44062" y="3120321"/>
              <a:ext cx="89349" cy="49121"/>
            </a:xfrm>
            <a:custGeom>
              <a:avLst/>
              <a:pathLst>
                <a:path w="89349" h="49121">
                  <a:moveTo>
                    <a:pt x="89349" y="0"/>
                  </a:moveTo>
                  <a:lnTo>
                    <a:pt x="89349" y="39381"/>
                  </a:lnTo>
                  <a:lnTo>
                    <a:pt x="89317" y="40370"/>
                  </a:lnTo>
                  <a:lnTo>
                    <a:pt x="89222" y="41303"/>
                  </a:lnTo>
                  <a:lnTo>
                    <a:pt x="89063" y="42182"/>
                  </a:lnTo>
                  <a:lnTo>
                    <a:pt x="88841" y="43006"/>
                  </a:lnTo>
                  <a:lnTo>
                    <a:pt x="88555" y="43774"/>
                  </a:lnTo>
                  <a:lnTo>
                    <a:pt x="88206" y="44488"/>
                  </a:lnTo>
                  <a:lnTo>
                    <a:pt x="87793" y="45146"/>
                  </a:lnTo>
                  <a:lnTo>
                    <a:pt x="87316" y="45750"/>
                  </a:lnTo>
                  <a:lnTo>
                    <a:pt x="86776" y="46298"/>
                  </a:lnTo>
                  <a:lnTo>
                    <a:pt x="86173" y="46792"/>
                  </a:lnTo>
                  <a:lnTo>
                    <a:pt x="85502" y="47234"/>
                  </a:lnTo>
                  <a:lnTo>
                    <a:pt x="84759" y="47630"/>
                  </a:lnTo>
                  <a:lnTo>
                    <a:pt x="83944" y="47979"/>
                  </a:lnTo>
                  <a:lnTo>
                    <a:pt x="83056" y="48282"/>
                  </a:lnTo>
                  <a:lnTo>
                    <a:pt x="82097" y="48538"/>
                  </a:lnTo>
                  <a:lnTo>
                    <a:pt x="81066" y="48748"/>
                  </a:lnTo>
                  <a:lnTo>
                    <a:pt x="79963" y="48911"/>
                  </a:lnTo>
                  <a:lnTo>
                    <a:pt x="78788" y="49027"/>
                  </a:lnTo>
                  <a:lnTo>
                    <a:pt x="77541" y="49097"/>
                  </a:lnTo>
                  <a:lnTo>
                    <a:pt x="76222" y="49121"/>
                  </a:lnTo>
                  <a:lnTo>
                    <a:pt x="75273" y="49112"/>
                  </a:lnTo>
                  <a:lnTo>
                    <a:pt x="74291" y="49087"/>
                  </a:lnTo>
                  <a:lnTo>
                    <a:pt x="73275" y="49044"/>
                  </a:lnTo>
                  <a:lnTo>
                    <a:pt x="72224" y="48985"/>
                  </a:lnTo>
                  <a:lnTo>
                    <a:pt x="71140" y="48909"/>
                  </a:lnTo>
                  <a:lnTo>
                    <a:pt x="70022" y="48816"/>
                  </a:lnTo>
                  <a:lnTo>
                    <a:pt x="68871" y="48706"/>
                  </a:lnTo>
                  <a:lnTo>
                    <a:pt x="67685" y="48578"/>
                  </a:lnTo>
                  <a:lnTo>
                    <a:pt x="66465" y="48435"/>
                  </a:lnTo>
                  <a:lnTo>
                    <a:pt x="65212" y="48274"/>
                  </a:lnTo>
                  <a:lnTo>
                    <a:pt x="63518" y="40651"/>
                  </a:lnTo>
                  <a:lnTo>
                    <a:pt x="65089" y="40812"/>
                  </a:lnTo>
                  <a:lnTo>
                    <a:pt x="66584" y="40956"/>
                  </a:lnTo>
                  <a:lnTo>
                    <a:pt x="68002" y="41083"/>
                  </a:lnTo>
                  <a:lnTo>
                    <a:pt x="69345" y="41193"/>
                  </a:lnTo>
                  <a:lnTo>
                    <a:pt x="70611" y="41287"/>
                  </a:lnTo>
                  <a:lnTo>
                    <a:pt x="71801" y="41363"/>
                  </a:lnTo>
                  <a:lnTo>
                    <a:pt x="72915" y="41422"/>
                  </a:lnTo>
                  <a:lnTo>
                    <a:pt x="73952" y="41464"/>
                  </a:lnTo>
                  <a:lnTo>
                    <a:pt x="74913" y="41490"/>
                  </a:lnTo>
                  <a:lnTo>
                    <a:pt x="75798" y="41498"/>
                  </a:lnTo>
                  <a:lnTo>
                    <a:pt x="76764" y="41460"/>
                  </a:lnTo>
                  <a:lnTo>
                    <a:pt x="77628" y="41346"/>
                  </a:lnTo>
                  <a:lnTo>
                    <a:pt x="78390" y="41155"/>
                  </a:lnTo>
                  <a:lnTo>
                    <a:pt x="79050" y="40889"/>
                  </a:lnTo>
                  <a:lnTo>
                    <a:pt x="79609" y="40546"/>
                  </a:lnTo>
                  <a:lnTo>
                    <a:pt x="80067" y="40126"/>
                  </a:lnTo>
                  <a:lnTo>
                    <a:pt x="80422" y="39631"/>
                  </a:lnTo>
                  <a:lnTo>
                    <a:pt x="80677" y="39059"/>
                  </a:lnTo>
                  <a:lnTo>
                    <a:pt x="80829" y="38411"/>
                  </a:lnTo>
                  <a:lnTo>
                    <a:pt x="80880" y="37687"/>
                  </a:lnTo>
                  <a:lnTo>
                    <a:pt x="80880" y="7198"/>
                  </a:lnTo>
                  <a:lnTo>
                    <a:pt x="8469" y="7198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64811" y="3133872"/>
              <a:ext cx="47427" cy="22866"/>
            </a:xfrm>
            <a:custGeom>
              <a:avLst/>
              <a:pathLst>
                <a:path w="47427" h="22866">
                  <a:moveTo>
                    <a:pt x="0" y="0"/>
                  </a:moveTo>
                  <a:lnTo>
                    <a:pt x="47427" y="0"/>
                  </a:lnTo>
                  <a:lnTo>
                    <a:pt x="47427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572857" y="3140647"/>
              <a:ext cx="31335" cy="8892"/>
            </a:xfrm>
            <a:custGeom>
              <a:avLst/>
              <a:pathLst>
                <a:path w="31335" h="8892">
                  <a:moveTo>
                    <a:pt x="0" y="8892"/>
                  </a:moveTo>
                  <a:lnTo>
                    <a:pt x="31335" y="8892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655008" y="3071200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663477" y="3095761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701164" y="3095761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752614" y="3081893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803853" y="3071200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12322" y="3095761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850009" y="3095761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908023" y="3071624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09865" y="3081893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053904" y="3071624"/>
              <a:ext cx="36840" cy="97395"/>
            </a:xfrm>
            <a:custGeom>
              <a:avLst/>
              <a:pathLst>
                <a:path w="36840" h="97395">
                  <a:moveTo>
                    <a:pt x="2117" y="17785"/>
                  </a:moveTo>
                  <a:lnTo>
                    <a:pt x="16091" y="17785"/>
                  </a:lnTo>
                  <a:lnTo>
                    <a:pt x="16091" y="0"/>
                  </a:lnTo>
                  <a:lnTo>
                    <a:pt x="24560" y="0"/>
                  </a:lnTo>
                  <a:lnTo>
                    <a:pt x="24560" y="17785"/>
                  </a:lnTo>
                  <a:lnTo>
                    <a:pt x="36417" y="17785"/>
                  </a:lnTo>
                  <a:lnTo>
                    <a:pt x="36417" y="25830"/>
                  </a:lnTo>
                  <a:lnTo>
                    <a:pt x="24560" y="25830"/>
                  </a:lnTo>
                  <a:lnTo>
                    <a:pt x="24560" y="47003"/>
                  </a:lnTo>
                  <a:lnTo>
                    <a:pt x="25661" y="46576"/>
                  </a:lnTo>
                  <a:lnTo>
                    <a:pt x="26762" y="46139"/>
                  </a:lnTo>
                  <a:lnTo>
                    <a:pt x="27863" y="45695"/>
                  </a:lnTo>
                  <a:lnTo>
                    <a:pt x="28964" y="45242"/>
                  </a:lnTo>
                  <a:lnTo>
                    <a:pt x="30065" y="44780"/>
                  </a:lnTo>
                  <a:lnTo>
                    <a:pt x="31166" y="44310"/>
                  </a:lnTo>
                  <a:lnTo>
                    <a:pt x="32267" y="43832"/>
                  </a:lnTo>
                  <a:lnTo>
                    <a:pt x="33368" y="43345"/>
                  </a:lnTo>
                  <a:lnTo>
                    <a:pt x="34469" y="42849"/>
                  </a:lnTo>
                  <a:lnTo>
                    <a:pt x="35570" y="42345"/>
                  </a:lnTo>
                  <a:lnTo>
                    <a:pt x="36840" y="49967"/>
                  </a:lnTo>
                  <a:lnTo>
                    <a:pt x="35650" y="50641"/>
                  </a:lnTo>
                  <a:lnTo>
                    <a:pt x="34452" y="51306"/>
                  </a:lnTo>
                  <a:lnTo>
                    <a:pt x="33245" y="51962"/>
                  </a:lnTo>
                  <a:lnTo>
                    <a:pt x="32030" y="52610"/>
                  </a:lnTo>
                  <a:lnTo>
                    <a:pt x="30806" y="53249"/>
                  </a:lnTo>
                  <a:lnTo>
                    <a:pt x="29574" y="53880"/>
                  </a:lnTo>
                  <a:lnTo>
                    <a:pt x="28333" y="54503"/>
                  </a:lnTo>
                  <a:lnTo>
                    <a:pt x="27084" y="55117"/>
                  </a:lnTo>
                  <a:lnTo>
                    <a:pt x="25826" y="55722"/>
                  </a:lnTo>
                  <a:lnTo>
                    <a:pt x="24560" y="56319"/>
                  </a:lnTo>
                  <a:lnTo>
                    <a:pt x="24560" y="85961"/>
                  </a:lnTo>
                  <a:lnTo>
                    <a:pt x="24539" y="87194"/>
                  </a:lnTo>
                  <a:lnTo>
                    <a:pt x="24475" y="88350"/>
                  </a:lnTo>
                  <a:lnTo>
                    <a:pt x="24369" y="89429"/>
                  </a:lnTo>
                  <a:lnTo>
                    <a:pt x="24221" y="90433"/>
                  </a:lnTo>
                  <a:lnTo>
                    <a:pt x="24031" y="91360"/>
                  </a:lnTo>
                  <a:lnTo>
                    <a:pt x="23798" y="92212"/>
                  </a:lnTo>
                  <a:lnTo>
                    <a:pt x="23523" y="92986"/>
                  </a:lnTo>
                  <a:lnTo>
                    <a:pt x="23205" y="93685"/>
                  </a:lnTo>
                  <a:lnTo>
                    <a:pt x="22845" y="94308"/>
                  </a:lnTo>
                  <a:lnTo>
                    <a:pt x="22443" y="94854"/>
                  </a:lnTo>
                  <a:lnTo>
                    <a:pt x="21990" y="95337"/>
                  </a:lnTo>
                  <a:lnTo>
                    <a:pt x="21477" y="95769"/>
                  </a:lnTo>
                  <a:lnTo>
                    <a:pt x="20906" y="96150"/>
                  </a:lnTo>
                  <a:lnTo>
                    <a:pt x="20275" y="96480"/>
                  </a:lnTo>
                  <a:lnTo>
                    <a:pt x="19584" y="96759"/>
                  </a:lnTo>
                  <a:lnTo>
                    <a:pt x="18835" y="96988"/>
                  </a:lnTo>
                  <a:lnTo>
                    <a:pt x="18026" y="97166"/>
                  </a:lnTo>
                  <a:lnTo>
                    <a:pt x="17158" y="97293"/>
                  </a:lnTo>
                  <a:lnTo>
                    <a:pt x="16231" y="97369"/>
                  </a:lnTo>
                  <a:lnTo>
                    <a:pt x="15244" y="97395"/>
                  </a:lnTo>
                  <a:lnTo>
                    <a:pt x="14067" y="97382"/>
                  </a:lnTo>
                  <a:lnTo>
                    <a:pt x="12906" y="97344"/>
                  </a:lnTo>
                  <a:lnTo>
                    <a:pt x="11763" y="97280"/>
                  </a:lnTo>
                  <a:lnTo>
                    <a:pt x="10637" y="97191"/>
                  </a:lnTo>
                  <a:lnTo>
                    <a:pt x="9527" y="97077"/>
                  </a:lnTo>
                  <a:lnTo>
                    <a:pt x="8435" y="96937"/>
                  </a:lnTo>
                  <a:lnTo>
                    <a:pt x="7359" y="96772"/>
                  </a:lnTo>
                  <a:lnTo>
                    <a:pt x="6301" y="96582"/>
                  </a:lnTo>
                  <a:lnTo>
                    <a:pt x="5259" y="96366"/>
                  </a:lnTo>
                  <a:lnTo>
                    <a:pt x="4234" y="96124"/>
                  </a:lnTo>
                  <a:lnTo>
                    <a:pt x="2540" y="87232"/>
                  </a:lnTo>
                  <a:lnTo>
                    <a:pt x="3645" y="87553"/>
                  </a:lnTo>
                  <a:lnTo>
                    <a:pt x="4759" y="87841"/>
                  </a:lnTo>
                  <a:lnTo>
                    <a:pt x="5881" y="88096"/>
                  </a:lnTo>
                  <a:lnTo>
                    <a:pt x="7012" y="88316"/>
                  </a:lnTo>
                  <a:lnTo>
                    <a:pt x="8151" y="88502"/>
                  </a:lnTo>
                  <a:lnTo>
                    <a:pt x="9299" y="88654"/>
                  </a:lnTo>
                  <a:lnTo>
                    <a:pt x="10455" y="88773"/>
                  </a:lnTo>
                  <a:lnTo>
                    <a:pt x="11619" y="88858"/>
                  </a:lnTo>
                  <a:lnTo>
                    <a:pt x="12792" y="88909"/>
                  </a:lnTo>
                  <a:lnTo>
                    <a:pt x="13974" y="88925"/>
                  </a:lnTo>
                  <a:lnTo>
                    <a:pt x="14376" y="88875"/>
                  </a:lnTo>
                  <a:lnTo>
                    <a:pt x="14736" y="88722"/>
                  </a:lnTo>
                  <a:lnTo>
                    <a:pt x="15053" y="88468"/>
                  </a:lnTo>
                  <a:lnTo>
                    <a:pt x="15329" y="88112"/>
                  </a:lnTo>
                  <a:lnTo>
                    <a:pt x="15562" y="87655"/>
                  </a:lnTo>
                  <a:lnTo>
                    <a:pt x="15752" y="87096"/>
                  </a:lnTo>
                  <a:lnTo>
                    <a:pt x="15900" y="86436"/>
                  </a:lnTo>
                  <a:lnTo>
                    <a:pt x="16006" y="85673"/>
                  </a:lnTo>
                  <a:lnTo>
                    <a:pt x="16070" y="84809"/>
                  </a:lnTo>
                  <a:lnTo>
                    <a:pt x="16091" y="83844"/>
                  </a:lnTo>
                  <a:lnTo>
                    <a:pt x="16091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6091" y="50814"/>
                  </a:lnTo>
                  <a:lnTo>
                    <a:pt x="16091" y="25830"/>
                  </a:lnTo>
                  <a:lnTo>
                    <a:pt x="2117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090321" y="3071624"/>
              <a:ext cx="62671" cy="97818"/>
            </a:xfrm>
            <a:custGeom>
              <a:avLst/>
              <a:pathLst>
                <a:path w="62671" h="97818">
                  <a:moveTo>
                    <a:pt x="2964" y="16091"/>
                  </a:moveTo>
                  <a:lnTo>
                    <a:pt x="27101" y="16091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6091"/>
                  </a:lnTo>
                  <a:lnTo>
                    <a:pt x="60130" y="16091"/>
                  </a:lnTo>
                  <a:lnTo>
                    <a:pt x="60130" y="24137"/>
                  </a:lnTo>
                  <a:lnTo>
                    <a:pt x="35570" y="24137"/>
                  </a:lnTo>
                  <a:lnTo>
                    <a:pt x="35570" y="40651"/>
                  </a:lnTo>
                  <a:lnTo>
                    <a:pt x="55472" y="40651"/>
                  </a:lnTo>
                  <a:lnTo>
                    <a:pt x="55472" y="48697"/>
                  </a:lnTo>
                  <a:lnTo>
                    <a:pt x="54007" y="51865"/>
                  </a:lnTo>
                  <a:lnTo>
                    <a:pt x="52491" y="54930"/>
                  </a:lnTo>
                  <a:lnTo>
                    <a:pt x="50924" y="57895"/>
                  </a:lnTo>
                  <a:lnTo>
                    <a:pt x="49307" y="60757"/>
                  </a:lnTo>
                  <a:lnTo>
                    <a:pt x="47638" y="63518"/>
                  </a:lnTo>
                  <a:lnTo>
                    <a:pt x="45919" y="66177"/>
                  </a:lnTo>
                  <a:lnTo>
                    <a:pt x="44149" y="68735"/>
                  </a:lnTo>
                  <a:lnTo>
                    <a:pt x="42328" y="71191"/>
                  </a:lnTo>
                  <a:lnTo>
                    <a:pt x="40457" y="73546"/>
                  </a:lnTo>
                  <a:lnTo>
                    <a:pt x="38534" y="75798"/>
                  </a:lnTo>
                  <a:lnTo>
                    <a:pt x="40529" y="77378"/>
                  </a:lnTo>
                  <a:lnTo>
                    <a:pt x="42616" y="78898"/>
                  </a:lnTo>
                  <a:lnTo>
                    <a:pt x="44797" y="80359"/>
                  </a:lnTo>
                  <a:lnTo>
                    <a:pt x="47071" y="81761"/>
                  </a:lnTo>
                  <a:lnTo>
                    <a:pt x="49438" y="83103"/>
                  </a:lnTo>
                  <a:lnTo>
                    <a:pt x="51898" y="84386"/>
                  </a:lnTo>
                  <a:lnTo>
                    <a:pt x="54452" y="85610"/>
                  </a:lnTo>
                  <a:lnTo>
                    <a:pt x="57098" y="86774"/>
                  </a:lnTo>
                  <a:lnTo>
                    <a:pt x="59838" y="87880"/>
                  </a:lnTo>
                  <a:lnTo>
                    <a:pt x="62671" y="88925"/>
                  </a:lnTo>
                  <a:lnTo>
                    <a:pt x="57590" y="97818"/>
                  </a:lnTo>
                  <a:lnTo>
                    <a:pt x="54664" y="96671"/>
                  </a:lnTo>
                  <a:lnTo>
                    <a:pt x="51814" y="95430"/>
                  </a:lnTo>
                  <a:lnTo>
                    <a:pt x="49040" y="94096"/>
                  </a:lnTo>
                  <a:lnTo>
                    <a:pt x="46343" y="92669"/>
                  </a:lnTo>
                  <a:lnTo>
                    <a:pt x="43721" y="91149"/>
                  </a:lnTo>
                  <a:lnTo>
                    <a:pt x="41176" y="89535"/>
                  </a:lnTo>
                  <a:lnTo>
                    <a:pt x="38708" y="87829"/>
                  </a:lnTo>
                  <a:lnTo>
                    <a:pt x="36315" y="86029"/>
                  </a:lnTo>
                  <a:lnTo>
                    <a:pt x="33999" y="84136"/>
                  </a:lnTo>
                  <a:lnTo>
                    <a:pt x="31759" y="82150"/>
                  </a:lnTo>
                  <a:lnTo>
                    <a:pt x="29349" y="84289"/>
                  </a:lnTo>
                  <a:lnTo>
                    <a:pt x="26864" y="86300"/>
                  </a:lnTo>
                  <a:lnTo>
                    <a:pt x="24302" y="88184"/>
                  </a:lnTo>
                  <a:lnTo>
                    <a:pt x="21664" y="89942"/>
                  </a:lnTo>
                  <a:lnTo>
                    <a:pt x="18949" y="91572"/>
                  </a:lnTo>
                  <a:lnTo>
                    <a:pt x="16159" y="93075"/>
                  </a:lnTo>
                  <a:lnTo>
                    <a:pt x="13292" y="94452"/>
                  </a:lnTo>
                  <a:lnTo>
                    <a:pt x="10349" y="95701"/>
                  </a:lnTo>
                  <a:lnTo>
                    <a:pt x="7330" y="96823"/>
                  </a:lnTo>
                  <a:lnTo>
                    <a:pt x="4234" y="97818"/>
                  </a:lnTo>
                  <a:lnTo>
                    <a:pt x="0" y="89349"/>
                  </a:lnTo>
                  <a:lnTo>
                    <a:pt x="2921" y="88451"/>
                  </a:lnTo>
                  <a:lnTo>
                    <a:pt x="5759" y="87452"/>
                  </a:lnTo>
                  <a:lnTo>
                    <a:pt x="8511" y="86351"/>
                  </a:lnTo>
                  <a:lnTo>
                    <a:pt x="11179" y="85148"/>
                  </a:lnTo>
                  <a:lnTo>
                    <a:pt x="13762" y="83844"/>
                  </a:lnTo>
                  <a:lnTo>
                    <a:pt x="16260" y="82438"/>
                  </a:lnTo>
                  <a:lnTo>
                    <a:pt x="18674" y="80931"/>
                  </a:lnTo>
                  <a:lnTo>
                    <a:pt x="21003" y="79321"/>
                  </a:lnTo>
                  <a:lnTo>
                    <a:pt x="23247" y="77611"/>
                  </a:lnTo>
                  <a:lnTo>
                    <a:pt x="25407" y="75798"/>
                  </a:lnTo>
                  <a:lnTo>
                    <a:pt x="23497" y="73469"/>
                  </a:lnTo>
                  <a:lnTo>
                    <a:pt x="21664" y="71056"/>
                  </a:lnTo>
                  <a:lnTo>
                    <a:pt x="19906" y="68557"/>
                  </a:lnTo>
                  <a:lnTo>
                    <a:pt x="18225" y="65974"/>
                  </a:lnTo>
                  <a:lnTo>
                    <a:pt x="16620" y="63306"/>
                  </a:lnTo>
                  <a:lnTo>
                    <a:pt x="15092" y="60554"/>
                  </a:lnTo>
                  <a:lnTo>
                    <a:pt x="13639" y="57717"/>
                  </a:lnTo>
                  <a:lnTo>
                    <a:pt x="12263" y="54795"/>
                  </a:lnTo>
                  <a:lnTo>
                    <a:pt x="10963" y="51788"/>
                  </a:lnTo>
                  <a:lnTo>
                    <a:pt x="9739" y="48697"/>
                  </a:lnTo>
                  <a:lnTo>
                    <a:pt x="5928" y="48697"/>
                  </a:lnTo>
                  <a:lnTo>
                    <a:pt x="5928" y="40651"/>
                  </a:lnTo>
                  <a:lnTo>
                    <a:pt x="27101" y="40651"/>
                  </a:lnTo>
                  <a:lnTo>
                    <a:pt x="27101" y="24137"/>
                  </a:lnTo>
                  <a:lnTo>
                    <a:pt x="2964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09377" y="3120321"/>
              <a:ext cx="26254" cy="20749"/>
            </a:xfrm>
            <a:custGeom>
              <a:avLst/>
              <a:pathLst>
                <a:path w="26254" h="20749">
                  <a:moveTo>
                    <a:pt x="12703" y="20749"/>
                  </a:moveTo>
                  <a:lnTo>
                    <a:pt x="14287" y="18865"/>
                  </a:lnTo>
                  <a:lnTo>
                    <a:pt x="15820" y="16938"/>
                  </a:lnTo>
                  <a:lnTo>
                    <a:pt x="17302" y="14969"/>
                  </a:lnTo>
                  <a:lnTo>
                    <a:pt x="18733" y="12957"/>
                  </a:lnTo>
                  <a:lnTo>
                    <a:pt x="20114" y="10904"/>
                  </a:lnTo>
                  <a:lnTo>
                    <a:pt x="21443" y="8807"/>
                  </a:lnTo>
                  <a:lnTo>
                    <a:pt x="22722" y="6669"/>
                  </a:lnTo>
                  <a:lnTo>
                    <a:pt x="23950" y="4488"/>
                  </a:lnTo>
                  <a:lnTo>
                    <a:pt x="25127" y="2265"/>
                  </a:lnTo>
                  <a:lnTo>
                    <a:pt x="26254" y="0"/>
                  </a:lnTo>
                  <a:lnTo>
                    <a:pt x="0" y="0"/>
                  </a:lnTo>
                  <a:lnTo>
                    <a:pt x="965" y="2417"/>
                  </a:lnTo>
                  <a:lnTo>
                    <a:pt x="1998" y="4759"/>
                  </a:lnTo>
                  <a:lnTo>
                    <a:pt x="3099" y="7025"/>
                  </a:lnTo>
                  <a:lnTo>
                    <a:pt x="4268" y="9214"/>
                  </a:lnTo>
                  <a:lnTo>
                    <a:pt x="5504" y="11327"/>
                  </a:lnTo>
                  <a:lnTo>
                    <a:pt x="6809" y="13364"/>
                  </a:lnTo>
                  <a:lnTo>
                    <a:pt x="8181" y="15324"/>
                  </a:lnTo>
                  <a:lnTo>
                    <a:pt x="9620" y="17209"/>
                  </a:lnTo>
                  <a:lnTo>
                    <a:pt x="11128" y="190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161462" y="3071624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202537" y="3072471"/>
              <a:ext cx="56743" cy="21172"/>
            </a:xfrm>
            <a:custGeom>
              <a:avLst/>
              <a:pathLst>
                <a:path w="56743" h="21172">
                  <a:moveTo>
                    <a:pt x="27101" y="0"/>
                  </a:moveTo>
                  <a:lnTo>
                    <a:pt x="27766" y="1274"/>
                  </a:lnTo>
                  <a:lnTo>
                    <a:pt x="28405" y="2557"/>
                  </a:lnTo>
                  <a:lnTo>
                    <a:pt x="29019" y="3849"/>
                  </a:lnTo>
                  <a:lnTo>
                    <a:pt x="29608" y="5149"/>
                  </a:lnTo>
                  <a:lnTo>
                    <a:pt x="30171" y="6457"/>
                  </a:lnTo>
                  <a:lnTo>
                    <a:pt x="30709" y="7774"/>
                  </a:lnTo>
                  <a:lnTo>
                    <a:pt x="31221" y="9100"/>
                  </a:lnTo>
                  <a:lnTo>
                    <a:pt x="31708" y="10433"/>
                  </a:lnTo>
                  <a:lnTo>
                    <a:pt x="32170" y="11776"/>
                  </a:lnTo>
                  <a:lnTo>
                    <a:pt x="32606" y="13127"/>
                  </a:lnTo>
                  <a:lnTo>
                    <a:pt x="56743" y="13127"/>
                  </a:lnTo>
                  <a:lnTo>
                    <a:pt x="56743" y="21172"/>
                  </a:lnTo>
                  <a:lnTo>
                    <a:pt x="0" y="21172"/>
                  </a:lnTo>
                  <a:lnTo>
                    <a:pt x="0" y="13127"/>
                  </a:lnTo>
                  <a:lnTo>
                    <a:pt x="23290" y="13127"/>
                  </a:lnTo>
                  <a:lnTo>
                    <a:pt x="22942" y="12030"/>
                  </a:lnTo>
                  <a:lnTo>
                    <a:pt x="22578" y="10942"/>
                  </a:lnTo>
                  <a:lnTo>
                    <a:pt x="22197" y="9862"/>
                  </a:lnTo>
                  <a:lnTo>
                    <a:pt x="21799" y="8790"/>
                  </a:lnTo>
                  <a:lnTo>
                    <a:pt x="21384" y="7728"/>
                  </a:lnTo>
                  <a:lnTo>
                    <a:pt x="20952" y="6673"/>
                  </a:lnTo>
                  <a:lnTo>
                    <a:pt x="20503" y="5627"/>
                  </a:lnTo>
                  <a:lnTo>
                    <a:pt x="20037" y="4590"/>
                  </a:lnTo>
                  <a:lnTo>
                    <a:pt x="19555" y="3561"/>
                  </a:lnTo>
                  <a:lnTo>
                    <a:pt x="19055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98726" y="3097878"/>
              <a:ext cx="24983" cy="23290"/>
            </a:xfrm>
            <a:custGeom>
              <a:avLst/>
              <a:pathLst>
                <a:path w="24983" h="23290">
                  <a:moveTo>
                    <a:pt x="18208" y="0"/>
                  </a:moveTo>
                  <a:lnTo>
                    <a:pt x="24983" y="4234"/>
                  </a:lnTo>
                  <a:lnTo>
                    <a:pt x="23340" y="6559"/>
                  </a:lnTo>
                  <a:lnTo>
                    <a:pt x="21630" y="8790"/>
                  </a:lnTo>
                  <a:lnTo>
                    <a:pt x="19851" y="10929"/>
                  </a:lnTo>
                  <a:lnTo>
                    <a:pt x="18005" y="12974"/>
                  </a:lnTo>
                  <a:lnTo>
                    <a:pt x="16091" y="14926"/>
                  </a:lnTo>
                  <a:lnTo>
                    <a:pt x="14109" y="16785"/>
                  </a:lnTo>
                  <a:lnTo>
                    <a:pt x="12060" y="18551"/>
                  </a:lnTo>
                  <a:lnTo>
                    <a:pt x="9942" y="20224"/>
                  </a:lnTo>
                  <a:lnTo>
                    <a:pt x="7757" y="21803"/>
                  </a:lnTo>
                  <a:lnTo>
                    <a:pt x="5504" y="23290"/>
                  </a:lnTo>
                  <a:lnTo>
                    <a:pt x="0" y="16938"/>
                  </a:lnTo>
                  <a:lnTo>
                    <a:pt x="2316" y="15320"/>
                  </a:lnTo>
                  <a:lnTo>
                    <a:pt x="4522" y="13686"/>
                  </a:lnTo>
                  <a:lnTo>
                    <a:pt x="6618" y="12034"/>
                  </a:lnTo>
                  <a:lnTo>
                    <a:pt x="8604" y="10366"/>
                  </a:lnTo>
                  <a:lnTo>
                    <a:pt x="10480" y="8680"/>
                  </a:lnTo>
                  <a:lnTo>
                    <a:pt x="12246" y="6978"/>
                  </a:lnTo>
                  <a:lnTo>
                    <a:pt x="13902" y="5259"/>
                  </a:lnTo>
                  <a:lnTo>
                    <a:pt x="15447" y="3523"/>
                  </a:lnTo>
                  <a:lnTo>
                    <a:pt x="16883" y="17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37261" y="3099148"/>
              <a:ext cx="23713" cy="21596"/>
            </a:xfrm>
            <a:custGeom>
              <a:avLst/>
              <a:pathLst>
                <a:path w="23713" h="21596">
                  <a:moveTo>
                    <a:pt x="5928" y="0"/>
                  </a:moveTo>
                  <a:lnTo>
                    <a:pt x="7859" y="1211"/>
                  </a:lnTo>
                  <a:lnTo>
                    <a:pt x="9756" y="2472"/>
                  </a:lnTo>
                  <a:lnTo>
                    <a:pt x="11619" y="3785"/>
                  </a:lnTo>
                  <a:lnTo>
                    <a:pt x="13448" y="5149"/>
                  </a:lnTo>
                  <a:lnTo>
                    <a:pt x="15244" y="6563"/>
                  </a:lnTo>
                  <a:lnTo>
                    <a:pt x="17006" y="8028"/>
                  </a:lnTo>
                  <a:lnTo>
                    <a:pt x="18733" y="9544"/>
                  </a:lnTo>
                  <a:lnTo>
                    <a:pt x="20427" y="11111"/>
                  </a:lnTo>
                  <a:lnTo>
                    <a:pt x="22087" y="12729"/>
                  </a:lnTo>
                  <a:lnTo>
                    <a:pt x="23713" y="14397"/>
                  </a:lnTo>
                  <a:lnTo>
                    <a:pt x="17785" y="21596"/>
                  </a:lnTo>
                  <a:lnTo>
                    <a:pt x="16082" y="19762"/>
                  </a:lnTo>
                  <a:lnTo>
                    <a:pt x="14363" y="17988"/>
                  </a:lnTo>
                  <a:lnTo>
                    <a:pt x="12627" y="16273"/>
                  </a:lnTo>
                  <a:lnTo>
                    <a:pt x="10874" y="14617"/>
                  </a:lnTo>
                  <a:lnTo>
                    <a:pt x="9104" y="13021"/>
                  </a:lnTo>
                  <a:lnTo>
                    <a:pt x="7317" y="11484"/>
                  </a:lnTo>
                  <a:lnTo>
                    <a:pt x="5513" y="10006"/>
                  </a:lnTo>
                  <a:lnTo>
                    <a:pt x="3692" y="8587"/>
                  </a:lnTo>
                  <a:lnTo>
                    <a:pt x="1854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96609" y="3117357"/>
              <a:ext cx="64788" cy="52085"/>
            </a:xfrm>
            <a:custGeom>
              <a:avLst/>
              <a:pathLst>
                <a:path w="64788" h="52085">
                  <a:moveTo>
                    <a:pt x="44886" y="0"/>
                  </a:moveTo>
                  <a:lnTo>
                    <a:pt x="52508" y="5081"/>
                  </a:lnTo>
                  <a:lnTo>
                    <a:pt x="51386" y="7668"/>
                  </a:lnTo>
                  <a:lnTo>
                    <a:pt x="50222" y="10179"/>
                  </a:lnTo>
                  <a:lnTo>
                    <a:pt x="49015" y="12614"/>
                  </a:lnTo>
                  <a:lnTo>
                    <a:pt x="47765" y="14973"/>
                  </a:lnTo>
                  <a:lnTo>
                    <a:pt x="46474" y="17255"/>
                  </a:lnTo>
                  <a:lnTo>
                    <a:pt x="45140" y="19462"/>
                  </a:lnTo>
                  <a:lnTo>
                    <a:pt x="43764" y="21592"/>
                  </a:lnTo>
                  <a:lnTo>
                    <a:pt x="42345" y="23645"/>
                  </a:lnTo>
                  <a:lnTo>
                    <a:pt x="40884" y="25623"/>
                  </a:lnTo>
                  <a:lnTo>
                    <a:pt x="39381" y="27524"/>
                  </a:lnTo>
                  <a:lnTo>
                    <a:pt x="41846" y="29663"/>
                  </a:lnTo>
                  <a:lnTo>
                    <a:pt x="44327" y="31674"/>
                  </a:lnTo>
                  <a:lnTo>
                    <a:pt x="46825" y="33558"/>
                  </a:lnTo>
                  <a:lnTo>
                    <a:pt x="49341" y="35316"/>
                  </a:lnTo>
                  <a:lnTo>
                    <a:pt x="51873" y="36946"/>
                  </a:lnTo>
                  <a:lnTo>
                    <a:pt x="54422" y="38449"/>
                  </a:lnTo>
                  <a:lnTo>
                    <a:pt x="56988" y="39826"/>
                  </a:lnTo>
                  <a:lnTo>
                    <a:pt x="59571" y="41075"/>
                  </a:lnTo>
                  <a:lnTo>
                    <a:pt x="62171" y="42197"/>
                  </a:lnTo>
                  <a:lnTo>
                    <a:pt x="64788" y="43192"/>
                  </a:lnTo>
                  <a:lnTo>
                    <a:pt x="59707" y="52085"/>
                  </a:lnTo>
                  <a:lnTo>
                    <a:pt x="56853" y="50687"/>
                  </a:lnTo>
                  <a:lnTo>
                    <a:pt x="54050" y="49205"/>
                  </a:lnTo>
                  <a:lnTo>
                    <a:pt x="51297" y="47638"/>
                  </a:lnTo>
                  <a:lnTo>
                    <a:pt x="48595" y="45987"/>
                  </a:lnTo>
                  <a:lnTo>
                    <a:pt x="45945" y="44251"/>
                  </a:lnTo>
                  <a:lnTo>
                    <a:pt x="43345" y="42430"/>
                  </a:lnTo>
                  <a:lnTo>
                    <a:pt x="40795" y="40524"/>
                  </a:lnTo>
                  <a:lnTo>
                    <a:pt x="38297" y="38534"/>
                  </a:lnTo>
                  <a:lnTo>
                    <a:pt x="35849" y="36459"/>
                  </a:lnTo>
                  <a:lnTo>
                    <a:pt x="33453" y="34300"/>
                  </a:lnTo>
                  <a:lnTo>
                    <a:pt x="31259" y="36383"/>
                  </a:lnTo>
                  <a:lnTo>
                    <a:pt x="28913" y="38399"/>
                  </a:lnTo>
                  <a:lnTo>
                    <a:pt x="26415" y="40346"/>
                  </a:lnTo>
                  <a:lnTo>
                    <a:pt x="23764" y="42227"/>
                  </a:lnTo>
                  <a:lnTo>
                    <a:pt x="20961" y="44039"/>
                  </a:lnTo>
                  <a:lnTo>
                    <a:pt x="18005" y="45784"/>
                  </a:lnTo>
                  <a:lnTo>
                    <a:pt x="14897" y="47461"/>
                  </a:lnTo>
                  <a:lnTo>
                    <a:pt x="11636" y="49070"/>
                  </a:lnTo>
                  <a:lnTo>
                    <a:pt x="8223" y="50611"/>
                  </a:lnTo>
                  <a:lnTo>
                    <a:pt x="4658" y="52085"/>
                  </a:lnTo>
                  <a:lnTo>
                    <a:pt x="0" y="44462"/>
                  </a:lnTo>
                  <a:lnTo>
                    <a:pt x="3472" y="42921"/>
                  </a:lnTo>
                  <a:lnTo>
                    <a:pt x="6775" y="41346"/>
                  </a:lnTo>
                  <a:lnTo>
                    <a:pt x="9908" y="39737"/>
                  </a:lnTo>
                  <a:lnTo>
                    <a:pt x="12873" y="38094"/>
                  </a:lnTo>
                  <a:lnTo>
                    <a:pt x="15667" y="36417"/>
                  </a:lnTo>
                  <a:lnTo>
                    <a:pt x="18293" y="34706"/>
                  </a:lnTo>
                  <a:lnTo>
                    <a:pt x="20749" y="32961"/>
                  </a:lnTo>
                  <a:lnTo>
                    <a:pt x="23036" y="31183"/>
                  </a:lnTo>
                  <a:lnTo>
                    <a:pt x="25153" y="29370"/>
                  </a:lnTo>
                  <a:lnTo>
                    <a:pt x="27101" y="27524"/>
                  </a:lnTo>
                  <a:lnTo>
                    <a:pt x="25513" y="25555"/>
                  </a:lnTo>
                  <a:lnTo>
                    <a:pt x="23967" y="23544"/>
                  </a:lnTo>
                  <a:lnTo>
                    <a:pt x="22464" y="21490"/>
                  </a:lnTo>
                  <a:lnTo>
                    <a:pt x="21003" y="19394"/>
                  </a:lnTo>
                  <a:lnTo>
                    <a:pt x="19584" y="17255"/>
                  </a:lnTo>
                  <a:lnTo>
                    <a:pt x="18208" y="15075"/>
                  </a:lnTo>
                  <a:lnTo>
                    <a:pt x="16874" y="12851"/>
                  </a:lnTo>
                  <a:lnTo>
                    <a:pt x="15583" y="10586"/>
                  </a:lnTo>
                  <a:lnTo>
                    <a:pt x="14334" y="8278"/>
                  </a:lnTo>
                  <a:lnTo>
                    <a:pt x="13127" y="5928"/>
                  </a:lnTo>
                  <a:lnTo>
                    <a:pt x="19902" y="846"/>
                  </a:lnTo>
                  <a:lnTo>
                    <a:pt x="21024" y="3108"/>
                  </a:lnTo>
                  <a:lnTo>
                    <a:pt x="22189" y="5318"/>
                  </a:lnTo>
                  <a:lnTo>
                    <a:pt x="23396" y="7478"/>
                  </a:lnTo>
                  <a:lnTo>
                    <a:pt x="24645" y="9587"/>
                  </a:lnTo>
                  <a:lnTo>
                    <a:pt x="25936" y="11645"/>
                  </a:lnTo>
                  <a:lnTo>
                    <a:pt x="27270" y="13652"/>
                  </a:lnTo>
                  <a:lnTo>
                    <a:pt x="28646" y="15608"/>
                  </a:lnTo>
                  <a:lnTo>
                    <a:pt x="30065" y="17514"/>
                  </a:lnTo>
                  <a:lnTo>
                    <a:pt x="31526" y="19368"/>
                  </a:lnTo>
                  <a:lnTo>
                    <a:pt x="33029" y="21172"/>
                  </a:lnTo>
                  <a:lnTo>
                    <a:pt x="34443" y="19208"/>
                  </a:lnTo>
                  <a:lnTo>
                    <a:pt x="35807" y="17209"/>
                  </a:lnTo>
                  <a:lnTo>
                    <a:pt x="37120" y="15176"/>
                  </a:lnTo>
                  <a:lnTo>
                    <a:pt x="38382" y="13110"/>
                  </a:lnTo>
                  <a:lnTo>
                    <a:pt x="39593" y="11009"/>
                  </a:lnTo>
                  <a:lnTo>
                    <a:pt x="40753" y="8875"/>
                  </a:lnTo>
                  <a:lnTo>
                    <a:pt x="41862" y="6707"/>
                  </a:lnTo>
                  <a:lnTo>
                    <a:pt x="42921" y="4505"/>
                  </a:lnTo>
                  <a:lnTo>
                    <a:pt x="43929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271561" y="3075435"/>
              <a:ext cx="97818" cy="94007"/>
            </a:xfrm>
            <a:custGeom>
              <a:avLst/>
              <a:pathLst>
                <a:path w="97818" h="94007">
                  <a:moveTo>
                    <a:pt x="7622" y="0"/>
                  </a:moveTo>
                  <a:lnTo>
                    <a:pt x="71987" y="0"/>
                  </a:lnTo>
                  <a:lnTo>
                    <a:pt x="71987" y="7198"/>
                  </a:lnTo>
                  <a:lnTo>
                    <a:pt x="64365" y="28371"/>
                  </a:lnTo>
                  <a:lnTo>
                    <a:pt x="91043" y="28371"/>
                  </a:lnTo>
                  <a:lnTo>
                    <a:pt x="89671" y="33677"/>
                  </a:lnTo>
                  <a:lnTo>
                    <a:pt x="88096" y="38754"/>
                  </a:lnTo>
                  <a:lnTo>
                    <a:pt x="86317" y="43603"/>
                  </a:lnTo>
                  <a:lnTo>
                    <a:pt x="84335" y="48223"/>
                  </a:lnTo>
                  <a:lnTo>
                    <a:pt x="82150" y="52614"/>
                  </a:lnTo>
                  <a:lnTo>
                    <a:pt x="79762" y="56777"/>
                  </a:lnTo>
                  <a:lnTo>
                    <a:pt x="77170" y="60711"/>
                  </a:lnTo>
                  <a:lnTo>
                    <a:pt x="74375" y="64416"/>
                  </a:lnTo>
                  <a:lnTo>
                    <a:pt x="71377" y="67892"/>
                  </a:lnTo>
                  <a:lnTo>
                    <a:pt x="68176" y="71140"/>
                  </a:lnTo>
                  <a:lnTo>
                    <a:pt x="70607" y="72737"/>
                  </a:lnTo>
                  <a:lnTo>
                    <a:pt x="73156" y="74308"/>
                  </a:lnTo>
                  <a:lnTo>
                    <a:pt x="75824" y="75853"/>
                  </a:lnTo>
                  <a:lnTo>
                    <a:pt x="78610" y="77374"/>
                  </a:lnTo>
                  <a:lnTo>
                    <a:pt x="81515" y="78868"/>
                  </a:lnTo>
                  <a:lnTo>
                    <a:pt x="84538" y="80338"/>
                  </a:lnTo>
                  <a:lnTo>
                    <a:pt x="87681" y="81782"/>
                  </a:lnTo>
                  <a:lnTo>
                    <a:pt x="90941" y="83200"/>
                  </a:lnTo>
                  <a:lnTo>
                    <a:pt x="94320" y="84594"/>
                  </a:lnTo>
                  <a:lnTo>
                    <a:pt x="97818" y="85961"/>
                  </a:lnTo>
                  <a:lnTo>
                    <a:pt x="91466" y="94007"/>
                  </a:lnTo>
                  <a:lnTo>
                    <a:pt x="88193" y="92538"/>
                  </a:lnTo>
                  <a:lnTo>
                    <a:pt x="84979" y="91009"/>
                  </a:lnTo>
                  <a:lnTo>
                    <a:pt x="81824" y="89421"/>
                  </a:lnTo>
                  <a:lnTo>
                    <a:pt x="78729" y="87774"/>
                  </a:lnTo>
                  <a:lnTo>
                    <a:pt x="75692" y="86067"/>
                  </a:lnTo>
                  <a:lnTo>
                    <a:pt x="72716" y="84301"/>
                  </a:lnTo>
                  <a:lnTo>
                    <a:pt x="69798" y="82476"/>
                  </a:lnTo>
                  <a:lnTo>
                    <a:pt x="66940" y="80592"/>
                  </a:lnTo>
                  <a:lnTo>
                    <a:pt x="64141" y="78648"/>
                  </a:lnTo>
                  <a:lnTo>
                    <a:pt x="61401" y="76645"/>
                  </a:lnTo>
                  <a:lnTo>
                    <a:pt x="58534" y="78648"/>
                  </a:lnTo>
                  <a:lnTo>
                    <a:pt x="55523" y="80592"/>
                  </a:lnTo>
                  <a:lnTo>
                    <a:pt x="52368" y="82476"/>
                  </a:lnTo>
                  <a:lnTo>
                    <a:pt x="49070" y="84301"/>
                  </a:lnTo>
                  <a:lnTo>
                    <a:pt x="45627" y="86067"/>
                  </a:lnTo>
                  <a:lnTo>
                    <a:pt x="42040" y="87774"/>
                  </a:lnTo>
                  <a:lnTo>
                    <a:pt x="38310" y="89421"/>
                  </a:lnTo>
                  <a:lnTo>
                    <a:pt x="34435" y="91009"/>
                  </a:lnTo>
                  <a:lnTo>
                    <a:pt x="30416" y="92538"/>
                  </a:lnTo>
                  <a:lnTo>
                    <a:pt x="26254" y="94007"/>
                  </a:lnTo>
                  <a:lnTo>
                    <a:pt x="21596" y="86808"/>
                  </a:lnTo>
                  <a:lnTo>
                    <a:pt x="25661" y="85432"/>
                  </a:lnTo>
                  <a:lnTo>
                    <a:pt x="29557" y="84013"/>
                  </a:lnTo>
                  <a:lnTo>
                    <a:pt x="33283" y="82552"/>
                  </a:lnTo>
                  <a:lnTo>
                    <a:pt x="36840" y="81049"/>
                  </a:lnTo>
                  <a:lnTo>
                    <a:pt x="40228" y="79504"/>
                  </a:lnTo>
                  <a:lnTo>
                    <a:pt x="43446" y="77916"/>
                  </a:lnTo>
                  <a:lnTo>
                    <a:pt x="46495" y="76285"/>
                  </a:lnTo>
                  <a:lnTo>
                    <a:pt x="49375" y="74613"/>
                  </a:lnTo>
                  <a:lnTo>
                    <a:pt x="52085" y="72898"/>
                  </a:lnTo>
                  <a:lnTo>
                    <a:pt x="54625" y="71140"/>
                  </a:lnTo>
                  <a:lnTo>
                    <a:pt x="52203" y="68985"/>
                  </a:lnTo>
                  <a:lnTo>
                    <a:pt x="49849" y="66753"/>
                  </a:lnTo>
                  <a:lnTo>
                    <a:pt x="47562" y="64445"/>
                  </a:lnTo>
                  <a:lnTo>
                    <a:pt x="45343" y="62061"/>
                  </a:lnTo>
                  <a:lnTo>
                    <a:pt x="43192" y="59601"/>
                  </a:lnTo>
                  <a:lnTo>
                    <a:pt x="41109" y="57065"/>
                  </a:lnTo>
                  <a:lnTo>
                    <a:pt x="39093" y="54452"/>
                  </a:lnTo>
                  <a:lnTo>
                    <a:pt x="37145" y="51763"/>
                  </a:lnTo>
                  <a:lnTo>
                    <a:pt x="35265" y="48998"/>
                  </a:lnTo>
                  <a:lnTo>
                    <a:pt x="33453" y="46156"/>
                  </a:lnTo>
                  <a:lnTo>
                    <a:pt x="40228" y="41075"/>
                  </a:lnTo>
                  <a:lnTo>
                    <a:pt x="42040" y="43988"/>
                  </a:lnTo>
                  <a:lnTo>
                    <a:pt x="43920" y="46800"/>
                  </a:lnTo>
                  <a:lnTo>
                    <a:pt x="45868" y="49510"/>
                  </a:lnTo>
                  <a:lnTo>
                    <a:pt x="47884" y="52119"/>
                  </a:lnTo>
                  <a:lnTo>
                    <a:pt x="49967" y="54625"/>
                  </a:lnTo>
                  <a:lnTo>
                    <a:pt x="52119" y="57031"/>
                  </a:lnTo>
                  <a:lnTo>
                    <a:pt x="54338" y="59334"/>
                  </a:lnTo>
                  <a:lnTo>
                    <a:pt x="56624" y="61536"/>
                  </a:lnTo>
                  <a:lnTo>
                    <a:pt x="58979" y="63637"/>
                  </a:lnTo>
                  <a:lnTo>
                    <a:pt x="61401" y="65635"/>
                  </a:lnTo>
                  <a:lnTo>
                    <a:pt x="63865" y="63056"/>
                  </a:lnTo>
                  <a:lnTo>
                    <a:pt x="66177" y="60401"/>
                  </a:lnTo>
                  <a:lnTo>
                    <a:pt x="68337" y="57670"/>
                  </a:lnTo>
                  <a:lnTo>
                    <a:pt x="70344" y="54863"/>
                  </a:lnTo>
                  <a:lnTo>
                    <a:pt x="72199" y="51979"/>
                  </a:lnTo>
                  <a:lnTo>
                    <a:pt x="73901" y="49019"/>
                  </a:lnTo>
                  <a:lnTo>
                    <a:pt x="75451" y="45983"/>
                  </a:lnTo>
                  <a:lnTo>
                    <a:pt x="76848" y="42870"/>
                  </a:lnTo>
                  <a:lnTo>
                    <a:pt x="78093" y="39682"/>
                  </a:lnTo>
                  <a:lnTo>
                    <a:pt x="79186" y="36417"/>
                  </a:lnTo>
                  <a:lnTo>
                    <a:pt x="57166" y="36417"/>
                  </a:lnTo>
                  <a:lnTo>
                    <a:pt x="55049" y="29218"/>
                  </a:lnTo>
                  <a:lnTo>
                    <a:pt x="62671" y="8045"/>
                  </a:lnTo>
                  <a:lnTo>
                    <a:pt x="35146" y="8045"/>
                  </a:lnTo>
                  <a:lnTo>
                    <a:pt x="34240" y="20029"/>
                  </a:lnTo>
                  <a:lnTo>
                    <a:pt x="32877" y="31251"/>
                  </a:lnTo>
                  <a:lnTo>
                    <a:pt x="31056" y="41710"/>
                  </a:lnTo>
                  <a:lnTo>
                    <a:pt x="28778" y="51407"/>
                  </a:lnTo>
                  <a:lnTo>
                    <a:pt x="26042" y="60342"/>
                  </a:lnTo>
                  <a:lnTo>
                    <a:pt x="22849" y="68515"/>
                  </a:lnTo>
                  <a:lnTo>
                    <a:pt x="19199" y="75925"/>
                  </a:lnTo>
                  <a:lnTo>
                    <a:pt x="15092" y="82574"/>
                  </a:lnTo>
                  <a:lnTo>
                    <a:pt x="10527" y="88460"/>
                  </a:lnTo>
                  <a:lnTo>
                    <a:pt x="5504" y="93584"/>
                  </a:lnTo>
                  <a:lnTo>
                    <a:pt x="0" y="86385"/>
                  </a:lnTo>
                  <a:lnTo>
                    <a:pt x="4454" y="81790"/>
                  </a:lnTo>
                  <a:lnTo>
                    <a:pt x="8503" y="76476"/>
                  </a:lnTo>
                  <a:lnTo>
                    <a:pt x="12144" y="70442"/>
                  </a:lnTo>
                  <a:lnTo>
                    <a:pt x="15379" y="63687"/>
                  </a:lnTo>
                  <a:lnTo>
                    <a:pt x="18208" y="56213"/>
                  </a:lnTo>
                  <a:lnTo>
                    <a:pt x="20630" y="48020"/>
                  </a:lnTo>
                  <a:lnTo>
                    <a:pt x="22646" y="39106"/>
                  </a:lnTo>
                  <a:lnTo>
                    <a:pt x="24255" y="29472"/>
                  </a:lnTo>
                  <a:lnTo>
                    <a:pt x="25458" y="19119"/>
                  </a:lnTo>
                  <a:lnTo>
                    <a:pt x="26254" y="8045"/>
                  </a:lnTo>
                  <a:lnTo>
                    <a:pt x="7622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412149" y="3071624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88435" y="3075858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407491" y="3081787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490488" y="3077552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782775" y="4038477"/>
              <a:ext cx="99512" cy="96971"/>
            </a:xfrm>
            <a:custGeom>
              <a:avLst/>
              <a:pathLst>
                <a:path w="99512" h="96971">
                  <a:moveTo>
                    <a:pt x="4658" y="24560"/>
                  </a:moveTo>
                  <a:lnTo>
                    <a:pt x="44039" y="24560"/>
                  </a:lnTo>
                  <a:lnTo>
                    <a:pt x="44039" y="0"/>
                  </a:lnTo>
                  <a:lnTo>
                    <a:pt x="53355" y="0"/>
                  </a:lnTo>
                  <a:lnTo>
                    <a:pt x="53355" y="24560"/>
                  </a:lnTo>
                  <a:lnTo>
                    <a:pt x="94854" y="24560"/>
                  </a:lnTo>
                  <a:lnTo>
                    <a:pt x="94854" y="33029"/>
                  </a:lnTo>
                  <a:lnTo>
                    <a:pt x="55049" y="33029"/>
                  </a:lnTo>
                  <a:lnTo>
                    <a:pt x="57552" y="40817"/>
                  </a:lnTo>
                  <a:lnTo>
                    <a:pt x="60486" y="48087"/>
                  </a:lnTo>
                  <a:lnTo>
                    <a:pt x="63853" y="54841"/>
                  </a:lnTo>
                  <a:lnTo>
                    <a:pt x="67651" y="61079"/>
                  </a:lnTo>
                  <a:lnTo>
                    <a:pt x="71881" y="66800"/>
                  </a:lnTo>
                  <a:lnTo>
                    <a:pt x="76544" y="72004"/>
                  </a:lnTo>
                  <a:lnTo>
                    <a:pt x="81638" y="76692"/>
                  </a:lnTo>
                  <a:lnTo>
                    <a:pt x="87164" y="80863"/>
                  </a:lnTo>
                  <a:lnTo>
                    <a:pt x="93122" y="84517"/>
                  </a:lnTo>
                  <a:lnTo>
                    <a:pt x="99512" y="87655"/>
                  </a:lnTo>
                  <a:lnTo>
                    <a:pt x="94854" y="96971"/>
                  </a:lnTo>
                  <a:lnTo>
                    <a:pt x="89002" y="93948"/>
                  </a:lnTo>
                  <a:lnTo>
                    <a:pt x="83471" y="90467"/>
                  </a:lnTo>
                  <a:lnTo>
                    <a:pt x="78263" y="86529"/>
                  </a:lnTo>
                  <a:lnTo>
                    <a:pt x="73376" y="82133"/>
                  </a:lnTo>
                  <a:lnTo>
                    <a:pt x="68811" y="77280"/>
                  </a:lnTo>
                  <a:lnTo>
                    <a:pt x="64568" y="71970"/>
                  </a:lnTo>
                  <a:lnTo>
                    <a:pt x="60647" y="66203"/>
                  </a:lnTo>
                  <a:lnTo>
                    <a:pt x="57048" y="59978"/>
                  </a:lnTo>
                  <a:lnTo>
                    <a:pt x="53770" y="53296"/>
                  </a:lnTo>
                  <a:lnTo>
                    <a:pt x="50814" y="46156"/>
                  </a:lnTo>
                  <a:lnTo>
                    <a:pt x="48676" y="52229"/>
                  </a:lnTo>
                  <a:lnTo>
                    <a:pt x="45987" y="58081"/>
                  </a:lnTo>
                  <a:lnTo>
                    <a:pt x="42747" y="63713"/>
                  </a:lnTo>
                  <a:lnTo>
                    <a:pt x="38958" y="69125"/>
                  </a:lnTo>
                  <a:lnTo>
                    <a:pt x="34617" y="74316"/>
                  </a:lnTo>
                  <a:lnTo>
                    <a:pt x="29726" y="79288"/>
                  </a:lnTo>
                  <a:lnTo>
                    <a:pt x="24285" y="84039"/>
                  </a:lnTo>
                  <a:lnTo>
                    <a:pt x="18293" y="88570"/>
                  </a:lnTo>
                  <a:lnTo>
                    <a:pt x="11750" y="92881"/>
                  </a:lnTo>
                  <a:lnTo>
                    <a:pt x="4658" y="96971"/>
                  </a:lnTo>
                  <a:lnTo>
                    <a:pt x="0" y="88925"/>
                  </a:lnTo>
                  <a:lnTo>
                    <a:pt x="7829" y="84174"/>
                  </a:lnTo>
                  <a:lnTo>
                    <a:pt x="14888" y="79237"/>
                  </a:lnTo>
                  <a:lnTo>
                    <a:pt x="21177" y="74113"/>
                  </a:lnTo>
                  <a:lnTo>
                    <a:pt x="26694" y="68803"/>
                  </a:lnTo>
                  <a:lnTo>
                    <a:pt x="31441" y="63306"/>
                  </a:lnTo>
                  <a:lnTo>
                    <a:pt x="35417" y="57624"/>
                  </a:lnTo>
                  <a:lnTo>
                    <a:pt x="38623" y="51754"/>
                  </a:lnTo>
                  <a:lnTo>
                    <a:pt x="41058" y="45699"/>
                  </a:lnTo>
                  <a:lnTo>
                    <a:pt x="42722" y="39457"/>
                  </a:lnTo>
                  <a:lnTo>
                    <a:pt x="43616" y="33029"/>
                  </a:lnTo>
                  <a:lnTo>
                    <a:pt x="4658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933102" y="4037207"/>
              <a:ext cx="14397" cy="16514"/>
            </a:xfrm>
            <a:custGeom>
              <a:avLst/>
              <a:pathLst>
                <a:path w="14397" h="16514">
                  <a:moveTo>
                    <a:pt x="7622" y="0"/>
                  </a:moveTo>
                  <a:lnTo>
                    <a:pt x="8528" y="1202"/>
                  </a:lnTo>
                  <a:lnTo>
                    <a:pt x="9383" y="2439"/>
                  </a:lnTo>
                  <a:lnTo>
                    <a:pt x="10188" y="3709"/>
                  </a:lnTo>
                  <a:lnTo>
                    <a:pt x="10942" y="5013"/>
                  </a:lnTo>
                  <a:lnTo>
                    <a:pt x="11645" y="6351"/>
                  </a:lnTo>
                  <a:lnTo>
                    <a:pt x="12297" y="7723"/>
                  </a:lnTo>
                  <a:lnTo>
                    <a:pt x="12898" y="9129"/>
                  </a:lnTo>
                  <a:lnTo>
                    <a:pt x="13448" y="10569"/>
                  </a:lnTo>
                  <a:lnTo>
                    <a:pt x="13948" y="12043"/>
                  </a:lnTo>
                  <a:lnTo>
                    <a:pt x="14397" y="13550"/>
                  </a:lnTo>
                  <a:lnTo>
                    <a:pt x="5928" y="16514"/>
                  </a:lnTo>
                  <a:lnTo>
                    <a:pt x="5564" y="14998"/>
                  </a:lnTo>
                  <a:lnTo>
                    <a:pt x="5149" y="13499"/>
                  </a:lnTo>
                  <a:lnTo>
                    <a:pt x="4683" y="12017"/>
                  </a:lnTo>
                  <a:lnTo>
                    <a:pt x="4166" y="10552"/>
                  </a:lnTo>
                  <a:lnTo>
                    <a:pt x="3599" y="9104"/>
                  </a:lnTo>
                  <a:lnTo>
                    <a:pt x="2981" y="7673"/>
                  </a:lnTo>
                  <a:lnTo>
                    <a:pt x="2312" y="6258"/>
                  </a:lnTo>
                  <a:lnTo>
                    <a:pt x="1592" y="4861"/>
                  </a:lnTo>
                  <a:lnTo>
                    <a:pt x="821" y="3480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94991" y="4038054"/>
              <a:ext cx="91043" cy="38958"/>
            </a:xfrm>
            <a:custGeom>
              <a:avLst/>
              <a:pathLst>
                <a:path w="91043" h="38958">
                  <a:moveTo>
                    <a:pt x="71564" y="0"/>
                  </a:moveTo>
                  <a:lnTo>
                    <a:pt x="81303" y="2964"/>
                  </a:lnTo>
                  <a:lnTo>
                    <a:pt x="80418" y="4488"/>
                  </a:lnTo>
                  <a:lnTo>
                    <a:pt x="79457" y="6013"/>
                  </a:lnTo>
                  <a:lnTo>
                    <a:pt x="78420" y="7537"/>
                  </a:lnTo>
                  <a:lnTo>
                    <a:pt x="77306" y="9061"/>
                  </a:lnTo>
                  <a:lnTo>
                    <a:pt x="76116" y="10586"/>
                  </a:lnTo>
                  <a:lnTo>
                    <a:pt x="74850" y="12110"/>
                  </a:lnTo>
                  <a:lnTo>
                    <a:pt x="73507" y="13635"/>
                  </a:lnTo>
                  <a:lnTo>
                    <a:pt x="72089" y="15159"/>
                  </a:lnTo>
                  <a:lnTo>
                    <a:pt x="70594" y="16684"/>
                  </a:lnTo>
                  <a:lnTo>
                    <a:pt x="69023" y="18208"/>
                  </a:lnTo>
                  <a:lnTo>
                    <a:pt x="91043" y="18208"/>
                  </a:lnTo>
                  <a:lnTo>
                    <a:pt x="91043" y="38958"/>
                  </a:lnTo>
                  <a:lnTo>
                    <a:pt x="82997" y="38958"/>
                  </a:lnTo>
                  <a:lnTo>
                    <a:pt x="82997" y="25830"/>
                  </a:lnTo>
                  <a:lnTo>
                    <a:pt x="8045" y="25830"/>
                  </a:lnTo>
                  <a:lnTo>
                    <a:pt x="8045" y="38534"/>
                  </a:lnTo>
                  <a:lnTo>
                    <a:pt x="0" y="38534"/>
                  </a:lnTo>
                  <a:lnTo>
                    <a:pt x="0" y="18208"/>
                  </a:lnTo>
                  <a:lnTo>
                    <a:pt x="59283" y="18208"/>
                  </a:lnTo>
                  <a:lnTo>
                    <a:pt x="60855" y="16425"/>
                  </a:lnTo>
                  <a:lnTo>
                    <a:pt x="62349" y="14634"/>
                  </a:lnTo>
                  <a:lnTo>
                    <a:pt x="63768" y="12834"/>
                  </a:lnTo>
                  <a:lnTo>
                    <a:pt x="65110" y="11026"/>
                  </a:lnTo>
                  <a:lnTo>
                    <a:pt x="66376" y="9210"/>
                  </a:lnTo>
                  <a:lnTo>
                    <a:pt x="67566" y="7385"/>
                  </a:lnTo>
                  <a:lnTo>
                    <a:pt x="68680" y="5551"/>
                  </a:lnTo>
                  <a:lnTo>
                    <a:pt x="69717" y="3709"/>
                  </a:lnTo>
                  <a:lnTo>
                    <a:pt x="70679" y="18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05577" y="4039324"/>
              <a:ext cx="16091" cy="15667"/>
            </a:xfrm>
            <a:custGeom>
              <a:avLst/>
              <a:pathLst>
                <a:path w="16091" h="15667">
                  <a:moveTo>
                    <a:pt x="7198" y="0"/>
                  </a:moveTo>
                  <a:lnTo>
                    <a:pt x="8278" y="1024"/>
                  </a:lnTo>
                  <a:lnTo>
                    <a:pt x="9316" y="2066"/>
                  </a:lnTo>
                  <a:lnTo>
                    <a:pt x="10311" y="3125"/>
                  </a:lnTo>
                  <a:lnTo>
                    <a:pt x="11263" y="4200"/>
                  </a:lnTo>
                  <a:lnTo>
                    <a:pt x="12174" y="5293"/>
                  </a:lnTo>
                  <a:lnTo>
                    <a:pt x="13042" y="6402"/>
                  </a:lnTo>
                  <a:lnTo>
                    <a:pt x="13868" y="7529"/>
                  </a:lnTo>
                  <a:lnTo>
                    <a:pt x="14651" y="8672"/>
                  </a:lnTo>
                  <a:lnTo>
                    <a:pt x="15392" y="9832"/>
                  </a:lnTo>
                  <a:lnTo>
                    <a:pt x="16091" y="11009"/>
                  </a:lnTo>
                  <a:lnTo>
                    <a:pt x="8469" y="15667"/>
                  </a:lnTo>
                  <a:lnTo>
                    <a:pt x="7850" y="14486"/>
                  </a:lnTo>
                  <a:lnTo>
                    <a:pt x="7181" y="13313"/>
                  </a:lnTo>
                  <a:lnTo>
                    <a:pt x="6461" y="12148"/>
                  </a:lnTo>
                  <a:lnTo>
                    <a:pt x="5691" y="10992"/>
                  </a:lnTo>
                  <a:lnTo>
                    <a:pt x="4869" y="9845"/>
                  </a:lnTo>
                  <a:lnTo>
                    <a:pt x="3997" y="8706"/>
                  </a:lnTo>
                  <a:lnTo>
                    <a:pt x="3074" y="7575"/>
                  </a:lnTo>
                  <a:lnTo>
                    <a:pt x="2100" y="6453"/>
                  </a:lnTo>
                  <a:lnTo>
                    <a:pt x="1075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892027" y="4075318"/>
              <a:ext cx="97395" cy="60130"/>
            </a:xfrm>
            <a:custGeom>
              <a:avLst/>
              <a:pathLst>
                <a:path w="97395" h="60130">
                  <a:moveTo>
                    <a:pt x="17785" y="0"/>
                  </a:moveTo>
                  <a:lnTo>
                    <a:pt x="78339" y="0"/>
                  </a:lnTo>
                  <a:lnTo>
                    <a:pt x="78339" y="8469"/>
                  </a:lnTo>
                  <a:lnTo>
                    <a:pt x="76031" y="9819"/>
                  </a:lnTo>
                  <a:lnTo>
                    <a:pt x="73681" y="11162"/>
                  </a:lnTo>
                  <a:lnTo>
                    <a:pt x="71288" y="12496"/>
                  </a:lnTo>
                  <a:lnTo>
                    <a:pt x="68854" y="13821"/>
                  </a:lnTo>
                  <a:lnTo>
                    <a:pt x="66376" y="15138"/>
                  </a:lnTo>
                  <a:lnTo>
                    <a:pt x="63857" y="16447"/>
                  </a:lnTo>
                  <a:lnTo>
                    <a:pt x="61295" y="17747"/>
                  </a:lnTo>
                  <a:lnTo>
                    <a:pt x="58691" y="19038"/>
                  </a:lnTo>
                  <a:lnTo>
                    <a:pt x="56044" y="20321"/>
                  </a:lnTo>
                  <a:lnTo>
                    <a:pt x="53355" y="21596"/>
                  </a:lnTo>
                  <a:lnTo>
                    <a:pt x="53355" y="24560"/>
                  </a:lnTo>
                  <a:lnTo>
                    <a:pt x="97395" y="24560"/>
                  </a:lnTo>
                  <a:lnTo>
                    <a:pt x="97395" y="32606"/>
                  </a:lnTo>
                  <a:lnTo>
                    <a:pt x="53355" y="32606"/>
                  </a:lnTo>
                  <a:lnTo>
                    <a:pt x="53355" y="52085"/>
                  </a:lnTo>
                  <a:lnTo>
                    <a:pt x="53328" y="52830"/>
                  </a:lnTo>
                  <a:lnTo>
                    <a:pt x="53245" y="53541"/>
                  </a:lnTo>
                  <a:lnTo>
                    <a:pt x="53107" y="54219"/>
                  </a:lnTo>
                  <a:lnTo>
                    <a:pt x="52915" y="54863"/>
                  </a:lnTo>
                  <a:lnTo>
                    <a:pt x="52667" y="55472"/>
                  </a:lnTo>
                  <a:lnTo>
                    <a:pt x="52364" y="56048"/>
                  </a:lnTo>
                  <a:lnTo>
                    <a:pt x="52006" y="56590"/>
                  </a:lnTo>
                  <a:lnTo>
                    <a:pt x="51594" y="57098"/>
                  </a:lnTo>
                  <a:lnTo>
                    <a:pt x="51126" y="57573"/>
                  </a:lnTo>
                  <a:lnTo>
                    <a:pt x="50603" y="58013"/>
                  </a:lnTo>
                  <a:lnTo>
                    <a:pt x="50025" y="58415"/>
                  </a:lnTo>
                  <a:lnTo>
                    <a:pt x="49392" y="58775"/>
                  </a:lnTo>
                  <a:lnTo>
                    <a:pt x="48703" y="59093"/>
                  </a:lnTo>
                  <a:lnTo>
                    <a:pt x="47960" y="59368"/>
                  </a:lnTo>
                  <a:lnTo>
                    <a:pt x="47162" y="59601"/>
                  </a:lnTo>
                  <a:lnTo>
                    <a:pt x="46309" y="59792"/>
                  </a:lnTo>
                  <a:lnTo>
                    <a:pt x="45400" y="59940"/>
                  </a:lnTo>
                  <a:lnTo>
                    <a:pt x="44437" y="60046"/>
                  </a:lnTo>
                  <a:lnTo>
                    <a:pt x="43419" y="60109"/>
                  </a:lnTo>
                  <a:lnTo>
                    <a:pt x="42345" y="60130"/>
                  </a:lnTo>
                  <a:lnTo>
                    <a:pt x="41164" y="60118"/>
                  </a:lnTo>
                  <a:lnTo>
                    <a:pt x="39991" y="60080"/>
                  </a:lnTo>
                  <a:lnTo>
                    <a:pt x="38826" y="60016"/>
                  </a:lnTo>
                  <a:lnTo>
                    <a:pt x="37670" y="59927"/>
                  </a:lnTo>
                  <a:lnTo>
                    <a:pt x="36523" y="59813"/>
                  </a:lnTo>
                  <a:lnTo>
                    <a:pt x="35384" y="59673"/>
                  </a:lnTo>
                  <a:lnTo>
                    <a:pt x="34253" y="59508"/>
                  </a:lnTo>
                  <a:lnTo>
                    <a:pt x="33131" y="59317"/>
                  </a:lnTo>
                  <a:lnTo>
                    <a:pt x="32017" y="59101"/>
                  </a:lnTo>
                  <a:lnTo>
                    <a:pt x="30912" y="58860"/>
                  </a:lnTo>
                  <a:lnTo>
                    <a:pt x="29641" y="50814"/>
                  </a:lnTo>
                  <a:lnTo>
                    <a:pt x="30586" y="51056"/>
                  </a:lnTo>
                  <a:lnTo>
                    <a:pt x="31556" y="51272"/>
                  </a:lnTo>
                  <a:lnTo>
                    <a:pt x="32551" y="51462"/>
                  </a:lnTo>
                  <a:lnTo>
                    <a:pt x="33571" y="51627"/>
                  </a:lnTo>
                  <a:lnTo>
                    <a:pt x="34617" y="51767"/>
                  </a:lnTo>
                  <a:lnTo>
                    <a:pt x="35688" y="51881"/>
                  </a:lnTo>
                  <a:lnTo>
                    <a:pt x="36785" y="51970"/>
                  </a:lnTo>
                  <a:lnTo>
                    <a:pt x="37907" y="52034"/>
                  </a:lnTo>
                  <a:lnTo>
                    <a:pt x="39055" y="52072"/>
                  </a:lnTo>
                  <a:lnTo>
                    <a:pt x="40228" y="52085"/>
                  </a:lnTo>
                  <a:lnTo>
                    <a:pt x="41193" y="52068"/>
                  </a:lnTo>
                  <a:lnTo>
                    <a:pt x="42057" y="52017"/>
                  </a:lnTo>
                  <a:lnTo>
                    <a:pt x="42819" y="51932"/>
                  </a:lnTo>
                  <a:lnTo>
                    <a:pt x="43480" y="51814"/>
                  </a:lnTo>
                  <a:lnTo>
                    <a:pt x="44039" y="51661"/>
                  </a:lnTo>
                  <a:lnTo>
                    <a:pt x="44496" y="51475"/>
                  </a:lnTo>
                  <a:lnTo>
                    <a:pt x="44852" y="51255"/>
                  </a:lnTo>
                  <a:lnTo>
                    <a:pt x="45106" y="51001"/>
                  </a:lnTo>
                  <a:lnTo>
                    <a:pt x="45259" y="50713"/>
                  </a:lnTo>
                  <a:lnTo>
                    <a:pt x="45309" y="50391"/>
                  </a:lnTo>
                  <a:lnTo>
                    <a:pt x="45309" y="32606"/>
                  </a:lnTo>
                  <a:lnTo>
                    <a:pt x="0" y="32606"/>
                  </a:lnTo>
                  <a:lnTo>
                    <a:pt x="0" y="24560"/>
                  </a:lnTo>
                  <a:lnTo>
                    <a:pt x="45309" y="24560"/>
                  </a:lnTo>
                  <a:lnTo>
                    <a:pt x="45309" y="17361"/>
                  </a:lnTo>
                  <a:lnTo>
                    <a:pt x="47486" y="16349"/>
                  </a:lnTo>
                  <a:lnTo>
                    <a:pt x="49612" y="15346"/>
                  </a:lnTo>
                  <a:lnTo>
                    <a:pt x="51687" y="14350"/>
                  </a:lnTo>
                  <a:lnTo>
                    <a:pt x="53711" y="13364"/>
                  </a:lnTo>
                  <a:lnTo>
                    <a:pt x="55684" y="12386"/>
                  </a:lnTo>
                  <a:lnTo>
                    <a:pt x="57607" y="11416"/>
                  </a:lnTo>
                  <a:lnTo>
                    <a:pt x="59478" y="10455"/>
                  </a:lnTo>
                  <a:lnTo>
                    <a:pt x="61299" y="9502"/>
                  </a:lnTo>
                  <a:lnTo>
                    <a:pt x="63069" y="8558"/>
                  </a:lnTo>
                  <a:lnTo>
                    <a:pt x="64788" y="7622"/>
                  </a:lnTo>
                  <a:lnTo>
                    <a:pt x="1778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999585" y="4037630"/>
              <a:ext cx="98665" cy="97818"/>
            </a:xfrm>
            <a:custGeom>
              <a:avLst/>
              <a:pathLst>
                <a:path w="98665" h="97818">
                  <a:moveTo>
                    <a:pt x="4234" y="19055"/>
                  </a:moveTo>
                  <a:lnTo>
                    <a:pt x="44886" y="19055"/>
                  </a:lnTo>
                  <a:lnTo>
                    <a:pt x="44886" y="0"/>
                  </a:lnTo>
                  <a:lnTo>
                    <a:pt x="53355" y="0"/>
                  </a:lnTo>
                  <a:lnTo>
                    <a:pt x="53355" y="19055"/>
                  </a:lnTo>
                  <a:lnTo>
                    <a:pt x="94007" y="19055"/>
                  </a:lnTo>
                  <a:lnTo>
                    <a:pt x="94007" y="27101"/>
                  </a:lnTo>
                  <a:lnTo>
                    <a:pt x="59707" y="27101"/>
                  </a:lnTo>
                  <a:lnTo>
                    <a:pt x="62841" y="33033"/>
                  </a:lnTo>
                  <a:lnTo>
                    <a:pt x="66143" y="38636"/>
                  </a:lnTo>
                  <a:lnTo>
                    <a:pt x="69616" y="43908"/>
                  </a:lnTo>
                  <a:lnTo>
                    <a:pt x="73258" y="48850"/>
                  </a:lnTo>
                  <a:lnTo>
                    <a:pt x="77069" y="53461"/>
                  </a:lnTo>
                  <a:lnTo>
                    <a:pt x="81049" y="57742"/>
                  </a:lnTo>
                  <a:lnTo>
                    <a:pt x="85199" y="61693"/>
                  </a:lnTo>
                  <a:lnTo>
                    <a:pt x="89518" y="65314"/>
                  </a:lnTo>
                  <a:lnTo>
                    <a:pt x="94007" y="68604"/>
                  </a:lnTo>
                  <a:lnTo>
                    <a:pt x="98665" y="71564"/>
                  </a:lnTo>
                  <a:lnTo>
                    <a:pt x="94007" y="80456"/>
                  </a:lnTo>
                  <a:lnTo>
                    <a:pt x="89103" y="77001"/>
                  </a:lnTo>
                  <a:lnTo>
                    <a:pt x="84386" y="73241"/>
                  </a:lnTo>
                  <a:lnTo>
                    <a:pt x="79855" y="69175"/>
                  </a:lnTo>
                  <a:lnTo>
                    <a:pt x="75510" y="64805"/>
                  </a:lnTo>
                  <a:lnTo>
                    <a:pt x="71352" y="60130"/>
                  </a:lnTo>
                  <a:lnTo>
                    <a:pt x="67380" y="55151"/>
                  </a:lnTo>
                  <a:lnTo>
                    <a:pt x="63594" y="49866"/>
                  </a:lnTo>
                  <a:lnTo>
                    <a:pt x="59995" y="44276"/>
                  </a:lnTo>
                  <a:lnTo>
                    <a:pt x="56582" y="38382"/>
                  </a:lnTo>
                  <a:lnTo>
                    <a:pt x="53355" y="32182"/>
                  </a:lnTo>
                  <a:lnTo>
                    <a:pt x="53355" y="69023"/>
                  </a:lnTo>
                  <a:lnTo>
                    <a:pt x="77492" y="69023"/>
                  </a:lnTo>
                  <a:lnTo>
                    <a:pt x="77492" y="77069"/>
                  </a:lnTo>
                  <a:lnTo>
                    <a:pt x="53355" y="77069"/>
                  </a:lnTo>
                  <a:lnTo>
                    <a:pt x="53355" y="97818"/>
                  </a:lnTo>
                  <a:lnTo>
                    <a:pt x="44886" y="97818"/>
                  </a:lnTo>
                  <a:lnTo>
                    <a:pt x="44886" y="77069"/>
                  </a:lnTo>
                  <a:lnTo>
                    <a:pt x="21172" y="77069"/>
                  </a:lnTo>
                  <a:lnTo>
                    <a:pt x="21172" y="69023"/>
                  </a:lnTo>
                  <a:lnTo>
                    <a:pt x="44886" y="69023"/>
                  </a:lnTo>
                  <a:lnTo>
                    <a:pt x="44886" y="33029"/>
                  </a:lnTo>
                  <a:lnTo>
                    <a:pt x="41824" y="38839"/>
                  </a:lnTo>
                  <a:lnTo>
                    <a:pt x="38568" y="44412"/>
                  </a:lnTo>
                  <a:lnTo>
                    <a:pt x="35117" y="49747"/>
                  </a:lnTo>
                  <a:lnTo>
                    <a:pt x="31471" y="54846"/>
                  </a:lnTo>
                  <a:lnTo>
                    <a:pt x="27630" y="59707"/>
                  </a:lnTo>
                  <a:lnTo>
                    <a:pt x="23595" y="64331"/>
                  </a:lnTo>
                  <a:lnTo>
                    <a:pt x="19364" y="68718"/>
                  </a:lnTo>
                  <a:lnTo>
                    <a:pt x="14939" y="72868"/>
                  </a:lnTo>
                  <a:lnTo>
                    <a:pt x="10319" y="76781"/>
                  </a:lnTo>
                  <a:lnTo>
                    <a:pt x="5504" y="80456"/>
                  </a:lnTo>
                  <a:lnTo>
                    <a:pt x="0" y="72834"/>
                  </a:lnTo>
                  <a:lnTo>
                    <a:pt x="2043" y="71416"/>
                  </a:lnTo>
                  <a:lnTo>
                    <a:pt x="4107" y="69870"/>
                  </a:lnTo>
                  <a:lnTo>
                    <a:pt x="6193" y="68197"/>
                  </a:lnTo>
                  <a:lnTo>
                    <a:pt x="8299" y="66398"/>
                  </a:lnTo>
                  <a:lnTo>
                    <a:pt x="10427" y="64471"/>
                  </a:lnTo>
                  <a:lnTo>
                    <a:pt x="12576" y="62417"/>
                  </a:lnTo>
                  <a:lnTo>
                    <a:pt x="14746" y="60236"/>
                  </a:lnTo>
                  <a:lnTo>
                    <a:pt x="16938" y="57928"/>
                  </a:lnTo>
                  <a:lnTo>
                    <a:pt x="19150" y="55494"/>
                  </a:lnTo>
                  <a:lnTo>
                    <a:pt x="21384" y="52932"/>
                  </a:lnTo>
                  <a:lnTo>
                    <a:pt x="23575" y="50310"/>
                  </a:lnTo>
                  <a:lnTo>
                    <a:pt x="25661" y="47698"/>
                  </a:lnTo>
                  <a:lnTo>
                    <a:pt x="27641" y="45093"/>
                  </a:lnTo>
                  <a:lnTo>
                    <a:pt x="29514" y="42498"/>
                  </a:lnTo>
                  <a:lnTo>
                    <a:pt x="31282" y="39910"/>
                  </a:lnTo>
                  <a:lnTo>
                    <a:pt x="32944" y="37331"/>
                  </a:lnTo>
                  <a:lnTo>
                    <a:pt x="34501" y="34761"/>
                  </a:lnTo>
                  <a:lnTo>
                    <a:pt x="35951" y="32199"/>
                  </a:lnTo>
                  <a:lnTo>
                    <a:pt x="37295" y="29646"/>
                  </a:lnTo>
                  <a:lnTo>
                    <a:pt x="38534" y="27101"/>
                  </a:lnTo>
                  <a:lnTo>
                    <a:pt x="4234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106296" y="4037630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51606" y="4038054"/>
              <a:ext cx="55049" cy="97395"/>
            </a:xfrm>
            <a:custGeom>
              <a:avLst/>
              <a:pathLst>
                <a:path w="55049" h="97395">
                  <a:moveTo>
                    <a:pt x="54202" y="54202"/>
                  </a:moveTo>
                  <a:lnTo>
                    <a:pt x="55049" y="62248"/>
                  </a:lnTo>
                  <a:lnTo>
                    <a:pt x="41922" y="64788"/>
                  </a:lnTo>
                  <a:lnTo>
                    <a:pt x="41922" y="97395"/>
                  </a:lnTo>
                  <a:lnTo>
                    <a:pt x="33453" y="97395"/>
                  </a:lnTo>
                  <a:lnTo>
                    <a:pt x="33453" y="66482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33453" y="58013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6687" y="4046100"/>
              <a:ext cx="24560" cy="21172"/>
            </a:xfrm>
            <a:custGeom>
              <a:avLst/>
              <a:pathLst>
                <a:path w="24560" h="21172">
                  <a:moveTo>
                    <a:pt x="5504" y="0"/>
                  </a:moveTo>
                  <a:lnTo>
                    <a:pt x="7601" y="1206"/>
                  </a:lnTo>
                  <a:lnTo>
                    <a:pt x="9654" y="2456"/>
                  </a:lnTo>
                  <a:lnTo>
                    <a:pt x="11666" y="3747"/>
                  </a:lnTo>
                  <a:lnTo>
                    <a:pt x="13635" y="5081"/>
                  </a:lnTo>
                  <a:lnTo>
                    <a:pt x="15562" y="6457"/>
                  </a:lnTo>
                  <a:lnTo>
                    <a:pt x="17446" y="7876"/>
                  </a:lnTo>
                  <a:lnTo>
                    <a:pt x="19288" y="9337"/>
                  </a:lnTo>
                  <a:lnTo>
                    <a:pt x="21088" y="10840"/>
                  </a:lnTo>
                  <a:lnTo>
                    <a:pt x="22845" y="12386"/>
                  </a:lnTo>
                  <a:lnTo>
                    <a:pt x="24560" y="13974"/>
                  </a:lnTo>
                  <a:lnTo>
                    <a:pt x="19055" y="21172"/>
                  </a:lnTo>
                  <a:lnTo>
                    <a:pt x="17188" y="19339"/>
                  </a:lnTo>
                  <a:lnTo>
                    <a:pt x="15312" y="17564"/>
                  </a:lnTo>
                  <a:lnTo>
                    <a:pt x="13427" y="15849"/>
                  </a:lnTo>
                  <a:lnTo>
                    <a:pt x="11534" y="14194"/>
                  </a:lnTo>
                  <a:lnTo>
                    <a:pt x="9633" y="12597"/>
                  </a:lnTo>
                  <a:lnTo>
                    <a:pt x="7723" y="11060"/>
                  </a:lnTo>
                  <a:lnTo>
                    <a:pt x="5805" y="9582"/>
                  </a:lnTo>
                  <a:lnTo>
                    <a:pt x="3878" y="8164"/>
                  </a:lnTo>
                  <a:lnTo>
                    <a:pt x="1943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149912" y="4070237"/>
              <a:ext cx="23713" cy="19055"/>
            </a:xfrm>
            <a:custGeom>
              <a:avLst/>
              <a:pathLst>
                <a:path w="23713" h="19055">
                  <a:moveTo>
                    <a:pt x="5504" y="0"/>
                  </a:moveTo>
                  <a:lnTo>
                    <a:pt x="7516" y="1033"/>
                  </a:lnTo>
                  <a:lnTo>
                    <a:pt x="9485" y="2100"/>
                  </a:lnTo>
                  <a:lnTo>
                    <a:pt x="11412" y="3201"/>
                  </a:lnTo>
                  <a:lnTo>
                    <a:pt x="13296" y="4336"/>
                  </a:lnTo>
                  <a:lnTo>
                    <a:pt x="15138" y="5504"/>
                  </a:lnTo>
                  <a:lnTo>
                    <a:pt x="16938" y="6707"/>
                  </a:lnTo>
                  <a:lnTo>
                    <a:pt x="18695" y="7944"/>
                  </a:lnTo>
                  <a:lnTo>
                    <a:pt x="20410" y="9214"/>
                  </a:lnTo>
                  <a:lnTo>
                    <a:pt x="22083" y="10518"/>
                  </a:lnTo>
                  <a:lnTo>
                    <a:pt x="23713" y="11856"/>
                  </a:lnTo>
                  <a:lnTo>
                    <a:pt x="17785" y="19055"/>
                  </a:lnTo>
                  <a:lnTo>
                    <a:pt x="16082" y="17471"/>
                  </a:lnTo>
                  <a:lnTo>
                    <a:pt x="14363" y="15938"/>
                  </a:lnTo>
                  <a:lnTo>
                    <a:pt x="12627" y="14456"/>
                  </a:lnTo>
                  <a:lnTo>
                    <a:pt x="10874" y="13025"/>
                  </a:lnTo>
                  <a:lnTo>
                    <a:pt x="9104" y="11645"/>
                  </a:lnTo>
                  <a:lnTo>
                    <a:pt x="7317" y="10315"/>
                  </a:lnTo>
                  <a:lnTo>
                    <a:pt x="5513" y="9036"/>
                  </a:lnTo>
                  <a:lnTo>
                    <a:pt x="3692" y="7808"/>
                  </a:lnTo>
                  <a:lnTo>
                    <a:pt x="1854" y="663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18089" y="4037630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292194" y="4037630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225287" y="4071083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33757" y="4079129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218936" y="4110042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357830" y="4038054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334116" y="4042288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53172" y="4048217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37016" y="4039748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35756" y="5019400"/>
              <a:ext cx="30488" cy="97395"/>
            </a:xfrm>
            <a:custGeom>
              <a:avLst/>
              <a:pathLst>
                <a:path w="30488" h="97395">
                  <a:moveTo>
                    <a:pt x="22019" y="0"/>
                  </a:moveTo>
                  <a:lnTo>
                    <a:pt x="30488" y="0"/>
                  </a:lnTo>
                  <a:lnTo>
                    <a:pt x="30488" y="86808"/>
                  </a:lnTo>
                  <a:lnTo>
                    <a:pt x="30467" y="87958"/>
                  </a:lnTo>
                  <a:lnTo>
                    <a:pt x="30404" y="89036"/>
                  </a:lnTo>
                  <a:lnTo>
                    <a:pt x="30298" y="90041"/>
                  </a:lnTo>
                  <a:lnTo>
                    <a:pt x="30150" y="90975"/>
                  </a:lnTo>
                  <a:lnTo>
                    <a:pt x="29959" y="91837"/>
                  </a:lnTo>
                  <a:lnTo>
                    <a:pt x="29726" y="92626"/>
                  </a:lnTo>
                  <a:lnTo>
                    <a:pt x="29451" y="93344"/>
                  </a:lnTo>
                  <a:lnTo>
                    <a:pt x="29133" y="93990"/>
                  </a:lnTo>
                  <a:lnTo>
                    <a:pt x="28773" y="94564"/>
                  </a:lnTo>
                  <a:lnTo>
                    <a:pt x="28371" y="95066"/>
                  </a:lnTo>
                  <a:lnTo>
                    <a:pt x="27897" y="95508"/>
                  </a:lnTo>
                  <a:lnTo>
                    <a:pt x="27321" y="95904"/>
                  </a:lnTo>
                  <a:lnTo>
                    <a:pt x="26643" y="96253"/>
                  </a:lnTo>
                  <a:lnTo>
                    <a:pt x="25864" y="96556"/>
                  </a:lnTo>
                  <a:lnTo>
                    <a:pt x="24983" y="96812"/>
                  </a:lnTo>
                  <a:lnTo>
                    <a:pt x="24001" y="97022"/>
                  </a:lnTo>
                  <a:lnTo>
                    <a:pt x="22917" y="97185"/>
                  </a:lnTo>
                  <a:lnTo>
                    <a:pt x="21731" y="97301"/>
                  </a:lnTo>
                  <a:lnTo>
                    <a:pt x="20444" y="97371"/>
                  </a:lnTo>
                  <a:lnTo>
                    <a:pt x="19055" y="97395"/>
                  </a:lnTo>
                  <a:lnTo>
                    <a:pt x="17205" y="97378"/>
                  </a:lnTo>
                  <a:lnTo>
                    <a:pt x="15379" y="97327"/>
                  </a:lnTo>
                  <a:lnTo>
                    <a:pt x="13580" y="97242"/>
                  </a:lnTo>
                  <a:lnTo>
                    <a:pt x="11805" y="97124"/>
                  </a:lnTo>
                  <a:lnTo>
                    <a:pt x="10057" y="96971"/>
                  </a:lnTo>
                  <a:lnTo>
                    <a:pt x="8333" y="96785"/>
                  </a:lnTo>
                  <a:lnTo>
                    <a:pt x="6635" y="96565"/>
                  </a:lnTo>
                  <a:lnTo>
                    <a:pt x="4962" y="96311"/>
                  </a:lnTo>
                  <a:lnTo>
                    <a:pt x="3315" y="96023"/>
                  </a:lnTo>
                  <a:lnTo>
                    <a:pt x="1693" y="95701"/>
                  </a:lnTo>
                  <a:lnTo>
                    <a:pt x="0" y="87232"/>
                  </a:lnTo>
                  <a:lnTo>
                    <a:pt x="1943" y="87634"/>
                  </a:lnTo>
                  <a:lnTo>
                    <a:pt x="3878" y="87994"/>
                  </a:lnTo>
                  <a:lnTo>
                    <a:pt x="5805" y="88311"/>
                  </a:lnTo>
                  <a:lnTo>
                    <a:pt x="7723" y="88587"/>
                  </a:lnTo>
                  <a:lnTo>
                    <a:pt x="9633" y="88820"/>
                  </a:lnTo>
                  <a:lnTo>
                    <a:pt x="11534" y="89010"/>
                  </a:lnTo>
                  <a:lnTo>
                    <a:pt x="13427" y="89158"/>
                  </a:lnTo>
                  <a:lnTo>
                    <a:pt x="15312" y="89264"/>
                  </a:lnTo>
                  <a:lnTo>
                    <a:pt x="17188" y="89328"/>
                  </a:lnTo>
                  <a:lnTo>
                    <a:pt x="19055" y="89349"/>
                  </a:lnTo>
                  <a:lnTo>
                    <a:pt x="19618" y="89311"/>
                  </a:lnTo>
                  <a:lnTo>
                    <a:pt x="20122" y="89196"/>
                  </a:lnTo>
                  <a:lnTo>
                    <a:pt x="20567" y="89006"/>
                  </a:lnTo>
                  <a:lnTo>
                    <a:pt x="20952" y="88739"/>
                  </a:lnTo>
                  <a:lnTo>
                    <a:pt x="21278" y="88396"/>
                  </a:lnTo>
                  <a:lnTo>
                    <a:pt x="21545" y="87977"/>
                  </a:lnTo>
                  <a:lnTo>
                    <a:pt x="21752" y="87481"/>
                  </a:lnTo>
                  <a:lnTo>
                    <a:pt x="21901" y="86910"/>
                  </a:lnTo>
                  <a:lnTo>
                    <a:pt x="21990" y="86262"/>
                  </a:lnTo>
                  <a:lnTo>
                    <a:pt x="22019" y="85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13312" y="5040150"/>
              <a:ext cx="27948" cy="57166"/>
            </a:xfrm>
            <a:custGeom>
              <a:avLst/>
              <a:pathLst>
                <a:path w="27948" h="57166">
                  <a:moveTo>
                    <a:pt x="19902" y="0"/>
                  </a:moveTo>
                  <a:lnTo>
                    <a:pt x="27948" y="2964"/>
                  </a:lnTo>
                  <a:lnTo>
                    <a:pt x="26381" y="9222"/>
                  </a:lnTo>
                  <a:lnTo>
                    <a:pt x="24729" y="15295"/>
                  </a:lnTo>
                  <a:lnTo>
                    <a:pt x="22993" y="21181"/>
                  </a:lnTo>
                  <a:lnTo>
                    <a:pt x="21172" y="26881"/>
                  </a:lnTo>
                  <a:lnTo>
                    <a:pt x="19267" y="32394"/>
                  </a:lnTo>
                  <a:lnTo>
                    <a:pt x="17277" y="37721"/>
                  </a:lnTo>
                  <a:lnTo>
                    <a:pt x="15202" y="42862"/>
                  </a:lnTo>
                  <a:lnTo>
                    <a:pt x="13042" y="47816"/>
                  </a:lnTo>
                  <a:lnTo>
                    <a:pt x="10798" y="52584"/>
                  </a:lnTo>
                  <a:lnTo>
                    <a:pt x="8469" y="57166"/>
                  </a:lnTo>
                  <a:lnTo>
                    <a:pt x="0" y="51661"/>
                  </a:lnTo>
                  <a:lnTo>
                    <a:pt x="2561" y="47029"/>
                  </a:lnTo>
                  <a:lnTo>
                    <a:pt x="4996" y="42277"/>
                  </a:lnTo>
                  <a:lnTo>
                    <a:pt x="7304" y="37408"/>
                  </a:lnTo>
                  <a:lnTo>
                    <a:pt x="9485" y="32419"/>
                  </a:lnTo>
                  <a:lnTo>
                    <a:pt x="11539" y="27312"/>
                  </a:lnTo>
                  <a:lnTo>
                    <a:pt x="13465" y="22087"/>
                  </a:lnTo>
                  <a:lnTo>
                    <a:pt x="15265" y="16743"/>
                  </a:lnTo>
                  <a:lnTo>
                    <a:pt x="16938" y="11280"/>
                  </a:lnTo>
                  <a:lnTo>
                    <a:pt x="18483" y="56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180642" y="5040150"/>
              <a:ext cx="28795" cy="56743"/>
            </a:xfrm>
            <a:custGeom>
              <a:avLst/>
              <a:pathLst>
                <a:path w="28795" h="56743">
                  <a:moveTo>
                    <a:pt x="8045" y="0"/>
                  </a:moveTo>
                  <a:lnTo>
                    <a:pt x="10463" y="4869"/>
                  </a:lnTo>
                  <a:lnTo>
                    <a:pt x="12805" y="9824"/>
                  </a:lnTo>
                  <a:lnTo>
                    <a:pt x="15070" y="14863"/>
                  </a:lnTo>
                  <a:lnTo>
                    <a:pt x="17260" y="19987"/>
                  </a:lnTo>
                  <a:lnTo>
                    <a:pt x="19373" y="25195"/>
                  </a:lnTo>
                  <a:lnTo>
                    <a:pt x="21409" y="30488"/>
                  </a:lnTo>
                  <a:lnTo>
                    <a:pt x="23370" y="35866"/>
                  </a:lnTo>
                  <a:lnTo>
                    <a:pt x="25254" y="41329"/>
                  </a:lnTo>
                  <a:lnTo>
                    <a:pt x="27063" y="46876"/>
                  </a:lnTo>
                  <a:lnTo>
                    <a:pt x="28795" y="52508"/>
                  </a:lnTo>
                  <a:lnTo>
                    <a:pt x="19479" y="56743"/>
                  </a:lnTo>
                  <a:lnTo>
                    <a:pt x="17912" y="50874"/>
                  </a:lnTo>
                  <a:lnTo>
                    <a:pt x="16260" y="45123"/>
                  </a:lnTo>
                  <a:lnTo>
                    <a:pt x="14524" y="39491"/>
                  </a:lnTo>
                  <a:lnTo>
                    <a:pt x="12703" y="33978"/>
                  </a:lnTo>
                  <a:lnTo>
                    <a:pt x="10798" y="28583"/>
                  </a:lnTo>
                  <a:lnTo>
                    <a:pt x="8807" y="23307"/>
                  </a:lnTo>
                  <a:lnTo>
                    <a:pt x="6732" y="18149"/>
                  </a:lnTo>
                  <a:lnTo>
                    <a:pt x="4573" y="13110"/>
                  </a:lnTo>
                  <a:lnTo>
                    <a:pt x="2329" y="818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61522" y="5018553"/>
              <a:ext cx="14397" cy="16514"/>
            </a:xfrm>
            <a:custGeom>
              <a:avLst/>
              <a:pathLst>
                <a:path w="14397" h="16514">
                  <a:moveTo>
                    <a:pt x="7622" y="0"/>
                  </a:moveTo>
                  <a:lnTo>
                    <a:pt x="8528" y="1202"/>
                  </a:lnTo>
                  <a:lnTo>
                    <a:pt x="9383" y="2439"/>
                  </a:lnTo>
                  <a:lnTo>
                    <a:pt x="10188" y="3709"/>
                  </a:lnTo>
                  <a:lnTo>
                    <a:pt x="10942" y="5013"/>
                  </a:lnTo>
                  <a:lnTo>
                    <a:pt x="11645" y="6351"/>
                  </a:lnTo>
                  <a:lnTo>
                    <a:pt x="12297" y="7723"/>
                  </a:lnTo>
                  <a:lnTo>
                    <a:pt x="12898" y="9129"/>
                  </a:lnTo>
                  <a:lnTo>
                    <a:pt x="13448" y="10569"/>
                  </a:lnTo>
                  <a:lnTo>
                    <a:pt x="13948" y="12043"/>
                  </a:lnTo>
                  <a:lnTo>
                    <a:pt x="14397" y="13550"/>
                  </a:lnTo>
                  <a:lnTo>
                    <a:pt x="5928" y="16514"/>
                  </a:lnTo>
                  <a:lnTo>
                    <a:pt x="5564" y="14998"/>
                  </a:lnTo>
                  <a:lnTo>
                    <a:pt x="5149" y="13499"/>
                  </a:lnTo>
                  <a:lnTo>
                    <a:pt x="4683" y="12017"/>
                  </a:lnTo>
                  <a:lnTo>
                    <a:pt x="4166" y="10552"/>
                  </a:lnTo>
                  <a:lnTo>
                    <a:pt x="3599" y="9104"/>
                  </a:lnTo>
                  <a:lnTo>
                    <a:pt x="2981" y="7673"/>
                  </a:lnTo>
                  <a:lnTo>
                    <a:pt x="2312" y="6258"/>
                  </a:lnTo>
                  <a:lnTo>
                    <a:pt x="1592" y="4861"/>
                  </a:lnTo>
                  <a:lnTo>
                    <a:pt x="821" y="3480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23411" y="5019400"/>
              <a:ext cx="91043" cy="38958"/>
            </a:xfrm>
            <a:custGeom>
              <a:avLst/>
              <a:pathLst>
                <a:path w="91043" h="38958">
                  <a:moveTo>
                    <a:pt x="71564" y="0"/>
                  </a:moveTo>
                  <a:lnTo>
                    <a:pt x="81303" y="2964"/>
                  </a:lnTo>
                  <a:lnTo>
                    <a:pt x="80418" y="4488"/>
                  </a:lnTo>
                  <a:lnTo>
                    <a:pt x="79457" y="6013"/>
                  </a:lnTo>
                  <a:lnTo>
                    <a:pt x="78420" y="7537"/>
                  </a:lnTo>
                  <a:lnTo>
                    <a:pt x="77306" y="9061"/>
                  </a:lnTo>
                  <a:lnTo>
                    <a:pt x="76116" y="10586"/>
                  </a:lnTo>
                  <a:lnTo>
                    <a:pt x="74850" y="12110"/>
                  </a:lnTo>
                  <a:lnTo>
                    <a:pt x="73507" y="13635"/>
                  </a:lnTo>
                  <a:lnTo>
                    <a:pt x="72089" y="15159"/>
                  </a:lnTo>
                  <a:lnTo>
                    <a:pt x="70594" y="16684"/>
                  </a:lnTo>
                  <a:lnTo>
                    <a:pt x="69023" y="18208"/>
                  </a:lnTo>
                  <a:lnTo>
                    <a:pt x="91043" y="18208"/>
                  </a:lnTo>
                  <a:lnTo>
                    <a:pt x="91043" y="38958"/>
                  </a:lnTo>
                  <a:lnTo>
                    <a:pt x="82997" y="38958"/>
                  </a:lnTo>
                  <a:lnTo>
                    <a:pt x="82997" y="25830"/>
                  </a:lnTo>
                  <a:lnTo>
                    <a:pt x="8045" y="25830"/>
                  </a:lnTo>
                  <a:lnTo>
                    <a:pt x="8045" y="38534"/>
                  </a:lnTo>
                  <a:lnTo>
                    <a:pt x="0" y="38534"/>
                  </a:lnTo>
                  <a:lnTo>
                    <a:pt x="0" y="18208"/>
                  </a:lnTo>
                  <a:lnTo>
                    <a:pt x="59283" y="18208"/>
                  </a:lnTo>
                  <a:lnTo>
                    <a:pt x="60855" y="16425"/>
                  </a:lnTo>
                  <a:lnTo>
                    <a:pt x="62349" y="14634"/>
                  </a:lnTo>
                  <a:lnTo>
                    <a:pt x="63768" y="12834"/>
                  </a:lnTo>
                  <a:lnTo>
                    <a:pt x="65110" y="11026"/>
                  </a:lnTo>
                  <a:lnTo>
                    <a:pt x="66376" y="9210"/>
                  </a:lnTo>
                  <a:lnTo>
                    <a:pt x="67566" y="7385"/>
                  </a:lnTo>
                  <a:lnTo>
                    <a:pt x="68680" y="5551"/>
                  </a:lnTo>
                  <a:lnTo>
                    <a:pt x="69717" y="3709"/>
                  </a:lnTo>
                  <a:lnTo>
                    <a:pt x="70679" y="1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33998" y="5020671"/>
              <a:ext cx="16091" cy="15667"/>
            </a:xfrm>
            <a:custGeom>
              <a:avLst/>
              <a:pathLst>
                <a:path w="16091" h="15667">
                  <a:moveTo>
                    <a:pt x="7198" y="0"/>
                  </a:moveTo>
                  <a:lnTo>
                    <a:pt x="8278" y="1024"/>
                  </a:lnTo>
                  <a:lnTo>
                    <a:pt x="9316" y="2066"/>
                  </a:lnTo>
                  <a:lnTo>
                    <a:pt x="10311" y="3125"/>
                  </a:lnTo>
                  <a:lnTo>
                    <a:pt x="11263" y="4200"/>
                  </a:lnTo>
                  <a:lnTo>
                    <a:pt x="12174" y="5293"/>
                  </a:lnTo>
                  <a:lnTo>
                    <a:pt x="13042" y="6402"/>
                  </a:lnTo>
                  <a:lnTo>
                    <a:pt x="13868" y="7529"/>
                  </a:lnTo>
                  <a:lnTo>
                    <a:pt x="14651" y="8672"/>
                  </a:lnTo>
                  <a:lnTo>
                    <a:pt x="15392" y="9832"/>
                  </a:lnTo>
                  <a:lnTo>
                    <a:pt x="16091" y="11009"/>
                  </a:lnTo>
                  <a:lnTo>
                    <a:pt x="8469" y="15667"/>
                  </a:lnTo>
                  <a:lnTo>
                    <a:pt x="7850" y="14486"/>
                  </a:lnTo>
                  <a:lnTo>
                    <a:pt x="7181" y="13313"/>
                  </a:lnTo>
                  <a:lnTo>
                    <a:pt x="6461" y="12148"/>
                  </a:lnTo>
                  <a:lnTo>
                    <a:pt x="5691" y="10992"/>
                  </a:lnTo>
                  <a:lnTo>
                    <a:pt x="4869" y="9845"/>
                  </a:lnTo>
                  <a:lnTo>
                    <a:pt x="3997" y="8706"/>
                  </a:lnTo>
                  <a:lnTo>
                    <a:pt x="3074" y="7575"/>
                  </a:lnTo>
                  <a:lnTo>
                    <a:pt x="2100" y="6453"/>
                  </a:lnTo>
                  <a:lnTo>
                    <a:pt x="1075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20447" y="5056664"/>
              <a:ext cx="97395" cy="60130"/>
            </a:xfrm>
            <a:custGeom>
              <a:avLst/>
              <a:pathLst>
                <a:path w="97395" h="60130">
                  <a:moveTo>
                    <a:pt x="17785" y="0"/>
                  </a:moveTo>
                  <a:lnTo>
                    <a:pt x="78339" y="0"/>
                  </a:lnTo>
                  <a:lnTo>
                    <a:pt x="78339" y="8469"/>
                  </a:lnTo>
                  <a:lnTo>
                    <a:pt x="76031" y="9819"/>
                  </a:lnTo>
                  <a:lnTo>
                    <a:pt x="73681" y="11162"/>
                  </a:lnTo>
                  <a:lnTo>
                    <a:pt x="71288" y="12496"/>
                  </a:lnTo>
                  <a:lnTo>
                    <a:pt x="68854" y="13821"/>
                  </a:lnTo>
                  <a:lnTo>
                    <a:pt x="66376" y="15138"/>
                  </a:lnTo>
                  <a:lnTo>
                    <a:pt x="63857" y="16447"/>
                  </a:lnTo>
                  <a:lnTo>
                    <a:pt x="61295" y="17747"/>
                  </a:lnTo>
                  <a:lnTo>
                    <a:pt x="58691" y="19038"/>
                  </a:lnTo>
                  <a:lnTo>
                    <a:pt x="56044" y="20321"/>
                  </a:lnTo>
                  <a:lnTo>
                    <a:pt x="53355" y="21596"/>
                  </a:lnTo>
                  <a:lnTo>
                    <a:pt x="53355" y="24560"/>
                  </a:lnTo>
                  <a:lnTo>
                    <a:pt x="97395" y="24560"/>
                  </a:lnTo>
                  <a:lnTo>
                    <a:pt x="97395" y="32606"/>
                  </a:lnTo>
                  <a:lnTo>
                    <a:pt x="53355" y="32606"/>
                  </a:lnTo>
                  <a:lnTo>
                    <a:pt x="53355" y="52085"/>
                  </a:lnTo>
                  <a:lnTo>
                    <a:pt x="53328" y="52830"/>
                  </a:lnTo>
                  <a:lnTo>
                    <a:pt x="53245" y="53541"/>
                  </a:lnTo>
                  <a:lnTo>
                    <a:pt x="53107" y="54219"/>
                  </a:lnTo>
                  <a:lnTo>
                    <a:pt x="52915" y="54863"/>
                  </a:lnTo>
                  <a:lnTo>
                    <a:pt x="52667" y="55472"/>
                  </a:lnTo>
                  <a:lnTo>
                    <a:pt x="52364" y="56048"/>
                  </a:lnTo>
                  <a:lnTo>
                    <a:pt x="52006" y="56590"/>
                  </a:lnTo>
                  <a:lnTo>
                    <a:pt x="51594" y="57098"/>
                  </a:lnTo>
                  <a:lnTo>
                    <a:pt x="51126" y="57573"/>
                  </a:lnTo>
                  <a:lnTo>
                    <a:pt x="50603" y="58013"/>
                  </a:lnTo>
                  <a:lnTo>
                    <a:pt x="50025" y="58415"/>
                  </a:lnTo>
                  <a:lnTo>
                    <a:pt x="49392" y="58775"/>
                  </a:lnTo>
                  <a:lnTo>
                    <a:pt x="48703" y="59093"/>
                  </a:lnTo>
                  <a:lnTo>
                    <a:pt x="47960" y="59368"/>
                  </a:lnTo>
                  <a:lnTo>
                    <a:pt x="47162" y="59601"/>
                  </a:lnTo>
                  <a:lnTo>
                    <a:pt x="46309" y="59792"/>
                  </a:lnTo>
                  <a:lnTo>
                    <a:pt x="45400" y="59940"/>
                  </a:lnTo>
                  <a:lnTo>
                    <a:pt x="44437" y="60046"/>
                  </a:lnTo>
                  <a:lnTo>
                    <a:pt x="43419" y="60109"/>
                  </a:lnTo>
                  <a:lnTo>
                    <a:pt x="42345" y="60130"/>
                  </a:lnTo>
                  <a:lnTo>
                    <a:pt x="41164" y="60118"/>
                  </a:lnTo>
                  <a:lnTo>
                    <a:pt x="39991" y="60080"/>
                  </a:lnTo>
                  <a:lnTo>
                    <a:pt x="38826" y="60016"/>
                  </a:lnTo>
                  <a:lnTo>
                    <a:pt x="37670" y="59927"/>
                  </a:lnTo>
                  <a:lnTo>
                    <a:pt x="36523" y="59813"/>
                  </a:lnTo>
                  <a:lnTo>
                    <a:pt x="35384" y="59673"/>
                  </a:lnTo>
                  <a:lnTo>
                    <a:pt x="34253" y="59508"/>
                  </a:lnTo>
                  <a:lnTo>
                    <a:pt x="33131" y="59317"/>
                  </a:lnTo>
                  <a:lnTo>
                    <a:pt x="32017" y="59101"/>
                  </a:lnTo>
                  <a:lnTo>
                    <a:pt x="30912" y="58860"/>
                  </a:lnTo>
                  <a:lnTo>
                    <a:pt x="29641" y="50814"/>
                  </a:lnTo>
                  <a:lnTo>
                    <a:pt x="30586" y="51056"/>
                  </a:lnTo>
                  <a:lnTo>
                    <a:pt x="31556" y="51272"/>
                  </a:lnTo>
                  <a:lnTo>
                    <a:pt x="32551" y="51462"/>
                  </a:lnTo>
                  <a:lnTo>
                    <a:pt x="33571" y="51627"/>
                  </a:lnTo>
                  <a:lnTo>
                    <a:pt x="34617" y="51767"/>
                  </a:lnTo>
                  <a:lnTo>
                    <a:pt x="35688" y="51881"/>
                  </a:lnTo>
                  <a:lnTo>
                    <a:pt x="36785" y="51970"/>
                  </a:lnTo>
                  <a:lnTo>
                    <a:pt x="37907" y="52034"/>
                  </a:lnTo>
                  <a:lnTo>
                    <a:pt x="39055" y="52072"/>
                  </a:lnTo>
                  <a:lnTo>
                    <a:pt x="40228" y="52085"/>
                  </a:lnTo>
                  <a:lnTo>
                    <a:pt x="41193" y="52068"/>
                  </a:lnTo>
                  <a:lnTo>
                    <a:pt x="42057" y="52017"/>
                  </a:lnTo>
                  <a:lnTo>
                    <a:pt x="42819" y="51932"/>
                  </a:lnTo>
                  <a:lnTo>
                    <a:pt x="43480" y="51814"/>
                  </a:lnTo>
                  <a:lnTo>
                    <a:pt x="44039" y="51661"/>
                  </a:lnTo>
                  <a:lnTo>
                    <a:pt x="44496" y="51475"/>
                  </a:lnTo>
                  <a:lnTo>
                    <a:pt x="44852" y="51255"/>
                  </a:lnTo>
                  <a:lnTo>
                    <a:pt x="45106" y="51001"/>
                  </a:lnTo>
                  <a:lnTo>
                    <a:pt x="45259" y="50713"/>
                  </a:lnTo>
                  <a:lnTo>
                    <a:pt x="45309" y="50391"/>
                  </a:lnTo>
                  <a:lnTo>
                    <a:pt x="45309" y="32606"/>
                  </a:lnTo>
                  <a:lnTo>
                    <a:pt x="0" y="32606"/>
                  </a:lnTo>
                  <a:lnTo>
                    <a:pt x="0" y="24560"/>
                  </a:lnTo>
                  <a:lnTo>
                    <a:pt x="45309" y="24560"/>
                  </a:lnTo>
                  <a:lnTo>
                    <a:pt x="45309" y="17361"/>
                  </a:lnTo>
                  <a:lnTo>
                    <a:pt x="47486" y="16349"/>
                  </a:lnTo>
                  <a:lnTo>
                    <a:pt x="49612" y="15346"/>
                  </a:lnTo>
                  <a:lnTo>
                    <a:pt x="51687" y="14350"/>
                  </a:lnTo>
                  <a:lnTo>
                    <a:pt x="53711" y="13364"/>
                  </a:lnTo>
                  <a:lnTo>
                    <a:pt x="55684" y="12386"/>
                  </a:lnTo>
                  <a:lnTo>
                    <a:pt x="57607" y="11416"/>
                  </a:lnTo>
                  <a:lnTo>
                    <a:pt x="59478" y="10455"/>
                  </a:lnTo>
                  <a:lnTo>
                    <a:pt x="61299" y="9502"/>
                  </a:lnTo>
                  <a:lnTo>
                    <a:pt x="63069" y="8558"/>
                  </a:lnTo>
                  <a:lnTo>
                    <a:pt x="64788" y="7622"/>
                  </a:lnTo>
                  <a:lnTo>
                    <a:pt x="17785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324406" y="5029669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67598" y="5019824"/>
              <a:ext cx="46156" cy="97395"/>
            </a:xfrm>
            <a:custGeom>
              <a:avLst/>
              <a:pathLst>
                <a:path w="46156" h="97395">
                  <a:moveTo>
                    <a:pt x="38958" y="36417"/>
                  </a:moveTo>
                  <a:lnTo>
                    <a:pt x="46156" y="40651"/>
                  </a:lnTo>
                  <a:lnTo>
                    <a:pt x="45225" y="42146"/>
                  </a:lnTo>
                  <a:lnTo>
                    <a:pt x="44293" y="43582"/>
                  </a:lnTo>
                  <a:lnTo>
                    <a:pt x="43362" y="44958"/>
                  </a:lnTo>
                  <a:lnTo>
                    <a:pt x="42430" y="46275"/>
                  </a:lnTo>
                  <a:lnTo>
                    <a:pt x="41498" y="47533"/>
                  </a:lnTo>
                  <a:lnTo>
                    <a:pt x="40567" y="48731"/>
                  </a:lnTo>
                  <a:lnTo>
                    <a:pt x="39635" y="49870"/>
                  </a:lnTo>
                  <a:lnTo>
                    <a:pt x="38703" y="50950"/>
                  </a:lnTo>
                  <a:lnTo>
                    <a:pt x="37772" y="51970"/>
                  </a:lnTo>
                  <a:lnTo>
                    <a:pt x="36840" y="52932"/>
                  </a:lnTo>
                  <a:lnTo>
                    <a:pt x="37848" y="53948"/>
                  </a:lnTo>
                  <a:lnTo>
                    <a:pt x="38839" y="54964"/>
                  </a:lnTo>
                  <a:lnTo>
                    <a:pt x="39813" y="55981"/>
                  </a:lnTo>
                  <a:lnTo>
                    <a:pt x="40770" y="56997"/>
                  </a:lnTo>
                  <a:lnTo>
                    <a:pt x="41710" y="58013"/>
                  </a:lnTo>
                  <a:lnTo>
                    <a:pt x="42633" y="59029"/>
                  </a:lnTo>
                  <a:lnTo>
                    <a:pt x="43539" y="60046"/>
                  </a:lnTo>
                  <a:lnTo>
                    <a:pt x="44429" y="61062"/>
                  </a:lnTo>
                  <a:lnTo>
                    <a:pt x="45301" y="62078"/>
                  </a:lnTo>
                  <a:lnTo>
                    <a:pt x="46156" y="63095"/>
                  </a:lnTo>
                  <a:lnTo>
                    <a:pt x="40651" y="70717"/>
                  </a:lnTo>
                  <a:lnTo>
                    <a:pt x="39296" y="68790"/>
                  </a:lnTo>
                  <a:lnTo>
                    <a:pt x="37941" y="66906"/>
                  </a:lnTo>
                  <a:lnTo>
                    <a:pt x="36586" y="65064"/>
                  </a:lnTo>
                  <a:lnTo>
                    <a:pt x="35231" y="63264"/>
                  </a:lnTo>
                  <a:lnTo>
                    <a:pt x="33876" y="61507"/>
                  </a:lnTo>
                  <a:lnTo>
                    <a:pt x="32521" y="59792"/>
                  </a:lnTo>
                  <a:lnTo>
                    <a:pt x="31166" y="58119"/>
                  </a:lnTo>
                  <a:lnTo>
                    <a:pt x="29811" y="56489"/>
                  </a:lnTo>
                  <a:lnTo>
                    <a:pt x="28456" y="54901"/>
                  </a:lnTo>
                  <a:lnTo>
                    <a:pt x="27101" y="53355"/>
                  </a:lnTo>
                  <a:lnTo>
                    <a:pt x="27101" y="97395"/>
                  </a:lnTo>
                  <a:lnTo>
                    <a:pt x="19055" y="97395"/>
                  </a:lnTo>
                  <a:lnTo>
                    <a:pt x="19055" y="50391"/>
                  </a:lnTo>
                  <a:lnTo>
                    <a:pt x="17620" y="51797"/>
                  </a:lnTo>
                  <a:lnTo>
                    <a:pt x="16192" y="53135"/>
                  </a:lnTo>
                  <a:lnTo>
                    <a:pt x="14774" y="54405"/>
                  </a:lnTo>
                  <a:lnTo>
                    <a:pt x="13364" y="55608"/>
                  </a:lnTo>
                  <a:lnTo>
                    <a:pt x="11962" y="56743"/>
                  </a:lnTo>
                  <a:lnTo>
                    <a:pt x="10569" y="57810"/>
                  </a:lnTo>
                  <a:lnTo>
                    <a:pt x="9184" y="58809"/>
                  </a:lnTo>
                  <a:lnTo>
                    <a:pt x="7808" y="59741"/>
                  </a:lnTo>
                  <a:lnTo>
                    <a:pt x="6440" y="60605"/>
                  </a:lnTo>
                  <a:lnTo>
                    <a:pt x="5081" y="61401"/>
                  </a:lnTo>
                  <a:lnTo>
                    <a:pt x="0" y="53779"/>
                  </a:lnTo>
                  <a:lnTo>
                    <a:pt x="3739" y="51543"/>
                  </a:lnTo>
                  <a:lnTo>
                    <a:pt x="7334" y="49070"/>
                  </a:lnTo>
                  <a:lnTo>
                    <a:pt x="10785" y="46360"/>
                  </a:lnTo>
                  <a:lnTo>
                    <a:pt x="14092" y="43412"/>
                  </a:lnTo>
                  <a:lnTo>
                    <a:pt x="17255" y="40228"/>
                  </a:lnTo>
                  <a:lnTo>
                    <a:pt x="20275" y="36806"/>
                  </a:lnTo>
                  <a:lnTo>
                    <a:pt x="23150" y="33148"/>
                  </a:lnTo>
                  <a:lnTo>
                    <a:pt x="25881" y="29252"/>
                  </a:lnTo>
                  <a:lnTo>
                    <a:pt x="28469" y="25119"/>
                  </a:lnTo>
                  <a:lnTo>
                    <a:pt x="30912" y="20749"/>
                  </a:lnTo>
                  <a:lnTo>
                    <a:pt x="5081" y="20749"/>
                  </a:lnTo>
                  <a:lnTo>
                    <a:pt x="5081" y="13127"/>
                  </a:lnTo>
                  <a:lnTo>
                    <a:pt x="20749" y="13127"/>
                  </a:lnTo>
                  <a:lnTo>
                    <a:pt x="20148" y="12115"/>
                  </a:lnTo>
                  <a:lnTo>
                    <a:pt x="19529" y="11111"/>
                  </a:lnTo>
                  <a:lnTo>
                    <a:pt x="18894" y="10116"/>
                  </a:lnTo>
                  <a:lnTo>
                    <a:pt x="18242" y="9129"/>
                  </a:lnTo>
                  <a:lnTo>
                    <a:pt x="17573" y="8151"/>
                  </a:lnTo>
                  <a:lnTo>
                    <a:pt x="16887" y="7181"/>
                  </a:lnTo>
                  <a:lnTo>
                    <a:pt x="16184" y="6220"/>
                  </a:lnTo>
                  <a:lnTo>
                    <a:pt x="15464" y="5267"/>
                  </a:lnTo>
                  <a:lnTo>
                    <a:pt x="14727" y="4323"/>
                  </a:lnTo>
                  <a:lnTo>
                    <a:pt x="13974" y="3387"/>
                  </a:lnTo>
                  <a:lnTo>
                    <a:pt x="21596" y="0"/>
                  </a:lnTo>
                  <a:lnTo>
                    <a:pt x="22515" y="1198"/>
                  </a:lnTo>
                  <a:lnTo>
                    <a:pt x="23408" y="2422"/>
                  </a:lnTo>
                  <a:lnTo>
                    <a:pt x="24276" y="3671"/>
                  </a:lnTo>
                  <a:lnTo>
                    <a:pt x="25119" y="4945"/>
                  </a:lnTo>
                  <a:lnTo>
                    <a:pt x="25936" y="6245"/>
                  </a:lnTo>
                  <a:lnTo>
                    <a:pt x="26728" y="7571"/>
                  </a:lnTo>
                  <a:lnTo>
                    <a:pt x="27495" y="8922"/>
                  </a:lnTo>
                  <a:lnTo>
                    <a:pt x="28236" y="10298"/>
                  </a:lnTo>
                  <a:lnTo>
                    <a:pt x="28951" y="11700"/>
                  </a:lnTo>
                  <a:lnTo>
                    <a:pt x="29641" y="13127"/>
                  </a:lnTo>
                  <a:lnTo>
                    <a:pt x="39804" y="13127"/>
                  </a:lnTo>
                  <a:lnTo>
                    <a:pt x="39804" y="20749"/>
                  </a:lnTo>
                  <a:lnTo>
                    <a:pt x="38534" y="23091"/>
                  </a:lnTo>
                  <a:lnTo>
                    <a:pt x="37264" y="25373"/>
                  </a:lnTo>
                  <a:lnTo>
                    <a:pt x="35993" y="27596"/>
                  </a:lnTo>
                  <a:lnTo>
                    <a:pt x="34723" y="29760"/>
                  </a:lnTo>
                  <a:lnTo>
                    <a:pt x="33453" y="31865"/>
                  </a:lnTo>
                  <a:lnTo>
                    <a:pt x="32182" y="33910"/>
                  </a:lnTo>
                  <a:lnTo>
                    <a:pt x="30912" y="35896"/>
                  </a:lnTo>
                  <a:lnTo>
                    <a:pt x="29641" y="37823"/>
                  </a:lnTo>
                  <a:lnTo>
                    <a:pt x="28371" y="39690"/>
                  </a:lnTo>
                  <a:lnTo>
                    <a:pt x="27101" y="41498"/>
                  </a:lnTo>
                  <a:lnTo>
                    <a:pt x="27101" y="44039"/>
                  </a:lnTo>
                  <a:lnTo>
                    <a:pt x="31759" y="47850"/>
                  </a:lnTo>
                  <a:lnTo>
                    <a:pt x="32593" y="46745"/>
                  </a:lnTo>
                  <a:lnTo>
                    <a:pt x="33402" y="45631"/>
                  </a:lnTo>
                  <a:lnTo>
                    <a:pt x="34185" y="44509"/>
                  </a:lnTo>
                  <a:lnTo>
                    <a:pt x="34943" y="43378"/>
                  </a:lnTo>
                  <a:lnTo>
                    <a:pt x="35676" y="42239"/>
                  </a:lnTo>
                  <a:lnTo>
                    <a:pt x="36383" y="41092"/>
                  </a:lnTo>
                  <a:lnTo>
                    <a:pt x="37065" y="39936"/>
                  </a:lnTo>
                  <a:lnTo>
                    <a:pt x="37721" y="38771"/>
                  </a:lnTo>
                  <a:lnTo>
                    <a:pt x="38352" y="37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98087" y="5024482"/>
              <a:ext cx="63942" cy="92313"/>
            </a:xfrm>
            <a:custGeom>
              <a:avLst/>
              <a:pathLst>
                <a:path w="63942" h="92313">
                  <a:moveTo>
                    <a:pt x="13550" y="0"/>
                  </a:moveTo>
                  <a:lnTo>
                    <a:pt x="63942" y="0"/>
                  </a:lnTo>
                  <a:lnTo>
                    <a:pt x="63927" y="8951"/>
                  </a:lnTo>
                  <a:lnTo>
                    <a:pt x="63882" y="17344"/>
                  </a:lnTo>
                  <a:lnTo>
                    <a:pt x="63808" y="25178"/>
                  </a:lnTo>
                  <a:lnTo>
                    <a:pt x="63704" y="32453"/>
                  </a:lnTo>
                  <a:lnTo>
                    <a:pt x="63571" y="39169"/>
                  </a:lnTo>
                  <a:lnTo>
                    <a:pt x="63408" y="45326"/>
                  </a:lnTo>
                  <a:lnTo>
                    <a:pt x="63215" y="50924"/>
                  </a:lnTo>
                  <a:lnTo>
                    <a:pt x="62993" y="55964"/>
                  </a:lnTo>
                  <a:lnTo>
                    <a:pt x="62741" y="60444"/>
                  </a:lnTo>
                  <a:lnTo>
                    <a:pt x="62459" y="64365"/>
                  </a:lnTo>
                  <a:lnTo>
                    <a:pt x="62135" y="67867"/>
                  </a:lnTo>
                  <a:lnTo>
                    <a:pt x="61756" y="71089"/>
                  </a:lnTo>
                  <a:lnTo>
                    <a:pt x="61322" y="74032"/>
                  </a:lnTo>
                  <a:lnTo>
                    <a:pt x="60833" y="76696"/>
                  </a:lnTo>
                  <a:lnTo>
                    <a:pt x="60289" y="79080"/>
                  </a:lnTo>
                  <a:lnTo>
                    <a:pt x="59690" y="81185"/>
                  </a:lnTo>
                  <a:lnTo>
                    <a:pt x="59036" y="83010"/>
                  </a:lnTo>
                  <a:lnTo>
                    <a:pt x="58326" y="84555"/>
                  </a:lnTo>
                  <a:lnTo>
                    <a:pt x="57562" y="85822"/>
                  </a:lnTo>
                  <a:lnTo>
                    <a:pt x="56743" y="86808"/>
                  </a:lnTo>
                  <a:lnTo>
                    <a:pt x="55853" y="87613"/>
                  </a:lnTo>
                  <a:lnTo>
                    <a:pt x="54880" y="88333"/>
                  </a:lnTo>
                  <a:lnTo>
                    <a:pt x="53821" y="88968"/>
                  </a:lnTo>
                  <a:lnTo>
                    <a:pt x="52678" y="89518"/>
                  </a:lnTo>
                  <a:lnTo>
                    <a:pt x="51450" y="89984"/>
                  </a:lnTo>
                  <a:lnTo>
                    <a:pt x="50137" y="90365"/>
                  </a:lnTo>
                  <a:lnTo>
                    <a:pt x="48739" y="90662"/>
                  </a:lnTo>
                  <a:lnTo>
                    <a:pt x="47257" y="90873"/>
                  </a:lnTo>
                  <a:lnTo>
                    <a:pt x="45691" y="91000"/>
                  </a:lnTo>
                  <a:lnTo>
                    <a:pt x="44039" y="91043"/>
                  </a:lnTo>
                  <a:lnTo>
                    <a:pt x="43281" y="91034"/>
                  </a:lnTo>
                  <a:lnTo>
                    <a:pt x="42532" y="91009"/>
                  </a:lnTo>
                  <a:lnTo>
                    <a:pt x="41790" y="90967"/>
                  </a:lnTo>
                  <a:lnTo>
                    <a:pt x="41058" y="90907"/>
                  </a:lnTo>
                  <a:lnTo>
                    <a:pt x="40334" y="90831"/>
                  </a:lnTo>
                  <a:lnTo>
                    <a:pt x="39618" y="90738"/>
                  </a:lnTo>
                  <a:lnTo>
                    <a:pt x="38911" y="90628"/>
                  </a:lnTo>
                  <a:lnTo>
                    <a:pt x="38212" y="90501"/>
                  </a:lnTo>
                  <a:lnTo>
                    <a:pt x="37522" y="90357"/>
                  </a:lnTo>
                  <a:lnTo>
                    <a:pt x="36840" y="90196"/>
                  </a:lnTo>
                  <a:lnTo>
                    <a:pt x="34723" y="80880"/>
                  </a:lnTo>
                  <a:lnTo>
                    <a:pt x="35655" y="81041"/>
                  </a:lnTo>
                  <a:lnTo>
                    <a:pt x="36586" y="81185"/>
                  </a:lnTo>
                  <a:lnTo>
                    <a:pt x="37518" y="81312"/>
                  </a:lnTo>
                  <a:lnTo>
                    <a:pt x="38449" y="81422"/>
                  </a:lnTo>
                  <a:lnTo>
                    <a:pt x="39381" y="81515"/>
                  </a:lnTo>
                  <a:lnTo>
                    <a:pt x="40313" y="81591"/>
                  </a:lnTo>
                  <a:lnTo>
                    <a:pt x="41244" y="81650"/>
                  </a:lnTo>
                  <a:lnTo>
                    <a:pt x="42176" y="81693"/>
                  </a:lnTo>
                  <a:lnTo>
                    <a:pt x="43107" y="81718"/>
                  </a:lnTo>
                  <a:lnTo>
                    <a:pt x="44039" y="81727"/>
                  </a:lnTo>
                  <a:lnTo>
                    <a:pt x="44945" y="81701"/>
                  </a:lnTo>
                  <a:lnTo>
                    <a:pt x="45801" y="81625"/>
                  </a:lnTo>
                  <a:lnTo>
                    <a:pt x="46605" y="81498"/>
                  </a:lnTo>
                  <a:lnTo>
                    <a:pt x="47359" y="81320"/>
                  </a:lnTo>
                  <a:lnTo>
                    <a:pt x="48062" y="81092"/>
                  </a:lnTo>
                  <a:lnTo>
                    <a:pt x="48714" y="80812"/>
                  </a:lnTo>
                  <a:lnTo>
                    <a:pt x="49315" y="80482"/>
                  </a:lnTo>
                  <a:lnTo>
                    <a:pt x="49866" y="80101"/>
                  </a:lnTo>
                  <a:lnTo>
                    <a:pt x="50365" y="79669"/>
                  </a:lnTo>
                  <a:lnTo>
                    <a:pt x="50814" y="79186"/>
                  </a:lnTo>
                  <a:lnTo>
                    <a:pt x="51227" y="78534"/>
                  </a:lnTo>
                  <a:lnTo>
                    <a:pt x="51619" y="77594"/>
                  </a:lnTo>
                  <a:lnTo>
                    <a:pt x="51989" y="76366"/>
                  </a:lnTo>
                  <a:lnTo>
                    <a:pt x="52339" y="74850"/>
                  </a:lnTo>
                  <a:lnTo>
                    <a:pt x="52667" y="73046"/>
                  </a:lnTo>
                  <a:lnTo>
                    <a:pt x="52974" y="70954"/>
                  </a:lnTo>
                  <a:lnTo>
                    <a:pt x="53260" y="68574"/>
                  </a:lnTo>
                  <a:lnTo>
                    <a:pt x="53524" y="65906"/>
                  </a:lnTo>
                  <a:lnTo>
                    <a:pt x="53768" y="62951"/>
                  </a:lnTo>
                  <a:lnTo>
                    <a:pt x="53990" y="59707"/>
                  </a:lnTo>
                  <a:lnTo>
                    <a:pt x="54191" y="56141"/>
                  </a:lnTo>
                  <a:lnTo>
                    <a:pt x="54371" y="52220"/>
                  </a:lnTo>
                  <a:lnTo>
                    <a:pt x="54530" y="47943"/>
                  </a:lnTo>
                  <a:lnTo>
                    <a:pt x="54668" y="43311"/>
                  </a:lnTo>
                  <a:lnTo>
                    <a:pt x="54784" y="38322"/>
                  </a:lnTo>
                  <a:lnTo>
                    <a:pt x="54880" y="32978"/>
                  </a:lnTo>
                  <a:lnTo>
                    <a:pt x="54954" y="27279"/>
                  </a:lnTo>
                  <a:lnTo>
                    <a:pt x="55007" y="21223"/>
                  </a:lnTo>
                  <a:lnTo>
                    <a:pt x="55038" y="14812"/>
                  </a:lnTo>
                  <a:lnTo>
                    <a:pt x="55049" y="8045"/>
                  </a:lnTo>
                  <a:lnTo>
                    <a:pt x="32606" y="8045"/>
                  </a:lnTo>
                  <a:lnTo>
                    <a:pt x="32606" y="34723"/>
                  </a:lnTo>
                  <a:lnTo>
                    <a:pt x="32352" y="41702"/>
                  </a:lnTo>
                  <a:lnTo>
                    <a:pt x="31589" y="48409"/>
                  </a:lnTo>
                  <a:lnTo>
                    <a:pt x="30319" y="54846"/>
                  </a:lnTo>
                  <a:lnTo>
                    <a:pt x="28541" y="61011"/>
                  </a:lnTo>
                  <a:lnTo>
                    <a:pt x="26254" y="66906"/>
                  </a:lnTo>
                  <a:lnTo>
                    <a:pt x="23459" y="72529"/>
                  </a:lnTo>
                  <a:lnTo>
                    <a:pt x="20156" y="77882"/>
                  </a:lnTo>
                  <a:lnTo>
                    <a:pt x="16345" y="82963"/>
                  </a:lnTo>
                  <a:lnTo>
                    <a:pt x="12026" y="87774"/>
                  </a:lnTo>
                  <a:lnTo>
                    <a:pt x="7198" y="92313"/>
                  </a:lnTo>
                  <a:lnTo>
                    <a:pt x="0" y="86385"/>
                  </a:lnTo>
                  <a:lnTo>
                    <a:pt x="4586" y="82057"/>
                  </a:lnTo>
                  <a:lnTo>
                    <a:pt x="8689" y="77543"/>
                  </a:lnTo>
                  <a:lnTo>
                    <a:pt x="12309" y="72843"/>
                  </a:lnTo>
                  <a:lnTo>
                    <a:pt x="15447" y="67956"/>
                  </a:lnTo>
                  <a:lnTo>
                    <a:pt x="18102" y="62883"/>
                  </a:lnTo>
                  <a:lnTo>
                    <a:pt x="20275" y="57624"/>
                  </a:lnTo>
                  <a:lnTo>
                    <a:pt x="21964" y="52178"/>
                  </a:lnTo>
                  <a:lnTo>
                    <a:pt x="23171" y="46546"/>
                  </a:lnTo>
                  <a:lnTo>
                    <a:pt x="23895" y="40728"/>
                  </a:lnTo>
                  <a:lnTo>
                    <a:pt x="24137" y="34723"/>
                  </a:lnTo>
                  <a:lnTo>
                    <a:pt x="24137" y="8045"/>
                  </a:lnTo>
                  <a:lnTo>
                    <a:pt x="1355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484049" y="5018977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492518" y="5043537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530206" y="5043537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86102" y="5023211"/>
              <a:ext cx="97818" cy="94007"/>
            </a:xfrm>
            <a:custGeom>
              <a:avLst/>
              <a:pathLst>
                <a:path w="97818" h="94007">
                  <a:moveTo>
                    <a:pt x="7622" y="0"/>
                  </a:moveTo>
                  <a:lnTo>
                    <a:pt x="71987" y="0"/>
                  </a:lnTo>
                  <a:lnTo>
                    <a:pt x="71987" y="7198"/>
                  </a:lnTo>
                  <a:lnTo>
                    <a:pt x="64365" y="28371"/>
                  </a:lnTo>
                  <a:lnTo>
                    <a:pt x="91043" y="28371"/>
                  </a:lnTo>
                  <a:lnTo>
                    <a:pt x="89671" y="33677"/>
                  </a:lnTo>
                  <a:lnTo>
                    <a:pt x="88096" y="38754"/>
                  </a:lnTo>
                  <a:lnTo>
                    <a:pt x="86317" y="43603"/>
                  </a:lnTo>
                  <a:lnTo>
                    <a:pt x="84335" y="48223"/>
                  </a:lnTo>
                  <a:lnTo>
                    <a:pt x="82150" y="52614"/>
                  </a:lnTo>
                  <a:lnTo>
                    <a:pt x="79762" y="56777"/>
                  </a:lnTo>
                  <a:lnTo>
                    <a:pt x="77170" y="60711"/>
                  </a:lnTo>
                  <a:lnTo>
                    <a:pt x="74375" y="64416"/>
                  </a:lnTo>
                  <a:lnTo>
                    <a:pt x="71377" y="67892"/>
                  </a:lnTo>
                  <a:lnTo>
                    <a:pt x="68176" y="71140"/>
                  </a:lnTo>
                  <a:lnTo>
                    <a:pt x="70607" y="72737"/>
                  </a:lnTo>
                  <a:lnTo>
                    <a:pt x="73156" y="74308"/>
                  </a:lnTo>
                  <a:lnTo>
                    <a:pt x="75824" y="75853"/>
                  </a:lnTo>
                  <a:lnTo>
                    <a:pt x="78610" y="77374"/>
                  </a:lnTo>
                  <a:lnTo>
                    <a:pt x="81515" y="78868"/>
                  </a:lnTo>
                  <a:lnTo>
                    <a:pt x="84538" y="80338"/>
                  </a:lnTo>
                  <a:lnTo>
                    <a:pt x="87681" y="81782"/>
                  </a:lnTo>
                  <a:lnTo>
                    <a:pt x="90941" y="83200"/>
                  </a:lnTo>
                  <a:lnTo>
                    <a:pt x="94320" y="84594"/>
                  </a:lnTo>
                  <a:lnTo>
                    <a:pt x="97818" y="85961"/>
                  </a:lnTo>
                  <a:lnTo>
                    <a:pt x="91466" y="94007"/>
                  </a:lnTo>
                  <a:lnTo>
                    <a:pt x="88193" y="92538"/>
                  </a:lnTo>
                  <a:lnTo>
                    <a:pt x="84979" y="91009"/>
                  </a:lnTo>
                  <a:lnTo>
                    <a:pt x="81824" y="89421"/>
                  </a:lnTo>
                  <a:lnTo>
                    <a:pt x="78729" y="87774"/>
                  </a:lnTo>
                  <a:lnTo>
                    <a:pt x="75692" y="86067"/>
                  </a:lnTo>
                  <a:lnTo>
                    <a:pt x="72716" y="84301"/>
                  </a:lnTo>
                  <a:lnTo>
                    <a:pt x="69798" y="82476"/>
                  </a:lnTo>
                  <a:lnTo>
                    <a:pt x="66940" y="80592"/>
                  </a:lnTo>
                  <a:lnTo>
                    <a:pt x="64141" y="78648"/>
                  </a:lnTo>
                  <a:lnTo>
                    <a:pt x="61401" y="76645"/>
                  </a:lnTo>
                  <a:lnTo>
                    <a:pt x="58534" y="78648"/>
                  </a:lnTo>
                  <a:lnTo>
                    <a:pt x="55523" y="80592"/>
                  </a:lnTo>
                  <a:lnTo>
                    <a:pt x="52368" y="82476"/>
                  </a:lnTo>
                  <a:lnTo>
                    <a:pt x="49070" y="84301"/>
                  </a:lnTo>
                  <a:lnTo>
                    <a:pt x="45627" y="86067"/>
                  </a:lnTo>
                  <a:lnTo>
                    <a:pt x="42040" y="87774"/>
                  </a:lnTo>
                  <a:lnTo>
                    <a:pt x="38310" y="89421"/>
                  </a:lnTo>
                  <a:lnTo>
                    <a:pt x="34435" y="91009"/>
                  </a:lnTo>
                  <a:lnTo>
                    <a:pt x="30416" y="92538"/>
                  </a:lnTo>
                  <a:lnTo>
                    <a:pt x="26254" y="94007"/>
                  </a:lnTo>
                  <a:lnTo>
                    <a:pt x="21596" y="86808"/>
                  </a:lnTo>
                  <a:lnTo>
                    <a:pt x="25661" y="85432"/>
                  </a:lnTo>
                  <a:lnTo>
                    <a:pt x="29557" y="84013"/>
                  </a:lnTo>
                  <a:lnTo>
                    <a:pt x="33283" y="82552"/>
                  </a:lnTo>
                  <a:lnTo>
                    <a:pt x="36840" y="81049"/>
                  </a:lnTo>
                  <a:lnTo>
                    <a:pt x="40228" y="79504"/>
                  </a:lnTo>
                  <a:lnTo>
                    <a:pt x="43446" y="77916"/>
                  </a:lnTo>
                  <a:lnTo>
                    <a:pt x="46495" y="76285"/>
                  </a:lnTo>
                  <a:lnTo>
                    <a:pt x="49375" y="74613"/>
                  </a:lnTo>
                  <a:lnTo>
                    <a:pt x="52085" y="72898"/>
                  </a:lnTo>
                  <a:lnTo>
                    <a:pt x="54625" y="71140"/>
                  </a:lnTo>
                  <a:lnTo>
                    <a:pt x="52203" y="68985"/>
                  </a:lnTo>
                  <a:lnTo>
                    <a:pt x="49849" y="66753"/>
                  </a:lnTo>
                  <a:lnTo>
                    <a:pt x="47562" y="64445"/>
                  </a:lnTo>
                  <a:lnTo>
                    <a:pt x="45343" y="62061"/>
                  </a:lnTo>
                  <a:lnTo>
                    <a:pt x="43192" y="59601"/>
                  </a:lnTo>
                  <a:lnTo>
                    <a:pt x="41109" y="57065"/>
                  </a:lnTo>
                  <a:lnTo>
                    <a:pt x="39093" y="54452"/>
                  </a:lnTo>
                  <a:lnTo>
                    <a:pt x="37145" y="51763"/>
                  </a:lnTo>
                  <a:lnTo>
                    <a:pt x="35265" y="48998"/>
                  </a:lnTo>
                  <a:lnTo>
                    <a:pt x="33453" y="46156"/>
                  </a:lnTo>
                  <a:lnTo>
                    <a:pt x="40228" y="41075"/>
                  </a:lnTo>
                  <a:lnTo>
                    <a:pt x="42040" y="43988"/>
                  </a:lnTo>
                  <a:lnTo>
                    <a:pt x="43920" y="46800"/>
                  </a:lnTo>
                  <a:lnTo>
                    <a:pt x="45868" y="49510"/>
                  </a:lnTo>
                  <a:lnTo>
                    <a:pt x="47884" y="52119"/>
                  </a:lnTo>
                  <a:lnTo>
                    <a:pt x="49967" y="54625"/>
                  </a:lnTo>
                  <a:lnTo>
                    <a:pt x="52119" y="57031"/>
                  </a:lnTo>
                  <a:lnTo>
                    <a:pt x="54338" y="59334"/>
                  </a:lnTo>
                  <a:lnTo>
                    <a:pt x="56624" y="61536"/>
                  </a:lnTo>
                  <a:lnTo>
                    <a:pt x="58979" y="63637"/>
                  </a:lnTo>
                  <a:lnTo>
                    <a:pt x="61401" y="65635"/>
                  </a:lnTo>
                  <a:lnTo>
                    <a:pt x="63865" y="63056"/>
                  </a:lnTo>
                  <a:lnTo>
                    <a:pt x="66177" y="60401"/>
                  </a:lnTo>
                  <a:lnTo>
                    <a:pt x="68337" y="57670"/>
                  </a:lnTo>
                  <a:lnTo>
                    <a:pt x="70344" y="54863"/>
                  </a:lnTo>
                  <a:lnTo>
                    <a:pt x="72199" y="51979"/>
                  </a:lnTo>
                  <a:lnTo>
                    <a:pt x="73901" y="49019"/>
                  </a:lnTo>
                  <a:lnTo>
                    <a:pt x="75451" y="45983"/>
                  </a:lnTo>
                  <a:lnTo>
                    <a:pt x="76848" y="42870"/>
                  </a:lnTo>
                  <a:lnTo>
                    <a:pt x="78093" y="39682"/>
                  </a:lnTo>
                  <a:lnTo>
                    <a:pt x="79186" y="36417"/>
                  </a:lnTo>
                  <a:lnTo>
                    <a:pt x="57166" y="36417"/>
                  </a:lnTo>
                  <a:lnTo>
                    <a:pt x="55049" y="29218"/>
                  </a:lnTo>
                  <a:lnTo>
                    <a:pt x="62671" y="8045"/>
                  </a:lnTo>
                  <a:lnTo>
                    <a:pt x="35146" y="8045"/>
                  </a:lnTo>
                  <a:lnTo>
                    <a:pt x="34240" y="20029"/>
                  </a:lnTo>
                  <a:lnTo>
                    <a:pt x="32877" y="31251"/>
                  </a:lnTo>
                  <a:lnTo>
                    <a:pt x="31056" y="41710"/>
                  </a:lnTo>
                  <a:lnTo>
                    <a:pt x="28778" y="51407"/>
                  </a:lnTo>
                  <a:lnTo>
                    <a:pt x="26042" y="60342"/>
                  </a:lnTo>
                  <a:lnTo>
                    <a:pt x="22849" y="68515"/>
                  </a:lnTo>
                  <a:lnTo>
                    <a:pt x="19199" y="75925"/>
                  </a:lnTo>
                  <a:lnTo>
                    <a:pt x="15092" y="82574"/>
                  </a:lnTo>
                  <a:lnTo>
                    <a:pt x="10527" y="88460"/>
                  </a:lnTo>
                  <a:lnTo>
                    <a:pt x="5504" y="93584"/>
                  </a:lnTo>
                  <a:lnTo>
                    <a:pt x="0" y="86385"/>
                  </a:lnTo>
                  <a:lnTo>
                    <a:pt x="4454" y="81790"/>
                  </a:lnTo>
                  <a:lnTo>
                    <a:pt x="8503" y="76476"/>
                  </a:lnTo>
                  <a:lnTo>
                    <a:pt x="12144" y="70442"/>
                  </a:lnTo>
                  <a:lnTo>
                    <a:pt x="15379" y="63687"/>
                  </a:lnTo>
                  <a:lnTo>
                    <a:pt x="18208" y="56213"/>
                  </a:lnTo>
                  <a:lnTo>
                    <a:pt x="20630" y="48020"/>
                  </a:lnTo>
                  <a:lnTo>
                    <a:pt x="22646" y="39106"/>
                  </a:lnTo>
                  <a:lnTo>
                    <a:pt x="24255" y="29472"/>
                  </a:lnTo>
                  <a:lnTo>
                    <a:pt x="25458" y="19119"/>
                  </a:lnTo>
                  <a:lnTo>
                    <a:pt x="26254" y="8045"/>
                  </a:lnTo>
                  <a:lnTo>
                    <a:pt x="7622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726690" y="5019400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2976" y="5023635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722032" y="5029563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805029" y="5025329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922659" y="503132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935155" y="504530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923532" y="406374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924841" y="309731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928007" y="21320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983123" y="5069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983123" y="4103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983123" y="3136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983123" y="217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1554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1316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78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40840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526781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58882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59875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65098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66091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97364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5537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6530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1752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2745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7968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28961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694986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53104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81515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82508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87730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8872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28971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35061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36054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41277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42270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47492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48486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2021-10-19T09:51:02Z</dcterms:modified>
</cp:coreProperties>
</file>