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51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9952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393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232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672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13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159868"/>
              <a:ext cx="587723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654868"/>
              <a:ext cx="453360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149869"/>
              <a:ext cx="3798672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644870"/>
              <a:ext cx="3025411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139871"/>
              <a:ext cx="262412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634872"/>
              <a:ext cx="260834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5129872"/>
              <a:ext cx="33816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07156" y="1821489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44844" y="1836734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27058" y="1838427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06309" y="1839698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04615" y="1861294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66440" y="1822336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12173" y="182530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31652" y="183292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21913" y="185028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41815" y="185028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21913" y="185028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21913" y="1898135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58330" y="182148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87549" y="185113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54519" y="185324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54095" y="186510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3998" y="188077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21425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27777" y="184732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36246" y="185494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40481" y="185833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77745" y="188543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27289" y="1821913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43804" y="1857483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71752" y="182148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70059" y="1852825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89473" y="1822336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92438" y="1830382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7356" y="1855366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36541" y="1822336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39929" y="1829535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68724" y="1829535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22712" y="2320301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542191" y="2327923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32452" y="2345285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52354" y="2345285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532452" y="2345285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532452" y="2393136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68869" y="2316490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98088" y="2346132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565058" y="2348249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564635" y="2360106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584537" y="2375774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31117" y="2317337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42974" y="2344438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62877" y="2322842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532892" y="2815725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41361" y="2823771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46019" y="2827582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62110" y="2867810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35792" y="281233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660776" y="2812338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43773" y="2811914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60288" y="2847485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8236" y="2811491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6542" y="2842827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05957" y="2812338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908921" y="2820383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03840" y="2845367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53025" y="2812338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6413" y="2819536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85208" y="2819536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98271" y="282250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69835" y="2812338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72799" y="2819536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98630" y="2819536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142246" y="2812761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11334" y="2813608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111334" y="2854683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79087" y="2811914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21433" y="286484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182051" y="286569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46840" y="2812761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5993" y="2823771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10782" y="282250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3109" y="3306915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80145" y="3332746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18256" y="3333169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77604" y="3353919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42881" y="3309879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57702" y="3317501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457278" y="3341638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68224" y="3346720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74576" y="3351801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603794" y="3346720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10146" y="3351801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55944" y="3306491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05065" y="3324700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571612" y="3324700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52979" y="3357730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87703" y="3369163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87703" y="3377632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209967" y="3817255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247231" y="3816409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247655" y="3847744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317525" y="3817255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320066" y="3824454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343780" y="3824454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350978" y="3816409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67493" y="3832923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93748" y="3846897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93748" y="3861718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78503" y="3890514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812494" y="431310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08260" y="433935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809107" y="436518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40019" y="4311409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58651" y="4327924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864579" y="4379162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17088" y="4311833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959434" y="4364765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920052" y="4365612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84841" y="4312680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983994" y="432369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791632" y="4810645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08994" y="4826736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60655" y="4862730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00460" y="4808104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008865" y="4807257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11406" y="4814456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35120" y="4814456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42318" y="4806410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58833" y="4822925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85088" y="4836899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85088" y="4851720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69843" y="4880515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118117" y="4811068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37173" y="4819114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70626" y="4819114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37173" y="4836899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70626" y="4836899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28221" y="5305645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545160" y="5315385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32392" y="5302258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740373" y="5306916"/>
              <a:ext cx="96124" cy="93584"/>
            </a:xfrm>
            <a:custGeom>
              <a:avLst/>
              <a:pathLst>
                <a:path w="96124" h="93584">
                  <a:moveTo>
                    <a:pt x="8469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73258" y="8045"/>
                  </a:lnTo>
                  <a:lnTo>
                    <a:pt x="73258" y="37687"/>
                  </a:lnTo>
                  <a:lnTo>
                    <a:pt x="96124" y="37687"/>
                  </a:lnTo>
                  <a:lnTo>
                    <a:pt x="96124" y="45733"/>
                  </a:lnTo>
                  <a:lnTo>
                    <a:pt x="73258" y="45733"/>
                  </a:lnTo>
                  <a:lnTo>
                    <a:pt x="73258" y="92737"/>
                  </a:lnTo>
                  <a:lnTo>
                    <a:pt x="64788" y="92737"/>
                  </a:lnTo>
                  <a:lnTo>
                    <a:pt x="64788" y="45733"/>
                  </a:lnTo>
                  <a:lnTo>
                    <a:pt x="34300" y="45733"/>
                  </a:lnTo>
                  <a:lnTo>
                    <a:pt x="33266" y="52157"/>
                  </a:lnTo>
                  <a:lnTo>
                    <a:pt x="31860" y="58216"/>
                  </a:lnTo>
                  <a:lnTo>
                    <a:pt x="30082" y="63912"/>
                  </a:lnTo>
                  <a:lnTo>
                    <a:pt x="27931" y="69243"/>
                  </a:lnTo>
                  <a:lnTo>
                    <a:pt x="25407" y="74210"/>
                  </a:lnTo>
                  <a:lnTo>
                    <a:pt x="22510" y="78813"/>
                  </a:lnTo>
                  <a:lnTo>
                    <a:pt x="19241" y="83052"/>
                  </a:lnTo>
                  <a:lnTo>
                    <a:pt x="15600" y="86927"/>
                  </a:lnTo>
                  <a:lnTo>
                    <a:pt x="11585" y="90437"/>
                  </a:lnTo>
                  <a:lnTo>
                    <a:pt x="7198" y="93584"/>
                  </a:lnTo>
                  <a:lnTo>
                    <a:pt x="846" y="87232"/>
                  </a:lnTo>
                  <a:lnTo>
                    <a:pt x="4907" y="84378"/>
                  </a:lnTo>
                  <a:lnTo>
                    <a:pt x="8621" y="81235"/>
                  </a:lnTo>
                  <a:lnTo>
                    <a:pt x="11988" y="77805"/>
                  </a:lnTo>
                  <a:lnTo>
                    <a:pt x="15007" y="74088"/>
                  </a:lnTo>
                  <a:lnTo>
                    <a:pt x="17679" y="70082"/>
                  </a:lnTo>
                  <a:lnTo>
                    <a:pt x="20004" y="65788"/>
                  </a:lnTo>
                  <a:lnTo>
                    <a:pt x="21981" y="61206"/>
                  </a:lnTo>
                  <a:lnTo>
                    <a:pt x="23611" y="56336"/>
                  </a:lnTo>
                  <a:lnTo>
                    <a:pt x="24895" y="51179"/>
                  </a:lnTo>
                  <a:lnTo>
                    <a:pt x="25830" y="45733"/>
                  </a:lnTo>
                  <a:lnTo>
                    <a:pt x="0" y="45733"/>
                  </a:lnTo>
                  <a:lnTo>
                    <a:pt x="0" y="37687"/>
                  </a:lnTo>
                  <a:lnTo>
                    <a:pt x="26677" y="37687"/>
                  </a:lnTo>
                  <a:lnTo>
                    <a:pt x="26758" y="36751"/>
                  </a:lnTo>
                  <a:lnTo>
                    <a:pt x="26830" y="35807"/>
                  </a:lnTo>
                  <a:lnTo>
                    <a:pt x="26893" y="34854"/>
                  </a:lnTo>
                  <a:lnTo>
                    <a:pt x="26948" y="33893"/>
                  </a:lnTo>
                  <a:lnTo>
                    <a:pt x="26995" y="32923"/>
                  </a:lnTo>
                  <a:lnTo>
                    <a:pt x="27033" y="31945"/>
                  </a:lnTo>
                  <a:lnTo>
                    <a:pt x="27063" y="30958"/>
                  </a:lnTo>
                  <a:lnTo>
                    <a:pt x="27084" y="29963"/>
                  </a:lnTo>
                  <a:lnTo>
                    <a:pt x="27097" y="28960"/>
                  </a:lnTo>
                  <a:lnTo>
                    <a:pt x="27101" y="27948"/>
                  </a:lnTo>
                  <a:lnTo>
                    <a:pt x="27101" y="8045"/>
                  </a:lnTo>
                  <a:lnTo>
                    <a:pt x="846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75520" y="5314962"/>
              <a:ext cx="29641" cy="29641"/>
            </a:xfrm>
            <a:custGeom>
              <a:avLst/>
              <a:pathLst>
                <a:path w="29641" h="29641">
                  <a:moveTo>
                    <a:pt x="423" y="0"/>
                  </a:moveTo>
                  <a:lnTo>
                    <a:pt x="423" y="20749"/>
                  </a:lnTo>
                  <a:lnTo>
                    <a:pt x="419" y="21676"/>
                  </a:lnTo>
                  <a:lnTo>
                    <a:pt x="406" y="22595"/>
                  </a:lnTo>
                  <a:lnTo>
                    <a:pt x="385" y="23506"/>
                  </a:lnTo>
                  <a:lnTo>
                    <a:pt x="355" y="24408"/>
                  </a:lnTo>
                  <a:lnTo>
                    <a:pt x="317" y="25301"/>
                  </a:lnTo>
                  <a:lnTo>
                    <a:pt x="271" y="26186"/>
                  </a:lnTo>
                  <a:lnTo>
                    <a:pt x="215" y="27063"/>
                  </a:lnTo>
                  <a:lnTo>
                    <a:pt x="152" y="27931"/>
                  </a:lnTo>
                  <a:lnTo>
                    <a:pt x="80" y="28790"/>
                  </a:lnTo>
                  <a:lnTo>
                    <a:pt x="0" y="29641"/>
                  </a:lnTo>
                  <a:lnTo>
                    <a:pt x="29641" y="29641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853860" y="5302258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96141" y="530268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10115" y="534460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959724" y="530225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67346" y="532427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67346" y="535688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066012" y="5302258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02853" y="5329783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18944" y="5357307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66435" y="5328512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67282" y="5383985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85850" y="530649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194319" y="531453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76958" y="535180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85003" y="535942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26502" y="535180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34548" y="535942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27232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2672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878113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15652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21453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22446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27668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28662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3388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3487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08037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46893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7886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53109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4102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59324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60318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661078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7233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7332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78549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79543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8476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8575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2021-10-19T09:51:03Z</dcterms:modified>
</cp:coreProperties>
</file>