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02041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259527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230624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201722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273979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2219" y="245076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2219" y="216173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2219" y="187270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62770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80355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97940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15525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3110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50695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68280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5865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03450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64857" y="2257115"/>
              <a:ext cx="195826" cy="48267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82442" y="1861147"/>
              <a:ext cx="195826" cy="87864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00027" y="2040344"/>
              <a:ext cx="195826" cy="69944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7612" y="1846696"/>
              <a:ext cx="195826" cy="89309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35197" y="2384287"/>
              <a:ext cx="195826" cy="35550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52782" y="2707997"/>
              <a:ext cx="195826" cy="3179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70367" y="2728229"/>
              <a:ext cx="195826" cy="1156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87952" y="2734010"/>
              <a:ext cx="195826" cy="578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05537" y="2734010"/>
              <a:ext cx="195826" cy="578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32219" y="1802041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32219" y="3065458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2219" y="382642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2219" y="347286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2219" y="311930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2219" y="400320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2219" y="364964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2219" y="329608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62770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80355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797940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15525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33110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0695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68280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85865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3450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64857" y="3518122"/>
              <a:ext cx="195826" cy="48508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82442" y="3110113"/>
              <a:ext cx="195826" cy="89309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00027" y="3455895"/>
              <a:ext cx="195826" cy="54731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17612" y="3844105"/>
              <a:ext cx="195826" cy="15910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35197" y="3969266"/>
              <a:ext cx="195826" cy="3394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52782" y="3994722"/>
              <a:ext cx="195826" cy="848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787952" y="4002500"/>
              <a:ext cx="195826" cy="70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32219" y="3065458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2219" y="4328876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2219" y="514326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2219" y="489655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2219" y="464984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2219" y="440313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2219" y="526662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2219" y="501991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2219" y="477320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2219" y="452649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62770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80355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97940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15525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33110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0695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68280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85865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03450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64857" y="4373530"/>
              <a:ext cx="195826" cy="89309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82442" y="4378464"/>
              <a:ext cx="195826" cy="888160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00027" y="4694255"/>
              <a:ext cx="195826" cy="5723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17612" y="4928630"/>
              <a:ext cx="195826" cy="33799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135197" y="5116131"/>
              <a:ext cx="195826" cy="15049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352782" y="5256756"/>
              <a:ext cx="195826" cy="98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05537" y="5264157"/>
              <a:ext cx="195826" cy="246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232219" y="4328876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52687" y="1802041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52687" y="260154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52687" y="232504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52687" y="204854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52687" y="273979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52687" y="246329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52687" y="218679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52687" y="191029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83238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00823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18408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35993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53578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71163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88748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06333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23918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585325" y="2568360"/>
              <a:ext cx="195826" cy="17142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02910" y="2123196"/>
              <a:ext cx="195826" cy="61659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020495" y="1846696"/>
              <a:ext cx="195826" cy="89309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38080" y="2081721"/>
              <a:ext cx="195826" cy="65806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55665" y="2430110"/>
              <a:ext cx="195826" cy="30967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3250" y="2620895"/>
              <a:ext cx="195826" cy="11889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90835" y="2738408"/>
              <a:ext cx="195826" cy="138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108420" y="2737025"/>
              <a:ext cx="195826" cy="276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26005" y="2732878"/>
              <a:ext cx="195826" cy="691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52687" y="1802041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52687" y="3065458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52687" y="391649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52687" y="374308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52687" y="356966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52687" y="339625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52687" y="322283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52687" y="400320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52687" y="382979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52687" y="365637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52687" y="348295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52687" y="330954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52687" y="313612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83238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00823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18408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35993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53578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1163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88748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06333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23918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85325" y="3110113"/>
              <a:ext cx="195826" cy="89309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02910" y="3394516"/>
              <a:ext cx="195826" cy="60869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020495" y="3555793"/>
              <a:ext cx="195826" cy="44741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238080" y="3756956"/>
              <a:ext cx="195826" cy="24625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455665" y="3906094"/>
              <a:ext cx="195826" cy="971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73250" y="3977195"/>
              <a:ext cx="195826" cy="2601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90835" y="3998005"/>
              <a:ext cx="195826" cy="520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52687" y="3065458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52687" y="4328876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52687" y="510424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52687" y="477948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52687" y="44547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52687" y="526662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52687" y="494186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52687" y="461710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83238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00823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18408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335993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53578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71163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88748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6333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23918" y="4328876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585325" y="4893149"/>
              <a:ext cx="195826" cy="37347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02910" y="5169196"/>
              <a:ext cx="195826" cy="9742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20495" y="4373530"/>
              <a:ext cx="195826" cy="89309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238080" y="4487197"/>
              <a:ext cx="195826" cy="77942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455665" y="5120482"/>
              <a:ext cx="195826" cy="14614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673250" y="5217910"/>
              <a:ext cx="195826" cy="4871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890835" y="5169196"/>
              <a:ext cx="195826" cy="9742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552687" y="4328876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935310" y="1802041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35310" y="265440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35310" y="248364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35310" y="231288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35310" y="214211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35310" y="197135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35310" y="273979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35310" y="256902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35310" y="239826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35310" y="222749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35310" y="205673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35310" y="188597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65861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83446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501031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18616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36201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153786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371371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588956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06541" y="1802041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967948" y="2492183"/>
              <a:ext cx="195826" cy="247607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185533" y="2297512"/>
              <a:ext cx="195826" cy="44227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403118" y="1846696"/>
              <a:ext cx="195826" cy="89309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20703" y="2003799"/>
              <a:ext cx="195826" cy="73599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838288" y="2311173"/>
              <a:ext cx="195826" cy="4286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55873" y="2652701"/>
              <a:ext cx="195826" cy="870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273458" y="2714176"/>
              <a:ext cx="195826" cy="2561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491043" y="2732960"/>
              <a:ext cx="195826" cy="683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708628" y="2731252"/>
              <a:ext cx="195826" cy="853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35310" y="1802041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35310" y="3065458"/>
              <a:ext cx="2001781" cy="9824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35310" y="390955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35310" y="372224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35310" y="353493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35310" y="334762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35310" y="316031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35310" y="400320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35310" y="381589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35310" y="362858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35310" y="344127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35310" y="325396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35310" y="306665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65861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83446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501031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718616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36201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153786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371371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588956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06541" y="3065458"/>
              <a:ext cx="0" cy="982403"/>
            </a:xfrm>
            <a:custGeom>
              <a:avLst/>
              <a:pathLst>
                <a:path w="0" h="982403">
                  <a:moveTo>
                    <a:pt x="0" y="9824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967948" y="3310909"/>
              <a:ext cx="195826" cy="692297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185533" y="3110113"/>
              <a:ext cx="195826" cy="89309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403118" y="3770194"/>
              <a:ext cx="195826" cy="2330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620703" y="3899812"/>
              <a:ext cx="195826" cy="10339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38288" y="3976235"/>
              <a:ext cx="195826" cy="2697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055873" y="4000210"/>
              <a:ext cx="195826" cy="2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91043" y="4002458"/>
              <a:ext cx="195826" cy="74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935310" y="3065458"/>
              <a:ext cx="2001781" cy="9824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32219" y="4117451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013956" y="4174732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31855" y="4191322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085116" y="4228429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126153" y="4172113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237913" y="4171240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240532" y="4178661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264979" y="4178661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272401" y="4170367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289427" y="4187392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316494" y="4201799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316494" y="4217079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300778" y="4246765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350546" y="4175169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3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370191" y="4183463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404679" y="4183463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370191" y="4201799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404679" y="4201799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52687" y="4117451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173769" y="4174732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91231" y="4184773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281163" y="4171240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392486" y="4176042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428721" y="4184337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09485" y="4171240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56170" y="417167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70577" y="421489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18626" y="417124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26484" y="419394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26484" y="422755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728203" y="4171240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66184" y="4199616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782773" y="4227993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728639" y="4198307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29513" y="4255496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51750" y="417560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60481" y="418390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42582" y="422231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50877" y="423017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893660" y="422231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01955" y="423017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2232219" y="28540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962878" y="2906949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0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001732" y="2922666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983397" y="2924412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962005" y="2925722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960259" y="2947986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023997" y="2907822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071146" y="291087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091228" y="291873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081187" y="293663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101705" y="293663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081187" y="293663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081187" y="298596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118731" y="290694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148854" y="2937509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114802" y="293969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114365" y="2951915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134884" y="296806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183779" y="290782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190327" y="293358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199058" y="294143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03424" y="294493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241842" y="2972870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92919" y="290738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309945" y="294405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338758" y="290694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37012" y="293925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460123" y="2907822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463179" y="291611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457940" y="294187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405553" y="290782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409045" y="2915244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438731" y="291524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4552687" y="28540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447493" y="2907822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85911" y="2906949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486347" y="2939255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558380" y="2907822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560999" y="2915244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85447" y="291524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92869" y="2906949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609894" y="2923975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36961" y="293838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636961" y="295366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21245" y="298334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6935310" y="28540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830116" y="291087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850198" y="291873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840157" y="293663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860676" y="293663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840157" y="293663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840157" y="298596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877702" y="290694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7907825" y="2937509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873773" y="293969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873336" y="2951915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893855" y="296806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941876" y="2907822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954100" y="2935762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974619" y="2913498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2232219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30955" y="164527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126589" y="16723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127462" y="1698976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159331" y="1643532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78540" y="1660558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84652" y="171338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38786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82442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41842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308636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307763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4552687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116579" y="164789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25310" y="165619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130112" y="1660122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146702" y="1701595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222664" y="164440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248421" y="164440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33987" y="1643969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51013" y="1680640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79826" y="1643532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378080" y="1675838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01190" y="1644405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04246" y="1652700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499008" y="1678457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46620" y="1644405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450113" y="1651827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479799" y="1651827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96361" y="165488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670140" y="1644405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73196" y="1651827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699826" y="1651827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744792" y="1644842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712923" y="1645715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712923" y="1688062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782773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826429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785829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852623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851750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918544" y="165488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6935310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7870280" y="1643969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7867224" y="1670599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7906515" y="1671036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864605" y="1692427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828807" y="164702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844086" y="165488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843650" y="167976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958029" y="1685006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964578" y="169024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994700" y="1685006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8001249" y="169024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945369" y="1643532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996010" y="166230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961522" y="166230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942313" y="1696356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978111" y="170814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978111" y="1716875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362770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580355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797940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015525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233110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450695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668280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85865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03450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044968" y="5660997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093954" y="56231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103177" y="56320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132213" y="553848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147956" y="555422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250752" y="546069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208461" y="55091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230070" y="55005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284091" y="5373948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264598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313584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322807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378429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387112" y="555403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26065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435289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469591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478815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507850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523594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448689" y="5710041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487643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496866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31169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40392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96014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604697" y="555403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638190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687176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696400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725435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741179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666274" y="5710041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699768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748754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757977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813599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813985" y="55524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61235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0459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904761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913985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943020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958764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875563" y="5708408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922813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932036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966339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975562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031184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031570" y="55524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073360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122346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131570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160605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176349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093148" y="5708408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134938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183924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193147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248769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247419" y="555179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296405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305628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339931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349155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378190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393934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308996" y="570780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357983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367206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401509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410732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466354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465004" y="555179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508530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557516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566740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595775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611519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526581" y="570780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570107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619094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628317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683939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700377" y="5547435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708249" y="5560979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731575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740798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775101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784325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813360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829104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759910" y="5705488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767782" y="5719032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791107" y="566664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800331" y="56755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834634" y="56231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843857" y="56320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872893" y="553848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888636" y="555422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991432" y="546069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949141" y="55091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970749" y="55005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049158" y="5396483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683238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900823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118408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335993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553578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771163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988748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6206333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6423918" y="5311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65435" y="5660997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414421" y="56231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423645" y="56320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452681" y="553848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468424" y="555422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571220" y="546069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528929" y="55091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550537" y="55005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604559" y="5373948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585065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634052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643275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698897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707579" y="555403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746533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755756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790059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799282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828318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844062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769157" y="5710041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808110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817334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851637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860860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916482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925164" y="555403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958658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007644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016867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045903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061646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986742" y="5710041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020235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069221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078445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134067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134453" y="55524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181703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190926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225229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234452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263488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279231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196030" y="5708408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243280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252504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286806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296030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351652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352038" y="55524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393828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442814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5452037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481073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496816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413615" y="5708408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455405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504391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513615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569237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567886" y="555179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616873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626096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60399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69622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698658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714401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29464" y="570780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678450" y="566459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687674" y="567353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721976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731200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786822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785471" y="555179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828998" y="550294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877984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887207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916243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931986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847049" y="570780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890575" y="5658952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939561" y="5621069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948785" y="563000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004407" y="561658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020845" y="5547435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6028717" y="5560979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052043" y="550858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061266" y="551752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095569" y="546506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104792" y="547400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133828" y="538043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149571" y="5396174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080377" y="5705488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088249" y="5719032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111575" y="566664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120798" y="567558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155101" y="562311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164325" y="563205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193360" y="553848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209104" y="555422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311900" y="546069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269608" y="55091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291217" y="55005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369626" y="5396483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065861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283446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501031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718616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936201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153786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8371371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8588956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8806541" y="4047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6748058" y="4397580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6797045" y="43596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6806268" y="43686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6835304" y="4275066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6851047" y="4290809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6953843" y="4197274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6911552" y="4245740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6933160" y="4237096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6987182" y="4110531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6967688" y="439553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016675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025898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081520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090202" y="429061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129156" y="42451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138379" y="42541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172682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181906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210941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226685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151780" y="444662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190734" y="440117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199957" y="441011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34260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243483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299105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307787" y="429061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341281" y="4239527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390267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399491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28526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44270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369365" y="444662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02858" y="439553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51845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461068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516690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517076" y="428898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564326" y="42451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573549" y="42541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607852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617076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646111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661855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578654" y="444499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625903" y="440117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635127" y="441011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669430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678653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734275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34661" y="428898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776451" y="4239527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825437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834660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863696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879440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796239" y="444499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838028" y="439553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887015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7896238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7951860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7950510" y="4288380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7999496" y="42451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008719" y="42541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043022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52245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081281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097025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012087" y="444438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061073" y="440117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070297" y="441011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104600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113823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169445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168095" y="4288380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11621" y="4239527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260607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269830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298866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314610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229672" y="444438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273198" y="439553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322185" y="435765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331408" y="436659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387030" y="4353166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403468" y="4284018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411340" y="4297562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434666" y="424517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443889" y="425411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478192" y="4201644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487415" y="4210584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516451" y="4117013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532194" y="413275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463001" y="4442071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470872" y="4455615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494198" y="440322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503422" y="441216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537724" y="435969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546948" y="436863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575983" y="4275066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591727" y="4290809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694523" y="4197274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652231" y="4245740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673840" y="4237096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752249" y="4133066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814890" y="2700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824822" y="2708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694726" y="253058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752735" y="25294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762666" y="25374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814890" y="25294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824822" y="25374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691834" y="235867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752735" y="23586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762666" y="23666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814890" y="23586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824822" y="23666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690470" y="218790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752735" y="21879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762666" y="21958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814890" y="21879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824822" y="21958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688778" y="201829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697837" y="203001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752735" y="2017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762666" y="20251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814890" y="2017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824822" y="20251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690688" y="184752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752735" y="18463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762666" y="18543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814890" y="18463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824822" y="18543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900516" y="2739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900516" y="2569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900516" y="2398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900516" y="222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900516" y="2056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900516" y="1885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814890" y="39636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824822" y="39715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691834" y="37763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752844" y="37774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814890" y="37763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824822" y="37842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690688" y="35901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52735" y="35889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62666" y="35969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814890" y="35889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824822" y="35969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691943" y="340283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52844" y="34028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814890" y="34016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824822" y="34096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632571" y="321552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690579" y="32143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00511" y="322234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52735" y="32143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62666" y="322234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814890" y="32143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824822" y="322234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632571" y="302821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691834" y="302706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52844" y="302821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814890" y="30270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824822" y="30350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900516" y="400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900516" y="3815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900516" y="3628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900516" y="3441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900516" y="3253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900516" y="3066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4432267" y="2700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4442199" y="2708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4309211" y="242370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4370111" y="24237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4380043" y="24316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4432267" y="24237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4442199" y="24316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306155" y="214834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315214" y="216007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370111" y="2147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380043" y="2155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432267" y="2147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442199" y="2155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309266" y="187070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4320016" y="190660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4370111" y="18707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4380043" y="18786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432267" y="18707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442199" y="18786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4517893" y="2739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4517893" y="2463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4517893" y="218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4517893" y="1910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432267" y="39636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442199" y="39715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312103" y="379134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370111" y="3790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380043" y="3798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4432267" y="3790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442199" y="3798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309211" y="361678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370111" y="36167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380043" y="36247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432267" y="36167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442199" y="36247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307847" y="344336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370111" y="34433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380043" y="34513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432267" y="34433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442199" y="34513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306155" y="327109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315214" y="328282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370111" y="32699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380043" y="32779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432267" y="32699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442199" y="32779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308065" y="309768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370111" y="30965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380043" y="310450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432267" y="30965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442199" y="310450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4517893" y="400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4517893" y="3829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4517893" y="3656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4517893" y="3482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4517893" y="330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517893" y="3136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432267" y="5227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442199" y="5235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371367" y="490227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432267" y="49022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442199" y="49102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368311" y="457865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377369" y="459038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432267" y="4577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442199" y="4585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517893" y="5266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4517893" y="4941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517893" y="46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2111799" y="2700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2121731" y="2708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1991636" y="241231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2049644" y="24111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2059576" y="24191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2111799" y="241117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2121731" y="24191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1988743" y="212214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2049644" y="21221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2059576" y="21301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2111799" y="21221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2121731" y="21301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1987379" y="183311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2049644" y="18331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2059576" y="18410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2111799" y="18331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2121731" y="18410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2197425" y="2739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2197425" y="245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2197425" y="2161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2197425" y="1872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2111799" y="39636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2121731" y="39715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1987597" y="361120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2049644" y="36100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2059576" y="36180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2111799" y="36100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2121731" y="36180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1929480" y="325764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1987488" y="32564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1997420" y="32644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2049644" y="32564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2059576" y="32644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2111799" y="32564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2121731" y="32644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2197425" y="400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2197425" y="3649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2197425" y="3296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2111799" y="5227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2121731" y="5235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1991636" y="498146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2049644" y="49803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2059576" y="49882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2111799" y="49803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2121731" y="49882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1988743" y="47336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2049644" y="47336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2059576" y="474157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2111799" y="47336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2121731" y="474157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1987379" y="448690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2049644" y="44869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2059576" y="44948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2111799" y="44869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2121731" y="44948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2197425" y="5266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2197425" y="5019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2197425" y="4773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2197425" y="4526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2021-10-19T09:51:50Z</dcterms:modified>
</cp:coreProperties>
</file>