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971800" y="777082"/>
            <a:ext cx="9144000" cy="9144000"/>
            <a:chOff x="2971800" y="777082"/>
            <a:chExt cx="9144000" cy="9144000"/>
          </a:xfrm>
        </p:grpSpPr>
        <p:sp>
          <p:nvSpPr>
            <p:cNvPr id="3" name="rc3"/>
            <p:cNvSpPr/>
            <p:nvPr/>
          </p:nvSpPr>
          <p:spPr>
            <a:xfrm>
              <a:off x="2971800" y="777081"/>
              <a:ext cx="9144000" cy="9143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971800" y="777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54568" y="1282984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54568" y="204029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454568" y="180940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54568" y="1578520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54568" y="134763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54568" y="215573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54568" y="1924850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54568" y="169396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54568" y="146307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67632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56071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44510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32950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21389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09829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98268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86707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75147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82834" y="1663178"/>
              <a:ext cx="169595" cy="49255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671273" y="1324544"/>
              <a:ext cx="169595" cy="83119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59713" y="1693963"/>
              <a:ext cx="169595" cy="46177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48152" y="1347633"/>
              <a:ext cx="169595" cy="80810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36592" y="1863281"/>
              <a:ext cx="169595" cy="29245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425031" y="2101864"/>
              <a:ext cx="169595" cy="5387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613470" y="2140345"/>
              <a:ext cx="169595" cy="1539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454568" y="1282984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54568" y="2483489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54568" y="3269659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454568" y="309649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454568" y="292332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454568" y="275016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454568" y="257699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454568" y="335624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454568" y="318307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454568" y="3009911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454568" y="283674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454568" y="2663580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454568" y="249041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567632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756071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944510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32950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21389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09829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698268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86707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75147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82834" y="2926792"/>
              <a:ext cx="169595" cy="429450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671273" y="2698214"/>
              <a:ext cx="169595" cy="65802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859713" y="2635874"/>
              <a:ext cx="169595" cy="72036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048152" y="2525048"/>
              <a:ext cx="169595" cy="83119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36592" y="3079177"/>
              <a:ext cx="169595" cy="27706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425031" y="3349315"/>
              <a:ext cx="169595" cy="692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613470" y="3342389"/>
              <a:ext cx="169595" cy="13853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801910" y="3349315"/>
              <a:ext cx="169595" cy="692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990349" y="3349315"/>
              <a:ext cx="169595" cy="692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454568" y="2483489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454568" y="3683993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454568" y="445387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454568" y="424813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454568" y="404239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454568" y="383665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454568" y="455674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454568" y="435100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454568" y="414526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454568" y="393952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454568" y="373378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567632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756071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944510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132950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321389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509829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98268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86707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075147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482834" y="4219331"/>
              <a:ext cx="169595" cy="337415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671273" y="3725552"/>
              <a:ext cx="169595" cy="83119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859713" y="3914834"/>
              <a:ext cx="169595" cy="64191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048152" y="3865456"/>
              <a:ext cx="169595" cy="69128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236592" y="4186412"/>
              <a:ext cx="169595" cy="37033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425031" y="4532057"/>
              <a:ext cx="169595" cy="2468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801910" y="4548516"/>
              <a:ext cx="169595" cy="822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990349" y="4548516"/>
              <a:ext cx="169595" cy="8229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454568" y="3683993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454568" y="3467391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111839" y="3532063"/>
              <a:ext cx="83820" cy="8294"/>
            </a:xfrm>
            <a:custGeom>
              <a:avLst/>
              <a:pathLst>
                <a:path w="83820" h="8294">
                  <a:moveTo>
                    <a:pt x="0" y="0"/>
                  </a:moveTo>
                  <a:lnTo>
                    <a:pt x="83820" y="0"/>
                  </a:lnTo>
                  <a:lnTo>
                    <a:pt x="838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116641" y="3569607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106600" y="3608025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216178" y="3523768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215305" y="3597110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253285" y="3523768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287774" y="3524205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326191" y="3525514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350639" y="3523768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407829" y="3523768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439698" y="3522895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454568" y="2266886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113585" y="2335924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103981" y="2405337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216178" y="2323264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215305" y="2396606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253285" y="2323264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287774" y="2323700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326191" y="2325010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350639" y="2323264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407829" y="2323264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439698" y="2322391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69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3454568" y="1066382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107037" y="116423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216178" y="1122759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215305" y="119610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253285" y="1122759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287774" y="1123196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326191" y="112450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4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350639" y="1122759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407829" y="1122759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439698" y="1121886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567632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756071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944510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132950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321389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509829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698268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886707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075147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249829" y="494802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298815" y="491014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308039" y="491908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337074" y="4825510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352818" y="4841253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455614" y="4747718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413322" y="4796183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434931" y="4787540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488953" y="4660974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440313" y="4945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489300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498523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554145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562827" y="4841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601781" y="4795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611004" y="4804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645307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654530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683566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699310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595259" y="4997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634213" y="4951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643436" y="4960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677739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686962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742584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751267" y="4841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784760" y="4789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833746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842970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872005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887749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783699" y="4997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817192" y="4945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866178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875402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931024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931410" y="4839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978660" y="4795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987883" y="4804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022186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031409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060445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076188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963842" y="4995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011092" y="4951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020315" y="4960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054618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063841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119463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119849" y="4839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161639" y="4789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210625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219849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248884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264628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152281" y="4995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194071" y="4945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243057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252281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307903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306552" y="4838824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355538" y="4795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364762" y="4804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399065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408288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437324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453067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338984" y="4994831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387970" y="4951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397194" y="4960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431497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440720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496342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494992" y="4838824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538518" y="4789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587504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596727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625763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641507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527424" y="4994831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570950" y="4945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619936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629159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684781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701220" y="4834462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709091" y="4848006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732417" y="4795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741641" y="4804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775943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785167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814202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829946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731606" y="4992514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739478" y="5006058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762804" y="495366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772028" y="496260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806330" y="491014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815554" y="491908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844589" y="4825510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860333" y="4841253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963129" y="4747718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920837" y="4796183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942446" y="4787540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020855" y="4683509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334148" y="211614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344080" y="21241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271883" y="188526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334148" y="18852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344080" y="18932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273302" y="1654373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284052" y="1690280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334148" y="165437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344080" y="166234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272865" y="1423485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4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282852" y="1431453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334148" y="14234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344080" y="143145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419774" y="2155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419774" y="19248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419774" y="1693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419774" y="1463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334148" y="33166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344080" y="332461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273247" y="314348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334257" y="314463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272101" y="297146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334148" y="297032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344080" y="29782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273357" y="2798301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334257" y="279830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213984" y="262513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271992" y="26239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281924" y="26319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334148" y="26239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344080" y="26319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213984" y="245197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273247" y="245082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334257" y="245197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3419774" y="3356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419774" y="3183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419774" y="30099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3419774" y="2836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419774" y="26635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3419774" y="24904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334148" y="451715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344080" y="45251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273247" y="431141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334257" y="431256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272101" y="4106819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334148" y="410567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344080" y="411364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273357" y="3901078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334257" y="390107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213984" y="369533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271992" y="36941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281924" y="370215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334148" y="36941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344080" y="370215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419774" y="4556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419774" y="43510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3419774" y="41452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419774" y="3939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419774" y="3733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468975" y="827761"/>
              <a:ext cx="32087" cy="26193"/>
            </a:xfrm>
            <a:custGeom>
              <a:avLst/>
              <a:pathLst>
                <a:path w="32087" h="26193">
                  <a:moveTo>
                    <a:pt x="9167" y="0"/>
                  </a:moveTo>
                  <a:lnTo>
                    <a:pt x="11636" y="1335"/>
                  </a:lnTo>
                  <a:lnTo>
                    <a:pt x="14066" y="2724"/>
                  </a:lnTo>
                  <a:lnTo>
                    <a:pt x="16456" y="4164"/>
                  </a:lnTo>
                  <a:lnTo>
                    <a:pt x="18807" y="5657"/>
                  </a:lnTo>
                  <a:lnTo>
                    <a:pt x="21118" y="7203"/>
                  </a:lnTo>
                  <a:lnTo>
                    <a:pt x="23391" y="8801"/>
                  </a:lnTo>
                  <a:lnTo>
                    <a:pt x="25624" y="10451"/>
                  </a:lnTo>
                  <a:lnTo>
                    <a:pt x="27817" y="12153"/>
                  </a:lnTo>
                  <a:lnTo>
                    <a:pt x="29972" y="13908"/>
                  </a:lnTo>
                  <a:lnTo>
                    <a:pt x="32087" y="15716"/>
                  </a:lnTo>
                  <a:lnTo>
                    <a:pt x="22919" y="26193"/>
                  </a:lnTo>
                  <a:lnTo>
                    <a:pt x="20686" y="24255"/>
                  </a:lnTo>
                  <a:lnTo>
                    <a:pt x="18440" y="22369"/>
                  </a:lnTo>
                  <a:lnTo>
                    <a:pt x="16181" y="20535"/>
                  </a:lnTo>
                  <a:lnTo>
                    <a:pt x="13908" y="18754"/>
                  </a:lnTo>
                  <a:lnTo>
                    <a:pt x="11623" y="17025"/>
                  </a:lnTo>
                  <a:lnTo>
                    <a:pt x="9324" y="15349"/>
                  </a:lnTo>
                  <a:lnTo>
                    <a:pt x="7013" y="13725"/>
                  </a:lnTo>
                  <a:lnTo>
                    <a:pt x="4688" y="12153"/>
                  </a:lnTo>
                  <a:lnTo>
                    <a:pt x="2350" y="10634"/>
                  </a:lnTo>
                  <a:lnTo>
                    <a:pt x="0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462426" y="868362"/>
              <a:ext cx="33397" cy="27503"/>
            </a:xfrm>
            <a:custGeom>
              <a:avLst/>
              <a:pathLst>
                <a:path w="33397" h="27503">
                  <a:moveTo>
                    <a:pt x="9167" y="0"/>
                  </a:moveTo>
                  <a:lnTo>
                    <a:pt x="11767" y="1460"/>
                  </a:lnTo>
                  <a:lnTo>
                    <a:pt x="14327" y="2959"/>
                  </a:lnTo>
                  <a:lnTo>
                    <a:pt x="16849" y="4498"/>
                  </a:lnTo>
                  <a:lnTo>
                    <a:pt x="19330" y="6076"/>
                  </a:lnTo>
                  <a:lnTo>
                    <a:pt x="21773" y="7694"/>
                  </a:lnTo>
                  <a:lnTo>
                    <a:pt x="24176" y="9351"/>
                  </a:lnTo>
                  <a:lnTo>
                    <a:pt x="26540" y="11047"/>
                  </a:lnTo>
                  <a:lnTo>
                    <a:pt x="28865" y="12782"/>
                  </a:lnTo>
                  <a:lnTo>
                    <a:pt x="31150" y="14557"/>
                  </a:lnTo>
                  <a:lnTo>
                    <a:pt x="33397" y="16371"/>
                  </a:lnTo>
                  <a:lnTo>
                    <a:pt x="24229" y="27503"/>
                  </a:lnTo>
                  <a:lnTo>
                    <a:pt x="21983" y="25316"/>
                  </a:lnTo>
                  <a:lnTo>
                    <a:pt x="19697" y="23207"/>
                  </a:lnTo>
                  <a:lnTo>
                    <a:pt x="17373" y="21177"/>
                  </a:lnTo>
                  <a:lnTo>
                    <a:pt x="15009" y="19226"/>
                  </a:lnTo>
                  <a:lnTo>
                    <a:pt x="12605" y="17353"/>
                  </a:lnTo>
                  <a:lnTo>
                    <a:pt x="10163" y="15559"/>
                  </a:lnTo>
                  <a:lnTo>
                    <a:pt x="7681" y="13843"/>
                  </a:lnTo>
                  <a:lnTo>
                    <a:pt x="5160" y="12206"/>
                  </a:lnTo>
                  <a:lnTo>
                    <a:pt x="2599" y="10647"/>
                  </a:lnTo>
                  <a:lnTo>
                    <a:pt x="0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463736" y="908307"/>
              <a:ext cx="41910" cy="68103"/>
            </a:xfrm>
            <a:custGeom>
              <a:avLst/>
              <a:pathLst>
                <a:path w="41910" h="68103">
                  <a:moveTo>
                    <a:pt x="30777" y="0"/>
                  </a:moveTo>
                  <a:lnTo>
                    <a:pt x="41910" y="7203"/>
                  </a:lnTo>
                  <a:lnTo>
                    <a:pt x="39729" y="13470"/>
                  </a:lnTo>
                  <a:lnTo>
                    <a:pt x="37378" y="19697"/>
                  </a:lnTo>
                  <a:lnTo>
                    <a:pt x="34857" y="25885"/>
                  </a:lnTo>
                  <a:lnTo>
                    <a:pt x="32165" y="32034"/>
                  </a:lnTo>
                  <a:lnTo>
                    <a:pt x="29304" y="38144"/>
                  </a:lnTo>
                  <a:lnTo>
                    <a:pt x="26272" y="44215"/>
                  </a:lnTo>
                  <a:lnTo>
                    <a:pt x="23070" y="50246"/>
                  </a:lnTo>
                  <a:lnTo>
                    <a:pt x="19697" y="56237"/>
                  </a:lnTo>
                  <a:lnTo>
                    <a:pt x="16154" y="62190"/>
                  </a:lnTo>
                  <a:lnTo>
                    <a:pt x="12442" y="68103"/>
                  </a:lnTo>
                  <a:lnTo>
                    <a:pt x="0" y="58935"/>
                  </a:lnTo>
                  <a:lnTo>
                    <a:pt x="3726" y="53278"/>
                  </a:lnTo>
                  <a:lnTo>
                    <a:pt x="7308" y="47567"/>
                  </a:lnTo>
                  <a:lnTo>
                    <a:pt x="10745" y="41805"/>
                  </a:lnTo>
                  <a:lnTo>
                    <a:pt x="14039" y="35990"/>
                  </a:lnTo>
                  <a:lnTo>
                    <a:pt x="17189" y="30122"/>
                  </a:lnTo>
                  <a:lnTo>
                    <a:pt x="20195" y="24203"/>
                  </a:lnTo>
                  <a:lnTo>
                    <a:pt x="23057" y="18230"/>
                  </a:lnTo>
                  <a:lnTo>
                    <a:pt x="25774" y="12206"/>
                  </a:lnTo>
                  <a:lnTo>
                    <a:pt x="28348" y="61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511539" y="825142"/>
              <a:ext cx="98881" cy="151923"/>
            </a:xfrm>
            <a:custGeom>
              <a:avLst/>
              <a:pathLst>
                <a:path w="98881" h="151923">
                  <a:moveTo>
                    <a:pt x="49768" y="0"/>
                  </a:moveTo>
                  <a:lnTo>
                    <a:pt x="50540" y="1316"/>
                  </a:lnTo>
                  <a:lnTo>
                    <a:pt x="51287" y="2645"/>
                  </a:lnTo>
                  <a:lnTo>
                    <a:pt x="52007" y="3987"/>
                  </a:lnTo>
                  <a:lnTo>
                    <a:pt x="52701" y="5343"/>
                  </a:lnTo>
                  <a:lnTo>
                    <a:pt x="53369" y="6712"/>
                  </a:lnTo>
                  <a:lnTo>
                    <a:pt x="54011" y="8093"/>
                  </a:lnTo>
                  <a:lnTo>
                    <a:pt x="54627" y="9488"/>
                  </a:lnTo>
                  <a:lnTo>
                    <a:pt x="55216" y="10896"/>
                  </a:lnTo>
                  <a:lnTo>
                    <a:pt x="55779" y="12317"/>
                  </a:lnTo>
                  <a:lnTo>
                    <a:pt x="56316" y="13751"/>
                  </a:lnTo>
                  <a:lnTo>
                    <a:pt x="98881" y="13751"/>
                  </a:lnTo>
                  <a:lnTo>
                    <a:pt x="98881" y="25538"/>
                  </a:lnTo>
                  <a:lnTo>
                    <a:pt x="85784" y="25538"/>
                  </a:lnTo>
                  <a:lnTo>
                    <a:pt x="84848" y="27496"/>
                  </a:lnTo>
                  <a:lnTo>
                    <a:pt x="83872" y="29441"/>
                  </a:lnTo>
                  <a:lnTo>
                    <a:pt x="82857" y="31373"/>
                  </a:lnTo>
                  <a:lnTo>
                    <a:pt x="81803" y="33292"/>
                  </a:lnTo>
                  <a:lnTo>
                    <a:pt x="80709" y="35197"/>
                  </a:lnTo>
                  <a:lnTo>
                    <a:pt x="79576" y="37090"/>
                  </a:lnTo>
                  <a:lnTo>
                    <a:pt x="78404" y="38969"/>
                  </a:lnTo>
                  <a:lnTo>
                    <a:pt x="77192" y="40836"/>
                  </a:lnTo>
                  <a:lnTo>
                    <a:pt x="75942" y="42689"/>
                  </a:lnTo>
                  <a:lnTo>
                    <a:pt x="74652" y="44529"/>
                  </a:lnTo>
                  <a:lnTo>
                    <a:pt x="97571" y="44529"/>
                  </a:lnTo>
                  <a:lnTo>
                    <a:pt x="97571" y="136862"/>
                  </a:lnTo>
                  <a:lnTo>
                    <a:pt x="97525" y="138391"/>
                  </a:lnTo>
                  <a:lnTo>
                    <a:pt x="97388" y="139835"/>
                  </a:lnTo>
                  <a:lnTo>
                    <a:pt x="97159" y="141194"/>
                  </a:lnTo>
                  <a:lnTo>
                    <a:pt x="96838" y="142467"/>
                  </a:lnTo>
                  <a:lnTo>
                    <a:pt x="96425" y="143656"/>
                  </a:lnTo>
                  <a:lnTo>
                    <a:pt x="95921" y="144759"/>
                  </a:lnTo>
                  <a:lnTo>
                    <a:pt x="95325" y="145778"/>
                  </a:lnTo>
                  <a:lnTo>
                    <a:pt x="94638" y="146711"/>
                  </a:lnTo>
                  <a:lnTo>
                    <a:pt x="93858" y="147559"/>
                  </a:lnTo>
                  <a:lnTo>
                    <a:pt x="92987" y="148322"/>
                  </a:lnTo>
                  <a:lnTo>
                    <a:pt x="92025" y="149006"/>
                  </a:lnTo>
                  <a:lnTo>
                    <a:pt x="90970" y="149618"/>
                  </a:lnTo>
                  <a:lnTo>
                    <a:pt x="89824" y="150158"/>
                  </a:lnTo>
                  <a:lnTo>
                    <a:pt x="88587" y="150627"/>
                  </a:lnTo>
                  <a:lnTo>
                    <a:pt x="87257" y="151023"/>
                  </a:lnTo>
                  <a:lnTo>
                    <a:pt x="85836" y="151347"/>
                  </a:lnTo>
                  <a:lnTo>
                    <a:pt x="84324" y="151599"/>
                  </a:lnTo>
                  <a:lnTo>
                    <a:pt x="82719" y="151779"/>
                  </a:lnTo>
                  <a:lnTo>
                    <a:pt x="81023" y="151887"/>
                  </a:lnTo>
                  <a:lnTo>
                    <a:pt x="79236" y="151923"/>
                  </a:lnTo>
                  <a:lnTo>
                    <a:pt x="78037" y="151910"/>
                  </a:lnTo>
                  <a:lnTo>
                    <a:pt x="76800" y="151871"/>
                  </a:lnTo>
                  <a:lnTo>
                    <a:pt x="75523" y="151805"/>
                  </a:lnTo>
                  <a:lnTo>
                    <a:pt x="74206" y="151714"/>
                  </a:lnTo>
                  <a:lnTo>
                    <a:pt x="72851" y="151596"/>
                  </a:lnTo>
                  <a:lnTo>
                    <a:pt x="71456" y="151452"/>
                  </a:lnTo>
                  <a:lnTo>
                    <a:pt x="70022" y="151282"/>
                  </a:lnTo>
                  <a:lnTo>
                    <a:pt x="68549" y="151085"/>
                  </a:lnTo>
                  <a:lnTo>
                    <a:pt x="67036" y="150862"/>
                  </a:lnTo>
                  <a:lnTo>
                    <a:pt x="65484" y="150614"/>
                  </a:lnTo>
                  <a:lnTo>
                    <a:pt x="62210" y="139481"/>
                  </a:lnTo>
                  <a:lnTo>
                    <a:pt x="64377" y="139606"/>
                  </a:lnTo>
                  <a:lnTo>
                    <a:pt x="66427" y="139717"/>
                  </a:lnTo>
                  <a:lnTo>
                    <a:pt x="68359" y="139815"/>
                  </a:lnTo>
                  <a:lnTo>
                    <a:pt x="70173" y="139900"/>
                  </a:lnTo>
                  <a:lnTo>
                    <a:pt x="71869" y="139972"/>
                  </a:lnTo>
                  <a:lnTo>
                    <a:pt x="73447" y="140031"/>
                  </a:lnTo>
                  <a:lnTo>
                    <a:pt x="74907" y="140077"/>
                  </a:lnTo>
                  <a:lnTo>
                    <a:pt x="76250" y="140110"/>
                  </a:lnTo>
                  <a:lnTo>
                    <a:pt x="77474" y="140130"/>
                  </a:lnTo>
                  <a:lnTo>
                    <a:pt x="78581" y="140136"/>
                  </a:lnTo>
                  <a:lnTo>
                    <a:pt x="79825" y="140077"/>
                  </a:lnTo>
                  <a:lnTo>
                    <a:pt x="80938" y="139900"/>
                  </a:lnTo>
                  <a:lnTo>
                    <a:pt x="81920" y="139606"/>
                  </a:lnTo>
                  <a:lnTo>
                    <a:pt x="82772" y="139193"/>
                  </a:lnTo>
                  <a:lnTo>
                    <a:pt x="83492" y="138663"/>
                  </a:lnTo>
                  <a:lnTo>
                    <a:pt x="84081" y="138014"/>
                  </a:lnTo>
                  <a:lnTo>
                    <a:pt x="84540" y="137248"/>
                  </a:lnTo>
                  <a:lnTo>
                    <a:pt x="84867" y="136364"/>
                  </a:lnTo>
                  <a:lnTo>
                    <a:pt x="85064" y="135362"/>
                  </a:lnTo>
                  <a:lnTo>
                    <a:pt x="85129" y="134242"/>
                  </a:lnTo>
                  <a:lnTo>
                    <a:pt x="85129" y="56316"/>
                  </a:lnTo>
                  <a:lnTo>
                    <a:pt x="55661" y="56316"/>
                  </a:lnTo>
                  <a:lnTo>
                    <a:pt x="55661" y="69413"/>
                  </a:lnTo>
                  <a:lnTo>
                    <a:pt x="79236" y="69413"/>
                  </a:lnTo>
                  <a:lnTo>
                    <a:pt x="79236" y="80545"/>
                  </a:lnTo>
                  <a:lnTo>
                    <a:pt x="55661" y="80545"/>
                  </a:lnTo>
                  <a:lnTo>
                    <a:pt x="55661" y="94952"/>
                  </a:lnTo>
                  <a:lnTo>
                    <a:pt x="72032" y="94952"/>
                  </a:lnTo>
                  <a:lnTo>
                    <a:pt x="72032" y="129659"/>
                  </a:lnTo>
                  <a:lnTo>
                    <a:pt x="26848" y="129659"/>
                  </a:lnTo>
                  <a:lnTo>
                    <a:pt x="26848" y="94952"/>
                  </a:lnTo>
                  <a:lnTo>
                    <a:pt x="43874" y="94952"/>
                  </a:lnTo>
                  <a:lnTo>
                    <a:pt x="43874" y="80545"/>
                  </a:lnTo>
                  <a:lnTo>
                    <a:pt x="21609" y="80545"/>
                  </a:lnTo>
                  <a:lnTo>
                    <a:pt x="21609" y="69413"/>
                  </a:lnTo>
                  <a:lnTo>
                    <a:pt x="43874" y="69413"/>
                  </a:lnTo>
                  <a:lnTo>
                    <a:pt x="43874" y="56316"/>
                  </a:lnTo>
                  <a:lnTo>
                    <a:pt x="15061" y="56316"/>
                  </a:lnTo>
                  <a:lnTo>
                    <a:pt x="15061" y="151923"/>
                  </a:lnTo>
                  <a:lnTo>
                    <a:pt x="2619" y="151923"/>
                  </a:lnTo>
                  <a:lnTo>
                    <a:pt x="2619" y="44529"/>
                  </a:lnTo>
                  <a:lnTo>
                    <a:pt x="26848" y="44529"/>
                  </a:lnTo>
                  <a:lnTo>
                    <a:pt x="25525" y="42571"/>
                  </a:lnTo>
                  <a:lnTo>
                    <a:pt x="24176" y="40626"/>
                  </a:lnTo>
                  <a:lnTo>
                    <a:pt x="22801" y="38694"/>
                  </a:lnTo>
                  <a:lnTo>
                    <a:pt x="21400" y="36776"/>
                  </a:lnTo>
                  <a:lnTo>
                    <a:pt x="19972" y="34870"/>
                  </a:lnTo>
                  <a:lnTo>
                    <a:pt x="18518" y="32977"/>
                  </a:lnTo>
                  <a:lnTo>
                    <a:pt x="17039" y="31098"/>
                  </a:lnTo>
                  <a:lnTo>
                    <a:pt x="15532" y="29232"/>
                  </a:lnTo>
                  <a:lnTo>
                    <a:pt x="14000" y="27379"/>
                  </a:lnTo>
                  <a:lnTo>
                    <a:pt x="12442" y="25538"/>
                  </a:lnTo>
                  <a:lnTo>
                    <a:pt x="0" y="25538"/>
                  </a:lnTo>
                  <a:lnTo>
                    <a:pt x="0" y="13751"/>
                  </a:lnTo>
                  <a:lnTo>
                    <a:pt x="41255" y="13751"/>
                  </a:lnTo>
                  <a:lnTo>
                    <a:pt x="40973" y="12710"/>
                  </a:lnTo>
                  <a:lnTo>
                    <a:pt x="40652" y="11682"/>
                  </a:lnTo>
                  <a:lnTo>
                    <a:pt x="40292" y="10667"/>
                  </a:lnTo>
                  <a:lnTo>
                    <a:pt x="39893" y="9665"/>
                  </a:lnTo>
                  <a:lnTo>
                    <a:pt x="39454" y="8676"/>
                  </a:lnTo>
                  <a:lnTo>
                    <a:pt x="38976" y="7700"/>
                  </a:lnTo>
                  <a:lnTo>
                    <a:pt x="38458" y="6738"/>
                  </a:lnTo>
                  <a:lnTo>
                    <a:pt x="37902" y="5788"/>
                  </a:lnTo>
                  <a:lnTo>
                    <a:pt x="37306" y="4852"/>
                  </a:lnTo>
                  <a:lnTo>
                    <a:pt x="36671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540353" y="850681"/>
              <a:ext cx="42564" cy="18990"/>
            </a:xfrm>
            <a:custGeom>
              <a:avLst/>
              <a:pathLst>
                <a:path w="42564" h="18990">
                  <a:moveTo>
                    <a:pt x="12442" y="18990"/>
                  </a:moveTo>
                  <a:lnTo>
                    <a:pt x="32742" y="18990"/>
                  </a:lnTo>
                  <a:lnTo>
                    <a:pt x="33783" y="17386"/>
                  </a:lnTo>
                  <a:lnTo>
                    <a:pt x="34811" y="15716"/>
                  </a:lnTo>
                  <a:lnTo>
                    <a:pt x="35826" y="13980"/>
                  </a:lnTo>
                  <a:lnTo>
                    <a:pt x="36828" y="12180"/>
                  </a:lnTo>
                  <a:lnTo>
                    <a:pt x="37817" y="10313"/>
                  </a:lnTo>
                  <a:lnTo>
                    <a:pt x="38792" y="8381"/>
                  </a:lnTo>
                  <a:lnTo>
                    <a:pt x="39755" y="6384"/>
                  </a:lnTo>
                  <a:lnTo>
                    <a:pt x="40705" y="4321"/>
                  </a:lnTo>
                  <a:lnTo>
                    <a:pt x="41641" y="2193"/>
                  </a:lnTo>
                  <a:lnTo>
                    <a:pt x="42564" y="0"/>
                  </a:lnTo>
                  <a:lnTo>
                    <a:pt x="0" y="0"/>
                  </a:lnTo>
                  <a:lnTo>
                    <a:pt x="1421" y="1840"/>
                  </a:lnTo>
                  <a:lnTo>
                    <a:pt x="2802" y="3693"/>
                  </a:lnTo>
                  <a:lnTo>
                    <a:pt x="4145" y="5559"/>
                  </a:lnTo>
                  <a:lnTo>
                    <a:pt x="5448" y="7439"/>
                  </a:lnTo>
                  <a:lnTo>
                    <a:pt x="6712" y="9331"/>
                  </a:lnTo>
                  <a:lnTo>
                    <a:pt x="7936" y="11237"/>
                  </a:lnTo>
                  <a:lnTo>
                    <a:pt x="9121" y="13155"/>
                  </a:lnTo>
                  <a:lnTo>
                    <a:pt x="10267" y="15087"/>
                  </a:lnTo>
                  <a:lnTo>
                    <a:pt x="11374" y="17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549520" y="929917"/>
              <a:ext cx="22919" cy="15061"/>
            </a:xfrm>
            <a:custGeom>
              <a:avLst/>
              <a:pathLst>
                <a:path w="22919" h="15061">
                  <a:moveTo>
                    <a:pt x="0" y="15061"/>
                  </a:moveTo>
                  <a:lnTo>
                    <a:pt x="22919" y="15061"/>
                  </a:lnTo>
                  <a:lnTo>
                    <a:pt x="229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630721" y="825797"/>
              <a:ext cx="96262" cy="84474"/>
            </a:xfrm>
            <a:custGeom>
              <a:avLst/>
              <a:pathLst>
                <a:path w="96262" h="84474">
                  <a:moveTo>
                    <a:pt x="5238" y="18335"/>
                  </a:moveTo>
                  <a:lnTo>
                    <a:pt x="46493" y="18335"/>
                  </a:lnTo>
                  <a:lnTo>
                    <a:pt x="45956" y="16777"/>
                  </a:lnTo>
                  <a:lnTo>
                    <a:pt x="45393" y="15244"/>
                  </a:lnTo>
                  <a:lnTo>
                    <a:pt x="44804" y="13738"/>
                  </a:lnTo>
                  <a:lnTo>
                    <a:pt x="44188" y="12258"/>
                  </a:lnTo>
                  <a:lnTo>
                    <a:pt x="43547" y="10804"/>
                  </a:lnTo>
                  <a:lnTo>
                    <a:pt x="42879" y="9377"/>
                  </a:lnTo>
                  <a:lnTo>
                    <a:pt x="42185" y="7975"/>
                  </a:lnTo>
                  <a:lnTo>
                    <a:pt x="41464" y="6600"/>
                  </a:lnTo>
                  <a:lnTo>
                    <a:pt x="40718" y="5251"/>
                  </a:lnTo>
                  <a:lnTo>
                    <a:pt x="39945" y="3929"/>
                  </a:lnTo>
                  <a:lnTo>
                    <a:pt x="53042" y="0"/>
                  </a:lnTo>
                  <a:lnTo>
                    <a:pt x="53939" y="1715"/>
                  </a:lnTo>
                  <a:lnTo>
                    <a:pt x="54797" y="3457"/>
                  </a:lnTo>
                  <a:lnTo>
                    <a:pt x="55615" y="5225"/>
                  </a:lnTo>
                  <a:lnTo>
                    <a:pt x="56395" y="7019"/>
                  </a:lnTo>
                  <a:lnTo>
                    <a:pt x="57135" y="8840"/>
                  </a:lnTo>
                  <a:lnTo>
                    <a:pt x="57835" y="10687"/>
                  </a:lnTo>
                  <a:lnTo>
                    <a:pt x="58497" y="12559"/>
                  </a:lnTo>
                  <a:lnTo>
                    <a:pt x="59119" y="14458"/>
                  </a:lnTo>
                  <a:lnTo>
                    <a:pt x="59702" y="16384"/>
                  </a:lnTo>
                  <a:lnTo>
                    <a:pt x="60245" y="18335"/>
                  </a:lnTo>
                  <a:lnTo>
                    <a:pt x="96262" y="18335"/>
                  </a:lnTo>
                  <a:lnTo>
                    <a:pt x="96262" y="30777"/>
                  </a:lnTo>
                  <a:lnTo>
                    <a:pt x="83165" y="30777"/>
                  </a:lnTo>
                  <a:lnTo>
                    <a:pt x="82189" y="33495"/>
                  </a:lnTo>
                  <a:lnTo>
                    <a:pt x="81095" y="36147"/>
                  </a:lnTo>
                  <a:lnTo>
                    <a:pt x="79884" y="38734"/>
                  </a:lnTo>
                  <a:lnTo>
                    <a:pt x="78555" y="41255"/>
                  </a:lnTo>
                  <a:lnTo>
                    <a:pt x="77107" y="43710"/>
                  </a:lnTo>
                  <a:lnTo>
                    <a:pt x="75542" y="46100"/>
                  </a:lnTo>
                  <a:lnTo>
                    <a:pt x="73859" y="48425"/>
                  </a:lnTo>
                  <a:lnTo>
                    <a:pt x="72059" y="50684"/>
                  </a:lnTo>
                  <a:lnTo>
                    <a:pt x="70140" y="52878"/>
                  </a:lnTo>
                  <a:lnTo>
                    <a:pt x="68103" y="55006"/>
                  </a:lnTo>
                  <a:lnTo>
                    <a:pt x="71096" y="56454"/>
                  </a:lnTo>
                  <a:lnTo>
                    <a:pt x="74049" y="57914"/>
                  </a:lnTo>
                  <a:lnTo>
                    <a:pt x="76963" y="59387"/>
                  </a:lnTo>
                  <a:lnTo>
                    <a:pt x="79838" y="60874"/>
                  </a:lnTo>
                  <a:lnTo>
                    <a:pt x="82674" y="62373"/>
                  </a:lnTo>
                  <a:lnTo>
                    <a:pt x="85470" y="63886"/>
                  </a:lnTo>
                  <a:lnTo>
                    <a:pt x="88227" y="65412"/>
                  </a:lnTo>
                  <a:lnTo>
                    <a:pt x="90944" y="66951"/>
                  </a:lnTo>
                  <a:lnTo>
                    <a:pt x="93623" y="68503"/>
                  </a:lnTo>
                  <a:lnTo>
                    <a:pt x="96262" y="70068"/>
                  </a:lnTo>
                  <a:lnTo>
                    <a:pt x="88403" y="81855"/>
                  </a:lnTo>
                  <a:lnTo>
                    <a:pt x="85496" y="79910"/>
                  </a:lnTo>
                  <a:lnTo>
                    <a:pt x="82536" y="78004"/>
                  </a:lnTo>
                  <a:lnTo>
                    <a:pt x="79524" y="76138"/>
                  </a:lnTo>
                  <a:lnTo>
                    <a:pt x="76459" y="74311"/>
                  </a:lnTo>
                  <a:lnTo>
                    <a:pt x="73342" y="72523"/>
                  </a:lnTo>
                  <a:lnTo>
                    <a:pt x="70173" y="70775"/>
                  </a:lnTo>
                  <a:lnTo>
                    <a:pt x="66951" y="69066"/>
                  </a:lnTo>
                  <a:lnTo>
                    <a:pt x="63677" y="67396"/>
                  </a:lnTo>
                  <a:lnTo>
                    <a:pt x="60350" y="65765"/>
                  </a:lnTo>
                  <a:lnTo>
                    <a:pt x="56971" y="64174"/>
                  </a:lnTo>
                  <a:lnTo>
                    <a:pt x="52924" y="66617"/>
                  </a:lnTo>
                  <a:lnTo>
                    <a:pt x="48641" y="68968"/>
                  </a:lnTo>
                  <a:lnTo>
                    <a:pt x="44123" y="71227"/>
                  </a:lnTo>
                  <a:lnTo>
                    <a:pt x="39369" y="73394"/>
                  </a:lnTo>
                  <a:lnTo>
                    <a:pt x="34379" y="75470"/>
                  </a:lnTo>
                  <a:lnTo>
                    <a:pt x="29153" y="77454"/>
                  </a:lnTo>
                  <a:lnTo>
                    <a:pt x="23692" y="79347"/>
                  </a:lnTo>
                  <a:lnTo>
                    <a:pt x="17995" y="81148"/>
                  </a:lnTo>
                  <a:lnTo>
                    <a:pt x="12062" y="82857"/>
                  </a:lnTo>
                  <a:lnTo>
                    <a:pt x="5893" y="84474"/>
                  </a:lnTo>
                  <a:lnTo>
                    <a:pt x="0" y="72687"/>
                  </a:lnTo>
                  <a:lnTo>
                    <a:pt x="5016" y="71358"/>
                  </a:lnTo>
                  <a:lnTo>
                    <a:pt x="9848" y="69989"/>
                  </a:lnTo>
                  <a:lnTo>
                    <a:pt x="14498" y="68581"/>
                  </a:lnTo>
                  <a:lnTo>
                    <a:pt x="18964" y="67134"/>
                  </a:lnTo>
                  <a:lnTo>
                    <a:pt x="23246" y="65648"/>
                  </a:lnTo>
                  <a:lnTo>
                    <a:pt x="27346" y="64122"/>
                  </a:lnTo>
                  <a:lnTo>
                    <a:pt x="31262" y="62557"/>
                  </a:lnTo>
                  <a:lnTo>
                    <a:pt x="34994" y="60952"/>
                  </a:lnTo>
                  <a:lnTo>
                    <a:pt x="38544" y="59309"/>
                  </a:lnTo>
                  <a:lnTo>
                    <a:pt x="41910" y="57626"/>
                  </a:lnTo>
                  <a:lnTo>
                    <a:pt x="39539" y="56709"/>
                  </a:lnTo>
                  <a:lnTo>
                    <a:pt x="37142" y="55792"/>
                  </a:lnTo>
                  <a:lnTo>
                    <a:pt x="34719" y="54875"/>
                  </a:lnTo>
                  <a:lnTo>
                    <a:pt x="32270" y="53959"/>
                  </a:lnTo>
                  <a:lnTo>
                    <a:pt x="29795" y="53042"/>
                  </a:lnTo>
                  <a:lnTo>
                    <a:pt x="27293" y="52125"/>
                  </a:lnTo>
                  <a:lnTo>
                    <a:pt x="24766" y="51208"/>
                  </a:lnTo>
                  <a:lnTo>
                    <a:pt x="22212" y="50291"/>
                  </a:lnTo>
                  <a:lnTo>
                    <a:pt x="19632" y="49375"/>
                  </a:lnTo>
                  <a:lnTo>
                    <a:pt x="17025" y="48458"/>
                  </a:lnTo>
                  <a:lnTo>
                    <a:pt x="22264" y="37326"/>
                  </a:lnTo>
                  <a:lnTo>
                    <a:pt x="25774" y="38386"/>
                  </a:lnTo>
                  <a:lnTo>
                    <a:pt x="29232" y="39473"/>
                  </a:lnTo>
                  <a:lnTo>
                    <a:pt x="32637" y="40587"/>
                  </a:lnTo>
                  <a:lnTo>
                    <a:pt x="35990" y="41726"/>
                  </a:lnTo>
                  <a:lnTo>
                    <a:pt x="39290" y="42892"/>
                  </a:lnTo>
                  <a:lnTo>
                    <a:pt x="42538" y="44084"/>
                  </a:lnTo>
                  <a:lnTo>
                    <a:pt x="45734" y="45302"/>
                  </a:lnTo>
                  <a:lnTo>
                    <a:pt x="48877" y="46546"/>
                  </a:lnTo>
                  <a:lnTo>
                    <a:pt x="51968" y="47816"/>
                  </a:lnTo>
                  <a:lnTo>
                    <a:pt x="55006" y="49113"/>
                  </a:lnTo>
                  <a:lnTo>
                    <a:pt x="56919" y="47515"/>
                  </a:lnTo>
                  <a:lnTo>
                    <a:pt x="58726" y="45865"/>
                  </a:lnTo>
                  <a:lnTo>
                    <a:pt x="60428" y="44162"/>
                  </a:lnTo>
                  <a:lnTo>
                    <a:pt x="62026" y="42407"/>
                  </a:lnTo>
                  <a:lnTo>
                    <a:pt x="63519" y="40600"/>
                  </a:lnTo>
                  <a:lnTo>
                    <a:pt x="64908" y="38740"/>
                  </a:lnTo>
                  <a:lnTo>
                    <a:pt x="66191" y="36828"/>
                  </a:lnTo>
                  <a:lnTo>
                    <a:pt x="67370" y="34863"/>
                  </a:lnTo>
                  <a:lnTo>
                    <a:pt x="68444" y="32846"/>
                  </a:lnTo>
                  <a:lnTo>
                    <a:pt x="69413" y="30777"/>
                  </a:lnTo>
                  <a:lnTo>
                    <a:pt x="5238" y="30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696205" y="907652"/>
              <a:ext cx="13096" cy="70068"/>
            </a:xfrm>
            <a:custGeom>
              <a:avLst/>
              <a:pathLst>
                <a:path w="13096" h="70068">
                  <a:moveTo>
                    <a:pt x="0" y="0"/>
                  </a:moveTo>
                  <a:lnTo>
                    <a:pt x="13096" y="0"/>
                  </a:lnTo>
                  <a:lnTo>
                    <a:pt x="13096" y="70068"/>
                  </a:lnTo>
                  <a:lnTo>
                    <a:pt x="0" y="700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635305" y="908962"/>
              <a:ext cx="35361" cy="68758"/>
            </a:xfrm>
            <a:custGeom>
              <a:avLst/>
              <a:pathLst>
                <a:path w="35361" h="68758">
                  <a:moveTo>
                    <a:pt x="22264" y="0"/>
                  </a:moveTo>
                  <a:lnTo>
                    <a:pt x="35361" y="0"/>
                  </a:lnTo>
                  <a:lnTo>
                    <a:pt x="35309" y="5985"/>
                  </a:lnTo>
                  <a:lnTo>
                    <a:pt x="35152" y="11630"/>
                  </a:lnTo>
                  <a:lnTo>
                    <a:pt x="34890" y="16934"/>
                  </a:lnTo>
                  <a:lnTo>
                    <a:pt x="34523" y="21897"/>
                  </a:lnTo>
                  <a:lnTo>
                    <a:pt x="34051" y="26521"/>
                  </a:lnTo>
                  <a:lnTo>
                    <a:pt x="33475" y="30803"/>
                  </a:lnTo>
                  <a:lnTo>
                    <a:pt x="32794" y="34746"/>
                  </a:lnTo>
                  <a:lnTo>
                    <a:pt x="32008" y="38347"/>
                  </a:lnTo>
                  <a:lnTo>
                    <a:pt x="31118" y="41608"/>
                  </a:lnTo>
                  <a:lnTo>
                    <a:pt x="30122" y="44529"/>
                  </a:lnTo>
                  <a:lnTo>
                    <a:pt x="28970" y="47246"/>
                  </a:lnTo>
                  <a:lnTo>
                    <a:pt x="27608" y="49899"/>
                  </a:lnTo>
                  <a:lnTo>
                    <a:pt x="26036" y="52485"/>
                  </a:lnTo>
                  <a:lnTo>
                    <a:pt x="24255" y="55006"/>
                  </a:lnTo>
                  <a:lnTo>
                    <a:pt x="22264" y="57462"/>
                  </a:lnTo>
                  <a:lnTo>
                    <a:pt x="20064" y="59852"/>
                  </a:lnTo>
                  <a:lnTo>
                    <a:pt x="17654" y="62177"/>
                  </a:lnTo>
                  <a:lnTo>
                    <a:pt x="15035" y="64436"/>
                  </a:lnTo>
                  <a:lnTo>
                    <a:pt x="12206" y="66630"/>
                  </a:lnTo>
                  <a:lnTo>
                    <a:pt x="9167" y="68758"/>
                  </a:lnTo>
                  <a:lnTo>
                    <a:pt x="0" y="58281"/>
                  </a:lnTo>
                  <a:lnTo>
                    <a:pt x="2413" y="56676"/>
                  </a:lnTo>
                  <a:lnTo>
                    <a:pt x="4675" y="55006"/>
                  </a:lnTo>
                  <a:lnTo>
                    <a:pt x="6787" y="53271"/>
                  </a:lnTo>
                  <a:lnTo>
                    <a:pt x="8748" y="51470"/>
                  </a:lnTo>
                  <a:lnTo>
                    <a:pt x="10559" y="49604"/>
                  </a:lnTo>
                  <a:lnTo>
                    <a:pt x="12219" y="47672"/>
                  </a:lnTo>
                  <a:lnTo>
                    <a:pt x="13728" y="45675"/>
                  </a:lnTo>
                  <a:lnTo>
                    <a:pt x="15087" y="43612"/>
                  </a:lnTo>
                  <a:lnTo>
                    <a:pt x="16295" y="41484"/>
                  </a:lnTo>
                  <a:lnTo>
                    <a:pt x="17353" y="39290"/>
                  </a:lnTo>
                  <a:lnTo>
                    <a:pt x="18286" y="36893"/>
                  </a:lnTo>
                  <a:lnTo>
                    <a:pt x="19121" y="34156"/>
                  </a:lnTo>
                  <a:lnTo>
                    <a:pt x="19858" y="31078"/>
                  </a:lnTo>
                  <a:lnTo>
                    <a:pt x="20496" y="27660"/>
                  </a:lnTo>
                  <a:lnTo>
                    <a:pt x="21036" y="23901"/>
                  </a:lnTo>
                  <a:lnTo>
                    <a:pt x="21478" y="19802"/>
                  </a:lnTo>
                  <a:lnTo>
                    <a:pt x="21822" y="15362"/>
                  </a:lnTo>
                  <a:lnTo>
                    <a:pt x="22068" y="10582"/>
                  </a:lnTo>
                  <a:lnTo>
                    <a:pt x="22215" y="54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735496" y="827107"/>
              <a:ext cx="40600" cy="149959"/>
            </a:xfrm>
            <a:custGeom>
              <a:avLst/>
              <a:pathLst>
                <a:path w="40600" h="149959">
                  <a:moveTo>
                    <a:pt x="27503" y="0"/>
                  </a:moveTo>
                  <a:lnTo>
                    <a:pt x="40600" y="0"/>
                  </a:lnTo>
                  <a:lnTo>
                    <a:pt x="40600" y="132933"/>
                  </a:lnTo>
                  <a:lnTo>
                    <a:pt x="40564" y="134835"/>
                  </a:lnTo>
                  <a:lnTo>
                    <a:pt x="40456" y="136613"/>
                  </a:lnTo>
                  <a:lnTo>
                    <a:pt x="40276" y="138266"/>
                  </a:lnTo>
                  <a:lnTo>
                    <a:pt x="40024" y="139796"/>
                  </a:lnTo>
                  <a:lnTo>
                    <a:pt x="39699" y="141200"/>
                  </a:lnTo>
                  <a:lnTo>
                    <a:pt x="39303" y="142480"/>
                  </a:lnTo>
                  <a:lnTo>
                    <a:pt x="38835" y="143636"/>
                  </a:lnTo>
                  <a:lnTo>
                    <a:pt x="38295" y="144668"/>
                  </a:lnTo>
                  <a:lnTo>
                    <a:pt x="37682" y="145575"/>
                  </a:lnTo>
                  <a:lnTo>
                    <a:pt x="36998" y="146357"/>
                  </a:lnTo>
                  <a:lnTo>
                    <a:pt x="36229" y="147041"/>
                  </a:lnTo>
                  <a:lnTo>
                    <a:pt x="35361" y="147654"/>
                  </a:lnTo>
                  <a:lnTo>
                    <a:pt x="34395" y="148194"/>
                  </a:lnTo>
                  <a:lnTo>
                    <a:pt x="33331" y="148662"/>
                  </a:lnTo>
                  <a:lnTo>
                    <a:pt x="32169" y="149058"/>
                  </a:lnTo>
                  <a:lnTo>
                    <a:pt x="30908" y="149382"/>
                  </a:lnTo>
                  <a:lnTo>
                    <a:pt x="29549" y="149635"/>
                  </a:lnTo>
                  <a:lnTo>
                    <a:pt x="28092" y="149815"/>
                  </a:lnTo>
                  <a:lnTo>
                    <a:pt x="26537" y="149923"/>
                  </a:lnTo>
                  <a:lnTo>
                    <a:pt x="24884" y="149959"/>
                  </a:lnTo>
                  <a:lnTo>
                    <a:pt x="22539" y="149933"/>
                  </a:lnTo>
                  <a:lnTo>
                    <a:pt x="20221" y="149854"/>
                  </a:lnTo>
                  <a:lnTo>
                    <a:pt x="17929" y="149723"/>
                  </a:lnTo>
                  <a:lnTo>
                    <a:pt x="15663" y="149540"/>
                  </a:lnTo>
                  <a:lnTo>
                    <a:pt x="13424" y="149304"/>
                  </a:lnTo>
                  <a:lnTo>
                    <a:pt x="11210" y="149016"/>
                  </a:lnTo>
                  <a:lnTo>
                    <a:pt x="9023" y="148675"/>
                  </a:lnTo>
                  <a:lnTo>
                    <a:pt x="6862" y="148282"/>
                  </a:lnTo>
                  <a:lnTo>
                    <a:pt x="4727" y="147837"/>
                  </a:lnTo>
                  <a:lnTo>
                    <a:pt x="2619" y="147339"/>
                  </a:lnTo>
                  <a:lnTo>
                    <a:pt x="0" y="134242"/>
                  </a:lnTo>
                  <a:lnTo>
                    <a:pt x="2350" y="134865"/>
                  </a:lnTo>
                  <a:lnTo>
                    <a:pt x="4688" y="135421"/>
                  </a:lnTo>
                  <a:lnTo>
                    <a:pt x="7013" y="135912"/>
                  </a:lnTo>
                  <a:lnTo>
                    <a:pt x="9324" y="136338"/>
                  </a:lnTo>
                  <a:lnTo>
                    <a:pt x="11623" y="136698"/>
                  </a:lnTo>
                  <a:lnTo>
                    <a:pt x="13908" y="136993"/>
                  </a:lnTo>
                  <a:lnTo>
                    <a:pt x="16181" y="137222"/>
                  </a:lnTo>
                  <a:lnTo>
                    <a:pt x="18440" y="137386"/>
                  </a:lnTo>
                  <a:lnTo>
                    <a:pt x="20686" y="137484"/>
                  </a:lnTo>
                  <a:lnTo>
                    <a:pt x="22919" y="137517"/>
                  </a:lnTo>
                  <a:lnTo>
                    <a:pt x="23790" y="137438"/>
                  </a:lnTo>
                  <a:lnTo>
                    <a:pt x="24569" y="137202"/>
                  </a:lnTo>
                  <a:lnTo>
                    <a:pt x="25257" y="136809"/>
                  </a:lnTo>
                  <a:lnTo>
                    <a:pt x="25853" y="136259"/>
                  </a:lnTo>
                  <a:lnTo>
                    <a:pt x="26357" y="135552"/>
                  </a:lnTo>
                  <a:lnTo>
                    <a:pt x="26770" y="134688"/>
                  </a:lnTo>
                  <a:lnTo>
                    <a:pt x="27090" y="133666"/>
                  </a:lnTo>
                  <a:lnTo>
                    <a:pt x="27320" y="132487"/>
                  </a:lnTo>
                  <a:lnTo>
                    <a:pt x="27457" y="131152"/>
                  </a:lnTo>
                  <a:lnTo>
                    <a:pt x="27503" y="1296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734186" y="844133"/>
              <a:ext cx="13096" cy="94952"/>
            </a:xfrm>
            <a:custGeom>
              <a:avLst/>
              <a:pathLst>
                <a:path w="13096" h="94952">
                  <a:moveTo>
                    <a:pt x="0" y="0"/>
                  </a:moveTo>
                  <a:lnTo>
                    <a:pt x="13096" y="0"/>
                  </a:lnTo>
                  <a:lnTo>
                    <a:pt x="13096" y="94952"/>
                  </a:lnTo>
                  <a:lnTo>
                    <a:pt x="0" y="9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5257800" y="777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5740568" y="1282984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740568" y="205337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740568" y="184864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740568" y="1643919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5740568" y="1439191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5740568" y="215573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740568" y="1951010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740568" y="174628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740568" y="154155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740568" y="133682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853632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6042071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6230510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418950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6607389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6795829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6984268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7172707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7361147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5768834" y="1951010"/>
              <a:ext cx="169595" cy="204727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5957273" y="1819984"/>
              <a:ext cx="169595" cy="33575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6145713" y="1324544"/>
              <a:ext cx="169595" cy="83119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6334152" y="1557933"/>
              <a:ext cx="169595" cy="59780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6522592" y="1918254"/>
              <a:ext cx="169595" cy="23748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6711031" y="2131170"/>
              <a:ext cx="169595" cy="2456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6899470" y="2147548"/>
              <a:ext cx="169595" cy="818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7087910" y="2151643"/>
              <a:ext cx="169595" cy="4094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5740568" y="1282984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5740568" y="2483489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5740568" y="3245711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740568" y="3024649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740568" y="280358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5740568" y="258252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5740568" y="335624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5740568" y="3135180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5740568" y="291411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5740568" y="269305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5853632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6042071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230510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6418950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6607389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6795829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6984268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172707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361147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5768834" y="3179392"/>
              <a:ext cx="169595" cy="17684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5957273" y="2953909"/>
              <a:ext cx="169595" cy="40233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6145713" y="2525048"/>
              <a:ext cx="169595" cy="83119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6334152" y="2724004"/>
              <a:ext cx="169595" cy="63223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6522592" y="2922960"/>
              <a:ext cx="169595" cy="43328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6711031" y="3228026"/>
              <a:ext cx="169595" cy="12821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6899470" y="3325293"/>
              <a:ext cx="169595" cy="30948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7087910" y="3351821"/>
              <a:ext cx="169595" cy="4421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7276349" y="3351821"/>
              <a:ext cx="169595" cy="4421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5740568" y="2483489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5740568" y="3683993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740568" y="4410409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5740568" y="411773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5740568" y="382506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5740568" y="455674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740568" y="426407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5740568" y="397139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5853632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6042071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6230510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6418950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6607389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6795829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6984268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7172707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7361147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5768834" y="4234805"/>
              <a:ext cx="169595" cy="321941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rc381"/>
            <p:cNvSpPr/>
            <p:nvPr/>
          </p:nvSpPr>
          <p:spPr>
            <a:xfrm>
              <a:off x="5957273" y="4053347"/>
              <a:ext cx="169595" cy="50339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rc382"/>
            <p:cNvSpPr/>
            <p:nvPr/>
          </p:nvSpPr>
          <p:spPr>
            <a:xfrm>
              <a:off x="6145713" y="3784087"/>
              <a:ext cx="169595" cy="77265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6334152" y="3725552"/>
              <a:ext cx="169595" cy="83119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rc384"/>
            <p:cNvSpPr/>
            <p:nvPr/>
          </p:nvSpPr>
          <p:spPr>
            <a:xfrm>
              <a:off x="6522592" y="4000666"/>
              <a:ext cx="169595" cy="55608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6711031" y="4463090"/>
              <a:ext cx="169595" cy="9365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6899470" y="4521625"/>
              <a:ext cx="169595" cy="3512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7087910" y="4545039"/>
              <a:ext cx="169595" cy="1170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7276349" y="4533332"/>
              <a:ext cx="169595" cy="23413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rc389"/>
            <p:cNvSpPr/>
            <p:nvPr/>
          </p:nvSpPr>
          <p:spPr>
            <a:xfrm>
              <a:off x="5740568" y="3683993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5740568" y="3467391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6397839" y="3532063"/>
              <a:ext cx="83819" cy="8294"/>
            </a:xfrm>
            <a:custGeom>
              <a:avLst/>
              <a:pathLst>
                <a:path w="83819" h="8294">
                  <a:moveTo>
                    <a:pt x="0" y="0"/>
                  </a:moveTo>
                  <a:lnTo>
                    <a:pt x="83819" y="0"/>
                  </a:lnTo>
                  <a:lnTo>
                    <a:pt x="8381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6402641" y="3569607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6392600" y="3608025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6502178" y="3523768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6501305" y="3597110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6539285" y="3523768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2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6573774" y="3524205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6612191" y="3525514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6636639" y="3523768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6693829" y="3523768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6725698" y="3522895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5740568" y="2266886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6399585" y="2335924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6389981" y="2405337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6502178" y="2323264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6501305" y="2396606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6539285" y="2323264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2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6573774" y="2323700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6612191" y="2325010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6636639" y="2323264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6693829" y="2323264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6725698" y="2322391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69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rc413"/>
            <p:cNvSpPr/>
            <p:nvPr/>
          </p:nvSpPr>
          <p:spPr>
            <a:xfrm>
              <a:off x="5740568" y="1066382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6393037" y="116423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6502178" y="1122759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6501305" y="119610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6539285" y="1122759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2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6573774" y="1123196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6612191" y="112450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4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6636639" y="1122759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6693829" y="1122759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6725698" y="1121886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853632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6042071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6230510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6418950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607389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6795829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6984268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7172707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7361147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535829" y="494802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5584815" y="491014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5594039" y="491908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623074" y="4825510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5638818" y="4841253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741614" y="4747718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699322" y="4796183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720931" y="4787540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774953" y="4660974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726313" y="4945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775300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784523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840145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848827" y="4841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887781" y="4795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897004" y="4804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931307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940530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969566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985310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881259" y="4997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920213" y="4951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929436" y="4960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963739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972962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6028584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6037267" y="4841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6070760" y="4789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6119746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6128970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6158005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6173749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6069699" y="4997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6103192" y="4945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6152178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161402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6217024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217410" y="4839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6264660" y="4795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6273883" y="4804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6308186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6317409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6346445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6362188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6249842" y="4995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6297092" y="4951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6306315" y="4960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6340618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6349841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6405463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6405849" y="4839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6447639" y="4789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6496625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6505849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6534884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6550628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6438281" y="4995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6480071" y="4945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6529057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6538281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6593903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6592552" y="4838824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6641538" y="4795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6650762" y="4804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6685065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6694288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6723324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6739067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6624984" y="4994831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6673970" y="4951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6683194" y="4960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6717497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6726720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6782342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6780992" y="4838824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6824518" y="4789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6873504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6882727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6911763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6927507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6813424" y="4994831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6856950" y="4945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6905936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6915159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6970781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6987220" y="4834462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6995091" y="4848006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018417" y="4795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7027641" y="4804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7061943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7071167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7100202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7115946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7017606" y="4992514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7025478" y="5006058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7048804" y="495366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7058028" y="496260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7092330" y="491014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7101554" y="491908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7130589" y="4825510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7146333" y="4841253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7249129" y="4747718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7206837" y="4796183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7228446" y="4787540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306855" y="4683509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5620148" y="211614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5630080" y="21241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5558101" y="191256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5620148" y="19114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630080" y="191938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499984" y="170783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557992" y="170669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567924" y="171465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620148" y="170669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630080" y="171465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5499984" y="150311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5558101" y="150311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5620148" y="150196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5630080" y="150993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5497092" y="129723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5557992" y="129723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5567924" y="130520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5620148" y="129723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5630080" y="130520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5705774" y="2155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5705774" y="1951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5705774" y="17462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5705774" y="15415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5705774" y="13368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5620148" y="33166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5630080" y="332461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5558101" y="309673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5620148" y="309558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5630080" y="310355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5499984" y="287567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5557992" y="287452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5567924" y="288249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5620148" y="287452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5630080" y="288249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499984" y="2654611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558101" y="265461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620148" y="265346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630080" y="266143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5705774" y="3356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5705774" y="3135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5705774" y="2914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5705774" y="2693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5620148" y="451715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5630080" y="45251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5558101" y="422562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620148" y="422448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5630080" y="423244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5499984" y="3932954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5557992" y="393180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5567924" y="39397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5620148" y="393180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5630080" y="39397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5705774" y="4556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5705774" y="4264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5705774" y="39713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5809327" y="825797"/>
              <a:ext cx="87749" cy="34706"/>
            </a:xfrm>
            <a:custGeom>
              <a:avLst/>
              <a:pathLst>
                <a:path w="87749" h="34706">
                  <a:moveTo>
                    <a:pt x="42564" y="0"/>
                  </a:moveTo>
                  <a:lnTo>
                    <a:pt x="43586" y="2108"/>
                  </a:lnTo>
                  <a:lnTo>
                    <a:pt x="44555" y="4243"/>
                  </a:lnTo>
                  <a:lnTo>
                    <a:pt x="45472" y="6404"/>
                  </a:lnTo>
                  <a:lnTo>
                    <a:pt x="46336" y="8591"/>
                  </a:lnTo>
                  <a:lnTo>
                    <a:pt x="47148" y="10804"/>
                  </a:lnTo>
                  <a:lnTo>
                    <a:pt x="47908" y="13044"/>
                  </a:lnTo>
                  <a:lnTo>
                    <a:pt x="48615" y="15310"/>
                  </a:lnTo>
                  <a:lnTo>
                    <a:pt x="49270" y="17602"/>
                  </a:lnTo>
                  <a:lnTo>
                    <a:pt x="49872" y="19920"/>
                  </a:lnTo>
                  <a:lnTo>
                    <a:pt x="50422" y="22264"/>
                  </a:lnTo>
                  <a:lnTo>
                    <a:pt x="87749" y="22264"/>
                  </a:lnTo>
                  <a:lnTo>
                    <a:pt x="87749" y="34706"/>
                  </a:lnTo>
                  <a:lnTo>
                    <a:pt x="0" y="34706"/>
                  </a:lnTo>
                  <a:lnTo>
                    <a:pt x="0" y="22264"/>
                  </a:lnTo>
                  <a:lnTo>
                    <a:pt x="37326" y="22264"/>
                  </a:lnTo>
                  <a:lnTo>
                    <a:pt x="36782" y="20319"/>
                  </a:lnTo>
                  <a:lnTo>
                    <a:pt x="36199" y="18414"/>
                  </a:lnTo>
                  <a:lnTo>
                    <a:pt x="35577" y="16547"/>
                  </a:lnTo>
                  <a:lnTo>
                    <a:pt x="34916" y="14720"/>
                  </a:lnTo>
                  <a:lnTo>
                    <a:pt x="34215" y="12933"/>
                  </a:lnTo>
                  <a:lnTo>
                    <a:pt x="33475" y="11184"/>
                  </a:lnTo>
                  <a:lnTo>
                    <a:pt x="32696" y="9475"/>
                  </a:lnTo>
                  <a:lnTo>
                    <a:pt x="31877" y="7805"/>
                  </a:lnTo>
                  <a:lnTo>
                    <a:pt x="31019" y="6175"/>
                  </a:lnTo>
                  <a:lnTo>
                    <a:pt x="30122" y="4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5804743" y="865742"/>
              <a:ext cx="36671" cy="42564"/>
            </a:xfrm>
            <a:custGeom>
              <a:avLst/>
              <a:pathLst>
                <a:path w="36671" h="42564">
                  <a:moveTo>
                    <a:pt x="26193" y="0"/>
                  </a:moveTo>
                  <a:lnTo>
                    <a:pt x="36671" y="7203"/>
                  </a:lnTo>
                  <a:lnTo>
                    <a:pt x="34267" y="11564"/>
                  </a:lnTo>
                  <a:lnTo>
                    <a:pt x="31773" y="15742"/>
                  </a:lnTo>
                  <a:lnTo>
                    <a:pt x="29186" y="19736"/>
                  </a:lnTo>
                  <a:lnTo>
                    <a:pt x="26508" y="23548"/>
                  </a:lnTo>
                  <a:lnTo>
                    <a:pt x="23738" y="27176"/>
                  </a:lnTo>
                  <a:lnTo>
                    <a:pt x="20876" y="30620"/>
                  </a:lnTo>
                  <a:lnTo>
                    <a:pt x="17923" y="33881"/>
                  </a:lnTo>
                  <a:lnTo>
                    <a:pt x="14878" y="36959"/>
                  </a:lnTo>
                  <a:lnTo>
                    <a:pt x="11741" y="39853"/>
                  </a:lnTo>
                  <a:lnTo>
                    <a:pt x="8512" y="42564"/>
                  </a:lnTo>
                  <a:lnTo>
                    <a:pt x="0" y="32742"/>
                  </a:lnTo>
                  <a:lnTo>
                    <a:pt x="3208" y="29703"/>
                  </a:lnTo>
                  <a:lnTo>
                    <a:pt x="6286" y="26612"/>
                  </a:lnTo>
                  <a:lnTo>
                    <a:pt x="9233" y="23469"/>
                  </a:lnTo>
                  <a:lnTo>
                    <a:pt x="12049" y="20273"/>
                  </a:lnTo>
                  <a:lnTo>
                    <a:pt x="14733" y="17025"/>
                  </a:lnTo>
                  <a:lnTo>
                    <a:pt x="17287" y="13725"/>
                  </a:lnTo>
                  <a:lnTo>
                    <a:pt x="19710" y="10372"/>
                  </a:lnTo>
                  <a:lnTo>
                    <a:pt x="22002" y="6967"/>
                  </a:lnTo>
                  <a:lnTo>
                    <a:pt x="24163" y="35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5863679" y="866397"/>
              <a:ext cx="36016" cy="37980"/>
            </a:xfrm>
            <a:custGeom>
              <a:avLst/>
              <a:pathLst>
                <a:path w="36016" h="37980">
                  <a:moveTo>
                    <a:pt x="11787" y="0"/>
                  </a:moveTo>
                  <a:lnTo>
                    <a:pt x="14740" y="2900"/>
                  </a:lnTo>
                  <a:lnTo>
                    <a:pt x="17576" y="5841"/>
                  </a:lnTo>
                  <a:lnTo>
                    <a:pt x="20293" y="8820"/>
                  </a:lnTo>
                  <a:lnTo>
                    <a:pt x="22893" y="11839"/>
                  </a:lnTo>
                  <a:lnTo>
                    <a:pt x="25375" y="14897"/>
                  </a:lnTo>
                  <a:lnTo>
                    <a:pt x="27739" y="17995"/>
                  </a:lnTo>
                  <a:lnTo>
                    <a:pt x="29985" y="21131"/>
                  </a:lnTo>
                  <a:lnTo>
                    <a:pt x="32113" y="24307"/>
                  </a:lnTo>
                  <a:lnTo>
                    <a:pt x="34123" y="27523"/>
                  </a:lnTo>
                  <a:lnTo>
                    <a:pt x="36016" y="30777"/>
                  </a:lnTo>
                  <a:lnTo>
                    <a:pt x="23574" y="37980"/>
                  </a:lnTo>
                  <a:lnTo>
                    <a:pt x="21806" y="34726"/>
                  </a:lnTo>
                  <a:lnTo>
                    <a:pt x="19907" y="31511"/>
                  </a:lnTo>
                  <a:lnTo>
                    <a:pt x="17877" y="28335"/>
                  </a:lnTo>
                  <a:lnTo>
                    <a:pt x="15716" y="25198"/>
                  </a:lnTo>
                  <a:lnTo>
                    <a:pt x="13424" y="22100"/>
                  </a:lnTo>
                  <a:lnTo>
                    <a:pt x="11001" y="19042"/>
                  </a:lnTo>
                  <a:lnTo>
                    <a:pt x="8447" y="16024"/>
                  </a:lnTo>
                  <a:lnTo>
                    <a:pt x="5762" y="13044"/>
                  </a:lnTo>
                  <a:lnTo>
                    <a:pt x="2946" y="10104"/>
                  </a:lnTo>
                  <a:lnTo>
                    <a:pt x="0" y="72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5800814" y="898485"/>
              <a:ext cx="99536" cy="79236"/>
            </a:xfrm>
            <a:custGeom>
              <a:avLst/>
              <a:pathLst>
                <a:path w="99536" h="79236">
                  <a:moveTo>
                    <a:pt x="34706" y="654"/>
                  </a:moveTo>
                  <a:lnTo>
                    <a:pt x="36173" y="3765"/>
                  </a:lnTo>
                  <a:lnTo>
                    <a:pt x="37692" y="6810"/>
                  </a:lnTo>
                  <a:lnTo>
                    <a:pt x="39264" y="9789"/>
                  </a:lnTo>
                  <a:lnTo>
                    <a:pt x="40888" y="12703"/>
                  </a:lnTo>
                  <a:lnTo>
                    <a:pt x="42564" y="15552"/>
                  </a:lnTo>
                  <a:lnTo>
                    <a:pt x="44293" y="18335"/>
                  </a:lnTo>
                  <a:lnTo>
                    <a:pt x="46074" y="21053"/>
                  </a:lnTo>
                  <a:lnTo>
                    <a:pt x="47908" y="23705"/>
                  </a:lnTo>
                  <a:lnTo>
                    <a:pt x="49794" y="26291"/>
                  </a:lnTo>
                  <a:lnTo>
                    <a:pt x="51732" y="28813"/>
                  </a:lnTo>
                  <a:lnTo>
                    <a:pt x="53664" y="26167"/>
                  </a:lnTo>
                  <a:lnTo>
                    <a:pt x="55530" y="23469"/>
                  </a:lnTo>
                  <a:lnTo>
                    <a:pt x="57331" y="20719"/>
                  </a:lnTo>
                  <a:lnTo>
                    <a:pt x="59066" y="17916"/>
                  </a:lnTo>
                  <a:lnTo>
                    <a:pt x="60736" y="15061"/>
                  </a:lnTo>
                  <a:lnTo>
                    <a:pt x="62341" y="12153"/>
                  </a:lnTo>
                  <a:lnTo>
                    <a:pt x="63880" y="9194"/>
                  </a:lnTo>
                  <a:lnTo>
                    <a:pt x="65353" y="6181"/>
                  </a:lnTo>
                  <a:lnTo>
                    <a:pt x="66761" y="3117"/>
                  </a:lnTo>
                  <a:lnTo>
                    <a:pt x="68103" y="0"/>
                  </a:lnTo>
                  <a:lnTo>
                    <a:pt x="79890" y="7858"/>
                  </a:lnTo>
                  <a:lnTo>
                    <a:pt x="78293" y="11479"/>
                  </a:lnTo>
                  <a:lnTo>
                    <a:pt x="76642" y="15009"/>
                  </a:lnTo>
                  <a:lnTo>
                    <a:pt x="74940" y="18446"/>
                  </a:lnTo>
                  <a:lnTo>
                    <a:pt x="73185" y="21793"/>
                  </a:lnTo>
                  <a:lnTo>
                    <a:pt x="71377" y="25047"/>
                  </a:lnTo>
                  <a:lnTo>
                    <a:pt x="69518" y="28210"/>
                  </a:lnTo>
                  <a:lnTo>
                    <a:pt x="67606" y="31281"/>
                  </a:lnTo>
                  <a:lnTo>
                    <a:pt x="65641" y="34261"/>
                  </a:lnTo>
                  <a:lnTo>
                    <a:pt x="63624" y="37149"/>
                  </a:lnTo>
                  <a:lnTo>
                    <a:pt x="61555" y="39945"/>
                  </a:lnTo>
                  <a:lnTo>
                    <a:pt x="65235" y="43376"/>
                  </a:lnTo>
                  <a:lnTo>
                    <a:pt x="68941" y="46598"/>
                  </a:lnTo>
                  <a:lnTo>
                    <a:pt x="72674" y="49610"/>
                  </a:lnTo>
                  <a:lnTo>
                    <a:pt x="76433" y="52413"/>
                  </a:lnTo>
                  <a:lnTo>
                    <a:pt x="80218" y="55006"/>
                  </a:lnTo>
                  <a:lnTo>
                    <a:pt x="84029" y="57390"/>
                  </a:lnTo>
                  <a:lnTo>
                    <a:pt x="87866" y="59564"/>
                  </a:lnTo>
                  <a:lnTo>
                    <a:pt x="91730" y="61529"/>
                  </a:lnTo>
                  <a:lnTo>
                    <a:pt x="95620" y="63284"/>
                  </a:lnTo>
                  <a:lnTo>
                    <a:pt x="99536" y="64829"/>
                  </a:lnTo>
                  <a:lnTo>
                    <a:pt x="91023" y="79236"/>
                  </a:lnTo>
                  <a:lnTo>
                    <a:pt x="87922" y="77644"/>
                  </a:lnTo>
                  <a:lnTo>
                    <a:pt x="84907" y="76014"/>
                  </a:lnTo>
                  <a:lnTo>
                    <a:pt x="81976" y="74344"/>
                  </a:lnTo>
                  <a:lnTo>
                    <a:pt x="79131" y="72635"/>
                  </a:lnTo>
                  <a:lnTo>
                    <a:pt x="76371" y="70886"/>
                  </a:lnTo>
                  <a:lnTo>
                    <a:pt x="73696" y="69099"/>
                  </a:lnTo>
                  <a:lnTo>
                    <a:pt x="71106" y="67272"/>
                  </a:lnTo>
                  <a:lnTo>
                    <a:pt x="68601" y="65405"/>
                  </a:lnTo>
                  <a:lnTo>
                    <a:pt x="66181" y="63500"/>
                  </a:lnTo>
                  <a:lnTo>
                    <a:pt x="63847" y="61555"/>
                  </a:lnTo>
                  <a:lnTo>
                    <a:pt x="61669" y="59682"/>
                  </a:lnTo>
                  <a:lnTo>
                    <a:pt x="59721" y="57992"/>
                  </a:lnTo>
                  <a:lnTo>
                    <a:pt x="58002" y="56486"/>
                  </a:lnTo>
                  <a:lnTo>
                    <a:pt x="56513" y="55164"/>
                  </a:lnTo>
                  <a:lnTo>
                    <a:pt x="55252" y="54024"/>
                  </a:lnTo>
                  <a:lnTo>
                    <a:pt x="54221" y="53068"/>
                  </a:lnTo>
                  <a:lnTo>
                    <a:pt x="53418" y="52295"/>
                  </a:lnTo>
                  <a:lnTo>
                    <a:pt x="52845" y="51706"/>
                  </a:lnTo>
                  <a:lnTo>
                    <a:pt x="52502" y="51300"/>
                  </a:lnTo>
                  <a:lnTo>
                    <a:pt x="52387" y="51077"/>
                  </a:lnTo>
                  <a:lnTo>
                    <a:pt x="48995" y="54424"/>
                  </a:lnTo>
                  <a:lnTo>
                    <a:pt x="45367" y="57652"/>
                  </a:lnTo>
                  <a:lnTo>
                    <a:pt x="41503" y="60762"/>
                  </a:lnTo>
                  <a:lnTo>
                    <a:pt x="37404" y="63755"/>
                  </a:lnTo>
                  <a:lnTo>
                    <a:pt x="33069" y="66630"/>
                  </a:lnTo>
                  <a:lnTo>
                    <a:pt x="28498" y="69387"/>
                  </a:lnTo>
                  <a:lnTo>
                    <a:pt x="23692" y="72026"/>
                  </a:lnTo>
                  <a:lnTo>
                    <a:pt x="18649" y="74547"/>
                  </a:lnTo>
                  <a:lnTo>
                    <a:pt x="13371" y="76950"/>
                  </a:lnTo>
                  <a:lnTo>
                    <a:pt x="7858" y="79236"/>
                  </a:lnTo>
                  <a:lnTo>
                    <a:pt x="0" y="67448"/>
                  </a:lnTo>
                  <a:lnTo>
                    <a:pt x="5494" y="64934"/>
                  </a:lnTo>
                  <a:lnTo>
                    <a:pt x="10713" y="62367"/>
                  </a:lnTo>
                  <a:lnTo>
                    <a:pt x="15657" y="59747"/>
                  </a:lnTo>
                  <a:lnTo>
                    <a:pt x="20326" y="57076"/>
                  </a:lnTo>
                  <a:lnTo>
                    <a:pt x="24720" y="54352"/>
                  </a:lnTo>
                  <a:lnTo>
                    <a:pt x="28839" y="51575"/>
                  </a:lnTo>
                  <a:lnTo>
                    <a:pt x="32683" y="48746"/>
                  </a:lnTo>
                  <a:lnTo>
                    <a:pt x="36252" y="45865"/>
                  </a:lnTo>
                  <a:lnTo>
                    <a:pt x="39546" y="42931"/>
                  </a:lnTo>
                  <a:lnTo>
                    <a:pt x="42564" y="39945"/>
                  </a:lnTo>
                  <a:lnTo>
                    <a:pt x="40371" y="37162"/>
                  </a:lnTo>
                  <a:lnTo>
                    <a:pt x="38242" y="34313"/>
                  </a:lnTo>
                  <a:lnTo>
                    <a:pt x="36180" y="31399"/>
                  </a:lnTo>
                  <a:lnTo>
                    <a:pt x="34182" y="28420"/>
                  </a:lnTo>
                  <a:lnTo>
                    <a:pt x="32251" y="25375"/>
                  </a:lnTo>
                  <a:lnTo>
                    <a:pt x="30384" y="22264"/>
                  </a:lnTo>
                  <a:lnTo>
                    <a:pt x="28583" y="19088"/>
                  </a:lnTo>
                  <a:lnTo>
                    <a:pt x="26848" y="15847"/>
                  </a:lnTo>
                  <a:lnTo>
                    <a:pt x="25178" y="12540"/>
                  </a:lnTo>
                  <a:lnTo>
                    <a:pt x="23574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5747116" y="830381"/>
              <a:ext cx="54352" cy="146684"/>
            </a:xfrm>
            <a:custGeom>
              <a:avLst/>
              <a:pathLst>
                <a:path w="54352" h="146684">
                  <a:moveTo>
                    <a:pt x="54352" y="0"/>
                  </a:moveTo>
                  <a:lnTo>
                    <a:pt x="54352" y="127694"/>
                  </a:lnTo>
                  <a:lnTo>
                    <a:pt x="54312" y="129354"/>
                  </a:lnTo>
                  <a:lnTo>
                    <a:pt x="54194" y="130929"/>
                  </a:lnTo>
                  <a:lnTo>
                    <a:pt x="53998" y="132419"/>
                  </a:lnTo>
                  <a:lnTo>
                    <a:pt x="53723" y="133823"/>
                  </a:lnTo>
                  <a:lnTo>
                    <a:pt x="53369" y="135143"/>
                  </a:lnTo>
                  <a:lnTo>
                    <a:pt x="52937" y="136377"/>
                  </a:lnTo>
                  <a:lnTo>
                    <a:pt x="52426" y="137527"/>
                  </a:lnTo>
                  <a:lnTo>
                    <a:pt x="51837" y="138591"/>
                  </a:lnTo>
                  <a:lnTo>
                    <a:pt x="51169" y="139570"/>
                  </a:lnTo>
                  <a:lnTo>
                    <a:pt x="50422" y="140463"/>
                  </a:lnTo>
                  <a:lnTo>
                    <a:pt x="49597" y="141272"/>
                  </a:lnTo>
                  <a:lnTo>
                    <a:pt x="48694" y="141996"/>
                  </a:lnTo>
                  <a:lnTo>
                    <a:pt x="47711" y="142634"/>
                  </a:lnTo>
                  <a:lnTo>
                    <a:pt x="46651" y="143188"/>
                  </a:lnTo>
                  <a:lnTo>
                    <a:pt x="45511" y="143656"/>
                  </a:lnTo>
                  <a:lnTo>
                    <a:pt x="44293" y="144039"/>
                  </a:lnTo>
                  <a:lnTo>
                    <a:pt x="42997" y="144337"/>
                  </a:lnTo>
                  <a:lnTo>
                    <a:pt x="41621" y="144550"/>
                  </a:lnTo>
                  <a:lnTo>
                    <a:pt x="40168" y="144677"/>
                  </a:lnTo>
                  <a:lnTo>
                    <a:pt x="38635" y="144720"/>
                  </a:lnTo>
                  <a:lnTo>
                    <a:pt x="37823" y="144713"/>
                  </a:lnTo>
                  <a:lnTo>
                    <a:pt x="36959" y="144694"/>
                  </a:lnTo>
                  <a:lnTo>
                    <a:pt x="36042" y="144661"/>
                  </a:lnTo>
                  <a:lnTo>
                    <a:pt x="35073" y="144615"/>
                  </a:lnTo>
                  <a:lnTo>
                    <a:pt x="34051" y="144556"/>
                  </a:lnTo>
                  <a:lnTo>
                    <a:pt x="32977" y="144484"/>
                  </a:lnTo>
                  <a:lnTo>
                    <a:pt x="31851" y="144399"/>
                  </a:lnTo>
                  <a:lnTo>
                    <a:pt x="30672" y="144301"/>
                  </a:lnTo>
                  <a:lnTo>
                    <a:pt x="29441" y="144190"/>
                  </a:lnTo>
                  <a:lnTo>
                    <a:pt x="28158" y="144065"/>
                  </a:lnTo>
                  <a:lnTo>
                    <a:pt x="24884" y="131623"/>
                  </a:lnTo>
                  <a:lnTo>
                    <a:pt x="26291" y="131872"/>
                  </a:lnTo>
                  <a:lnTo>
                    <a:pt x="27634" y="132095"/>
                  </a:lnTo>
                  <a:lnTo>
                    <a:pt x="28911" y="132291"/>
                  </a:lnTo>
                  <a:lnTo>
                    <a:pt x="30122" y="132461"/>
                  </a:lnTo>
                  <a:lnTo>
                    <a:pt x="31268" y="132605"/>
                  </a:lnTo>
                  <a:lnTo>
                    <a:pt x="32349" y="132723"/>
                  </a:lnTo>
                  <a:lnTo>
                    <a:pt x="33364" y="132815"/>
                  </a:lnTo>
                  <a:lnTo>
                    <a:pt x="34313" y="132880"/>
                  </a:lnTo>
                  <a:lnTo>
                    <a:pt x="35197" y="132920"/>
                  </a:lnTo>
                  <a:lnTo>
                    <a:pt x="36016" y="132933"/>
                  </a:lnTo>
                  <a:lnTo>
                    <a:pt x="37011" y="132841"/>
                  </a:lnTo>
                  <a:lnTo>
                    <a:pt x="37902" y="132566"/>
                  </a:lnTo>
                  <a:lnTo>
                    <a:pt x="38688" y="132108"/>
                  </a:lnTo>
                  <a:lnTo>
                    <a:pt x="39369" y="131466"/>
                  </a:lnTo>
                  <a:lnTo>
                    <a:pt x="39945" y="130641"/>
                  </a:lnTo>
                  <a:lnTo>
                    <a:pt x="40416" y="129632"/>
                  </a:lnTo>
                  <a:lnTo>
                    <a:pt x="40783" y="128441"/>
                  </a:lnTo>
                  <a:lnTo>
                    <a:pt x="41045" y="127065"/>
                  </a:lnTo>
                  <a:lnTo>
                    <a:pt x="41202" y="125507"/>
                  </a:lnTo>
                  <a:lnTo>
                    <a:pt x="41255" y="123765"/>
                  </a:lnTo>
                  <a:lnTo>
                    <a:pt x="41255" y="86439"/>
                  </a:lnTo>
                  <a:lnTo>
                    <a:pt x="22264" y="86439"/>
                  </a:lnTo>
                  <a:lnTo>
                    <a:pt x="21812" y="93289"/>
                  </a:lnTo>
                  <a:lnTo>
                    <a:pt x="21243" y="99955"/>
                  </a:lnTo>
                  <a:lnTo>
                    <a:pt x="20555" y="106438"/>
                  </a:lnTo>
                  <a:lnTo>
                    <a:pt x="19750" y="112737"/>
                  </a:lnTo>
                  <a:lnTo>
                    <a:pt x="18826" y="118854"/>
                  </a:lnTo>
                  <a:lnTo>
                    <a:pt x="17785" y="124787"/>
                  </a:lnTo>
                  <a:lnTo>
                    <a:pt x="16626" y="130536"/>
                  </a:lnTo>
                  <a:lnTo>
                    <a:pt x="15349" y="136102"/>
                  </a:lnTo>
                  <a:lnTo>
                    <a:pt x="13954" y="141485"/>
                  </a:lnTo>
                  <a:lnTo>
                    <a:pt x="12442" y="146684"/>
                  </a:lnTo>
                  <a:lnTo>
                    <a:pt x="0" y="139481"/>
                  </a:lnTo>
                  <a:lnTo>
                    <a:pt x="1866" y="132468"/>
                  </a:lnTo>
                  <a:lnTo>
                    <a:pt x="3536" y="125310"/>
                  </a:lnTo>
                  <a:lnTo>
                    <a:pt x="5009" y="118009"/>
                  </a:lnTo>
                  <a:lnTo>
                    <a:pt x="6286" y="110563"/>
                  </a:lnTo>
                  <a:lnTo>
                    <a:pt x="7366" y="102974"/>
                  </a:lnTo>
                  <a:lnTo>
                    <a:pt x="8251" y="95240"/>
                  </a:lnTo>
                  <a:lnTo>
                    <a:pt x="8938" y="87362"/>
                  </a:lnTo>
                  <a:lnTo>
                    <a:pt x="9429" y="79340"/>
                  </a:lnTo>
                  <a:lnTo>
                    <a:pt x="9724" y="71174"/>
                  </a:lnTo>
                  <a:lnTo>
                    <a:pt x="9822" y="62865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5770036" y="842168"/>
              <a:ext cx="18335" cy="26193"/>
            </a:xfrm>
            <a:custGeom>
              <a:avLst/>
              <a:pathLst>
                <a:path w="18335" h="26193">
                  <a:moveTo>
                    <a:pt x="0" y="26193"/>
                  </a:moveTo>
                  <a:lnTo>
                    <a:pt x="18335" y="26193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5769381" y="879494"/>
              <a:ext cx="18990" cy="26193"/>
            </a:xfrm>
            <a:custGeom>
              <a:avLst/>
              <a:pathLst>
                <a:path w="18990" h="26193">
                  <a:moveTo>
                    <a:pt x="0" y="26193"/>
                  </a:moveTo>
                  <a:lnTo>
                    <a:pt x="18990" y="26193"/>
                  </a:lnTo>
                  <a:lnTo>
                    <a:pt x="18990" y="0"/>
                  </a:lnTo>
                  <a:lnTo>
                    <a:pt x="654" y="0"/>
                  </a:lnTo>
                  <a:lnTo>
                    <a:pt x="654" y="17025"/>
                  </a:lnTo>
                  <a:lnTo>
                    <a:pt x="648" y="18060"/>
                  </a:lnTo>
                  <a:lnTo>
                    <a:pt x="628" y="19069"/>
                  </a:lnTo>
                  <a:lnTo>
                    <a:pt x="595" y="20051"/>
                  </a:lnTo>
                  <a:lnTo>
                    <a:pt x="550" y="21007"/>
                  </a:lnTo>
                  <a:lnTo>
                    <a:pt x="491" y="21937"/>
                  </a:lnTo>
                  <a:lnTo>
                    <a:pt x="419" y="22840"/>
                  </a:lnTo>
                  <a:lnTo>
                    <a:pt x="333" y="23718"/>
                  </a:lnTo>
                  <a:lnTo>
                    <a:pt x="235" y="24569"/>
                  </a:lnTo>
                  <a:lnTo>
                    <a:pt x="124" y="253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5940950" y="887352"/>
              <a:ext cx="44529" cy="20955"/>
            </a:xfrm>
            <a:custGeom>
              <a:avLst/>
              <a:pathLst>
                <a:path w="44529" h="20955">
                  <a:moveTo>
                    <a:pt x="0" y="0"/>
                  </a:moveTo>
                  <a:lnTo>
                    <a:pt x="44529" y="0"/>
                  </a:lnTo>
                  <a:lnTo>
                    <a:pt x="44529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5950773" y="895210"/>
              <a:ext cx="24229" cy="5893"/>
            </a:xfrm>
            <a:custGeom>
              <a:avLst/>
              <a:pathLst>
                <a:path w="24229" h="5893">
                  <a:moveTo>
                    <a:pt x="0" y="5893"/>
                  </a:moveTo>
                  <a:lnTo>
                    <a:pt x="24229" y="5893"/>
                  </a:lnTo>
                  <a:lnTo>
                    <a:pt x="242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5995957" y="887352"/>
              <a:ext cx="45839" cy="20955"/>
            </a:xfrm>
            <a:custGeom>
              <a:avLst/>
              <a:pathLst>
                <a:path w="45839" h="20955">
                  <a:moveTo>
                    <a:pt x="0" y="0"/>
                  </a:moveTo>
                  <a:lnTo>
                    <a:pt x="45839" y="0"/>
                  </a:lnTo>
                  <a:lnTo>
                    <a:pt x="45839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6005780" y="895210"/>
              <a:ext cx="25538" cy="5893"/>
            </a:xfrm>
            <a:custGeom>
              <a:avLst/>
              <a:pathLst>
                <a:path w="25538" h="5893">
                  <a:moveTo>
                    <a:pt x="0" y="5893"/>
                  </a:moveTo>
                  <a:lnTo>
                    <a:pt x="25538" y="5893"/>
                  </a:lnTo>
                  <a:lnTo>
                    <a:pt x="255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5921960" y="825142"/>
              <a:ext cx="140791" cy="72032"/>
            </a:xfrm>
            <a:custGeom>
              <a:avLst/>
              <a:pathLst>
                <a:path w="140791" h="72032">
                  <a:moveTo>
                    <a:pt x="140791" y="48458"/>
                  </a:moveTo>
                  <a:lnTo>
                    <a:pt x="140791" y="71377"/>
                  </a:lnTo>
                  <a:lnTo>
                    <a:pt x="129004" y="71377"/>
                  </a:lnTo>
                  <a:lnTo>
                    <a:pt x="129004" y="56971"/>
                  </a:lnTo>
                  <a:lnTo>
                    <a:pt x="11787" y="56971"/>
                  </a:lnTo>
                  <a:lnTo>
                    <a:pt x="11787" y="72032"/>
                  </a:lnTo>
                  <a:lnTo>
                    <a:pt x="0" y="72032"/>
                  </a:lnTo>
                  <a:lnTo>
                    <a:pt x="0" y="48458"/>
                  </a:lnTo>
                  <a:lnTo>
                    <a:pt x="63519" y="48458"/>
                  </a:lnTo>
                  <a:lnTo>
                    <a:pt x="63519" y="42564"/>
                  </a:lnTo>
                  <a:lnTo>
                    <a:pt x="13751" y="42564"/>
                  </a:lnTo>
                  <a:lnTo>
                    <a:pt x="13751" y="20300"/>
                  </a:lnTo>
                  <a:lnTo>
                    <a:pt x="63519" y="20300"/>
                  </a:lnTo>
                  <a:lnTo>
                    <a:pt x="63519" y="14406"/>
                  </a:lnTo>
                  <a:lnTo>
                    <a:pt x="1964" y="14406"/>
                  </a:lnTo>
                  <a:lnTo>
                    <a:pt x="1964" y="5893"/>
                  </a:lnTo>
                  <a:lnTo>
                    <a:pt x="63519" y="5893"/>
                  </a:lnTo>
                  <a:lnTo>
                    <a:pt x="63519" y="0"/>
                  </a:lnTo>
                  <a:lnTo>
                    <a:pt x="75961" y="0"/>
                  </a:lnTo>
                  <a:lnTo>
                    <a:pt x="75961" y="5893"/>
                  </a:lnTo>
                  <a:lnTo>
                    <a:pt x="137517" y="5893"/>
                  </a:lnTo>
                  <a:lnTo>
                    <a:pt x="137517" y="14406"/>
                  </a:lnTo>
                  <a:lnTo>
                    <a:pt x="75961" y="14406"/>
                  </a:lnTo>
                  <a:lnTo>
                    <a:pt x="75961" y="20300"/>
                  </a:lnTo>
                  <a:lnTo>
                    <a:pt x="125729" y="20300"/>
                  </a:lnTo>
                  <a:lnTo>
                    <a:pt x="125729" y="42564"/>
                  </a:lnTo>
                  <a:lnTo>
                    <a:pt x="75961" y="42564"/>
                  </a:lnTo>
                  <a:lnTo>
                    <a:pt x="75961" y="48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5997922" y="853300"/>
              <a:ext cx="38635" cy="6548"/>
            </a:xfrm>
            <a:custGeom>
              <a:avLst/>
              <a:pathLst>
                <a:path w="38635" h="6548">
                  <a:moveTo>
                    <a:pt x="0" y="6548"/>
                  </a:moveTo>
                  <a:lnTo>
                    <a:pt x="38635" y="6548"/>
                  </a:lnTo>
                  <a:lnTo>
                    <a:pt x="38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5946189" y="853300"/>
              <a:ext cx="39290" cy="6548"/>
            </a:xfrm>
            <a:custGeom>
              <a:avLst/>
              <a:pathLst>
                <a:path w="39290" h="6548">
                  <a:moveTo>
                    <a:pt x="0" y="6548"/>
                  </a:moveTo>
                  <a:lnTo>
                    <a:pt x="39290" y="6548"/>
                  </a:lnTo>
                  <a:lnTo>
                    <a:pt x="392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5917376" y="904378"/>
              <a:ext cx="145375" cy="73997"/>
            </a:xfrm>
            <a:custGeom>
              <a:avLst/>
              <a:pathLst>
                <a:path w="145375" h="73997">
                  <a:moveTo>
                    <a:pt x="9822" y="9822"/>
                  </a:moveTo>
                  <a:lnTo>
                    <a:pt x="42564" y="9822"/>
                  </a:lnTo>
                  <a:lnTo>
                    <a:pt x="42564" y="0"/>
                  </a:lnTo>
                  <a:lnTo>
                    <a:pt x="53697" y="0"/>
                  </a:lnTo>
                  <a:lnTo>
                    <a:pt x="53697" y="9822"/>
                  </a:lnTo>
                  <a:lnTo>
                    <a:pt x="89058" y="9822"/>
                  </a:lnTo>
                  <a:lnTo>
                    <a:pt x="89058" y="0"/>
                  </a:lnTo>
                  <a:lnTo>
                    <a:pt x="100191" y="0"/>
                  </a:lnTo>
                  <a:lnTo>
                    <a:pt x="100191" y="9822"/>
                  </a:lnTo>
                  <a:lnTo>
                    <a:pt x="136207" y="9822"/>
                  </a:lnTo>
                  <a:lnTo>
                    <a:pt x="136207" y="17680"/>
                  </a:lnTo>
                  <a:lnTo>
                    <a:pt x="100191" y="17680"/>
                  </a:lnTo>
                  <a:lnTo>
                    <a:pt x="100191" y="22919"/>
                  </a:lnTo>
                  <a:lnTo>
                    <a:pt x="130968" y="22919"/>
                  </a:lnTo>
                  <a:lnTo>
                    <a:pt x="130968" y="30777"/>
                  </a:lnTo>
                  <a:lnTo>
                    <a:pt x="100191" y="30777"/>
                  </a:lnTo>
                  <a:lnTo>
                    <a:pt x="100191" y="36016"/>
                  </a:lnTo>
                  <a:lnTo>
                    <a:pt x="145375" y="36016"/>
                  </a:lnTo>
                  <a:lnTo>
                    <a:pt x="145375" y="44529"/>
                  </a:lnTo>
                  <a:lnTo>
                    <a:pt x="81200" y="44529"/>
                  </a:lnTo>
                  <a:lnTo>
                    <a:pt x="83197" y="46061"/>
                  </a:lnTo>
                  <a:lnTo>
                    <a:pt x="85260" y="47515"/>
                  </a:lnTo>
                  <a:lnTo>
                    <a:pt x="87388" y="48890"/>
                  </a:lnTo>
                  <a:lnTo>
                    <a:pt x="89582" y="50187"/>
                  </a:lnTo>
                  <a:lnTo>
                    <a:pt x="91841" y="51405"/>
                  </a:lnTo>
                  <a:lnTo>
                    <a:pt x="94166" y="52544"/>
                  </a:lnTo>
                  <a:lnTo>
                    <a:pt x="96556" y="53605"/>
                  </a:lnTo>
                  <a:lnTo>
                    <a:pt x="99012" y="54587"/>
                  </a:lnTo>
                  <a:lnTo>
                    <a:pt x="101533" y="55491"/>
                  </a:lnTo>
                  <a:lnTo>
                    <a:pt x="104120" y="56316"/>
                  </a:lnTo>
                  <a:lnTo>
                    <a:pt x="105541" y="55393"/>
                  </a:lnTo>
                  <a:lnTo>
                    <a:pt x="106922" y="54456"/>
                  </a:lnTo>
                  <a:lnTo>
                    <a:pt x="108265" y="53507"/>
                  </a:lnTo>
                  <a:lnTo>
                    <a:pt x="109568" y="52544"/>
                  </a:lnTo>
                  <a:lnTo>
                    <a:pt x="110832" y="51568"/>
                  </a:lnTo>
                  <a:lnTo>
                    <a:pt x="112056" y="50580"/>
                  </a:lnTo>
                  <a:lnTo>
                    <a:pt x="113242" y="49578"/>
                  </a:lnTo>
                  <a:lnTo>
                    <a:pt x="114388" y="48563"/>
                  </a:lnTo>
                  <a:lnTo>
                    <a:pt x="115494" y="47535"/>
                  </a:lnTo>
                  <a:lnTo>
                    <a:pt x="116562" y="46493"/>
                  </a:lnTo>
                  <a:lnTo>
                    <a:pt x="126384" y="53042"/>
                  </a:lnTo>
                  <a:lnTo>
                    <a:pt x="125343" y="53815"/>
                  </a:lnTo>
                  <a:lnTo>
                    <a:pt x="124315" y="54561"/>
                  </a:lnTo>
                  <a:lnTo>
                    <a:pt x="123300" y="55281"/>
                  </a:lnTo>
                  <a:lnTo>
                    <a:pt x="122298" y="55976"/>
                  </a:lnTo>
                  <a:lnTo>
                    <a:pt x="121309" y="56643"/>
                  </a:lnTo>
                  <a:lnTo>
                    <a:pt x="120334" y="57285"/>
                  </a:lnTo>
                  <a:lnTo>
                    <a:pt x="119371" y="57901"/>
                  </a:lnTo>
                  <a:lnTo>
                    <a:pt x="118421" y="58490"/>
                  </a:lnTo>
                  <a:lnTo>
                    <a:pt x="117485" y="59053"/>
                  </a:lnTo>
                  <a:lnTo>
                    <a:pt x="116562" y="59590"/>
                  </a:lnTo>
                  <a:lnTo>
                    <a:pt x="119089" y="59983"/>
                  </a:lnTo>
                  <a:lnTo>
                    <a:pt x="121696" y="60376"/>
                  </a:lnTo>
                  <a:lnTo>
                    <a:pt x="124381" y="60769"/>
                  </a:lnTo>
                  <a:lnTo>
                    <a:pt x="127144" y="61162"/>
                  </a:lnTo>
                  <a:lnTo>
                    <a:pt x="129986" y="61555"/>
                  </a:lnTo>
                  <a:lnTo>
                    <a:pt x="132907" y="61948"/>
                  </a:lnTo>
                  <a:lnTo>
                    <a:pt x="135906" y="62341"/>
                  </a:lnTo>
                  <a:lnTo>
                    <a:pt x="138984" y="62734"/>
                  </a:lnTo>
                  <a:lnTo>
                    <a:pt x="142140" y="63126"/>
                  </a:lnTo>
                  <a:lnTo>
                    <a:pt x="145375" y="63519"/>
                  </a:lnTo>
                  <a:lnTo>
                    <a:pt x="141446" y="73997"/>
                  </a:lnTo>
                  <a:lnTo>
                    <a:pt x="131414" y="72877"/>
                  </a:lnTo>
                  <a:lnTo>
                    <a:pt x="122010" y="71351"/>
                  </a:lnTo>
                  <a:lnTo>
                    <a:pt x="113235" y="69419"/>
                  </a:lnTo>
                  <a:lnTo>
                    <a:pt x="105089" y="67082"/>
                  </a:lnTo>
                  <a:lnTo>
                    <a:pt x="97571" y="64338"/>
                  </a:lnTo>
                  <a:lnTo>
                    <a:pt x="90682" y="61188"/>
                  </a:lnTo>
                  <a:lnTo>
                    <a:pt x="84422" y="57632"/>
                  </a:lnTo>
                  <a:lnTo>
                    <a:pt x="78790" y="53670"/>
                  </a:lnTo>
                  <a:lnTo>
                    <a:pt x="73787" y="49303"/>
                  </a:lnTo>
                  <a:lnTo>
                    <a:pt x="69413" y="44529"/>
                  </a:lnTo>
                  <a:lnTo>
                    <a:pt x="66794" y="44529"/>
                  </a:lnTo>
                  <a:lnTo>
                    <a:pt x="53697" y="52387"/>
                  </a:lnTo>
                  <a:lnTo>
                    <a:pt x="53697" y="62864"/>
                  </a:lnTo>
                  <a:lnTo>
                    <a:pt x="75961" y="57626"/>
                  </a:lnTo>
                  <a:lnTo>
                    <a:pt x="78581" y="66139"/>
                  </a:lnTo>
                  <a:lnTo>
                    <a:pt x="75326" y="67036"/>
                  </a:lnTo>
                  <a:lnTo>
                    <a:pt x="72111" y="67894"/>
                  </a:lnTo>
                  <a:lnTo>
                    <a:pt x="68935" y="68712"/>
                  </a:lnTo>
                  <a:lnTo>
                    <a:pt x="65798" y="69492"/>
                  </a:lnTo>
                  <a:lnTo>
                    <a:pt x="62701" y="70231"/>
                  </a:lnTo>
                  <a:lnTo>
                    <a:pt x="59643" y="70932"/>
                  </a:lnTo>
                  <a:lnTo>
                    <a:pt x="56624" y="71594"/>
                  </a:lnTo>
                  <a:lnTo>
                    <a:pt x="53644" y="72216"/>
                  </a:lnTo>
                  <a:lnTo>
                    <a:pt x="50704" y="72798"/>
                  </a:lnTo>
                  <a:lnTo>
                    <a:pt x="47803" y="73342"/>
                  </a:lnTo>
                  <a:lnTo>
                    <a:pt x="41909" y="68103"/>
                  </a:lnTo>
                  <a:lnTo>
                    <a:pt x="41909" y="58281"/>
                  </a:lnTo>
                  <a:lnTo>
                    <a:pt x="38033" y="59806"/>
                  </a:lnTo>
                  <a:lnTo>
                    <a:pt x="34261" y="61240"/>
                  </a:lnTo>
                  <a:lnTo>
                    <a:pt x="30594" y="62583"/>
                  </a:lnTo>
                  <a:lnTo>
                    <a:pt x="27031" y="63834"/>
                  </a:lnTo>
                  <a:lnTo>
                    <a:pt x="23574" y="64993"/>
                  </a:lnTo>
                  <a:lnTo>
                    <a:pt x="20221" y="66060"/>
                  </a:lnTo>
                  <a:lnTo>
                    <a:pt x="16973" y="67036"/>
                  </a:lnTo>
                  <a:lnTo>
                    <a:pt x="13830" y="67920"/>
                  </a:lnTo>
                  <a:lnTo>
                    <a:pt x="10791" y="68712"/>
                  </a:lnTo>
                  <a:lnTo>
                    <a:pt x="7858" y="69413"/>
                  </a:lnTo>
                  <a:lnTo>
                    <a:pt x="0" y="59590"/>
                  </a:lnTo>
                  <a:lnTo>
                    <a:pt x="6057" y="58379"/>
                  </a:lnTo>
                  <a:lnTo>
                    <a:pt x="11918" y="57102"/>
                  </a:lnTo>
                  <a:lnTo>
                    <a:pt x="17582" y="55759"/>
                  </a:lnTo>
                  <a:lnTo>
                    <a:pt x="23050" y="54352"/>
                  </a:lnTo>
                  <a:lnTo>
                    <a:pt x="28321" y="52878"/>
                  </a:lnTo>
                  <a:lnTo>
                    <a:pt x="33397" y="51339"/>
                  </a:lnTo>
                  <a:lnTo>
                    <a:pt x="38275" y="49735"/>
                  </a:lnTo>
                  <a:lnTo>
                    <a:pt x="42957" y="48065"/>
                  </a:lnTo>
                  <a:lnTo>
                    <a:pt x="47443" y="46330"/>
                  </a:lnTo>
                  <a:lnTo>
                    <a:pt x="51732" y="44529"/>
                  </a:lnTo>
                  <a:lnTo>
                    <a:pt x="4583" y="44529"/>
                  </a:lnTo>
                  <a:lnTo>
                    <a:pt x="4583" y="36016"/>
                  </a:lnTo>
                  <a:lnTo>
                    <a:pt x="42564" y="36016"/>
                  </a:lnTo>
                  <a:lnTo>
                    <a:pt x="42564" y="30777"/>
                  </a:lnTo>
                  <a:lnTo>
                    <a:pt x="16371" y="30777"/>
                  </a:lnTo>
                  <a:lnTo>
                    <a:pt x="16371" y="22919"/>
                  </a:lnTo>
                  <a:lnTo>
                    <a:pt x="42564" y="22919"/>
                  </a:lnTo>
                  <a:lnTo>
                    <a:pt x="42564" y="17680"/>
                  </a:lnTo>
                  <a:lnTo>
                    <a:pt x="9822" y="176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5971073" y="922059"/>
              <a:ext cx="35361" cy="5238"/>
            </a:xfrm>
            <a:custGeom>
              <a:avLst/>
              <a:pathLst>
                <a:path w="35361" h="5238">
                  <a:moveTo>
                    <a:pt x="35361" y="5238"/>
                  </a:moveTo>
                  <a:lnTo>
                    <a:pt x="35361" y="0"/>
                  </a:lnTo>
                  <a:lnTo>
                    <a:pt x="0" y="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5971073" y="935156"/>
              <a:ext cx="35361" cy="5238"/>
            </a:xfrm>
            <a:custGeom>
              <a:avLst/>
              <a:pathLst>
                <a:path w="35361" h="5238">
                  <a:moveTo>
                    <a:pt x="0" y="5238"/>
                  </a:moveTo>
                  <a:lnTo>
                    <a:pt x="35361" y="5238"/>
                  </a:lnTo>
                  <a:lnTo>
                    <a:pt x="35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rc609"/>
            <p:cNvSpPr/>
            <p:nvPr/>
          </p:nvSpPr>
          <p:spPr>
            <a:xfrm>
              <a:off x="7543800" y="777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rc610"/>
            <p:cNvSpPr/>
            <p:nvPr/>
          </p:nvSpPr>
          <p:spPr>
            <a:xfrm>
              <a:off x="8026568" y="1282984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8026568" y="205007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8026568" y="183875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8026568" y="162743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8026568" y="141611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8026568" y="215573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8026568" y="194441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8026568" y="173309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8026568" y="152177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8026568" y="131045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8171038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8411822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8652606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8893389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9134173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9374957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9615740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rc627"/>
            <p:cNvSpPr/>
            <p:nvPr/>
          </p:nvSpPr>
          <p:spPr>
            <a:xfrm>
              <a:off x="8062686" y="1324544"/>
              <a:ext cx="216705" cy="83119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rc628"/>
            <p:cNvSpPr/>
            <p:nvPr/>
          </p:nvSpPr>
          <p:spPr>
            <a:xfrm>
              <a:off x="8303469" y="1430204"/>
              <a:ext cx="216705" cy="72553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rc629"/>
            <p:cNvSpPr/>
            <p:nvPr/>
          </p:nvSpPr>
          <p:spPr>
            <a:xfrm>
              <a:off x="8544253" y="1634481"/>
              <a:ext cx="216705" cy="52125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rc630"/>
            <p:cNvSpPr/>
            <p:nvPr/>
          </p:nvSpPr>
          <p:spPr>
            <a:xfrm>
              <a:off x="8785037" y="1916241"/>
              <a:ext cx="216705" cy="23949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rc631"/>
            <p:cNvSpPr/>
            <p:nvPr/>
          </p:nvSpPr>
          <p:spPr>
            <a:xfrm>
              <a:off x="9025820" y="2050077"/>
              <a:ext cx="216705" cy="10566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rc632"/>
            <p:cNvSpPr/>
            <p:nvPr/>
          </p:nvSpPr>
          <p:spPr>
            <a:xfrm>
              <a:off x="9266604" y="2106429"/>
              <a:ext cx="216705" cy="49308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rc633"/>
            <p:cNvSpPr/>
            <p:nvPr/>
          </p:nvSpPr>
          <p:spPr>
            <a:xfrm>
              <a:off x="9507388" y="2148694"/>
              <a:ext cx="216705" cy="704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rc634"/>
            <p:cNvSpPr/>
            <p:nvPr/>
          </p:nvSpPr>
          <p:spPr>
            <a:xfrm>
              <a:off x="8026568" y="1282984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rc635"/>
            <p:cNvSpPr/>
            <p:nvPr/>
          </p:nvSpPr>
          <p:spPr>
            <a:xfrm>
              <a:off x="8026568" y="2483489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8026568" y="324857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8026568" y="3033239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8026568" y="281790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8026568" y="2602569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8026568" y="335624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8026568" y="314090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8026568" y="292557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8026568" y="271023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8026568" y="2494901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8171038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8411822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8652606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8893389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9134173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9374957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9615740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rc652"/>
            <p:cNvSpPr/>
            <p:nvPr/>
          </p:nvSpPr>
          <p:spPr>
            <a:xfrm>
              <a:off x="8062686" y="2525048"/>
              <a:ext cx="216705" cy="83119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rc653"/>
            <p:cNvSpPr/>
            <p:nvPr/>
          </p:nvSpPr>
          <p:spPr>
            <a:xfrm>
              <a:off x="8303469" y="2826517"/>
              <a:ext cx="216705" cy="52972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rc654"/>
            <p:cNvSpPr/>
            <p:nvPr/>
          </p:nvSpPr>
          <p:spPr>
            <a:xfrm>
              <a:off x="8544253" y="2891118"/>
              <a:ext cx="216705" cy="46512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rc655"/>
            <p:cNvSpPr/>
            <p:nvPr/>
          </p:nvSpPr>
          <p:spPr>
            <a:xfrm>
              <a:off x="8785037" y="3115066"/>
              <a:ext cx="216705" cy="24117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rc656"/>
            <p:cNvSpPr/>
            <p:nvPr/>
          </p:nvSpPr>
          <p:spPr>
            <a:xfrm>
              <a:off x="9025820" y="3313175"/>
              <a:ext cx="216705" cy="4306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rc657"/>
            <p:cNvSpPr/>
            <p:nvPr/>
          </p:nvSpPr>
          <p:spPr>
            <a:xfrm>
              <a:off x="9266604" y="3339015"/>
              <a:ext cx="216705" cy="1722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rc658"/>
            <p:cNvSpPr/>
            <p:nvPr/>
          </p:nvSpPr>
          <p:spPr>
            <a:xfrm>
              <a:off x="9507388" y="3351935"/>
              <a:ext cx="216705" cy="430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rc659"/>
            <p:cNvSpPr/>
            <p:nvPr/>
          </p:nvSpPr>
          <p:spPr>
            <a:xfrm>
              <a:off x="8026568" y="2483489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rc660"/>
            <p:cNvSpPr/>
            <p:nvPr/>
          </p:nvSpPr>
          <p:spPr>
            <a:xfrm>
              <a:off x="8026568" y="3683993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8026568" y="445488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8026568" y="4251160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8026568" y="404743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8026568" y="384371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8026568" y="455674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8026568" y="435302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8026568" y="414929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8026568" y="394557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8026568" y="3741850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8171038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8411822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8652606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8893389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9134173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9374957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9615740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rc677"/>
            <p:cNvSpPr/>
            <p:nvPr/>
          </p:nvSpPr>
          <p:spPr>
            <a:xfrm>
              <a:off x="8062686" y="3725552"/>
              <a:ext cx="216705" cy="83119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8303469" y="4047436"/>
              <a:ext cx="216705" cy="50930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8544253" y="4247086"/>
              <a:ext cx="216705" cy="30966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rc680"/>
            <p:cNvSpPr/>
            <p:nvPr/>
          </p:nvSpPr>
          <p:spPr>
            <a:xfrm>
              <a:off x="8785037" y="4344873"/>
              <a:ext cx="216705" cy="21187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rc681"/>
            <p:cNvSpPr/>
            <p:nvPr/>
          </p:nvSpPr>
          <p:spPr>
            <a:xfrm>
              <a:off x="9025820" y="4430437"/>
              <a:ext cx="216705" cy="12630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rc682"/>
            <p:cNvSpPr/>
            <p:nvPr/>
          </p:nvSpPr>
          <p:spPr>
            <a:xfrm>
              <a:off x="9266604" y="4540448"/>
              <a:ext cx="216705" cy="1629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rc683"/>
            <p:cNvSpPr/>
            <p:nvPr/>
          </p:nvSpPr>
          <p:spPr>
            <a:xfrm>
              <a:off x="9507388" y="4552672"/>
              <a:ext cx="216705" cy="407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rc684"/>
            <p:cNvSpPr/>
            <p:nvPr/>
          </p:nvSpPr>
          <p:spPr>
            <a:xfrm>
              <a:off x="8026568" y="3683993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rc685"/>
            <p:cNvSpPr/>
            <p:nvPr/>
          </p:nvSpPr>
          <p:spPr>
            <a:xfrm>
              <a:off x="8026568" y="3467391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8683839" y="3532063"/>
              <a:ext cx="83820" cy="8294"/>
            </a:xfrm>
            <a:custGeom>
              <a:avLst/>
              <a:pathLst>
                <a:path w="83820" h="8294">
                  <a:moveTo>
                    <a:pt x="0" y="0"/>
                  </a:moveTo>
                  <a:lnTo>
                    <a:pt x="83820" y="0"/>
                  </a:lnTo>
                  <a:lnTo>
                    <a:pt x="838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8688641" y="3569607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8678600" y="3608025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8788178" y="3523768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8787305" y="3597110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8825285" y="3523768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8859774" y="3524205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8898191" y="3525514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8922639" y="3523768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8979829" y="3523768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9011698" y="3522895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rc697"/>
            <p:cNvSpPr/>
            <p:nvPr/>
          </p:nvSpPr>
          <p:spPr>
            <a:xfrm>
              <a:off x="8026568" y="2266886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8685585" y="2335924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8675981" y="2405337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8788178" y="2323264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8787305" y="2396606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8825285" y="2323264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8859774" y="2323700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8898191" y="2325010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8922639" y="2323264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8979829" y="2323264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9011698" y="2322391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69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rc708"/>
            <p:cNvSpPr/>
            <p:nvPr/>
          </p:nvSpPr>
          <p:spPr>
            <a:xfrm>
              <a:off x="8026568" y="1066382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8679037" y="116423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8788178" y="1122759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8787305" y="119610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8825285" y="1122759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8859774" y="1123196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8898191" y="112450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4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8922639" y="1122759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8979829" y="1122759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9011698" y="1121886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8171038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8411822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8652606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8893389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9134173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9374957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9615740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7853235" y="494802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7902222" y="491014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7911445" y="491908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7940481" y="4825510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7956224" y="4841253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8059020" y="4747718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8016729" y="4796183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8038337" y="4787540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8092359" y="4660974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8096064" y="4945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8145050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8154274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8209896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8218578" y="4841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8257532" y="4795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8266755" y="4804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8301058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8310281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8339317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8355060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8303354" y="4997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8342308" y="4951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8351531" y="4960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8385834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8395058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8450680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8459362" y="4841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8492855" y="4789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8541841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8551065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8580101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8595844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8544138" y="4997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8577632" y="4945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8626618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8635841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8691463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8691849" y="4839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8739099" y="4795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8748322" y="4804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8782625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8791849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8820884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8836628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8776625" y="4995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8823875" y="4951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8833099" y="4960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8867401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8876625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8932247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8932633" y="4839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8974423" y="4789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9023409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9032632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9061668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9077411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9017409" y="4995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9059199" y="4945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9108185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9117409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9173031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9171680" y="4838824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9220666" y="4795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9229890" y="4804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9264192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9273416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9302452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9318195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9256456" y="4994831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9305443" y="4951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9314666" y="4960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9348969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9358192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9413814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9412464" y="4838824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9455990" y="4789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9504976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9514200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9543235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9558979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906148" y="211614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916080" y="21241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843883" y="1904826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906148" y="190482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916080" y="191279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845302" y="1693506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856052" y="1729413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906148" y="169350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916080" y="170147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844865" y="1482186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4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854852" y="1490153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7906148" y="148218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7916080" y="149015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7785984" y="1272011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7845247" y="127086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906148" y="127086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7916080" y="127883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7991774" y="2155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7991774" y="19444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7991774" y="1733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7991774" y="15217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7991774" y="1310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906148" y="33166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916080" y="332461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844101" y="310246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906148" y="310131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7916080" y="310928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7785984" y="288712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7843992" y="288598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7853924" y="289394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906148" y="288598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7916080" y="289394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785984" y="267179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844101" y="267179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906148" y="267064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916080" y="267861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783092" y="245531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7843992" y="24553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7853924" y="24632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7906148" y="24553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7916080" y="24632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7991774" y="3356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7991774" y="3140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7991774" y="2925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7991774" y="27102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7991774" y="2494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7906148" y="451715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7916080" y="45251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7844101" y="431457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7906148" y="431343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7916080" y="432139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7785984" y="41108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7843992" y="41097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7853924" y="41176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7906148" y="41097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7916080" y="41176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7785984" y="390712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7844101" y="3907129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7906148" y="390598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7916080" y="391395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7783092" y="370226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7843992" y="37022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7853924" y="37102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7906148" y="37022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7916080" y="37102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7991774" y="4556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7991774" y="4353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7991774" y="4149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7991774" y="39455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7991774" y="37418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8035081" y="826452"/>
              <a:ext cx="61555" cy="150614"/>
            </a:xfrm>
            <a:custGeom>
              <a:avLst/>
              <a:pathLst>
                <a:path w="61555" h="150614">
                  <a:moveTo>
                    <a:pt x="0" y="20954"/>
                  </a:moveTo>
                  <a:lnTo>
                    <a:pt x="20954" y="20954"/>
                  </a:lnTo>
                  <a:lnTo>
                    <a:pt x="21603" y="18977"/>
                  </a:lnTo>
                  <a:lnTo>
                    <a:pt x="22238" y="16973"/>
                  </a:lnTo>
                  <a:lnTo>
                    <a:pt x="22860" y="14943"/>
                  </a:lnTo>
                  <a:lnTo>
                    <a:pt x="23469" y="12887"/>
                  </a:lnTo>
                  <a:lnTo>
                    <a:pt x="24065" y="10804"/>
                  </a:lnTo>
                  <a:lnTo>
                    <a:pt x="24648" y="8696"/>
                  </a:lnTo>
                  <a:lnTo>
                    <a:pt x="25218" y="6561"/>
                  </a:lnTo>
                  <a:lnTo>
                    <a:pt x="25774" y="4400"/>
                  </a:lnTo>
                  <a:lnTo>
                    <a:pt x="26318" y="2213"/>
                  </a:lnTo>
                  <a:lnTo>
                    <a:pt x="26848" y="0"/>
                  </a:lnTo>
                  <a:lnTo>
                    <a:pt x="38635" y="2619"/>
                  </a:lnTo>
                  <a:lnTo>
                    <a:pt x="38236" y="4570"/>
                  </a:lnTo>
                  <a:lnTo>
                    <a:pt x="37823" y="6496"/>
                  </a:lnTo>
                  <a:lnTo>
                    <a:pt x="37398" y="8395"/>
                  </a:lnTo>
                  <a:lnTo>
                    <a:pt x="36959" y="10267"/>
                  </a:lnTo>
                  <a:lnTo>
                    <a:pt x="36507" y="12114"/>
                  </a:lnTo>
                  <a:lnTo>
                    <a:pt x="36042" y="13935"/>
                  </a:lnTo>
                  <a:lnTo>
                    <a:pt x="35564" y="15729"/>
                  </a:lnTo>
                  <a:lnTo>
                    <a:pt x="35073" y="17497"/>
                  </a:lnTo>
                  <a:lnTo>
                    <a:pt x="34569" y="19239"/>
                  </a:lnTo>
                  <a:lnTo>
                    <a:pt x="34051" y="20954"/>
                  </a:lnTo>
                  <a:lnTo>
                    <a:pt x="60245" y="20954"/>
                  </a:lnTo>
                  <a:lnTo>
                    <a:pt x="60245" y="33397"/>
                  </a:lnTo>
                  <a:lnTo>
                    <a:pt x="30122" y="33397"/>
                  </a:lnTo>
                  <a:lnTo>
                    <a:pt x="28786" y="37660"/>
                  </a:lnTo>
                  <a:lnTo>
                    <a:pt x="27398" y="41805"/>
                  </a:lnTo>
                  <a:lnTo>
                    <a:pt x="25958" y="45832"/>
                  </a:lnTo>
                  <a:lnTo>
                    <a:pt x="24464" y="49741"/>
                  </a:lnTo>
                  <a:lnTo>
                    <a:pt x="22919" y="53533"/>
                  </a:lnTo>
                  <a:lnTo>
                    <a:pt x="21321" y="57207"/>
                  </a:lnTo>
                  <a:lnTo>
                    <a:pt x="19671" y="60762"/>
                  </a:lnTo>
                  <a:lnTo>
                    <a:pt x="17968" y="64200"/>
                  </a:lnTo>
                  <a:lnTo>
                    <a:pt x="16213" y="67520"/>
                  </a:lnTo>
                  <a:lnTo>
                    <a:pt x="14406" y="70723"/>
                  </a:lnTo>
                  <a:lnTo>
                    <a:pt x="32742" y="70723"/>
                  </a:lnTo>
                  <a:lnTo>
                    <a:pt x="32742" y="49768"/>
                  </a:lnTo>
                  <a:lnTo>
                    <a:pt x="44529" y="49768"/>
                  </a:lnTo>
                  <a:lnTo>
                    <a:pt x="44529" y="70723"/>
                  </a:lnTo>
                  <a:lnTo>
                    <a:pt x="60900" y="70723"/>
                  </a:lnTo>
                  <a:lnTo>
                    <a:pt x="60900" y="81855"/>
                  </a:lnTo>
                  <a:lnTo>
                    <a:pt x="44529" y="81855"/>
                  </a:lnTo>
                  <a:lnTo>
                    <a:pt x="44529" y="102155"/>
                  </a:lnTo>
                  <a:lnTo>
                    <a:pt x="59590" y="98226"/>
                  </a:lnTo>
                  <a:lnTo>
                    <a:pt x="61555" y="110013"/>
                  </a:lnTo>
                  <a:lnTo>
                    <a:pt x="59970" y="110531"/>
                  </a:lnTo>
                  <a:lnTo>
                    <a:pt x="58359" y="111035"/>
                  </a:lnTo>
                  <a:lnTo>
                    <a:pt x="56722" y="111526"/>
                  </a:lnTo>
                  <a:lnTo>
                    <a:pt x="55059" y="112004"/>
                  </a:lnTo>
                  <a:lnTo>
                    <a:pt x="53369" y="112469"/>
                  </a:lnTo>
                  <a:lnTo>
                    <a:pt x="51654" y="112921"/>
                  </a:lnTo>
                  <a:lnTo>
                    <a:pt x="49912" y="113360"/>
                  </a:lnTo>
                  <a:lnTo>
                    <a:pt x="48144" y="113785"/>
                  </a:lnTo>
                  <a:lnTo>
                    <a:pt x="46349" y="114198"/>
                  </a:lnTo>
                  <a:lnTo>
                    <a:pt x="44529" y="114597"/>
                  </a:lnTo>
                  <a:lnTo>
                    <a:pt x="44529" y="150614"/>
                  </a:lnTo>
                  <a:lnTo>
                    <a:pt x="32742" y="150614"/>
                  </a:lnTo>
                  <a:lnTo>
                    <a:pt x="32742" y="117217"/>
                  </a:lnTo>
                  <a:lnTo>
                    <a:pt x="2619" y="122455"/>
                  </a:lnTo>
                  <a:lnTo>
                    <a:pt x="0" y="109358"/>
                  </a:lnTo>
                  <a:lnTo>
                    <a:pt x="3509" y="108835"/>
                  </a:lnTo>
                  <a:lnTo>
                    <a:pt x="6967" y="108311"/>
                  </a:lnTo>
                  <a:lnTo>
                    <a:pt x="10372" y="107787"/>
                  </a:lnTo>
                  <a:lnTo>
                    <a:pt x="13725" y="107263"/>
                  </a:lnTo>
                  <a:lnTo>
                    <a:pt x="17025" y="106739"/>
                  </a:lnTo>
                  <a:lnTo>
                    <a:pt x="20273" y="106215"/>
                  </a:lnTo>
                  <a:lnTo>
                    <a:pt x="23469" y="105691"/>
                  </a:lnTo>
                  <a:lnTo>
                    <a:pt x="26612" y="105167"/>
                  </a:lnTo>
                  <a:lnTo>
                    <a:pt x="29703" y="104644"/>
                  </a:lnTo>
                  <a:lnTo>
                    <a:pt x="32742" y="104120"/>
                  </a:lnTo>
                  <a:lnTo>
                    <a:pt x="32742" y="81855"/>
                  </a:lnTo>
                  <a:lnTo>
                    <a:pt x="2619" y="81855"/>
                  </a:lnTo>
                  <a:lnTo>
                    <a:pt x="0" y="70723"/>
                  </a:lnTo>
                  <a:lnTo>
                    <a:pt x="1938" y="67403"/>
                  </a:lnTo>
                  <a:lnTo>
                    <a:pt x="3824" y="63991"/>
                  </a:lnTo>
                  <a:lnTo>
                    <a:pt x="5657" y="60487"/>
                  </a:lnTo>
                  <a:lnTo>
                    <a:pt x="7439" y="56892"/>
                  </a:lnTo>
                  <a:lnTo>
                    <a:pt x="9167" y="53206"/>
                  </a:lnTo>
                  <a:lnTo>
                    <a:pt x="10844" y="49427"/>
                  </a:lnTo>
                  <a:lnTo>
                    <a:pt x="12468" y="45557"/>
                  </a:lnTo>
                  <a:lnTo>
                    <a:pt x="14039" y="41595"/>
                  </a:lnTo>
                  <a:lnTo>
                    <a:pt x="15559" y="37542"/>
                  </a:lnTo>
                  <a:lnTo>
                    <a:pt x="17025" y="33397"/>
                  </a:lnTo>
                  <a:lnTo>
                    <a:pt x="0" y="333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8092707" y="825142"/>
              <a:ext cx="87094" cy="72687"/>
            </a:xfrm>
            <a:custGeom>
              <a:avLst/>
              <a:pathLst>
                <a:path w="87094" h="72687">
                  <a:moveTo>
                    <a:pt x="28158" y="0"/>
                  </a:moveTo>
                  <a:lnTo>
                    <a:pt x="40600" y="3274"/>
                  </a:lnTo>
                  <a:lnTo>
                    <a:pt x="40063" y="5500"/>
                  </a:lnTo>
                  <a:lnTo>
                    <a:pt x="39500" y="7727"/>
                  </a:lnTo>
                  <a:lnTo>
                    <a:pt x="38910" y="9953"/>
                  </a:lnTo>
                  <a:lnTo>
                    <a:pt x="38295" y="12180"/>
                  </a:lnTo>
                  <a:lnTo>
                    <a:pt x="37653" y="14406"/>
                  </a:lnTo>
                  <a:lnTo>
                    <a:pt x="36985" y="16633"/>
                  </a:lnTo>
                  <a:lnTo>
                    <a:pt x="36291" y="18859"/>
                  </a:lnTo>
                  <a:lnTo>
                    <a:pt x="35571" y="21085"/>
                  </a:lnTo>
                  <a:lnTo>
                    <a:pt x="34824" y="23312"/>
                  </a:lnTo>
                  <a:lnTo>
                    <a:pt x="34051" y="25538"/>
                  </a:lnTo>
                  <a:lnTo>
                    <a:pt x="87094" y="25538"/>
                  </a:lnTo>
                  <a:lnTo>
                    <a:pt x="87094" y="37326"/>
                  </a:lnTo>
                  <a:lnTo>
                    <a:pt x="87051" y="37552"/>
                  </a:lnTo>
                  <a:lnTo>
                    <a:pt x="86923" y="37967"/>
                  </a:lnTo>
                  <a:lnTo>
                    <a:pt x="86711" y="38573"/>
                  </a:lnTo>
                  <a:lnTo>
                    <a:pt x="86413" y="39369"/>
                  </a:lnTo>
                  <a:lnTo>
                    <a:pt x="86030" y="40354"/>
                  </a:lnTo>
                  <a:lnTo>
                    <a:pt x="85561" y="41530"/>
                  </a:lnTo>
                  <a:lnTo>
                    <a:pt x="85008" y="42895"/>
                  </a:lnTo>
                  <a:lnTo>
                    <a:pt x="84370" y="44450"/>
                  </a:lnTo>
                  <a:lnTo>
                    <a:pt x="83646" y="46195"/>
                  </a:lnTo>
                  <a:lnTo>
                    <a:pt x="82837" y="48131"/>
                  </a:lnTo>
                  <a:lnTo>
                    <a:pt x="81983" y="50151"/>
                  </a:lnTo>
                  <a:lnTo>
                    <a:pt x="81122" y="52151"/>
                  </a:lnTo>
                  <a:lnTo>
                    <a:pt x="80254" y="54132"/>
                  </a:lnTo>
                  <a:lnTo>
                    <a:pt x="79380" y="56093"/>
                  </a:lnTo>
                  <a:lnTo>
                    <a:pt x="78499" y="58035"/>
                  </a:lnTo>
                  <a:lnTo>
                    <a:pt x="77612" y="59957"/>
                  </a:lnTo>
                  <a:lnTo>
                    <a:pt x="76718" y="61859"/>
                  </a:lnTo>
                  <a:lnTo>
                    <a:pt x="75817" y="63742"/>
                  </a:lnTo>
                  <a:lnTo>
                    <a:pt x="74910" y="65605"/>
                  </a:lnTo>
                  <a:lnTo>
                    <a:pt x="73997" y="67448"/>
                  </a:lnTo>
                  <a:lnTo>
                    <a:pt x="62864" y="61555"/>
                  </a:lnTo>
                  <a:lnTo>
                    <a:pt x="64024" y="59197"/>
                  </a:lnTo>
                  <a:lnTo>
                    <a:pt x="65143" y="56840"/>
                  </a:lnTo>
                  <a:lnTo>
                    <a:pt x="66224" y="54482"/>
                  </a:lnTo>
                  <a:lnTo>
                    <a:pt x="67265" y="52125"/>
                  </a:lnTo>
                  <a:lnTo>
                    <a:pt x="68267" y="49768"/>
                  </a:lnTo>
                  <a:lnTo>
                    <a:pt x="69230" y="47410"/>
                  </a:lnTo>
                  <a:lnTo>
                    <a:pt x="70153" y="45053"/>
                  </a:lnTo>
                  <a:lnTo>
                    <a:pt x="71037" y="42695"/>
                  </a:lnTo>
                  <a:lnTo>
                    <a:pt x="71882" y="40338"/>
                  </a:lnTo>
                  <a:lnTo>
                    <a:pt x="72687" y="37980"/>
                  </a:lnTo>
                  <a:lnTo>
                    <a:pt x="29467" y="37980"/>
                  </a:lnTo>
                  <a:lnTo>
                    <a:pt x="27974" y="41628"/>
                  </a:lnTo>
                  <a:lnTo>
                    <a:pt x="26377" y="45236"/>
                  </a:lnTo>
                  <a:lnTo>
                    <a:pt x="24674" y="48805"/>
                  </a:lnTo>
                  <a:lnTo>
                    <a:pt x="22867" y="52335"/>
                  </a:lnTo>
                  <a:lnTo>
                    <a:pt x="20955" y="55825"/>
                  </a:lnTo>
                  <a:lnTo>
                    <a:pt x="18938" y="59276"/>
                  </a:lnTo>
                  <a:lnTo>
                    <a:pt x="16816" y="62688"/>
                  </a:lnTo>
                  <a:lnTo>
                    <a:pt x="14589" y="66060"/>
                  </a:lnTo>
                  <a:lnTo>
                    <a:pt x="12258" y="69393"/>
                  </a:lnTo>
                  <a:lnTo>
                    <a:pt x="9822" y="72687"/>
                  </a:lnTo>
                  <a:lnTo>
                    <a:pt x="0" y="62210"/>
                  </a:lnTo>
                  <a:lnTo>
                    <a:pt x="3581" y="56991"/>
                  </a:lnTo>
                  <a:lnTo>
                    <a:pt x="6993" y="51549"/>
                  </a:lnTo>
                  <a:lnTo>
                    <a:pt x="10235" y="45884"/>
                  </a:lnTo>
                  <a:lnTo>
                    <a:pt x="13306" y="39997"/>
                  </a:lnTo>
                  <a:lnTo>
                    <a:pt x="16207" y="33888"/>
                  </a:lnTo>
                  <a:lnTo>
                    <a:pt x="18938" y="27555"/>
                  </a:lnTo>
                  <a:lnTo>
                    <a:pt x="21498" y="21000"/>
                  </a:lnTo>
                  <a:lnTo>
                    <a:pt x="23888" y="14223"/>
                  </a:lnTo>
                  <a:lnTo>
                    <a:pt x="26108" y="72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8093362" y="873600"/>
              <a:ext cx="93642" cy="103465"/>
            </a:xfrm>
            <a:custGeom>
              <a:avLst/>
              <a:pathLst>
                <a:path w="93642" h="103465">
                  <a:moveTo>
                    <a:pt x="39290" y="0"/>
                  </a:moveTo>
                  <a:lnTo>
                    <a:pt x="51732" y="1309"/>
                  </a:lnTo>
                  <a:lnTo>
                    <a:pt x="51077" y="23574"/>
                  </a:lnTo>
                  <a:lnTo>
                    <a:pt x="51176" y="25172"/>
                  </a:lnTo>
                  <a:lnTo>
                    <a:pt x="51470" y="27084"/>
                  </a:lnTo>
                  <a:lnTo>
                    <a:pt x="51961" y="29310"/>
                  </a:lnTo>
                  <a:lnTo>
                    <a:pt x="52649" y="31851"/>
                  </a:lnTo>
                  <a:lnTo>
                    <a:pt x="53533" y="34706"/>
                  </a:lnTo>
                  <a:lnTo>
                    <a:pt x="54613" y="37876"/>
                  </a:lnTo>
                  <a:lnTo>
                    <a:pt x="55890" y="41359"/>
                  </a:lnTo>
                  <a:lnTo>
                    <a:pt x="57364" y="45158"/>
                  </a:lnTo>
                  <a:lnTo>
                    <a:pt x="59034" y="49270"/>
                  </a:lnTo>
                  <a:lnTo>
                    <a:pt x="60900" y="53697"/>
                  </a:lnTo>
                  <a:lnTo>
                    <a:pt x="62995" y="58215"/>
                  </a:lnTo>
                  <a:lnTo>
                    <a:pt x="65353" y="62603"/>
                  </a:lnTo>
                  <a:lnTo>
                    <a:pt x="67972" y="66859"/>
                  </a:lnTo>
                  <a:lnTo>
                    <a:pt x="70854" y="70985"/>
                  </a:lnTo>
                  <a:lnTo>
                    <a:pt x="73997" y="74979"/>
                  </a:lnTo>
                  <a:lnTo>
                    <a:pt x="77402" y="78843"/>
                  </a:lnTo>
                  <a:lnTo>
                    <a:pt x="81069" y="82575"/>
                  </a:lnTo>
                  <a:lnTo>
                    <a:pt x="84998" y="86177"/>
                  </a:lnTo>
                  <a:lnTo>
                    <a:pt x="89189" y="89648"/>
                  </a:lnTo>
                  <a:lnTo>
                    <a:pt x="93642" y="92987"/>
                  </a:lnTo>
                  <a:lnTo>
                    <a:pt x="82510" y="103465"/>
                  </a:lnTo>
                  <a:lnTo>
                    <a:pt x="77677" y="99261"/>
                  </a:lnTo>
                  <a:lnTo>
                    <a:pt x="73132" y="94768"/>
                  </a:lnTo>
                  <a:lnTo>
                    <a:pt x="68876" y="89988"/>
                  </a:lnTo>
                  <a:lnTo>
                    <a:pt x="64908" y="84920"/>
                  </a:lnTo>
                  <a:lnTo>
                    <a:pt x="61227" y="79563"/>
                  </a:lnTo>
                  <a:lnTo>
                    <a:pt x="57835" y="73918"/>
                  </a:lnTo>
                  <a:lnTo>
                    <a:pt x="54731" y="67985"/>
                  </a:lnTo>
                  <a:lnTo>
                    <a:pt x="51916" y="61764"/>
                  </a:lnTo>
                  <a:lnTo>
                    <a:pt x="49388" y="55255"/>
                  </a:lnTo>
                  <a:lnTo>
                    <a:pt x="47148" y="48458"/>
                  </a:lnTo>
                  <a:lnTo>
                    <a:pt x="45361" y="54902"/>
                  </a:lnTo>
                  <a:lnTo>
                    <a:pt x="43141" y="61136"/>
                  </a:lnTo>
                  <a:lnTo>
                    <a:pt x="40488" y="67160"/>
                  </a:lnTo>
                  <a:lnTo>
                    <a:pt x="37404" y="72975"/>
                  </a:lnTo>
                  <a:lnTo>
                    <a:pt x="33888" y="78581"/>
                  </a:lnTo>
                  <a:lnTo>
                    <a:pt x="29939" y="83977"/>
                  </a:lnTo>
                  <a:lnTo>
                    <a:pt x="25558" y="89163"/>
                  </a:lnTo>
                  <a:lnTo>
                    <a:pt x="20745" y="94140"/>
                  </a:lnTo>
                  <a:lnTo>
                    <a:pt x="15500" y="98907"/>
                  </a:lnTo>
                  <a:lnTo>
                    <a:pt x="9822" y="103465"/>
                  </a:lnTo>
                  <a:lnTo>
                    <a:pt x="0" y="92987"/>
                  </a:lnTo>
                  <a:lnTo>
                    <a:pt x="4069" y="89808"/>
                  </a:lnTo>
                  <a:lnTo>
                    <a:pt x="7897" y="86557"/>
                  </a:lnTo>
                  <a:lnTo>
                    <a:pt x="11482" y="83233"/>
                  </a:lnTo>
                  <a:lnTo>
                    <a:pt x="14825" y="79838"/>
                  </a:lnTo>
                  <a:lnTo>
                    <a:pt x="17926" y="76371"/>
                  </a:lnTo>
                  <a:lnTo>
                    <a:pt x="20784" y="72831"/>
                  </a:lnTo>
                  <a:lnTo>
                    <a:pt x="23400" y="69220"/>
                  </a:lnTo>
                  <a:lnTo>
                    <a:pt x="25774" y="65536"/>
                  </a:lnTo>
                  <a:lnTo>
                    <a:pt x="27906" y="61781"/>
                  </a:lnTo>
                  <a:lnTo>
                    <a:pt x="29795" y="57953"/>
                  </a:lnTo>
                  <a:lnTo>
                    <a:pt x="31481" y="53896"/>
                  </a:lnTo>
                  <a:lnTo>
                    <a:pt x="33004" y="49453"/>
                  </a:lnTo>
                  <a:lnTo>
                    <a:pt x="34362" y="44624"/>
                  </a:lnTo>
                  <a:lnTo>
                    <a:pt x="35558" y="39408"/>
                  </a:lnTo>
                  <a:lnTo>
                    <a:pt x="36589" y="33806"/>
                  </a:lnTo>
                  <a:lnTo>
                    <a:pt x="37457" y="27817"/>
                  </a:lnTo>
                  <a:lnTo>
                    <a:pt x="38161" y="21442"/>
                  </a:lnTo>
                  <a:lnTo>
                    <a:pt x="38701" y="14681"/>
                  </a:lnTo>
                  <a:lnTo>
                    <a:pt x="39077" y="7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8201411" y="826452"/>
              <a:ext cx="58935" cy="150614"/>
            </a:xfrm>
            <a:custGeom>
              <a:avLst/>
              <a:pathLst>
                <a:path w="58935" h="150614">
                  <a:moveTo>
                    <a:pt x="3929" y="53042"/>
                  </a:moveTo>
                  <a:lnTo>
                    <a:pt x="25538" y="53042"/>
                  </a:lnTo>
                  <a:lnTo>
                    <a:pt x="25538" y="0"/>
                  </a:lnTo>
                  <a:lnTo>
                    <a:pt x="37326" y="0"/>
                  </a:lnTo>
                  <a:lnTo>
                    <a:pt x="37326" y="53042"/>
                  </a:lnTo>
                  <a:lnTo>
                    <a:pt x="58281" y="53042"/>
                  </a:lnTo>
                  <a:lnTo>
                    <a:pt x="58281" y="64174"/>
                  </a:lnTo>
                  <a:lnTo>
                    <a:pt x="37326" y="64174"/>
                  </a:lnTo>
                  <a:lnTo>
                    <a:pt x="37326" y="77926"/>
                  </a:lnTo>
                  <a:lnTo>
                    <a:pt x="39781" y="80408"/>
                  </a:lnTo>
                  <a:lnTo>
                    <a:pt x="42171" y="82877"/>
                  </a:lnTo>
                  <a:lnTo>
                    <a:pt x="44496" y="85332"/>
                  </a:lnTo>
                  <a:lnTo>
                    <a:pt x="46755" y="87775"/>
                  </a:lnTo>
                  <a:lnTo>
                    <a:pt x="48949" y="90204"/>
                  </a:lnTo>
                  <a:lnTo>
                    <a:pt x="51077" y="92621"/>
                  </a:lnTo>
                  <a:lnTo>
                    <a:pt x="53140" y="95024"/>
                  </a:lnTo>
                  <a:lnTo>
                    <a:pt x="55137" y="97414"/>
                  </a:lnTo>
                  <a:lnTo>
                    <a:pt x="57069" y="99791"/>
                  </a:lnTo>
                  <a:lnTo>
                    <a:pt x="58935" y="102155"/>
                  </a:lnTo>
                  <a:lnTo>
                    <a:pt x="49768" y="114597"/>
                  </a:lnTo>
                  <a:lnTo>
                    <a:pt x="48582" y="112266"/>
                  </a:lnTo>
                  <a:lnTo>
                    <a:pt x="47384" y="109987"/>
                  </a:lnTo>
                  <a:lnTo>
                    <a:pt x="46173" y="107761"/>
                  </a:lnTo>
                  <a:lnTo>
                    <a:pt x="44948" y="105587"/>
                  </a:lnTo>
                  <a:lnTo>
                    <a:pt x="43710" y="103465"/>
                  </a:lnTo>
                  <a:lnTo>
                    <a:pt x="42460" y="101396"/>
                  </a:lnTo>
                  <a:lnTo>
                    <a:pt x="41196" y="99379"/>
                  </a:lnTo>
                  <a:lnTo>
                    <a:pt x="39919" y="97414"/>
                  </a:lnTo>
                  <a:lnTo>
                    <a:pt x="38629" y="95502"/>
                  </a:lnTo>
                  <a:lnTo>
                    <a:pt x="37326" y="93642"/>
                  </a:lnTo>
                  <a:lnTo>
                    <a:pt x="37326" y="150614"/>
                  </a:lnTo>
                  <a:lnTo>
                    <a:pt x="25538" y="150614"/>
                  </a:lnTo>
                  <a:lnTo>
                    <a:pt x="25538" y="92987"/>
                  </a:lnTo>
                  <a:lnTo>
                    <a:pt x="24072" y="96497"/>
                  </a:lnTo>
                  <a:lnTo>
                    <a:pt x="22552" y="99955"/>
                  </a:lnTo>
                  <a:lnTo>
                    <a:pt x="20981" y="103360"/>
                  </a:lnTo>
                  <a:lnTo>
                    <a:pt x="19357" y="106713"/>
                  </a:lnTo>
                  <a:lnTo>
                    <a:pt x="17680" y="110013"/>
                  </a:lnTo>
                  <a:lnTo>
                    <a:pt x="15951" y="113261"/>
                  </a:lnTo>
                  <a:lnTo>
                    <a:pt x="14170" y="116457"/>
                  </a:lnTo>
                  <a:lnTo>
                    <a:pt x="12337" y="119600"/>
                  </a:lnTo>
                  <a:lnTo>
                    <a:pt x="10451" y="122691"/>
                  </a:lnTo>
                  <a:lnTo>
                    <a:pt x="8512" y="125729"/>
                  </a:lnTo>
                  <a:lnTo>
                    <a:pt x="0" y="115252"/>
                  </a:lnTo>
                  <a:lnTo>
                    <a:pt x="3189" y="110734"/>
                  </a:lnTo>
                  <a:lnTo>
                    <a:pt x="6207" y="106084"/>
                  </a:lnTo>
                  <a:lnTo>
                    <a:pt x="9056" y="101304"/>
                  </a:lnTo>
                  <a:lnTo>
                    <a:pt x="11734" y="96392"/>
                  </a:lnTo>
                  <a:lnTo>
                    <a:pt x="14242" y="91350"/>
                  </a:lnTo>
                  <a:lnTo>
                    <a:pt x="16580" y="86177"/>
                  </a:lnTo>
                  <a:lnTo>
                    <a:pt x="18748" y="80873"/>
                  </a:lnTo>
                  <a:lnTo>
                    <a:pt x="20745" y="75437"/>
                  </a:lnTo>
                  <a:lnTo>
                    <a:pt x="22572" y="69871"/>
                  </a:lnTo>
                  <a:lnTo>
                    <a:pt x="24229" y="64174"/>
                  </a:lnTo>
                  <a:lnTo>
                    <a:pt x="3929" y="641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8205340" y="837584"/>
              <a:ext cx="17025" cy="36016"/>
            </a:xfrm>
            <a:custGeom>
              <a:avLst/>
              <a:pathLst>
                <a:path w="17025" h="36016">
                  <a:moveTo>
                    <a:pt x="10477" y="0"/>
                  </a:moveTo>
                  <a:lnTo>
                    <a:pt x="11250" y="2907"/>
                  </a:lnTo>
                  <a:lnTo>
                    <a:pt x="11996" y="5867"/>
                  </a:lnTo>
                  <a:lnTo>
                    <a:pt x="12717" y="8879"/>
                  </a:lnTo>
                  <a:lnTo>
                    <a:pt x="13411" y="11944"/>
                  </a:lnTo>
                  <a:lnTo>
                    <a:pt x="14079" y="15061"/>
                  </a:lnTo>
                  <a:lnTo>
                    <a:pt x="14720" y="18230"/>
                  </a:lnTo>
                  <a:lnTo>
                    <a:pt x="15336" y="21452"/>
                  </a:lnTo>
                  <a:lnTo>
                    <a:pt x="15925" y="24726"/>
                  </a:lnTo>
                  <a:lnTo>
                    <a:pt x="16488" y="28053"/>
                  </a:lnTo>
                  <a:lnTo>
                    <a:pt x="17025" y="31432"/>
                  </a:lnTo>
                  <a:lnTo>
                    <a:pt x="7203" y="36016"/>
                  </a:lnTo>
                  <a:lnTo>
                    <a:pt x="6659" y="32519"/>
                  </a:lnTo>
                  <a:lnTo>
                    <a:pt x="6076" y="29101"/>
                  </a:lnTo>
                  <a:lnTo>
                    <a:pt x="5454" y="25761"/>
                  </a:lnTo>
                  <a:lnTo>
                    <a:pt x="4793" y="22500"/>
                  </a:lnTo>
                  <a:lnTo>
                    <a:pt x="4092" y="19317"/>
                  </a:lnTo>
                  <a:lnTo>
                    <a:pt x="3352" y="16213"/>
                  </a:lnTo>
                  <a:lnTo>
                    <a:pt x="2573" y="13188"/>
                  </a:lnTo>
                  <a:lnTo>
                    <a:pt x="1754" y="10241"/>
                  </a:lnTo>
                  <a:lnTo>
                    <a:pt x="897" y="7373"/>
                  </a:lnTo>
                  <a:lnTo>
                    <a:pt x="0" y="4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8242012" y="837584"/>
              <a:ext cx="19645" cy="36671"/>
            </a:xfrm>
            <a:custGeom>
              <a:avLst/>
              <a:pathLst>
                <a:path w="19645" h="36671">
                  <a:moveTo>
                    <a:pt x="9822" y="0"/>
                  </a:moveTo>
                  <a:lnTo>
                    <a:pt x="19645" y="3274"/>
                  </a:lnTo>
                  <a:lnTo>
                    <a:pt x="18715" y="7144"/>
                  </a:lnTo>
                  <a:lnTo>
                    <a:pt x="17759" y="10896"/>
                  </a:lnTo>
                  <a:lnTo>
                    <a:pt x="16777" y="14530"/>
                  </a:lnTo>
                  <a:lnTo>
                    <a:pt x="15768" y="18047"/>
                  </a:lnTo>
                  <a:lnTo>
                    <a:pt x="14733" y="21446"/>
                  </a:lnTo>
                  <a:lnTo>
                    <a:pt x="13673" y="24726"/>
                  </a:lnTo>
                  <a:lnTo>
                    <a:pt x="12586" y="27889"/>
                  </a:lnTo>
                  <a:lnTo>
                    <a:pt x="11472" y="30934"/>
                  </a:lnTo>
                  <a:lnTo>
                    <a:pt x="10333" y="33861"/>
                  </a:lnTo>
                  <a:lnTo>
                    <a:pt x="9167" y="36671"/>
                  </a:lnTo>
                  <a:lnTo>
                    <a:pt x="0" y="31432"/>
                  </a:lnTo>
                  <a:lnTo>
                    <a:pt x="1276" y="28289"/>
                  </a:lnTo>
                  <a:lnTo>
                    <a:pt x="2488" y="25146"/>
                  </a:lnTo>
                  <a:lnTo>
                    <a:pt x="3634" y="22002"/>
                  </a:lnTo>
                  <a:lnTo>
                    <a:pt x="4714" y="18859"/>
                  </a:lnTo>
                  <a:lnTo>
                    <a:pt x="5729" y="15716"/>
                  </a:lnTo>
                  <a:lnTo>
                    <a:pt x="6679" y="12572"/>
                  </a:lnTo>
                  <a:lnTo>
                    <a:pt x="7563" y="9429"/>
                  </a:lnTo>
                  <a:lnTo>
                    <a:pt x="8382" y="6286"/>
                  </a:lnTo>
                  <a:lnTo>
                    <a:pt x="9135" y="3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8253144" y="825142"/>
              <a:ext cx="100845" cy="151923"/>
            </a:xfrm>
            <a:custGeom>
              <a:avLst/>
              <a:pathLst>
                <a:path w="100845" h="151923">
                  <a:moveTo>
                    <a:pt x="59590" y="0"/>
                  </a:moveTo>
                  <a:lnTo>
                    <a:pt x="60239" y="1322"/>
                  </a:lnTo>
                  <a:lnTo>
                    <a:pt x="60874" y="2671"/>
                  </a:lnTo>
                  <a:lnTo>
                    <a:pt x="61496" y="4046"/>
                  </a:lnTo>
                  <a:lnTo>
                    <a:pt x="62105" y="5448"/>
                  </a:lnTo>
                  <a:lnTo>
                    <a:pt x="62701" y="6875"/>
                  </a:lnTo>
                  <a:lnTo>
                    <a:pt x="63284" y="8329"/>
                  </a:lnTo>
                  <a:lnTo>
                    <a:pt x="63853" y="9809"/>
                  </a:lnTo>
                  <a:lnTo>
                    <a:pt x="64410" y="11315"/>
                  </a:lnTo>
                  <a:lnTo>
                    <a:pt x="64953" y="12848"/>
                  </a:lnTo>
                  <a:lnTo>
                    <a:pt x="65484" y="14406"/>
                  </a:lnTo>
                  <a:lnTo>
                    <a:pt x="100191" y="14406"/>
                  </a:lnTo>
                  <a:lnTo>
                    <a:pt x="100191" y="25538"/>
                  </a:lnTo>
                  <a:lnTo>
                    <a:pt x="66139" y="25538"/>
                  </a:lnTo>
                  <a:lnTo>
                    <a:pt x="66139" y="36016"/>
                  </a:lnTo>
                  <a:lnTo>
                    <a:pt x="92987" y="36016"/>
                  </a:lnTo>
                  <a:lnTo>
                    <a:pt x="92987" y="58935"/>
                  </a:lnTo>
                  <a:lnTo>
                    <a:pt x="100845" y="58935"/>
                  </a:lnTo>
                  <a:lnTo>
                    <a:pt x="100845" y="70068"/>
                  </a:lnTo>
                  <a:lnTo>
                    <a:pt x="92987" y="70068"/>
                  </a:lnTo>
                  <a:lnTo>
                    <a:pt x="92987" y="93642"/>
                  </a:lnTo>
                  <a:lnTo>
                    <a:pt x="66139" y="93642"/>
                  </a:lnTo>
                  <a:lnTo>
                    <a:pt x="66139" y="103465"/>
                  </a:lnTo>
                  <a:lnTo>
                    <a:pt x="93642" y="103465"/>
                  </a:lnTo>
                  <a:lnTo>
                    <a:pt x="93642" y="151923"/>
                  </a:lnTo>
                  <a:lnTo>
                    <a:pt x="81200" y="151923"/>
                  </a:lnTo>
                  <a:lnTo>
                    <a:pt x="81200" y="144720"/>
                  </a:lnTo>
                  <a:lnTo>
                    <a:pt x="42564" y="144720"/>
                  </a:lnTo>
                  <a:lnTo>
                    <a:pt x="42564" y="151923"/>
                  </a:lnTo>
                  <a:lnTo>
                    <a:pt x="30777" y="151923"/>
                  </a:lnTo>
                  <a:lnTo>
                    <a:pt x="30777" y="103465"/>
                  </a:lnTo>
                  <a:lnTo>
                    <a:pt x="53697" y="103465"/>
                  </a:lnTo>
                  <a:lnTo>
                    <a:pt x="53697" y="93642"/>
                  </a:lnTo>
                  <a:lnTo>
                    <a:pt x="31432" y="93642"/>
                  </a:lnTo>
                  <a:lnTo>
                    <a:pt x="31432" y="82510"/>
                  </a:lnTo>
                  <a:lnTo>
                    <a:pt x="53697" y="82510"/>
                  </a:lnTo>
                  <a:lnTo>
                    <a:pt x="53697" y="70068"/>
                  </a:lnTo>
                  <a:lnTo>
                    <a:pt x="25538" y="70068"/>
                  </a:lnTo>
                  <a:lnTo>
                    <a:pt x="25538" y="76616"/>
                  </a:lnTo>
                  <a:lnTo>
                    <a:pt x="25394" y="85149"/>
                  </a:lnTo>
                  <a:lnTo>
                    <a:pt x="24962" y="93459"/>
                  </a:lnTo>
                  <a:lnTo>
                    <a:pt x="24242" y="101546"/>
                  </a:lnTo>
                  <a:lnTo>
                    <a:pt x="23233" y="109411"/>
                  </a:lnTo>
                  <a:lnTo>
                    <a:pt x="21937" y="117053"/>
                  </a:lnTo>
                  <a:lnTo>
                    <a:pt x="20352" y="124472"/>
                  </a:lnTo>
                  <a:lnTo>
                    <a:pt x="18479" y="131669"/>
                  </a:lnTo>
                  <a:lnTo>
                    <a:pt x="16318" y="138643"/>
                  </a:lnTo>
                  <a:lnTo>
                    <a:pt x="13869" y="145394"/>
                  </a:lnTo>
                  <a:lnTo>
                    <a:pt x="11132" y="151923"/>
                  </a:lnTo>
                  <a:lnTo>
                    <a:pt x="0" y="145375"/>
                  </a:lnTo>
                  <a:lnTo>
                    <a:pt x="2612" y="138643"/>
                  </a:lnTo>
                  <a:lnTo>
                    <a:pt x="4950" y="131806"/>
                  </a:lnTo>
                  <a:lnTo>
                    <a:pt x="7013" y="124865"/>
                  </a:lnTo>
                  <a:lnTo>
                    <a:pt x="8801" y="117819"/>
                  </a:lnTo>
                  <a:lnTo>
                    <a:pt x="10313" y="110668"/>
                  </a:lnTo>
                  <a:lnTo>
                    <a:pt x="11551" y="103412"/>
                  </a:lnTo>
                  <a:lnTo>
                    <a:pt x="12514" y="96052"/>
                  </a:lnTo>
                  <a:lnTo>
                    <a:pt x="13201" y="88587"/>
                  </a:lnTo>
                  <a:lnTo>
                    <a:pt x="13614" y="81017"/>
                  </a:lnTo>
                  <a:lnTo>
                    <a:pt x="13751" y="73342"/>
                  </a:lnTo>
                  <a:lnTo>
                    <a:pt x="13751" y="14406"/>
                  </a:lnTo>
                  <a:lnTo>
                    <a:pt x="51077" y="14406"/>
                  </a:lnTo>
                  <a:lnTo>
                    <a:pt x="50678" y="13240"/>
                  </a:lnTo>
                  <a:lnTo>
                    <a:pt x="50265" y="12101"/>
                  </a:lnTo>
                  <a:lnTo>
                    <a:pt x="49840" y="10988"/>
                  </a:lnTo>
                  <a:lnTo>
                    <a:pt x="49401" y="9901"/>
                  </a:lnTo>
                  <a:lnTo>
                    <a:pt x="48949" y="8840"/>
                  </a:lnTo>
                  <a:lnTo>
                    <a:pt x="48484" y="7805"/>
                  </a:lnTo>
                  <a:lnTo>
                    <a:pt x="48006" y="6797"/>
                  </a:lnTo>
                  <a:lnTo>
                    <a:pt x="47515" y="5815"/>
                  </a:lnTo>
                  <a:lnTo>
                    <a:pt x="47011" y="4858"/>
                  </a:lnTo>
                  <a:lnTo>
                    <a:pt x="46493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8278683" y="850681"/>
              <a:ext cx="28158" cy="33397"/>
            </a:xfrm>
            <a:custGeom>
              <a:avLst/>
              <a:pathLst>
                <a:path w="28158" h="33397">
                  <a:moveTo>
                    <a:pt x="28158" y="10477"/>
                  </a:moveTo>
                  <a:lnTo>
                    <a:pt x="28158" y="0"/>
                  </a:lnTo>
                  <a:lnTo>
                    <a:pt x="0" y="0"/>
                  </a:lnTo>
                  <a:lnTo>
                    <a:pt x="0" y="33397"/>
                  </a:lnTo>
                  <a:lnTo>
                    <a:pt x="28158" y="33397"/>
                  </a:lnTo>
                  <a:lnTo>
                    <a:pt x="28158" y="21609"/>
                  </a:lnTo>
                  <a:lnTo>
                    <a:pt x="5893" y="21609"/>
                  </a:lnTo>
                  <a:lnTo>
                    <a:pt x="5893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8319283" y="872291"/>
              <a:ext cx="14406" cy="11787"/>
            </a:xfrm>
            <a:custGeom>
              <a:avLst/>
              <a:pathLst>
                <a:path w="14406" h="11787">
                  <a:moveTo>
                    <a:pt x="0" y="0"/>
                  </a:moveTo>
                  <a:lnTo>
                    <a:pt x="0" y="11787"/>
                  </a:lnTo>
                  <a:lnTo>
                    <a:pt x="14406" y="11787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8319283" y="895210"/>
              <a:ext cx="14406" cy="12442"/>
            </a:xfrm>
            <a:custGeom>
              <a:avLst/>
              <a:pathLst>
                <a:path w="14406" h="12442">
                  <a:moveTo>
                    <a:pt x="0" y="0"/>
                  </a:moveTo>
                  <a:lnTo>
                    <a:pt x="0" y="12442"/>
                  </a:lnTo>
                  <a:lnTo>
                    <a:pt x="14406" y="12442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8295709" y="939740"/>
              <a:ext cx="38635" cy="18990"/>
            </a:xfrm>
            <a:custGeom>
              <a:avLst/>
              <a:pathLst>
                <a:path w="38635" h="18990">
                  <a:moveTo>
                    <a:pt x="0" y="18990"/>
                  </a:moveTo>
                  <a:lnTo>
                    <a:pt x="38635" y="18990"/>
                  </a:lnTo>
                  <a:lnTo>
                    <a:pt x="38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rc886"/>
            <p:cNvSpPr/>
            <p:nvPr/>
          </p:nvSpPr>
          <p:spPr>
            <a:xfrm>
              <a:off x="9829799" y="777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10312568" y="1282984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10312568" y="199771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10312568" y="168167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10312568" y="1365630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10312568" y="215573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2"/>
            <p:cNvSpPr/>
            <p:nvPr/>
          </p:nvSpPr>
          <p:spPr>
            <a:xfrm>
              <a:off x="10312568" y="183969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10312568" y="1523651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10425632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10614071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10802510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10990950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11179389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11367829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11556268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11744707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11933147" y="1282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10340834" y="2070406"/>
              <a:ext cx="169595" cy="85331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rc904"/>
            <p:cNvSpPr/>
            <p:nvPr/>
          </p:nvSpPr>
          <p:spPr>
            <a:xfrm>
              <a:off x="10529273" y="1779646"/>
              <a:ext cx="169595" cy="376091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rc905"/>
            <p:cNvSpPr/>
            <p:nvPr/>
          </p:nvSpPr>
          <p:spPr>
            <a:xfrm>
              <a:off x="10717713" y="1324544"/>
              <a:ext cx="169595" cy="83119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rc906"/>
            <p:cNvSpPr/>
            <p:nvPr/>
          </p:nvSpPr>
          <p:spPr>
            <a:xfrm>
              <a:off x="10906152" y="1643748"/>
              <a:ext cx="169595" cy="51198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rc907"/>
            <p:cNvSpPr/>
            <p:nvPr/>
          </p:nvSpPr>
          <p:spPr>
            <a:xfrm>
              <a:off x="11094592" y="2004037"/>
              <a:ext cx="169595" cy="15170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rc908"/>
            <p:cNvSpPr/>
            <p:nvPr/>
          </p:nvSpPr>
          <p:spPr>
            <a:xfrm>
              <a:off x="11283031" y="2130454"/>
              <a:ext cx="169595" cy="2528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rc909"/>
            <p:cNvSpPr/>
            <p:nvPr/>
          </p:nvSpPr>
          <p:spPr>
            <a:xfrm>
              <a:off x="10312568" y="1282984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rc910"/>
            <p:cNvSpPr/>
            <p:nvPr/>
          </p:nvSpPr>
          <p:spPr>
            <a:xfrm>
              <a:off x="10312568" y="2483489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10312568" y="326388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10312568" y="307917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10312568" y="289446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10312568" y="270975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10312568" y="252504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10312568" y="335624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10312568" y="317153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10312568" y="298682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10312568" y="280211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10312568" y="261740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10425632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10614071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10802510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10990950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11179389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11367829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11556268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11744707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11933147" y="2483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10340834" y="3197391"/>
              <a:ext cx="169595" cy="158850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10529273" y="2735617"/>
              <a:ext cx="169595" cy="620624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10717713" y="2525048"/>
              <a:ext cx="169595" cy="83119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10906152" y="2591544"/>
              <a:ext cx="169595" cy="76469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11094592" y="3008988"/>
              <a:ext cx="169595" cy="34725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rc935"/>
            <p:cNvSpPr/>
            <p:nvPr/>
          </p:nvSpPr>
          <p:spPr>
            <a:xfrm>
              <a:off x="11283031" y="3145673"/>
              <a:ext cx="169595" cy="21056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rc936"/>
            <p:cNvSpPr/>
            <p:nvPr/>
          </p:nvSpPr>
          <p:spPr>
            <a:xfrm>
              <a:off x="11848349" y="3352548"/>
              <a:ext cx="169595" cy="3694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rc937"/>
            <p:cNvSpPr/>
            <p:nvPr/>
          </p:nvSpPr>
          <p:spPr>
            <a:xfrm>
              <a:off x="10312568" y="2483489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rc938"/>
            <p:cNvSpPr/>
            <p:nvPr/>
          </p:nvSpPr>
          <p:spPr>
            <a:xfrm>
              <a:off x="10312568" y="3683993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10312568" y="442605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10312568" y="416467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10312568" y="390329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10312568" y="455674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10312568" y="429536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10312568" y="403398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5"/>
            <p:cNvSpPr/>
            <p:nvPr/>
          </p:nvSpPr>
          <p:spPr>
            <a:xfrm>
              <a:off x="10312568" y="3772601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10425632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7"/>
            <p:cNvSpPr/>
            <p:nvPr/>
          </p:nvSpPr>
          <p:spPr>
            <a:xfrm>
              <a:off x="10614071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8"/>
            <p:cNvSpPr/>
            <p:nvPr/>
          </p:nvSpPr>
          <p:spPr>
            <a:xfrm>
              <a:off x="10802510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9"/>
            <p:cNvSpPr/>
            <p:nvPr/>
          </p:nvSpPr>
          <p:spPr>
            <a:xfrm>
              <a:off x="10990950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50"/>
            <p:cNvSpPr/>
            <p:nvPr/>
          </p:nvSpPr>
          <p:spPr>
            <a:xfrm>
              <a:off x="11179389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1"/>
            <p:cNvSpPr/>
            <p:nvPr/>
          </p:nvSpPr>
          <p:spPr>
            <a:xfrm>
              <a:off x="11367829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2"/>
            <p:cNvSpPr/>
            <p:nvPr/>
          </p:nvSpPr>
          <p:spPr>
            <a:xfrm>
              <a:off x="11556268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11744707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11933147" y="3683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rc955"/>
            <p:cNvSpPr/>
            <p:nvPr/>
          </p:nvSpPr>
          <p:spPr>
            <a:xfrm>
              <a:off x="10340834" y="4274454"/>
              <a:ext cx="169595" cy="282292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rc956"/>
            <p:cNvSpPr/>
            <p:nvPr/>
          </p:nvSpPr>
          <p:spPr>
            <a:xfrm>
              <a:off x="10529273" y="3725552"/>
              <a:ext cx="169595" cy="83119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rc957"/>
            <p:cNvSpPr/>
            <p:nvPr/>
          </p:nvSpPr>
          <p:spPr>
            <a:xfrm>
              <a:off x="10717713" y="3730780"/>
              <a:ext cx="169595" cy="82596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rc958"/>
            <p:cNvSpPr/>
            <p:nvPr/>
          </p:nvSpPr>
          <p:spPr>
            <a:xfrm>
              <a:off x="10906152" y="3997389"/>
              <a:ext cx="169595" cy="5593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rc959"/>
            <p:cNvSpPr/>
            <p:nvPr/>
          </p:nvSpPr>
          <p:spPr>
            <a:xfrm>
              <a:off x="11094592" y="4128080"/>
              <a:ext cx="169595" cy="42866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rc960"/>
            <p:cNvSpPr/>
            <p:nvPr/>
          </p:nvSpPr>
          <p:spPr>
            <a:xfrm>
              <a:off x="11283031" y="4446966"/>
              <a:ext cx="169595" cy="10978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rc961"/>
            <p:cNvSpPr/>
            <p:nvPr/>
          </p:nvSpPr>
          <p:spPr>
            <a:xfrm>
              <a:off x="11471470" y="4551518"/>
              <a:ext cx="169595" cy="522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rc962"/>
            <p:cNvSpPr/>
            <p:nvPr/>
          </p:nvSpPr>
          <p:spPr>
            <a:xfrm>
              <a:off x="11659910" y="4546291"/>
              <a:ext cx="169595" cy="10455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rc963"/>
            <p:cNvSpPr/>
            <p:nvPr/>
          </p:nvSpPr>
          <p:spPr>
            <a:xfrm>
              <a:off x="11848349" y="4535836"/>
              <a:ext cx="169595" cy="2091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rc964"/>
            <p:cNvSpPr/>
            <p:nvPr/>
          </p:nvSpPr>
          <p:spPr>
            <a:xfrm>
              <a:off x="10312568" y="3683993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rc965"/>
            <p:cNvSpPr/>
            <p:nvPr/>
          </p:nvSpPr>
          <p:spPr>
            <a:xfrm>
              <a:off x="10312568" y="3467391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10969839" y="3532063"/>
              <a:ext cx="83820" cy="8294"/>
            </a:xfrm>
            <a:custGeom>
              <a:avLst/>
              <a:pathLst>
                <a:path w="83820" h="8294">
                  <a:moveTo>
                    <a:pt x="0" y="0"/>
                  </a:moveTo>
                  <a:lnTo>
                    <a:pt x="83820" y="0"/>
                  </a:lnTo>
                  <a:lnTo>
                    <a:pt x="838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10974641" y="3569607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10964600" y="3608025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11074178" y="3523768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11073305" y="3597110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11111285" y="3523768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11145774" y="3524205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11184191" y="3525514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11208639" y="3523768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11265829" y="3523768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11297698" y="3522895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rc977"/>
            <p:cNvSpPr/>
            <p:nvPr/>
          </p:nvSpPr>
          <p:spPr>
            <a:xfrm>
              <a:off x="10312568" y="2266886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10971585" y="2335924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10961981" y="2405337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11074178" y="2323264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11073305" y="2396606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11111285" y="2323264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11145774" y="2323700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11184191" y="2325010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11208639" y="2323264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11265829" y="2323264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11297698" y="2322391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69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rc988"/>
            <p:cNvSpPr/>
            <p:nvPr/>
          </p:nvSpPr>
          <p:spPr>
            <a:xfrm>
              <a:off x="10312568" y="1066382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10965037" y="116423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11074178" y="1122759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11073305" y="119610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11111285" y="1122759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11145774" y="1123196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11184191" y="112450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4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11208639" y="1122759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11265829" y="1122759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11297698" y="1121886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l998"/>
            <p:cNvSpPr/>
            <p:nvPr/>
          </p:nvSpPr>
          <p:spPr>
            <a:xfrm>
              <a:off x="10425632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9"/>
            <p:cNvSpPr/>
            <p:nvPr/>
          </p:nvSpPr>
          <p:spPr>
            <a:xfrm>
              <a:off x="10614071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1000"/>
            <p:cNvSpPr/>
            <p:nvPr/>
          </p:nvSpPr>
          <p:spPr>
            <a:xfrm>
              <a:off x="10802510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10990950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11179389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11367829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4"/>
            <p:cNvSpPr/>
            <p:nvPr/>
          </p:nvSpPr>
          <p:spPr>
            <a:xfrm>
              <a:off x="11556268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5"/>
            <p:cNvSpPr/>
            <p:nvPr/>
          </p:nvSpPr>
          <p:spPr>
            <a:xfrm>
              <a:off x="11744707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6"/>
            <p:cNvSpPr/>
            <p:nvPr/>
          </p:nvSpPr>
          <p:spPr>
            <a:xfrm>
              <a:off x="11933147" y="4598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10107829" y="494802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10156815" y="491014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10166039" y="491908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10195074" y="4825510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10210818" y="4841253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10313614" y="4747718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10271322" y="4796183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10292931" y="4787540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10346953" y="4660974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10298313" y="4945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10347300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10356523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10412145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10420827" y="4841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10459781" y="4795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10469004" y="4804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10503307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10512530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10541566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10557310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10453259" y="4997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10492213" y="4951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10501436" y="4960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10535739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10544962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10600584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10609267" y="4841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10642760" y="4789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10691746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10700970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10730005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10745749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10641699" y="4997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10675192" y="4945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10724178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10733402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10789024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10789410" y="4839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10836660" y="4795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10845883" y="4804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10880186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10889409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10918445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10934188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10821842" y="4995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10869092" y="4951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10878315" y="4960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10912618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10921841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10977463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10977849" y="4839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11019639" y="4789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11068625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11077849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11106884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11122628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11010281" y="4995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11052071" y="4945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11101057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11110281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11165903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11164552" y="4838824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11213538" y="4795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11222762" y="4804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11257065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11266288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11295324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11311067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11196984" y="4994831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11245970" y="4951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11255194" y="4960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11289497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11298720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11354342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11352992" y="4838824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11396518" y="4789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11445504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11454727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11483763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11499507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11385424" y="4994831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11428950" y="4945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11477936" y="4908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11487159" y="4917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11542781" y="4903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11559220" y="4834462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11567091" y="4848006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11590417" y="4795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11599641" y="4804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11633943" y="4752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11643167" y="4761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11672202" y="4667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11687946" y="4683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11589606" y="4992514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11597478" y="5006058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11620804" y="495366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11630028" y="496260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11664330" y="491014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11673554" y="491908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11702589" y="4825510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11718333" y="4841253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11821129" y="4747718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11778837" y="4796183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11800446" y="4787540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11878855" y="4683509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10192148" y="211614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10202080" y="21241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10071984" y="180125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10129992" y="180010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10139924" y="180807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10192148" y="180010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10202080" y="180807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10069092" y="148406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10129992" y="14840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10139924" y="149202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10192148" y="14840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10202080" y="149202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l1124"/>
            <p:cNvSpPr/>
            <p:nvPr/>
          </p:nvSpPr>
          <p:spPr>
            <a:xfrm>
              <a:off x="10277774" y="2155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5"/>
            <p:cNvSpPr/>
            <p:nvPr/>
          </p:nvSpPr>
          <p:spPr>
            <a:xfrm>
              <a:off x="10277774" y="1839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6"/>
            <p:cNvSpPr/>
            <p:nvPr/>
          </p:nvSpPr>
          <p:spPr>
            <a:xfrm>
              <a:off x="10277774" y="1523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10192148" y="33166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10202080" y="332461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10130101" y="313308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10192148" y="313194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10202080" y="313990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10071984" y="294837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10129992" y="294723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10139924" y="295519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10192148" y="294723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10202080" y="295519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10071984" y="276366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10130101" y="276366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10192148" y="276252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10202080" y="277048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10069092" y="2577812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10129992" y="257781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10139924" y="25857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10192148" y="257781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10202080" y="25857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l1146"/>
            <p:cNvSpPr/>
            <p:nvPr/>
          </p:nvSpPr>
          <p:spPr>
            <a:xfrm>
              <a:off x="10277774" y="3356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7"/>
            <p:cNvSpPr/>
            <p:nvPr/>
          </p:nvSpPr>
          <p:spPr>
            <a:xfrm>
              <a:off x="10277774" y="3171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8"/>
            <p:cNvSpPr/>
            <p:nvPr/>
          </p:nvSpPr>
          <p:spPr>
            <a:xfrm>
              <a:off x="10277774" y="2986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9"/>
            <p:cNvSpPr/>
            <p:nvPr/>
          </p:nvSpPr>
          <p:spPr>
            <a:xfrm>
              <a:off x="10277774" y="2802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50"/>
            <p:cNvSpPr/>
            <p:nvPr/>
          </p:nvSpPr>
          <p:spPr>
            <a:xfrm>
              <a:off x="10277774" y="2617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10192148" y="451715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10202080" y="45251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10130101" y="425692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10192148" y="425577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10202080" y="426374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10071984" y="399553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10129992" y="399439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10139924" y="400235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10192148" y="399439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10202080" y="400235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10071984" y="37341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10130101" y="37341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10192148" y="37330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10202080" y="37409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l1165"/>
            <p:cNvSpPr/>
            <p:nvPr/>
          </p:nvSpPr>
          <p:spPr>
            <a:xfrm>
              <a:off x="10277774" y="4556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6"/>
            <p:cNvSpPr/>
            <p:nvPr/>
          </p:nvSpPr>
          <p:spPr>
            <a:xfrm>
              <a:off x="10277774" y="42953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7"/>
            <p:cNvSpPr/>
            <p:nvPr/>
          </p:nvSpPr>
          <p:spPr>
            <a:xfrm>
              <a:off x="10277774" y="4033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8"/>
            <p:cNvSpPr/>
            <p:nvPr/>
          </p:nvSpPr>
          <p:spPr>
            <a:xfrm>
              <a:off x="10277774" y="3772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10327629" y="831690"/>
              <a:ext cx="137517" cy="145375"/>
            </a:xfrm>
            <a:custGeom>
              <a:avLst/>
              <a:pathLst>
                <a:path w="137517" h="145375">
                  <a:moveTo>
                    <a:pt x="137517" y="0"/>
                  </a:moveTo>
                  <a:lnTo>
                    <a:pt x="137517" y="145375"/>
                  </a:lnTo>
                  <a:lnTo>
                    <a:pt x="124420" y="145375"/>
                  </a:lnTo>
                  <a:lnTo>
                    <a:pt x="124420" y="136207"/>
                  </a:lnTo>
                  <a:lnTo>
                    <a:pt x="13096" y="136207"/>
                  </a:lnTo>
                  <a:lnTo>
                    <a:pt x="13096" y="145375"/>
                  </a:lnTo>
                  <a:lnTo>
                    <a:pt x="0" y="145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10340726" y="844133"/>
              <a:ext cx="111323" cy="111323"/>
            </a:xfrm>
            <a:custGeom>
              <a:avLst/>
              <a:pathLst>
                <a:path w="111323" h="111323">
                  <a:moveTo>
                    <a:pt x="0" y="111323"/>
                  </a:moveTo>
                  <a:lnTo>
                    <a:pt x="111323" y="111323"/>
                  </a:lnTo>
                  <a:lnTo>
                    <a:pt x="1113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10347930" y="850026"/>
              <a:ext cx="96916" cy="96262"/>
            </a:xfrm>
            <a:custGeom>
              <a:avLst/>
              <a:pathLst>
                <a:path w="96916" h="96262">
                  <a:moveTo>
                    <a:pt x="0" y="18990"/>
                  </a:moveTo>
                  <a:lnTo>
                    <a:pt x="41910" y="18990"/>
                  </a:lnTo>
                  <a:lnTo>
                    <a:pt x="41910" y="0"/>
                  </a:lnTo>
                  <a:lnTo>
                    <a:pt x="55006" y="0"/>
                  </a:lnTo>
                  <a:lnTo>
                    <a:pt x="55006" y="18990"/>
                  </a:lnTo>
                  <a:lnTo>
                    <a:pt x="96916" y="18990"/>
                  </a:lnTo>
                  <a:lnTo>
                    <a:pt x="96916" y="31432"/>
                  </a:lnTo>
                  <a:lnTo>
                    <a:pt x="55006" y="31432"/>
                  </a:lnTo>
                  <a:lnTo>
                    <a:pt x="55006" y="50422"/>
                  </a:lnTo>
                  <a:lnTo>
                    <a:pt x="85784" y="50422"/>
                  </a:lnTo>
                  <a:lnTo>
                    <a:pt x="85784" y="96262"/>
                  </a:lnTo>
                  <a:lnTo>
                    <a:pt x="12442" y="96262"/>
                  </a:lnTo>
                  <a:lnTo>
                    <a:pt x="12442" y="50422"/>
                  </a:lnTo>
                  <a:lnTo>
                    <a:pt x="41910" y="50422"/>
                  </a:lnTo>
                  <a:lnTo>
                    <a:pt x="41910" y="31432"/>
                  </a:lnTo>
                  <a:lnTo>
                    <a:pt x="0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10372814" y="912236"/>
              <a:ext cx="47803" cy="21609"/>
            </a:xfrm>
            <a:custGeom>
              <a:avLst/>
              <a:pathLst>
                <a:path w="47803" h="21609">
                  <a:moveTo>
                    <a:pt x="0" y="21609"/>
                  </a:moveTo>
                  <a:lnTo>
                    <a:pt x="47803" y="21609"/>
                  </a:lnTo>
                  <a:lnTo>
                    <a:pt x="47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10486756" y="826452"/>
              <a:ext cx="47803" cy="150614"/>
            </a:xfrm>
            <a:custGeom>
              <a:avLst/>
              <a:pathLst>
                <a:path w="47803" h="150614">
                  <a:moveTo>
                    <a:pt x="34706" y="0"/>
                  </a:moveTo>
                  <a:lnTo>
                    <a:pt x="47803" y="3929"/>
                  </a:lnTo>
                  <a:lnTo>
                    <a:pt x="46742" y="6941"/>
                  </a:lnTo>
                  <a:lnTo>
                    <a:pt x="45655" y="9953"/>
                  </a:lnTo>
                  <a:lnTo>
                    <a:pt x="44542" y="12965"/>
                  </a:lnTo>
                  <a:lnTo>
                    <a:pt x="43403" y="15978"/>
                  </a:lnTo>
                  <a:lnTo>
                    <a:pt x="42237" y="18990"/>
                  </a:lnTo>
                  <a:lnTo>
                    <a:pt x="41045" y="22002"/>
                  </a:lnTo>
                  <a:lnTo>
                    <a:pt x="39827" y="25015"/>
                  </a:lnTo>
                  <a:lnTo>
                    <a:pt x="38583" y="28027"/>
                  </a:lnTo>
                  <a:lnTo>
                    <a:pt x="37312" y="31039"/>
                  </a:lnTo>
                  <a:lnTo>
                    <a:pt x="36016" y="34051"/>
                  </a:lnTo>
                  <a:lnTo>
                    <a:pt x="36016" y="150614"/>
                  </a:lnTo>
                  <a:lnTo>
                    <a:pt x="22919" y="150614"/>
                  </a:lnTo>
                  <a:lnTo>
                    <a:pt x="22919" y="58935"/>
                  </a:lnTo>
                  <a:lnTo>
                    <a:pt x="21341" y="61404"/>
                  </a:lnTo>
                  <a:lnTo>
                    <a:pt x="19750" y="63834"/>
                  </a:lnTo>
                  <a:lnTo>
                    <a:pt x="18145" y="66224"/>
                  </a:lnTo>
                  <a:lnTo>
                    <a:pt x="16528" y="68575"/>
                  </a:lnTo>
                  <a:lnTo>
                    <a:pt x="14897" y="70886"/>
                  </a:lnTo>
                  <a:lnTo>
                    <a:pt x="13254" y="73159"/>
                  </a:lnTo>
                  <a:lnTo>
                    <a:pt x="11597" y="75392"/>
                  </a:lnTo>
                  <a:lnTo>
                    <a:pt x="9927" y="77585"/>
                  </a:lnTo>
                  <a:lnTo>
                    <a:pt x="8244" y="79740"/>
                  </a:lnTo>
                  <a:lnTo>
                    <a:pt x="6548" y="81855"/>
                  </a:lnTo>
                  <a:lnTo>
                    <a:pt x="0" y="68758"/>
                  </a:lnTo>
                  <a:lnTo>
                    <a:pt x="4708" y="62177"/>
                  </a:lnTo>
                  <a:lnTo>
                    <a:pt x="9141" y="55530"/>
                  </a:lnTo>
                  <a:lnTo>
                    <a:pt x="13299" y="48818"/>
                  </a:lnTo>
                  <a:lnTo>
                    <a:pt x="17183" y="42040"/>
                  </a:lnTo>
                  <a:lnTo>
                    <a:pt x="20791" y="35197"/>
                  </a:lnTo>
                  <a:lnTo>
                    <a:pt x="24124" y="28289"/>
                  </a:lnTo>
                  <a:lnTo>
                    <a:pt x="27182" y="21315"/>
                  </a:lnTo>
                  <a:lnTo>
                    <a:pt x="29965" y="14275"/>
                  </a:lnTo>
                  <a:lnTo>
                    <a:pt x="32473" y="7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10525392" y="826452"/>
              <a:ext cx="115252" cy="151268"/>
            </a:xfrm>
            <a:custGeom>
              <a:avLst/>
              <a:pathLst>
                <a:path w="115252" h="151268">
                  <a:moveTo>
                    <a:pt x="7858" y="28813"/>
                  </a:moveTo>
                  <a:lnTo>
                    <a:pt x="50422" y="28813"/>
                  </a:lnTo>
                  <a:lnTo>
                    <a:pt x="50422" y="0"/>
                  </a:lnTo>
                  <a:lnTo>
                    <a:pt x="63519" y="0"/>
                  </a:lnTo>
                  <a:lnTo>
                    <a:pt x="63519" y="28813"/>
                  </a:lnTo>
                  <a:lnTo>
                    <a:pt x="108704" y="28813"/>
                  </a:lnTo>
                  <a:lnTo>
                    <a:pt x="108704" y="41255"/>
                  </a:lnTo>
                  <a:lnTo>
                    <a:pt x="72032" y="41255"/>
                  </a:lnTo>
                  <a:lnTo>
                    <a:pt x="75411" y="50815"/>
                  </a:lnTo>
                  <a:lnTo>
                    <a:pt x="79000" y="59852"/>
                  </a:lnTo>
                  <a:lnTo>
                    <a:pt x="82798" y="68365"/>
                  </a:lnTo>
                  <a:lnTo>
                    <a:pt x="86806" y="76354"/>
                  </a:lnTo>
                  <a:lnTo>
                    <a:pt x="91023" y="83819"/>
                  </a:lnTo>
                  <a:lnTo>
                    <a:pt x="95450" y="90761"/>
                  </a:lnTo>
                  <a:lnTo>
                    <a:pt x="100086" y="97178"/>
                  </a:lnTo>
                  <a:lnTo>
                    <a:pt x="104932" y="103072"/>
                  </a:lnTo>
                  <a:lnTo>
                    <a:pt x="109987" y="108442"/>
                  </a:lnTo>
                  <a:lnTo>
                    <a:pt x="115252" y="113287"/>
                  </a:lnTo>
                  <a:lnTo>
                    <a:pt x="108049" y="127694"/>
                  </a:lnTo>
                  <a:lnTo>
                    <a:pt x="102653" y="122062"/>
                  </a:lnTo>
                  <a:lnTo>
                    <a:pt x="97466" y="115907"/>
                  </a:lnTo>
                  <a:lnTo>
                    <a:pt x="92490" y="109227"/>
                  </a:lnTo>
                  <a:lnTo>
                    <a:pt x="87722" y="102024"/>
                  </a:lnTo>
                  <a:lnTo>
                    <a:pt x="83165" y="94297"/>
                  </a:lnTo>
                  <a:lnTo>
                    <a:pt x="78816" y="86046"/>
                  </a:lnTo>
                  <a:lnTo>
                    <a:pt x="74678" y="77271"/>
                  </a:lnTo>
                  <a:lnTo>
                    <a:pt x="70749" y="67972"/>
                  </a:lnTo>
                  <a:lnTo>
                    <a:pt x="67029" y="58150"/>
                  </a:lnTo>
                  <a:lnTo>
                    <a:pt x="63519" y="47803"/>
                  </a:lnTo>
                  <a:lnTo>
                    <a:pt x="63519" y="108704"/>
                  </a:lnTo>
                  <a:lnTo>
                    <a:pt x="87094" y="108704"/>
                  </a:lnTo>
                  <a:lnTo>
                    <a:pt x="87094" y="119836"/>
                  </a:lnTo>
                  <a:lnTo>
                    <a:pt x="63519" y="119836"/>
                  </a:lnTo>
                  <a:lnTo>
                    <a:pt x="63519" y="151268"/>
                  </a:lnTo>
                  <a:lnTo>
                    <a:pt x="50422" y="151268"/>
                  </a:lnTo>
                  <a:lnTo>
                    <a:pt x="50422" y="119836"/>
                  </a:lnTo>
                  <a:lnTo>
                    <a:pt x="27503" y="119836"/>
                  </a:lnTo>
                  <a:lnTo>
                    <a:pt x="27503" y="108704"/>
                  </a:lnTo>
                  <a:lnTo>
                    <a:pt x="50422" y="108704"/>
                  </a:lnTo>
                  <a:lnTo>
                    <a:pt x="50422" y="47803"/>
                  </a:lnTo>
                  <a:lnTo>
                    <a:pt x="47299" y="57560"/>
                  </a:lnTo>
                  <a:lnTo>
                    <a:pt x="43953" y="66925"/>
                  </a:lnTo>
                  <a:lnTo>
                    <a:pt x="40384" y="75896"/>
                  </a:lnTo>
                  <a:lnTo>
                    <a:pt x="36592" y="84474"/>
                  </a:lnTo>
                  <a:lnTo>
                    <a:pt x="32578" y="92660"/>
                  </a:lnTo>
                  <a:lnTo>
                    <a:pt x="28341" y="100453"/>
                  </a:lnTo>
                  <a:lnTo>
                    <a:pt x="23882" y="107852"/>
                  </a:lnTo>
                  <a:lnTo>
                    <a:pt x="19200" y="114859"/>
                  </a:lnTo>
                  <a:lnTo>
                    <a:pt x="14295" y="121473"/>
                  </a:lnTo>
                  <a:lnTo>
                    <a:pt x="9167" y="127694"/>
                  </a:lnTo>
                  <a:lnTo>
                    <a:pt x="0" y="115907"/>
                  </a:lnTo>
                  <a:lnTo>
                    <a:pt x="5251" y="109856"/>
                  </a:lnTo>
                  <a:lnTo>
                    <a:pt x="10267" y="103491"/>
                  </a:lnTo>
                  <a:lnTo>
                    <a:pt x="15048" y="96812"/>
                  </a:lnTo>
                  <a:lnTo>
                    <a:pt x="19592" y="89818"/>
                  </a:lnTo>
                  <a:lnTo>
                    <a:pt x="23901" y="82510"/>
                  </a:lnTo>
                  <a:lnTo>
                    <a:pt x="27974" y="74887"/>
                  </a:lnTo>
                  <a:lnTo>
                    <a:pt x="31812" y="66951"/>
                  </a:lnTo>
                  <a:lnTo>
                    <a:pt x="35413" y="58700"/>
                  </a:lnTo>
                  <a:lnTo>
                    <a:pt x="38779" y="50134"/>
                  </a:lnTo>
                  <a:lnTo>
                    <a:pt x="41909" y="41255"/>
                  </a:lnTo>
                  <a:lnTo>
                    <a:pt x="7858" y="41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10653742" y="825797"/>
              <a:ext cx="65484" cy="73997"/>
            </a:xfrm>
            <a:custGeom>
              <a:avLst/>
              <a:pathLst>
                <a:path w="65484" h="73997">
                  <a:moveTo>
                    <a:pt x="24229" y="0"/>
                  </a:moveTo>
                  <a:lnTo>
                    <a:pt x="37326" y="3274"/>
                  </a:lnTo>
                  <a:lnTo>
                    <a:pt x="37044" y="5232"/>
                  </a:lnTo>
                  <a:lnTo>
                    <a:pt x="36723" y="7177"/>
                  </a:lnTo>
                  <a:lnTo>
                    <a:pt x="36363" y="9108"/>
                  </a:lnTo>
                  <a:lnTo>
                    <a:pt x="35964" y="11027"/>
                  </a:lnTo>
                  <a:lnTo>
                    <a:pt x="35525" y="12933"/>
                  </a:lnTo>
                  <a:lnTo>
                    <a:pt x="35047" y="14825"/>
                  </a:lnTo>
                  <a:lnTo>
                    <a:pt x="34529" y="16705"/>
                  </a:lnTo>
                  <a:lnTo>
                    <a:pt x="33973" y="18571"/>
                  </a:lnTo>
                  <a:lnTo>
                    <a:pt x="33377" y="20424"/>
                  </a:lnTo>
                  <a:lnTo>
                    <a:pt x="32742" y="22264"/>
                  </a:lnTo>
                  <a:lnTo>
                    <a:pt x="65484" y="22264"/>
                  </a:lnTo>
                  <a:lnTo>
                    <a:pt x="65484" y="34051"/>
                  </a:lnTo>
                  <a:lnTo>
                    <a:pt x="65448" y="34398"/>
                  </a:lnTo>
                  <a:lnTo>
                    <a:pt x="65340" y="34916"/>
                  </a:lnTo>
                  <a:lnTo>
                    <a:pt x="65160" y="35603"/>
                  </a:lnTo>
                  <a:lnTo>
                    <a:pt x="64908" y="36461"/>
                  </a:lnTo>
                  <a:lnTo>
                    <a:pt x="64583" y="37489"/>
                  </a:lnTo>
                  <a:lnTo>
                    <a:pt x="64187" y="38688"/>
                  </a:lnTo>
                  <a:lnTo>
                    <a:pt x="63719" y="40056"/>
                  </a:lnTo>
                  <a:lnTo>
                    <a:pt x="63179" y="41595"/>
                  </a:lnTo>
                  <a:lnTo>
                    <a:pt x="62567" y="43304"/>
                  </a:lnTo>
                  <a:lnTo>
                    <a:pt x="61882" y="45184"/>
                  </a:lnTo>
                  <a:lnTo>
                    <a:pt x="61152" y="47135"/>
                  </a:lnTo>
                  <a:lnTo>
                    <a:pt x="60402" y="49060"/>
                  </a:lnTo>
                  <a:lnTo>
                    <a:pt x="59633" y="50959"/>
                  </a:lnTo>
                  <a:lnTo>
                    <a:pt x="58844" y="52832"/>
                  </a:lnTo>
                  <a:lnTo>
                    <a:pt x="58035" y="54679"/>
                  </a:lnTo>
                  <a:lnTo>
                    <a:pt x="57207" y="56499"/>
                  </a:lnTo>
                  <a:lnTo>
                    <a:pt x="56359" y="58294"/>
                  </a:lnTo>
                  <a:lnTo>
                    <a:pt x="55491" y="60062"/>
                  </a:lnTo>
                  <a:lnTo>
                    <a:pt x="54604" y="61804"/>
                  </a:lnTo>
                  <a:lnTo>
                    <a:pt x="53697" y="63519"/>
                  </a:lnTo>
                  <a:lnTo>
                    <a:pt x="42564" y="56971"/>
                  </a:lnTo>
                  <a:lnTo>
                    <a:pt x="43717" y="54862"/>
                  </a:lnTo>
                  <a:lnTo>
                    <a:pt x="44817" y="52728"/>
                  </a:lnTo>
                  <a:lnTo>
                    <a:pt x="45865" y="50567"/>
                  </a:lnTo>
                  <a:lnTo>
                    <a:pt x="46860" y="48379"/>
                  </a:lnTo>
                  <a:lnTo>
                    <a:pt x="47803" y="46166"/>
                  </a:lnTo>
                  <a:lnTo>
                    <a:pt x="48694" y="43926"/>
                  </a:lnTo>
                  <a:lnTo>
                    <a:pt x="49532" y="41661"/>
                  </a:lnTo>
                  <a:lnTo>
                    <a:pt x="50318" y="39369"/>
                  </a:lnTo>
                  <a:lnTo>
                    <a:pt x="51051" y="37051"/>
                  </a:lnTo>
                  <a:lnTo>
                    <a:pt x="51732" y="34706"/>
                  </a:lnTo>
                  <a:lnTo>
                    <a:pt x="28813" y="34706"/>
                  </a:lnTo>
                  <a:lnTo>
                    <a:pt x="27326" y="39225"/>
                  </a:lnTo>
                  <a:lnTo>
                    <a:pt x="25748" y="43612"/>
                  </a:lnTo>
                  <a:lnTo>
                    <a:pt x="24078" y="47869"/>
                  </a:lnTo>
                  <a:lnTo>
                    <a:pt x="22317" y="51994"/>
                  </a:lnTo>
                  <a:lnTo>
                    <a:pt x="20463" y="55989"/>
                  </a:lnTo>
                  <a:lnTo>
                    <a:pt x="18518" y="59852"/>
                  </a:lnTo>
                  <a:lnTo>
                    <a:pt x="16482" y="63585"/>
                  </a:lnTo>
                  <a:lnTo>
                    <a:pt x="14354" y="67186"/>
                  </a:lnTo>
                  <a:lnTo>
                    <a:pt x="12134" y="70657"/>
                  </a:lnTo>
                  <a:lnTo>
                    <a:pt x="9822" y="73997"/>
                  </a:lnTo>
                  <a:lnTo>
                    <a:pt x="0" y="63519"/>
                  </a:lnTo>
                  <a:lnTo>
                    <a:pt x="3306" y="57934"/>
                  </a:lnTo>
                  <a:lnTo>
                    <a:pt x="6417" y="52177"/>
                  </a:lnTo>
                  <a:lnTo>
                    <a:pt x="9331" y="46251"/>
                  </a:lnTo>
                  <a:lnTo>
                    <a:pt x="12049" y="40155"/>
                  </a:lnTo>
                  <a:lnTo>
                    <a:pt x="14570" y="33888"/>
                  </a:lnTo>
                  <a:lnTo>
                    <a:pt x="16894" y="27451"/>
                  </a:lnTo>
                  <a:lnTo>
                    <a:pt x="19023" y="20843"/>
                  </a:lnTo>
                  <a:lnTo>
                    <a:pt x="20955" y="14066"/>
                  </a:lnTo>
                  <a:lnTo>
                    <a:pt x="22690" y="71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10679281" y="880804"/>
              <a:ext cx="32742" cy="94952"/>
            </a:xfrm>
            <a:custGeom>
              <a:avLst/>
              <a:pathLst>
                <a:path w="32742" h="94952">
                  <a:moveTo>
                    <a:pt x="0" y="0"/>
                  </a:moveTo>
                  <a:lnTo>
                    <a:pt x="12442" y="0"/>
                  </a:lnTo>
                  <a:lnTo>
                    <a:pt x="12442" y="75961"/>
                  </a:lnTo>
                  <a:lnTo>
                    <a:pt x="14386" y="74645"/>
                  </a:lnTo>
                  <a:lnTo>
                    <a:pt x="16292" y="73316"/>
                  </a:lnTo>
                  <a:lnTo>
                    <a:pt x="18158" y="71973"/>
                  </a:lnTo>
                  <a:lnTo>
                    <a:pt x="19985" y="70618"/>
                  </a:lnTo>
                  <a:lnTo>
                    <a:pt x="21773" y="69249"/>
                  </a:lnTo>
                  <a:lnTo>
                    <a:pt x="23521" y="67868"/>
                  </a:lnTo>
                  <a:lnTo>
                    <a:pt x="25231" y="66473"/>
                  </a:lnTo>
                  <a:lnTo>
                    <a:pt x="26900" y="65065"/>
                  </a:lnTo>
                  <a:lnTo>
                    <a:pt x="28531" y="63644"/>
                  </a:lnTo>
                  <a:lnTo>
                    <a:pt x="30122" y="62210"/>
                  </a:lnTo>
                  <a:lnTo>
                    <a:pt x="32742" y="76616"/>
                  </a:lnTo>
                  <a:lnTo>
                    <a:pt x="30352" y="78568"/>
                  </a:lnTo>
                  <a:lnTo>
                    <a:pt x="27896" y="80493"/>
                  </a:lnTo>
                  <a:lnTo>
                    <a:pt x="25375" y="82392"/>
                  </a:lnTo>
                  <a:lnTo>
                    <a:pt x="22788" y="84265"/>
                  </a:lnTo>
                  <a:lnTo>
                    <a:pt x="20136" y="86111"/>
                  </a:lnTo>
                  <a:lnTo>
                    <a:pt x="17418" y="87932"/>
                  </a:lnTo>
                  <a:lnTo>
                    <a:pt x="14635" y="89726"/>
                  </a:lnTo>
                  <a:lnTo>
                    <a:pt x="11787" y="91494"/>
                  </a:lnTo>
                  <a:lnTo>
                    <a:pt x="8873" y="93236"/>
                  </a:lnTo>
                  <a:lnTo>
                    <a:pt x="5893" y="94952"/>
                  </a:lnTo>
                  <a:lnTo>
                    <a:pt x="0" y="8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10722500" y="825142"/>
              <a:ext cx="79236" cy="72687"/>
            </a:xfrm>
            <a:custGeom>
              <a:avLst/>
              <a:pathLst>
                <a:path w="79236" h="72687">
                  <a:moveTo>
                    <a:pt x="26848" y="37980"/>
                  </a:moveTo>
                  <a:lnTo>
                    <a:pt x="25735" y="41392"/>
                  </a:lnTo>
                  <a:lnTo>
                    <a:pt x="24491" y="44817"/>
                  </a:lnTo>
                  <a:lnTo>
                    <a:pt x="23115" y="48255"/>
                  </a:lnTo>
                  <a:lnTo>
                    <a:pt x="21609" y="51706"/>
                  </a:lnTo>
                  <a:lnTo>
                    <a:pt x="19972" y="55170"/>
                  </a:lnTo>
                  <a:lnTo>
                    <a:pt x="18204" y="58647"/>
                  </a:lnTo>
                  <a:lnTo>
                    <a:pt x="16305" y="62138"/>
                  </a:lnTo>
                  <a:lnTo>
                    <a:pt x="14275" y="65641"/>
                  </a:lnTo>
                  <a:lnTo>
                    <a:pt x="12114" y="69158"/>
                  </a:lnTo>
                  <a:lnTo>
                    <a:pt x="9822" y="72687"/>
                  </a:lnTo>
                  <a:lnTo>
                    <a:pt x="0" y="62865"/>
                  </a:lnTo>
                  <a:lnTo>
                    <a:pt x="3195" y="57521"/>
                  </a:lnTo>
                  <a:lnTo>
                    <a:pt x="6234" y="51968"/>
                  </a:lnTo>
                  <a:lnTo>
                    <a:pt x="9115" y="46205"/>
                  </a:lnTo>
                  <a:lnTo>
                    <a:pt x="11839" y="40233"/>
                  </a:lnTo>
                  <a:lnTo>
                    <a:pt x="14406" y="34051"/>
                  </a:lnTo>
                  <a:lnTo>
                    <a:pt x="16816" y="27660"/>
                  </a:lnTo>
                  <a:lnTo>
                    <a:pt x="19069" y="21059"/>
                  </a:lnTo>
                  <a:lnTo>
                    <a:pt x="21164" y="14249"/>
                  </a:lnTo>
                  <a:lnTo>
                    <a:pt x="23102" y="7229"/>
                  </a:lnTo>
                  <a:lnTo>
                    <a:pt x="24884" y="0"/>
                  </a:lnTo>
                  <a:lnTo>
                    <a:pt x="37326" y="3929"/>
                  </a:lnTo>
                  <a:lnTo>
                    <a:pt x="36795" y="6148"/>
                  </a:lnTo>
                  <a:lnTo>
                    <a:pt x="36252" y="8355"/>
                  </a:lnTo>
                  <a:lnTo>
                    <a:pt x="35695" y="10549"/>
                  </a:lnTo>
                  <a:lnTo>
                    <a:pt x="35125" y="12730"/>
                  </a:lnTo>
                  <a:lnTo>
                    <a:pt x="34543" y="14897"/>
                  </a:lnTo>
                  <a:lnTo>
                    <a:pt x="33947" y="17052"/>
                  </a:lnTo>
                  <a:lnTo>
                    <a:pt x="33338" y="19193"/>
                  </a:lnTo>
                  <a:lnTo>
                    <a:pt x="32715" y="21321"/>
                  </a:lnTo>
                  <a:lnTo>
                    <a:pt x="32080" y="23436"/>
                  </a:lnTo>
                  <a:lnTo>
                    <a:pt x="31432" y="25538"/>
                  </a:lnTo>
                  <a:lnTo>
                    <a:pt x="79236" y="25538"/>
                  </a:lnTo>
                  <a:lnTo>
                    <a:pt x="79236" y="37326"/>
                  </a:lnTo>
                  <a:lnTo>
                    <a:pt x="79196" y="37552"/>
                  </a:lnTo>
                  <a:lnTo>
                    <a:pt x="79078" y="37967"/>
                  </a:lnTo>
                  <a:lnTo>
                    <a:pt x="78882" y="38573"/>
                  </a:lnTo>
                  <a:lnTo>
                    <a:pt x="78607" y="39369"/>
                  </a:lnTo>
                  <a:lnTo>
                    <a:pt x="78253" y="40354"/>
                  </a:lnTo>
                  <a:lnTo>
                    <a:pt x="77821" y="41530"/>
                  </a:lnTo>
                  <a:lnTo>
                    <a:pt x="77310" y="42895"/>
                  </a:lnTo>
                  <a:lnTo>
                    <a:pt x="76721" y="44450"/>
                  </a:lnTo>
                  <a:lnTo>
                    <a:pt x="76053" y="46195"/>
                  </a:lnTo>
                  <a:lnTo>
                    <a:pt x="75307" y="48131"/>
                  </a:lnTo>
                  <a:lnTo>
                    <a:pt x="74514" y="50151"/>
                  </a:lnTo>
                  <a:lnTo>
                    <a:pt x="73709" y="52151"/>
                  </a:lnTo>
                  <a:lnTo>
                    <a:pt x="72890" y="54132"/>
                  </a:lnTo>
                  <a:lnTo>
                    <a:pt x="72059" y="56093"/>
                  </a:lnTo>
                  <a:lnTo>
                    <a:pt x="71214" y="58035"/>
                  </a:lnTo>
                  <a:lnTo>
                    <a:pt x="70356" y="59957"/>
                  </a:lnTo>
                  <a:lnTo>
                    <a:pt x="69485" y="61859"/>
                  </a:lnTo>
                  <a:lnTo>
                    <a:pt x="68601" y="63742"/>
                  </a:lnTo>
                  <a:lnTo>
                    <a:pt x="67704" y="65605"/>
                  </a:lnTo>
                  <a:lnTo>
                    <a:pt x="66794" y="67448"/>
                  </a:lnTo>
                  <a:lnTo>
                    <a:pt x="56316" y="61555"/>
                  </a:lnTo>
                  <a:lnTo>
                    <a:pt x="57344" y="59197"/>
                  </a:lnTo>
                  <a:lnTo>
                    <a:pt x="58333" y="56840"/>
                  </a:lnTo>
                  <a:lnTo>
                    <a:pt x="59283" y="54482"/>
                  </a:lnTo>
                  <a:lnTo>
                    <a:pt x="60193" y="52125"/>
                  </a:lnTo>
                  <a:lnTo>
                    <a:pt x="61064" y="49768"/>
                  </a:lnTo>
                  <a:lnTo>
                    <a:pt x="61895" y="47410"/>
                  </a:lnTo>
                  <a:lnTo>
                    <a:pt x="62688" y="45053"/>
                  </a:lnTo>
                  <a:lnTo>
                    <a:pt x="63441" y="42695"/>
                  </a:lnTo>
                  <a:lnTo>
                    <a:pt x="64155" y="40338"/>
                  </a:lnTo>
                  <a:lnTo>
                    <a:pt x="64829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10719881" y="873600"/>
              <a:ext cx="88403" cy="103465"/>
            </a:xfrm>
            <a:custGeom>
              <a:avLst/>
              <a:pathLst>
                <a:path w="88403" h="103465">
                  <a:moveTo>
                    <a:pt x="36016" y="0"/>
                  </a:moveTo>
                  <a:lnTo>
                    <a:pt x="48458" y="1309"/>
                  </a:lnTo>
                  <a:lnTo>
                    <a:pt x="47803" y="22919"/>
                  </a:lnTo>
                  <a:lnTo>
                    <a:pt x="47901" y="24402"/>
                  </a:lnTo>
                  <a:lnTo>
                    <a:pt x="48196" y="26233"/>
                  </a:lnTo>
                  <a:lnTo>
                    <a:pt x="48687" y="28410"/>
                  </a:lnTo>
                  <a:lnTo>
                    <a:pt x="49375" y="30934"/>
                  </a:lnTo>
                  <a:lnTo>
                    <a:pt x="50259" y="33806"/>
                  </a:lnTo>
                  <a:lnTo>
                    <a:pt x="51339" y="37024"/>
                  </a:lnTo>
                  <a:lnTo>
                    <a:pt x="52616" y="40590"/>
                  </a:lnTo>
                  <a:lnTo>
                    <a:pt x="54090" y="44503"/>
                  </a:lnTo>
                  <a:lnTo>
                    <a:pt x="55759" y="48762"/>
                  </a:lnTo>
                  <a:lnTo>
                    <a:pt x="57626" y="53369"/>
                  </a:lnTo>
                  <a:lnTo>
                    <a:pt x="59702" y="58068"/>
                  </a:lnTo>
                  <a:lnTo>
                    <a:pt x="62000" y="62603"/>
                  </a:lnTo>
                  <a:lnTo>
                    <a:pt x="64521" y="66974"/>
                  </a:lnTo>
                  <a:lnTo>
                    <a:pt x="67265" y="71181"/>
                  </a:lnTo>
                  <a:lnTo>
                    <a:pt x="70231" y="75225"/>
                  </a:lnTo>
                  <a:lnTo>
                    <a:pt x="73421" y="79105"/>
                  </a:lnTo>
                  <a:lnTo>
                    <a:pt x="76832" y="82821"/>
                  </a:lnTo>
                  <a:lnTo>
                    <a:pt x="80467" y="86373"/>
                  </a:lnTo>
                  <a:lnTo>
                    <a:pt x="84324" y="89762"/>
                  </a:lnTo>
                  <a:lnTo>
                    <a:pt x="88403" y="92987"/>
                  </a:lnTo>
                  <a:lnTo>
                    <a:pt x="77271" y="103465"/>
                  </a:lnTo>
                  <a:lnTo>
                    <a:pt x="72694" y="99261"/>
                  </a:lnTo>
                  <a:lnTo>
                    <a:pt x="68391" y="94768"/>
                  </a:lnTo>
                  <a:lnTo>
                    <a:pt x="64364" y="89988"/>
                  </a:lnTo>
                  <a:lnTo>
                    <a:pt x="60612" y="84920"/>
                  </a:lnTo>
                  <a:lnTo>
                    <a:pt x="57135" y="79563"/>
                  </a:lnTo>
                  <a:lnTo>
                    <a:pt x="53932" y="73918"/>
                  </a:lnTo>
                  <a:lnTo>
                    <a:pt x="51005" y="67985"/>
                  </a:lnTo>
                  <a:lnTo>
                    <a:pt x="48353" y="61764"/>
                  </a:lnTo>
                  <a:lnTo>
                    <a:pt x="45976" y="55255"/>
                  </a:lnTo>
                  <a:lnTo>
                    <a:pt x="43874" y="48458"/>
                  </a:lnTo>
                  <a:lnTo>
                    <a:pt x="42237" y="55019"/>
                  </a:lnTo>
                  <a:lnTo>
                    <a:pt x="40207" y="61345"/>
                  </a:lnTo>
                  <a:lnTo>
                    <a:pt x="37784" y="67435"/>
                  </a:lnTo>
                  <a:lnTo>
                    <a:pt x="34968" y="73290"/>
                  </a:lnTo>
                  <a:lnTo>
                    <a:pt x="31759" y="78908"/>
                  </a:lnTo>
                  <a:lnTo>
                    <a:pt x="28158" y="84291"/>
                  </a:lnTo>
                  <a:lnTo>
                    <a:pt x="24163" y="89438"/>
                  </a:lnTo>
                  <a:lnTo>
                    <a:pt x="19776" y="94349"/>
                  </a:lnTo>
                  <a:lnTo>
                    <a:pt x="14995" y="99025"/>
                  </a:lnTo>
                  <a:lnTo>
                    <a:pt x="9822" y="103465"/>
                  </a:lnTo>
                  <a:lnTo>
                    <a:pt x="0" y="92987"/>
                  </a:lnTo>
                  <a:lnTo>
                    <a:pt x="3690" y="89932"/>
                  </a:lnTo>
                  <a:lnTo>
                    <a:pt x="7163" y="86792"/>
                  </a:lnTo>
                  <a:lnTo>
                    <a:pt x="10421" y="83567"/>
                  </a:lnTo>
                  <a:lnTo>
                    <a:pt x="13463" y="80257"/>
                  </a:lnTo>
                  <a:lnTo>
                    <a:pt x="16289" y="76862"/>
                  </a:lnTo>
                  <a:lnTo>
                    <a:pt x="18898" y="73381"/>
                  </a:lnTo>
                  <a:lnTo>
                    <a:pt x="21292" y="69816"/>
                  </a:lnTo>
                  <a:lnTo>
                    <a:pt x="23469" y="66165"/>
                  </a:lnTo>
                  <a:lnTo>
                    <a:pt x="25430" y="62429"/>
                  </a:lnTo>
                  <a:lnTo>
                    <a:pt x="27176" y="58608"/>
                  </a:lnTo>
                  <a:lnTo>
                    <a:pt x="28737" y="54545"/>
                  </a:lnTo>
                  <a:lnTo>
                    <a:pt x="30149" y="50082"/>
                  </a:lnTo>
                  <a:lnTo>
                    <a:pt x="31409" y="45220"/>
                  </a:lnTo>
                  <a:lnTo>
                    <a:pt x="32519" y="39958"/>
                  </a:lnTo>
                  <a:lnTo>
                    <a:pt x="33478" y="34297"/>
                  </a:lnTo>
                  <a:lnTo>
                    <a:pt x="34287" y="28236"/>
                  </a:lnTo>
                  <a:lnTo>
                    <a:pt x="34945" y="21776"/>
                  </a:lnTo>
                  <a:lnTo>
                    <a:pt x="35453" y="14917"/>
                  </a:lnTo>
                  <a:lnTo>
                    <a:pt x="35810" y="7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10904547" y="826452"/>
              <a:ext cx="73342" cy="150614"/>
            </a:xfrm>
            <a:custGeom>
              <a:avLst/>
              <a:pathLst>
                <a:path w="73342" h="150614">
                  <a:moveTo>
                    <a:pt x="72032" y="83819"/>
                  </a:moveTo>
                  <a:lnTo>
                    <a:pt x="73342" y="96262"/>
                  </a:lnTo>
                  <a:lnTo>
                    <a:pt x="53697" y="100845"/>
                  </a:lnTo>
                  <a:lnTo>
                    <a:pt x="53697" y="150614"/>
                  </a:lnTo>
                  <a:lnTo>
                    <a:pt x="41255" y="150614"/>
                  </a:lnTo>
                  <a:lnTo>
                    <a:pt x="41255" y="103465"/>
                  </a:lnTo>
                  <a:lnTo>
                    <a:pt x="1964" y="111978"/>
                  </a:lnTo>
                  <a:lnTo>
                    <a:pt x="0" y="99536"/>
                  </a:lnTo>
                  <a:lnTo>
                    <a:pt x="41255" y="90368"/>
                  </a:lnTo>
                  <a:lnTo>
                    <a:pt x="41255" y="0"/>
                  </a:lnTo>
                  <a:lnTo>
                    <a:pt x="53697" y="0"/>
                  </a:lnTo>
                  <a:lnTo>
                    <a:pt x="53697" y="8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10909131" y="838894"/>
              <a:ext cx="32742" cy="32742"/>
            </a:xfrm>
            <a:custGeom>
              <a:avLst/>
              <a:pathLst>
                <a:path w="32742" h="32742">
                  <a:moveTo>
                    <a:pt x="8512" y="0"/>
                  </a:moveTo>
                  <a:lnTo>
                    <a:pt x="11112" y="1866"/>
                  </a:lnTo>
                  <a:lnTo>
                    <a:pt x="13673" y="3798"/>
                  </a:lnTo>
                  <a:lnTo>
                    <a:pt x="16194" y="5795"/>
                  </a:lnTo>
                  <a:lnTo>
                    <a:pt x="18676" y="7858"/>
                  </a:lnTo>
                  <a:lnTo>
                    <a:pt x="21118" y="9986"/>
                  </a:lnTo>
                  <a:lnTo>
                    <a:pt x="23521" y="12180"/>
                  </a:lnTo>
                  <a:lnTo>
                    <a:pt x="25885" y="14439"/>
                  </a:lnTo>
                  <a:lnTo>
                    <a:pt x="28210" y="16763"/>
                  </a:lnTo>
                  <a:lnTo>
                    <a:pt x="30496" y="19154"/>
                  </a:lnTo>
                  <a:lnTo>
                    <a:pt x="32742" y="21609"/>
                  </a:lnTo>
                  <a:lnTo>
                    <a:pt x="24229" y="32742"/>
                  </a:lnTo>
                  <a:lnTo>
                    <a:pt x="21865" y="29906"/>
                  </a:lnTo>
                  <a:lnTo>
                    <a:pt x="19488" y="27162"/>
                  </a:lnTo>
                  <a:lnTo>
                    <a:pt x="17097" y="24510"/>
                  </a:lnTo>
                  <a:lnTo>
                    <a:pt x="14694" y="21950"/>
                  </a:lnTo>
                  <a:lnTo>
                    <a:pt x="12278" y="19481"/>
                  </a:lnTo>
                  <a:lnTo>
                    <a:pt x="9848" y="17104"/>
                  </a:lnTo>
                  <a:lnTo>
                    <a:pt x="7406" y="14819"/>
                  </a:lnTo>
                  <a:lnTo>
                    <a:pt x="4950" y="12625"/>
                  </a:lnTo>
                  <a:lnTo>
                    <a:pt x="2481" y="10523"/>
                  </a:lnTo>
                  <a:lnTo>
                    <a:pt x="0" y="8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10901273" y="877530"/>
              <a:ext cx="34706" cy="33397"/>
            </a:xfrm>
            <a:custGeom>
              <a:avLst/>
              <a:pathLst>
                <a:path w="34706" h="33397">
                  <a:moveTo>
                    <a:pt x="8512" y="0"/>
                  </a:moveTo>
                  <a:lnTo>
                    <a:pt x="11368" y="1997"/>
                  </a:lnTo>
                  <a:lnTo>
                    <a:pt x="14170" y="4060"/>
                  </a:lnTo>
                  <a:lnTo>
                    <a:pt x="16921" y="6188"/>
                  </a:lnTo>
                  <a:lnTo>
                    <a:pt x="19619" y="8381"/>
                  </a:lnTo>
                  <a:lnTo>
                    <a:pt x="22264" y="10641"/>
                  </a:lnTo>
                  <a:lnTo>
                    <a:pt x="24857" y="12965"/>
                  </a:lnTo>
                  <a:lnTo>
                    <a:pt x="27398" y="15356"/>
                  </a:lnTo>
                  <a:lnTo>
                    <a:pt x="29887" y="17811"/>
                  </a:lnTo>
                  <a:lnTo>
                    <a:pt x="32323" y="20332"/>
                  </a:lnTo>
                  <a:lnTo>
                    <a:pt x="34706" y="22919"/>
                  </a:lnTo>
                  <a:lnTo>
                    <a:pt x="26193" y="33397"/>
                  </a:lnTo>
                  <a:lnTo>
                    <a:pt x="23692" y="30561"/>
                  </a:lnTo>
                  <a:lnTo>
                    <a:pt x="21164" y="27817"/>
                  </a:lnTo>
                  <a:lnTo>
                    <a:pt x="18610" y="25165"/>
                  </a:lnTo>
                  <a:lnTo>
                    <a:pt x="16030" y="22605"/>
                  </a:lnTo>
                  <a:lnTo>
                    <a:pt x="13424" y="20136"/>
                  </a:lnTo>
                  <a:lnTo>
                    <a:pt x="10791" y="17759"/>
                  </a:lnTo>
                  <a:lnTo>
                    <a:pt x="8133" y="15473"/>
                  </a:lnTo>
                  <a:lnTo>
                    <a:pt x="5448" y="13280"/>
                  </a:lnTo>
                  <a:lnTo>
                    <a:pt x="2737" y="11178"/>
                  </a:lnTo>
                  <a:lnTo>
                    <a:pt x="0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10822691" y="826452"/>
              <a:ext cx="70723" cy="151268"/>
            </a:xfrm>
            <a:custGeom>
              <a:avLst/>
              <a:pathLst>
                <a:path w="70723" h="151268">
                  <a:moveTo>
                    <a:pt x="5238" y="53042"/>
                  </a:moveTo>
                  <a:lnTo>
                    <a:pt x="32087" y="53042"/>
                  </a:lnTo>
                  <a:lnTo>
                    <a:pt x="32087" y="0"/>
                  </a:lnTo>
                  <a:lnTo>
                    <a:pt x="43874" y="0"/>
                  </a:lnTo>
                  <a:lnTo>
                    <a:pt x="43874" y="53042"/>
                  </a:lnTo>
                  <a:lnTo>
                    <a:pt x="70068" y="53042"/>
                  </a:lnTo>
                  <a:lnTo>
                    <a:pt x="70068" y="64174"/>
                  </a:lnTo>
                  <a:lnTo>
                    <a:pt x="43874" y="64174"/>
                  </a:lnTo>
                  <a:lnTo>
                    <a:pt x="43874" y="76616"/>
                  </a:lnTo>
                  <a:lnTo>
                    <a:pt x="46971" y="79229"/>
                  </a:lnTo>
                  <a:lnTo>
                    <a:pt x="49977" y="81829"/>
                  </a:lnTo>
                  <a:lnTo>
                    <a:pt x="52891" y="84415"/>
                  </a:lnTo>
                  <a:lnTo>
                    <a:pt x="55714" y="86989"/>
                  </a:lnTo>
                  <a:lnTo>
                    <a:pt x="58444" y="89549"/>
                  </a:lnTo>
                  <a:lnTo>
                    <a:pt x="61083" y="92097"/>
                  </a:lnTo>
                  <a:lnTo>
                    <a:pt x="63631" y="94631"/>
                  </a:lnTo>
                  <a:lnTo>
                    <a:pt x="66086" y="97152"/>
                  </a:lnTo>
                  <a:lnTo>
                    <a:pt x="68450" y="99660"/>
                  </a:lnTo>
                  <a:lnTo>
                    <a:pt x="70723" y="102155"/>
                  </a:lnTo>
                  <a:lnTo>
                    <a:pt x="62210" y="114597"/>
                  </a:lnTo>
                  <a:lnTo>
                    <a:pt x="60376" y="112128"/>
                  </a:lnTo>
                  <a:lnTo>
                    <a:pt x="58543" y="109699"/>
                  </a:lnTo>
                  <a:lnTo>
                    <a:pt x="56709" y="107309"/>
                  </a:lnTo>
                  <a:lnTo>
                    <a:pt x="54875" y="104958"/>
                  </a:lnTo>
                  <a:lnTo>
                    <a:pt x="53042" y="102646"/>
                  </a:lnTo>
                  <a:lnTo>
                    <a:pt x="51208" y="100374"/>
                  </a:lnTo>
                  <a:lnTo>
                    <a:pt x="49375" y="98141"/>
                  </a:lnTo>
                  <a:lnTo>
                    <a:pt x="47541" y="95947"/>
                  </a:lnTo>
                  <a:lnTo>
                    <a:pt x="45708" y="93793"/>
                  </a:lnTo>
                  <a:lnTo>
                    <a:pt x="43874" y="91678"/>
                  </a:lnTo>
                  <a:lnTo>
                    <a:pt x="43874" y="151268"/>
                  </a:lnTo>
                  <a:lnTo>
                    <a:pt x="32087" y="151268"/>
                  </a:lnTo>
                  <a:lnTo>
                    <a:pt x="32087" y="89713"/>
                  </a:lnTo>
                  <a:lnTo>
                    <a:pt x="30201" y="93609"/>
                  </a:lnTo>
                  <a:lnTo>
                    <a:pt x="28210" y="97440"/>
                  </a:lnTo>
                  <a:lnTo>
                    <a:pt x="26115" y="101206"/>
                  </a:lnTo>
                  <a:lnTo>
                    <a:pt x="23914" y="104905"/>
                  </a:lnTo>
                  <a:lnTo>
                    <a:pt x="21609" y="108540"/>
                  </a:lnTo>
                  <a:lnTo>
                    <a:pt x="19200" y="112109"/>
                  </a:lnTo>
                  <a:lnTo>
                    <a:pt x="16685" y="115612"/>
                  </a:lnTo>
                  <a:lnTo>
                    <a:pt x="14066" y="119050"/>
                  </a:lnTo>
                  <a:lnTo>
                    <a:pt x="11341" y="122423"/>
                  </a:lnTo>
                  <a:lnTo>
                    <a:pt x="8512" y="125729"/>
                  </a:lnTo>
                  <a:lnTo>
                    <a:pt x="0" y="115252"/>
                  </a:lnTo>
                  <a:lnTo>
                    <a:pt x="3961" y="110734"/>
                  </a:lnTo>
                  <a:lnTo>
                    <a:pt x="7727" y="106084"/>
                  </a:lnTo>
                  <a:lnTo>
                    <a:pt x="11296" y="101304"/>
                  </a:lnTo>
                  <a:lnTo>
                    <a:pt x="14668" y="96392"/>
                  </a:lnTo>
                  <a:lnTo>
                    <a:pt x="17844" y="91350"/>
                  </a:lnTo>
                  <a:lnTo>
                    <a:pt x="20824" y="86177"/>
                  </a:lnTo>
                  <a:lnTo>
                    <a:pt x="23607" y="80873"/>
                  </a:lnTo>
                  <a:lnTo>
                    <a:pt x="26193" y="75437"/>
                  </a:lnTo>
                  <a:lnTo>
                    <a:pt x="28583" y="69871"/>
                  </a:lnTo>
                  <a:lnTo>
                    <a:pt x="30777" y="64174"/>
                  </a:lnTo>
                  <a:lnTo>
                    <a:pt x="5238" y="641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10827930" y="837584"/>
              <a:ext cx="20300" cy="36016"/>
            </a:xfrm>
            <a:custGeom>
              <a:avLst/>
              <a:pathLst>
                <a:path w="20300" h="36016">
                  <a:moveTo>
                    <a:pt x="10477" y="0"/>
                  </a:moveTo>
                  <a:lnTo>
                    <a:pt x="11518" y="2907"/>
                  </a:lnTo>
                  <a:lnTo>
                    <a:pt x="12546" y="5867"/>
                  </a:lnTo>
                  <a:lnTo>
                    <a:pt x="13561" y="8879"/>
                  </a:lnTo>
                  <a:lnTo>
                    <a:pt x="14563" y="11944"/>
                  </a:lnTo>
                  <a:lnTo>
                    <a:pt x="15552" y="15061"/>
                  </a:lnTo>
                  <a:lnTo>
                    <a:pt x="16528" y="18230"/>
                  </a:lnTo>
                  <a:lnTo>
                    <a:pt x="17490" y="21452"/>
                  </a:lnTo>
                  <a:lnTo>
                    <a:pt x="18440" y="24726"/>
                  </a:lnTo>
                  <a:lnTo>
                    <a:pt x="19376" y="28053"/>
                  </a:lnTo>
                  <a:lnTo>
                    <a:pt x="20300" y="31432"/>
                  </a:lnTo>
                  <a:lnTo>
                    <a:pt x="10477" y="36016"/>
                  </a:lnTo>
                  <a:lnTo>
                    <a:pt x="9547" y="32519"/>
                  </a:lnTo>
                  <a:lnTo>
                    <a:pt x="8591" y="29101"/>
                  </a:lnTo>
                  <a:lnTo>
                    <a:pt x="7609" y="25761"/>
                  </a:lnTo>
                  <a:lnTo>
                    <a:pt x="6600" y="22500"/>
                  </a:lnTo>
                  <a:lnTo>
                    <a:pt x="5566" y="19317"/>
                  </a:lnTo>
                  <a:lnTo>
                    <a:pt x="4505" y="16213"/>
                  </a:lnTo>
                  <a:lnTo>
                    <a:pt x="3418" y="13188"/>
                  </a:lnTo>
                  <a:lnTo>
                    <a:pt x="2305" y="10241"/>
                  </a:lnTo>
                  <a:lnTo>
                    <a:pt x="1165" y="7373"/>
                  </a:lnTo>
                  <a:lnTo>
                    <a:pt x="0" y="4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10872459" y="837584"/>
              <a:ext cx="22264" cy="36671"/>
            </a:xfrm>
            <a:custGeom>
              <a:avLst/>
              <a:pathLst>
                <a:path w="22264" h="36671">
                  <a:moveTo>
                    <a:pt x="12442" y="0"/>
                  </a:moveTo>
                  <a:lnTo>
                    <a:pt x="22264" y="3274"/>
                  </a:lnTo>
                  <a:lnTo>
                    <a:pt x="21197" y="7144"/>
                  </a:lnTo>
                  <a:lnTo>
                    <a:pt x="20090" y="10896"/>
                  </a:lnTo>
                  <a:lnTo>
                    <a:pt x="18944" y="14530"/>
                  </a:lnTo>
                  <a:lnTo>
                    <a:pt x="17759" y="18047"/>
                  </a:lnTo>
                  <a:lnTo>
                    <a:pt x="16534" y="21446"/>
                  </a:lnTo>
                  <a:lnTo>
                    <a:pt x="15270" y="24726"/>
                  </a:lnTo>
                  <a:lnTo>
                    <a:pt x="13967" y="27889"/>
                  </a:lnTo>
                  <a:lnTo>
                    <a:pt x="12625" y="30934"/>
                  </a:lnTo>
                  <a:lnTo>
                    <a:pt x="11243" y="33861"/>
                  </a:lnTo>
                  <a:lnTo>
                    <a:pt x="9822" y="36671"/>
                  </a:lnTo>
                  <a:lnTo>
                    <a:pt x="0" y="31432"/>
                  </a:lnTo>
                  <a:lnTo>
                    <a:pt x="1656" y="28171"/>
                  </a:lnTo>
                  <a:lnTo>
                    <a:pt x="3221" y="24936"/>
                  </a:lnTo>
                  <a:lnTo>
                    <a:pt x="4695" y="21727"/>
                  </a:lnTo>
                  <a:lnTo>
                    <a:pt x="6076" y="18545"/>
                  </a:lnTo>
                  <a:lnTo>
                    <a:pt x="7366" y="15388"/>
                  </a:lnTo>
                  <a:lnTo>
                    <a:pt x="8565" y="12258"/>
                  </a:lnTo>
                  <a:lnTo>
                    <a:pt x="9672" y="9154"/>
                  </a:lnTo>
                  <a:lnTo>
                    <a:pt x="10687" y="6076"/>
                  </a:lnTo>
                  <a:lnTo>
                    <a:pt x="11610" y="3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11047303" y="842168"/>
              <a:ext cx="58935" cy="146030"/>
            </a:xfrm>
            <a:custGeom>
              <a:avLst/>
              <a:pathLst>
                <a:path w="58935" h="146030">
                  <a:moveTo>
                    <a:pt x="43219" y="0"/>
                  </a:moveTo>
                  <a:lnTo>
                    <a:pt x="58935" y="0"/>
                  </a:lnTo>
                  <a:lnTo>
                    <a:pt x="50724" y="5454"/>
                  </a:lnTo>
                  <a:lnTo>
                    <a:pt x="43376" y="11341"/>
                  </a:lnTo>
                  <a:lnTo>
                    <a:pt x="36893" y="17661"/>
                  </a:lnTo>
                  <a:lnTo>
                    <a:pt x="31275" y="24412"/>
                  </a:lnTo>
                  <a:lnTo>
                    <a:pt x="26521" y="31596"/>
                  </a:lnTo>
                  <a:lnTo>
                    <a:pt x="22631" y="39212"/>
                  </a:lnTo>
                  <a:lnTo>
                    <a:pt x="19606" y="47260"/>
                  </a:lnTo>
                  <a:lnTo>
                    <a:pt x="17445" y="55740"/>
                  </a:lnTo>
                  <a:lnTo>
                    <a:pt x="16148" y="64652"/>
                  </a:lnTo>
                  <a:lnTo>
                    <a:pt x="15716" y="73997"/>
                  </a:lnTo>
                  <a:lnTo>
                    <a:pt x="16148" y="83086"/>
                  </a:lnTo>
                  <a:lnTo>
                    <a:pt x="17445" y="91756"/>
                  </a:lnTo>
                  <a:lnTo>
                    <a:pt x="19606" y="100007"/>
                  </a:lnTo>
                  <a:lnTo>
                    <a:pt x="22631" y="107839"/>
                  </a:lnTo>
                  <a:lnTo>
                    <a:pt x="26521" y="115252"/>
                  </a:lnTo>
                  <a:lnTo>
                    <a:pt x="31275" y="122246"/>
                  </a:lnTo>
                  <a:lnTo>
                    <a:pt x="36893" y="128820"/>
                  </a:lnTo>
                  <a:lnTo>
                    <a:pt x="43376" y="134976"/>
                  </a:lnTo>
                  <a:lnTo>
                    <a:pt x="50724" y="140712"/>
                  </a:lnTo>
                  <a:lnTo>
                    <a:pt x="58935" y="146030"/>
                  </a:lnTo>
                  <a:lnTo>
                    <a:pt x="43219" y="146030"/>
                  </a:lnTo>
                  <a:lnTo>
                    <a:pt x="39490" y="144212"/>
                  </a:lnTo>
                  <a:lnTo>
                    <a:pt x="35898" y="142166"/>
                  </a:lnTo>
                  <a:lnTo>
                    <a:pt x="32444" y="139890"/>
                  </a:lnTo>
                  <a:lnTo>
                    <a:pt x="29127" y="137386"/>
                  </a:lnTo>
                  <a:lnTo>
                    <a:pt x="25948" y="134652"/>
                  </a:lnTo>
                  <a:lnTo>
                    <a:pt x="22906" y="131689"/>
                  </a:lnTo>
                  <a:lnTo>
                    <a:pt x="20002" y="128496"/>
                  </a:lnTo>
                  <a:lnTo>
                    <a:pt x="17235" y="125075"/>
                  </a:lnTo>
                  <a:lnTo>
                    <a:pt x="14606" y="121424"/>
                  </a:lnTo>
                  <a:lnTo>
                    <a:pt x="12114" y="117544"/>
                  </a:lnTo>
                  <a:lnTo>
                    <a:pt x="9812" y="113513"/>
                  </a:lnTo>
                  <a:lnTo>
                    <a:pt x="7753" y="109411"/>
                  </a:lnTo>
                  <a:lnTo>
                    <a:pt x="5936" y="105236"/>
                  </a:lnTo>
                  <a:lnTo>
                    <a:pt x="4361" y="100990"/>
                  </a:lnTo>
                  <a:lnTo>
                    <a:pt x="3028" y="96671"/>
                  </a:lnTo>
                  <a:lnTo>
                    <a:pt x="1938" y="92280"/>
                  </a:lnTo>
                  <a:lnTo>
                    <a:pt x="1090" y="87817"/>
                  </a:lnTo>
                  <a:lnTo>
                    <a:pt x="484" y="83283"/>
                  </a:lnTo>
                  <a:lnTo>
                    <a:pt x="121" y="78676"/>
                  </a:lnTo>
                  <a:lnTo>
                    <a:pt x="0" y="73997"/>
                  </a:lnTo>
                  <a:lnTo>
                    <a:pt x="121" y="69194"/>
                  </a:lnTo>
                  <a:lnTo>
                    <a:pt x="484" y="64475"/>
                  </a:lnTo>
                  <a:lnTo>
                    <a:pt x="1090" y="59842"/>
                  </a:lnTo>
                  <a:lnTo>
                    <a:pt x="1938" y="55295"/>
                  </a:lnTo>
                  <a:lnTo>
                    <a:pt x="3028" y="50832"/>
                  </a:lnTo>
                  <a:lnTo>
                    <a:pt x="4361" y="46454"/>
                  </a:lnTo>
                  <a:lnTo>
                    <a:pt x="5936" y="42162"/>
                  </a:lnTo>
                  <a:lnTo>
                    <a:pt x="7753" y="37954"/>
                  </a:lnTo>
                  <a:lnTo>
                    <a:pt x="9812" y="33832"/>
                  </a:lnTo>
                  <a:lnTo>
                    <a:pt x="12114" y="29795"/>
                  </a:lnTo>
                  <a:lnTo>
                    <a:pt x="14606" y="25902"/>
                  </a:lnTo>
                  <a:lnTo>
                    <a:pt x="17235" y="22212"/>
                  </a:lnTo>
                  <a:lnTo>
                    <a:pt x="20002" y="18725"/>
                  </a:lnTo>
                  <a:lnTo>
                    <a:pt x="22906" y="15441"/>
                  </a:lnTo>
                  <a:lnTo>
                    <a:pt x="25948" y="12360"/>
                  </a:lnTo>
                  <a:lnTo>
                    <a:pt x="29127" y="9482"/>
                  </a:lnTo>
                  <a:lnTo>
                    <a:pt x="32444" y="6807"/>
                  </a:lnTo>
                  <a:lnTo>
                    <a:pt x="35898" y="4335"/>
                  </a:lnTo>
                  <a:lnTo>
                    <a:pt x="39490" y="2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11157971" y="826452"/>
              <a:ext cx="63519" cy="151268"/>
            </a:xfrm>
            <a:custGeom>
              <a:avLst/>
              <a:pathLst>
                <a:path w="63519" h="151268">
                  <a:moveTo>
                    <a:pt x="4583" y="53042"/>
                  </a:moveTo>
                  <a:lnTo>
                    <a:pt x="28158" y="53042"/>
                  </a:lnTo>
                  <a:lnTo>
                    <a:pt x="28158" y="0"/>
                  </a:lnTo>
                  <a:lnTo>
                    <a:pt x="39945" y="0"/>
                  </a:lnTo>
                  <a:lnTo>
                    <a:pt x="39945" y="53042"/>
                  </a:lnTo>
                  <a:lnTo>
                    <a:pt x="62864" y="53042"/>
                  </a:lnTo>
                  <a:lnTo>
                    <a:pt x="62864" y="64174"/>
                  </a:lnTo>
                  <a:lnTo>
                    <a:pt x="39945" y="64174"/>
                  </a:lnTo>
                  <a:lnTo>
                    <a:pt x="39945" y="77271"/>
                  </a:lnTo>
                  <a:lnTo>
                    <a:pt x="42656" y="79877"/>
                  </a:lnTo>
                  <a:lnTo>
                    <a:pt x="45288" y="82457"/>
                  </a:lnTo>
                  <a:lnTo>
                    <a:pt x="47842" y="85011"/>
                  </a:lnTo>
                  <a:lnTo>
                    <a:pt x="50318" y="87539"/>
                  </a:lnTo>
                  <a:lnTo>
                    <a:pt x="52714" y="90041"/>
                  </a:lnTo>
                  <a:lnTo>
                    <a:pt x="55033" y="92516"/>
                  </a:lnTo>
                  <a:lnTo>
                    <a:pt x="57272" y="94965"/>
                  </a:lnTo>
                  <a:lnTo>
                    <a:pt x="59433" y="97388"/>
                  </a:lnTo>
                  <a:lnTo>
                    <a:pt x="61516" y="99785"/>
                  </a:lnTo>
                  <a:lnTo>
                    <a:pt x="63519" y="102155"/>
                  </a:lnTo>
                  <a:lnTo>
                    <a:pt x="55006" y="114597"/>
                  </a:lnTo>
                  <a:lnTo>
                    <a:pt x="53559" y="112259"/>
                  </a:lnTo>
                  <a:lnTo>
                    <a:pt x="52099" y="109961"/>
                  </a:lnTo>
                  <a:lnTo>
                    <a:pt x="50625" y="107702"/>
                  </a:lnTo>
                  <a:lnTo>
                    <a:pt x="49139" y="105482"/>
                  </a:lnTo>
                  <a:lnTo>
                    <a:pt x="47639" y="103301"/>
                  </a:lnTo>
                  <a:lnTo>
                    <a:pt x="46127" y="101160"/>
                  </a:lnTo>
                  <a:lnTo>
                    <a:pt x="44601" y="99058"/>
                  </a:lnTo>
                  <a:lnTo>
                    <a:pt x="43062" y="96995"/>
                  </a:lnTo>
                  <a:lnTo>
                    <a:pt x="41510" y="94971"/>
                  </a:lnTo>
                  <a:lnTo>
                    <a:pt x="39945" y="92987"/>
                  </a:lnTo>
                  <a:lnTo>
                    <a:pt x="39945" y="151268"/>
                  </a:lnTo>
                  <a:lnTo>
                    <a:pt x="28158" y="151268"/>
                  </a:lnTo>
                  <a:lnTo>
                    <a:pt x="28158" y="91678"/>
                  </a:lnTo>
                  <a:lnTo>
                    <a:pt x="26547" y="95319"/>
                  </a:lnTo>
                  <a:lnTo>
                    <a:pt x="24857" y="98907"/>
                  </a:lnTo>
                  <a:lnTo>
                    <a:pt x="23089" y="102443"/>
                  </a:lnTo>
                  <a:lnTo>
                    <a:pt x="21243" y="105927"/>
                  </a:lnTo>
                  <a:lnTo>
                    <a:pt x="19317" y="109358"/>
                  </a:lnTo>
                  <a:lnTo>
                    <a:pt x="17314" y="112737"/>
                  </a:lnTo>
                  <a:lnTo>
                    <a:pt x="15231" y="116064"/>
                  </a:lnTo>
                  <a:lnTo>
                    <a:pt x="13070" y="119338"/>
                  </a:lnTo>
                  <a:lnTo>
                    <a:pt x="10831" y="122560"/>
                  </a:lnTo>
                  <a:lnTo>
                    <a:pt x="8512" y="125729"/>
                  </a:lnTo>
                  <a:lnTo>
                    <a:pt x="0" y="115252"/>
                  </a:lnTo>
                  <a:lnTo>
                    <a:pt x="3451" y="110851"/>
                  </a:lnTo>
                  <a:lnTo>
                    <a:pt x="6731" y="106294"/>
                  </a:lnTo>
                  <a:lnTo>
                    <a:pt x="9842" y="101579"/>
                  </a:lnTo>
                  <a:lnTo>
                    <a:pt x="12782" y="96707"/>
                  </a:lnTo>
                  <a:lnTo>
                    <a:pt x="15552" y="91678"/>
                  </a:lnTo>
                  <a:lnTo>
                    <a:pt x="18152" y="86491"/>
                  </a:lnTo>
                  <a:lnTo>
                    <a:pt x="20581" y="81148"/>
                  </a:lnTo>
                  <a:lnTo>
                    <a:pt x="22840" y="75647"/>
                  </a:lnTo>
                  <a:lnTo>
                    <a:pt x="24929" y="69989"/>
                  </a:lnTo>
                  <a:lnTo>
                    <a:pt x="26848" y="64174"/>
                  </a:lnTo>
                  <a:lnTo>
                    <a:pt x="4583" y="641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11162555" y="837584"/>
              <a:ext cx="18335" cy="36016"/>
            </a:xfrm>
            <a:custGeom>
              <a:avLst/>
              <a:pathLst>
                <a:path w="18335" h="36016">
                  <a:moveTo>
                    <a:pt x="10477" y="0"/>
                  </a:moveTo>
                  <a:lnTo>
                    <a:pt x="11381" y="2907"/>
                  </a:lnTo>
                  <a:lnTo>
                    <a:pt x="12258" y="5867"/>
                  </a:lnTo>
                  <a:lnTo>
                    <a:pt x="13109" y="8879"/>
                  </a:lnTo>
                  <a:lnTo>
                    <a:pt x="13935" y="11944"/>
                  </a:lnTo>
                  <a:lnTo>
                    <a:pt x="14733" y="15061"/>
                  </a:lnTo>
                  <a:lnTo>
                    <a:pt x="15506" y="18230"/>
                  </a:lnTo>
                  <a:lnTo>
                    <a:pt x="16253" y="21452"/>
                  </a:lnTo>
                  <a:lnTo>
                    <a:pt x="16973" y="24726"/>
                  </a:lnTo>
                  <a:lnTo>
                    <a:pt x="17667" y="28053"/>
                  </a:lnTo>
                  <a:lnTo>
                    <a:pt x="18335" y="31432"/>
                  </a:lnTo>
                  <a:lnTo>
                    <a:pt x="8512" y="36016"/>
                  </a:lnTo>
                  <a:lnTo>
                    <a:pt x="7838" y="32519"/>
                  </a:lnTo>
                  <a:lnTo>
                    <a:pt x="7124" y="29101"/>
                  </a:lnTo>
                  <a:lnTo>
                    <a:pt x="6371" y="25761"/>
                  </a:lnTo>
                  <a:lnTo>
                    <a:pt x="5579" y="22500"/>
                  </a:lnTo>
                  <a:lnTo>
                    <a:pt x="4747" y="19317"/>
                  </a:lnTo>
                  <a:lnTo>
                    <a:pt x="3876" y="16213"/>
                  </a:lnTo>
                  <a:lnTo>
                    <a:pt x="2966" y="13188"/>
                  </a:lnTo>
                  <a:lnTo>
                    <a:pt x="2016" y="10241"/>
                  </a:lnTo>
                  <a:lnTo>
                    <a:pt x="1028" y="7373"/>
                  </a:lnTo>
                  <a:lnTo>
                    <a:pt x="0" y="4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11202501" y="837584"/>
              <a:ext cx="20300" cy="36671"/>
            </a:xfrm>
            <a:custGeom>
              <a:avLst/>
              <a:pathLst>
                <a:path w="20300" h="36671">
                  <a:moveTo>
                    <a:pt x="10477" y="0"/>
                  </a:moveTo>
                  <a:lnTo>
                    <a:pt x="20300" y="3274"/>
                  </a:lnTo>
                  <a:lnTo>
                    <a:pt x="19376" y="7144"/>
                  </a:lnTo>
                  <a:lnTo>
                    <a:pt x="18440" y="10896"/>
                  </a:lnTo>
                  <a:lnTo>
                    <a:pt x="17490" y="14530"/>
                  </a:lnTo>
                  <a:lnTo>
                    <a:pt x="16528" y="18047"/>
                  </a:lnTo>
                  <a:lnTo>
                    <a:pt x="15552" y="21446"/>
                  </a:lnTo>
                  <a:lnTo>
                    <a:pt x="14563" y="24726"/>
                  </a:lnTo>
                  <a:lnTo>
                    <a:pt x="13561" y="27889"/>
                  </a:lnTo>
                  <a:lnTo>
                    <a:pt x="12546" y="30934"/>
                  </a:lnTo>
                  <a:lnTo>
                    <a:pt x="11518" y="33861"/>
                  </a:lnTo>
                  <a:lnTo>
                    <a:pt x="10477" y="36671"/>
                  </a:lnTo>
                  <a:lnTo>
                    <a:pt x="0" y="31432"/>
                  </a:lnTo>
                  <a:lnTo>
                    <a:pt x="1283" y="28171"/>
                  </a:lnTo>
                  <a:lnTo>
                    <a:pt x="2514" y="24936"/>
                  </a:lnTo>
                  <a:lnTo>
                    <a:pt x="3693" y="21727"/>
                  </a:lnTo>
                  <a:lnTo>
                    <a:pt x="4819" y="18545"/>
                  </a:lnTo>
                  <a:lnTo>
                    <a:pt x="5893" y="15388"/>
                  </a:lnTo>
                  <a:lnTo>
                    <a:pt x="6915" y="12258"/>
                  </a:lnTo>
                  <a:lnTo>
                    <a:pt x="7884" y="9154"/>
                  </a:lnTo>
                  <a:lnTo>
                    <a:pt x="8801" y="6076"/>
                  </a:lnTo>
                  <a:lnTo>
                    <a:pt x="9665" y="3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11269950" y="827107"/>
              <a:ext cx="40600" cy="68103"/>
            </a:xfrm>
            <a:custGeom>
              <a:avLst/>
              <a:pathLst>
                <a:path w="40600" h="68103">
                  <a:moveTo>
                    <a:pt x="11132" y="0"/>
                  </a:moveTo>
                  <a:lnTo>
                    <a:pt x="13902" y="7661"/>
                  </a:lnTo>
                  <a:lnTo>
                    <a:pt x="16711" y="14930"/>
                  </a:lnTo>
                  <a:lnTo>
                    <a:pt x="19560" y="21806"/>
                  </a:lnTo>
                  <a:lnTo>
                    <a:pt x="22448" y="28289"/>
                  </a:lnTo>
                  <a:lnTo>
                    <a:pt x="25375" y="34379"/>
                  </a:lnTo>
                  <a:lnTo>
                    <a:pt x="28341" y="40076"/>
                  </a:lnTo>
                  <a:lnTo>
                    <a:pt x="31347" y="45380"/>
                  </a:lnTo>
                  <a:lnTo>
                    <a:pt x="34392" y="50292"/>
                  </a:lnTo>
                  <a:lnTo>
                    <a:pt x="37476" y="54810"/>
                  </a:lnTo>
                  <a:lnTo>
                    <a:pt x="40600" y="58935"/>
                  </a:lnTo>
                  <a:lnTo>
                    <a:pt x="30122" y="68103"/>
                  </a:lnTo>
                  <a:lnTo>
                    <a:pt x="26874" y="63356"/>
                  </a:lnTo>
                  <a:lnTo>
                    <a:pt x="23679" y="58281"/>
                  </a:lnTo>
                  <a:lnTo>
                    <a:pt x="20535" y="52878"/>
                  </a:lnTo>
                  <a:lnTo>
                    <a:pt x="17445" y="47148"/>
                  </a:lnTo>
                  <a:lnTo>
                    <a:pt x="14406" y="41091"/>
                  </a:lnTo>
                  <a:lnTo>
                    <a:pt x="11420" y="34706"/>
                  </a:lnTo>
                  <a:lnTo>
                    <a:pt x="8486" y="27994"/>
                  </a:lnTo>
                  <a:lnTo>
                    <a:pt x="5605" y="20955"/>
                  </a:lnTo>
                  <a:lnTo>
                    <a:pt x="2776" y="13588"/>
                  </a:lnTo>
                  <a:lnTo>
                    <a:pt x="0" y="5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g1190"/>
            <p:cNvSpPr/>
            <p:nvPr/>
          </p:nvSpPr>
          <p:spPr>
            <a:xfrm>
              <a:off x="11222146" y="828416"/>
              <a:ext cx="36016" cy="67448"/>
            </a:xfrm>
            <a:custGeom>
              <a:avLst/>
              <a:pathLst>
                <a:path w="36016" h="67448">
                  <a:moveTo>
                    <a:pt x="24229" y="0"/>
                  </a:moveTo>
                  <a:lnTo>
                    <a:pt x="36016" y="3274"/>
                  </a:lnTo>
                  <a:lnTo>
                    <a:pt x="33992" y="11459"/>
                  </a:lnTo>
                  <a:lnTo>
                    <a:pt x="31851" y="19252"/>
                  </a:lnTo>
                  <a:lnTo>
                    <a:pt x="29592" y="26652"/>
                  </a:lnTo>
                  <a:lnTo>
                    <a:pt x="27215" y="33658"/>
                  </a:lnTo>
                  <a:lnTo>
                    <a:pt x="24720" y="40272"/>
                  </a:lnTo>
                  <a:lnTo>
                    <a:pt x="22107" y="46493"/>
                  </a:lnTo>
                  <a:lnTo>
                    <a:pt x="19376" y="52322"/>
                  </a:lnTo>
                  <a:lnTo>
                    <a:pt x="16528" y="57757"/>
                  </a:lnTo>
                  <a:lnTo>
                    <a:pt x="13561" y="62799"/>
                  </a:lnTo>
                  <a:lnTo>
                    <a:pt x="10477" y="67448"/>
                  </a:lnTo>
                  <a:lnTo>
                    <a:pt x="0" y="58935"/>
                  </a:lnTo>
                  <a:lnTo>
                    <a:pt x="3306" y="53631"/>
                  </a:lnTo>
                  <a:lnTo>
                    <a:pt x="6417" y="48196"/>
                  </a:lnTo>
                  <a:lnTo>
                    <a:pt x="9331" y="42630"/>
                  </a:lnTo>
                  <a:lnTo>
                    <a:pt x="12049" y="36933"/>
                  </a:lnTo>
                  <a:lnTo>
                    <a:pt x="14570" y="31105"/>
                  </a:lnTo>
                  <a:lnTo>
                    <a:pt x="16894" y="25146"/>
                  </a:lnTo>
                  <a:lnTo>
                    <a:pt x="19023" y="19055"/>
                  </a:lnTo>
                  <a:lnTo>
                    <a:pt x="20955" y="12834"/>
                  </a:lnTo>
                  <a:lnTo>
                    <a:pt x="22690" y="6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11222146" y="891936"/>
              <a:ext cx="73997" cy="84474"/>
            </a:xfrm>
            <a:custGeom>
              <a:avLst/>
              <a:pathLst>
                <a:path w="73997" h="84474">
                  <a:moveTo>
                    <a:pt x="15061" y="0"/>
                  </a:moveTo>
                  <a:lnTo>
                    <a:pt x="73997" y="0"/>
                  </a:lnTo>
                  <a:lnTo>
                    <a:pt x="73709" y="12415"/>
                  </a:lnTo>
                  <a:lnTo>
                    <a:pt x="73368" y="23731"/>
                  </a:lnTo>
                  <a:lnTo>
                    <a:pt x="72975" y="33947"/>
                  </a:lnTo>
                  <a:lnTo>
                    <a:pt x="72530" y="43062"/>
                  </a:lnTo>
                  <a:lnTo>
                    <a:pt x="72032" y="51077"/>
                  </a:lnTo>
                  <a:lnTo>
                    <a:pt x="71482" y="57992"/>
                  </a:lnTo>
                  <a:lnTo>
                    <a:pt x="70880" y="63807"/>
                  </a:lnTo>
                  <a:lnTo>
                    <a:pt x="70225" y="68522"/>
                  </a:lnTo>
                  <a:lnTo>
                    <a:pt x="69518" y="72137"/>
                  </a:lnTo>
                  <a:lnTo>
                    <a:pt x="68758" y="74652"/>
                  </a:lnTo>
                  <a:lnTo>
                    <a:pt x="67894" y="76518"/>
                  </a:lnTo>
                  <a:lnTo>
                    <a:pt x="66872" y="78188"/>
                  </a:lnTo>
                  <a:lnTo>
                    <a:pt x="65693" y="79661"/>
                  </a:lnTo>
                  <a:lnTo>
                    <a:pt x="64358" y="80938"/>
                  </a:lnTo>
                  <a:lnTo>
                    <a:pt x="62865" y="82019"/>
                  </a:lnTo>
                  <a:lnTo>
                    <a:pt x="61214" y="82903"/>
                  </a:lnTo>
                  <a:lnTo>
                    <a:pt x="59407" y="83590"/>
                  </a:lnTo>
                  <a:lnTo>
                    <a:pt x="57442" y="84081"/>
                  </a:lnTo>
                  <a:lnTo>
                    <a:pt x="55321" y="84376"/>
                  </a:lnTo>
                  <a:lnTo>
                    <a:pt x="53042" y="84474"/>
                  </a:lnTo>
                  <a:lnTo>
                    <a:pt x="52112" y="84455"/>
                  </a:lnTo>
                  <a:lnTo>
                    <a:pt x="51156" y="84396"/>
                  </a:lnTo>
                  <a:lnTo>
                    <a:pt x="50174" y="84298"/>
                  </a:lnTo>
                  <a:lnTo>
                    <a:pt x="49165" y="84160"/>
                  </a:lnTo>
                  <a:lnTo>
                    <a:pt x="48131" y="83983"/>
                  </a:lnTo>
                  <a:lnTo>
                    <a:pt x="47070" y="83767"/>
                  </a:lnTo>
                  <a:lnTo>
                    <a:pt x="45983" y="83512"/>
                  </a:lnTo>
                  <a:lnTo>
                    <a:pt x="44869" y="83217"/>
                  </a:lnTo>
                  <a:lnTo>
                    <a:pt x="43730" y="82883"/>
                  </a:lnTo>
                  <a:lnTo>
                    <a:pt x="42564" y="82510"/>
                  </a:lnTo>
                  <a:lnTo>
                    <a:pt x="40600" y="70068"/>
                  </a:lnTo>
                  <a:lnTo>
                    <a:pt x="42008" y="70441"/>
                  </a:lnTo>
                  <a:lnTo>
                    <a:pt x="43350" y="70775"/>
                  </a:lnTo>
                  <a:lnTo>
                    <a:pt x="44627" y="71070"/>
                  </a:lnTo>
                  <a:lnTo>
                    <a:pt x="45839" y="71325"/>
                  </a:lnTo>
                  <a:lnTo>
                    <a:pt x="46985" y="71541"/>
                  </a:lnTo>
                  <a:lnTo>
                    <a:pt x="48065" y="71718"/>
                  </a:lnTo>
                  <a:lnTo>
                    <a:pt x="49080" y="71856"/>
                  </a:lnTo>
                  <a:lnTo>
                    <a:pt x="50030" y="71954"/>
                  </a:lnTo>
                  <a:lnTo>
                    <a:pt x="50914" y="72013"/>
                  </a:lnTo>
                  <a:lnTo>
                    <a:pt x="51732" y="72032"/>
                  </a:lnTo>
                  <a:lnTo>
                    <a:pt x="52623" y="71967"/>
                  </a:lnTo>
                  <a:lnTo>
                    <a:pt x="53461" y="71770"/>
                  </a:lnTo>
                  <a:lnTo>
                    <a:pt x="54247" y="71443"/>
                  </a:lnTo>
                  <a:lnTo>
                    <a:pt x="54980" y="70985"/>
                  </a:lnTo>
                  <a:lnTo>
                    <a:pt x="55661" y="70395"/>
                  </a:lnTo>
                  <a:lnTo>
                    <a:pt x="56290" y="69675"/>
                  </a:lnTo>
                  <a:lnTo>
                    <a:pt x="56866" y="68824"/>
                  </a:lnTo>
                  <a:lnTo>
                    <a:pt x="57390" y="67841"/>
                  </a:lnTo>
                  <a:lnTo>
                    <a:pt x="57861" y="66728"/>
                  </a:lnTo>
                  <a:lnTo>
                    <a:pt x="58281" y="65484"/>
                  </a:lnTo>
                  <a:lnTo>
                    <a:pt x="58903" y="62354"/>
                  </a:lnTo>
                  <a:lnTo>
                    <a:pt x="59459" y="58726"/>
                  </a:lnTo>
                  <a:lnTo>
                    <a:pt x="59950" y="54600"/>
                  </a:lnTo>
                  <a:lnTo>
                    <a:pt x="60376" y="49977"/>
                  </a:lnTo>
                  <a:lnTo>
                    <a:pt x="60736" y="44856"/>
                  </a:lnTo>
                  <a:lnTo>
                    <a:pt x="61031" y="39238"/>
                  </a:lnTo>
                  <a:lnTo>
                    <a:pt x="61260" y="33121"/>
                  </a:lnTo>
                  <a:lnTo>
                    <a:pt x="61424" y="26508"/>
                  </a:lnTo>
                  <a:lnTo>
                    <a:pt x="61522" y="19396"/>
                  </a:lnTo>
                  <a:lnTo>
                    <a:pt x="61555" y="11787"/>
                  </a:lnTo>
                  <a:lnTo>
                    <a:pt x="39290" y="11787"/>
                  </a:lnTo>
                  <a:lnTo>
                    <a:pt x="38033" y="21943"/>
                  </a:lnTo>
                  <a:lnTo>
                    <a:pt x="36356" y="31458"/>
                  </a:lnTo>
                  <a:lnTo>
                    <a:pt x="34261" y="40331"/>
                  </a:lnTo>
                  <a:lnTo>
                    <a:pt x="31746" y="48563"/>
                  </a:lnTo>
                  <a:lnTo>
                    <a:pt x="28813" y="56152"/>
                  </a:lnTo>
                  <a:lnTo>
                    <a:pt x="25460" y="63100"/>
                  </a:lnTo>
                  <a:lnTo>
                    <a:pt x="21688" y="69406"/>
                  </a:lnTo>
                  <a:lnTo>
                    <a:pt x="17497" y="75071"/>
                  </a:lnTo>
                  <a:lnTo>
                    <a:pt x="12887" y="80093"/>
                  </a:lnTo>
                  <a:lnTo>
                    <a:pt x="7858" y="84474"/>
                  </a:lnTo>
                  <a:lnTo>
                    <a:pt x="0" y="73997"/>
                  </a:lnTo>
                  <a:lnTo>
                    <a:pt x="4276" y="70192"/>
                  </a:lnTo>
                  <a:lnTo>
                    <a:pt x="8198" y="65851"/>
                  </a:lnTo>
                  <a:lnTo>
                    <a:pt x="11767" y="60972"/>
                  </a:lnTo>
                  <a:lnTo>
                    <a:pt x="14982" y="55556"/>
                  </a:lnTo>
                  <a:lnTo>
                    <a:pt x="17844" y="49604"/>
                  </a:lnTo>
                  <a:lnTo>
                    <a:pt x="20352" y="43114"/>
                  </a:lnTo>
                  <a:lnTo>
                    <a:pt x="22506" y="36088"/>
                  </a:lnTo>
                  <a:lnTo>
                    <a:pt x="24307" y="28524"/>
                  </a:lnTo>
                  <a:lnTo>
                    <a:pt x="25755" y="20424"/>
                  </a:lnTo>
                  <a:lnTo>
                    <a:pt x="26848" y="11787"/>
                  </a:lnTo>
                  <a:lnTo>
                    <a:pt x="15061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11326921" y="825797"/>
              <a:ext cx="96262" cy="84474"/>
            </a:xfrm>
            <a:custGeom>
              <a:avLst/>
              <a:pathLst>
                <a:path w="96262" h="84474">
                  <a:moveTo>
                    <a:pt x="5238" y="18335"/>
                  </a:moveTo>
                  <a:lnTo>
                    <a:pt x="46493" y="18335"/>
                  </a:lnTo>
                  <a:lnTo>
                    <a:pt x="45956" y="16777"/>
                  </a:lnTo>
                  <a:lnTo>
                    <a:pt x="45393" y="15244"/>
                  </a:lnTo>
                  <a:lnTo>
                    <a:pt x="44804" y="13738"/>
                  </a:lnTo>
                  <a:lnTo>
                    <a:pt x="44188" y="12258"/>
                  </a:lnTo>
                  <a:lnTo>
                    <a:pt x="43547" y="10804"/>
                  </a:lnTo>
                  <a:lnTo>
                    <a:pt x="42879" y="9377"/>
                  </a:lnTo>
                  <a:lnTo>
                    <a:pt x="42185" y="7975"/>
                  </a:lnTo>
                  <a:lnTo>
                    <a:pt x="41464" y="6600"/>
                  </a:lnTo>
                  <a:lnTo>
                    <a:pt x="40718" y="5251"/>
                  </a:lnTo>
                  <a:lnTo>
                    <a:pt x="39945" y="3929"/>
                  </a:lnTo>
                  <a:lnTo>
                    <a:pt x="53042" y="0"/>
                  </a:lnTo>
                  <a:lnTo>
                    <a:pt x="53939" y="1715"/>
                  </a:lnTo>
                  <a:lnTo>
                    <a:pt x="54797" y="3457"/>
                  </a:lnTo>
                  <a:lnTo>
                    <a:pt x="55615" y="5225"/>
                  </a:lnTo>
                  <a:lnTo>
                    <a:pt x="56395" y="7019"/>
                  </a:lnTo>
                  <a:lnTo>
                    <a:pt x="57135" y="8840"/>
                  </a:lnTo>
                  <a:lnTo>
                    <a:pt x="57835" y="10687"/>
                  </a:lnTo>
                  <a:lnTo>
                    <a:pt x="58497" y="12559"/>
                  </a:lnTo>
                  <a:lnTo>
                    <a:pt x="59119" y="14458"/>
                  </a:lnTo>
                  <a:lnTo>
                    <a:pt x="59702" y="16384"/>
                  </a:lnTo>
                  <a:lnTo>
                    <a:pt x="60245" y="18335"/>
                  </a:lnTo>
                  <a:lnTo>
                    <a:pt x="96262" y="18335"/>
                  </a:lnTo>
                  <a:lnTo>
                    <a:pt x="96262" y="30777"/>
                  </a:lnTo>
                  <a:lnTo>
                    <a:pt x="83165" y="30777"/>
                  </a:lnTo>
                  <a:lnTo>
                    <a:pt x="82189" y="33495"/>
                  </a:lnTo>
                  <a:lnTo>
                    <a:pt x="81095" y="36147"/>
                  </a:lnTo>
                  <a:lnTo>
                    <a:pt x="79884" y="38734"/>
                  </a:lnTo>
                  <a:lnTo>
                    <a:pt x="78555" y="41255"/>
                  </a:lnTo>
                  <a:lnTo>
                    <a:pt x="77107" y="43710"/>
                  </a:lnTo>
                  <a:lnTo>
                    <a:pt x="75542" y="46100"/>
                  </a:lnTo>
                  <a:lnTo>
                    <a:pt x="73859" y="48425"/>
                  </a:lnTo>
                  <a:lnTo>
                    <a:pt x="72059" y="50684"/>
                  </a:lnTo>
                  <a:lnTo>
                    <a:pt x="70140" y="52878"/>
                  </a:lnTo>
                  <a:lnTo>
                    <a:pt x="68103" y="55006"/>
                  </a:lnTo>
                  <a:lnTo>
                    <a:pt x="71096" y="56454"/>
                  </a:lnTo>
                  <a:lnTo>
                    <a:pt x="74049" y="57914"/>
                  </a:lnTo>
                  <a:lnTo>
                    <a:pt x="76963" y="59387"/>
                  </a:lnTo>
                  <a:lnTo>
                    <a:pt x="79838" y="60874"/>
                  </a:lnTo>
                  <a:lnTo>
                    <a:pt x="82674" y="62373"/>
                  </a:lnTo>
                  <a:lnTo>
                    <a:pt x="85470" y="63886"/>
                  </a:lnTo>
                  <a:lnTo>
                    <a:pt x="88227" y="65412"/>
                  </a:lnTo>
                  <a:lnTo>
                    <a:pt x="90944" y="66951"/>
                  </a:lnTo>
                  <a:lnTo>
                    <a:pt x="93623" y="68503"/>
                  </a:lnTo>
                  <a:lnTo>
                    <a:pt x="96262" y="70068"/>
                  </a:lnTo>
                  <a:lnTo>
                    <a:pt x="88403" y="81855"/>
                  </a:lnTo>
                  <a:lnTo>
                    <a:pt x="85496" y="79910"/>
                  </a:lnTo>
                  <a:lnTo>
                    <a:pt x="82536" y="78004"/>
                  </a:lnTo>
                  <a:lnTo>
                    <a:pt x="79524" y="76138"/>
                  </a:lnTo>
                  <a:lnTo>
                    <a:pt x="76459" y="74311"/>
                  </a:lnTo>
                  <a:lnTo>
                    <a:pt x="73342" y="72523"/>
                  </a:lnTo>
                  <a:lnTo>
                    <a:pt x="70173" y="70775"/>
                  </a:lnTo>
                  <a:lnTo>
                    <a:pt x="66951" y="69066"/>
                  </a:lnTo>
                  <a:lnTo>
                    <a:pt x="63677" y="67396"/>
                  </a:lnTo>
                  <a:lnTo>
                    <a:pt x="60350" y="65765"/>
                  </a:lnTo>
                  <a:lnTo>
                    <a:pt x="56971" y="64174"/>
                  </a:lnTo>
                  <a:lnTo>
                    <a:pt x="52924" y="66617"/>
                  </a:lnTo>
                  <a:lnTo>
                    <a:pt x="48641" y="68968"/>
                  </a:lnTo>
                  <a:lnTo>
                    <a:pt x="44123" y="71227"/>
                  </a:lnTo>
                  <a:lnTo>
                    <a:pt x="39369" y="73394"/>
                  </a:lnTo>
                  <a:lnTo>
                    <a:pt x="34379" y="75470"/>
                  </a:lnTo>
                  <a:lnTo>
                    <a:pt x="29153" y="77454"/>
                  </a:lnTo>
                  <a:lnTo>
                    <a:pt x="23692" y="79347"/>
                  </a:lnTo>
                  <a:lnTo>
                    <a:pt x="17995" y="81148"/>
                  </a:lnTo>
                  <a:lnTo>
                    <a:pt x="12062" y="82857"/>
                  </a:lnTo>
                  <a:lnTo>
                    <a:pt x="5893" y="84474"/>
                  </a:lnTo>
                  <a:lnTo>
                    <a:pt x="0" y="72687"/>
                  </a:lnTo>
                  <a:lnTo>
                    <a:pt x="5016" y="71358"/>
                  </a:lnTo>
                  <a:lnTo>
                    <a:pt x="9848" y="69989"/>
                  </a:lnTo>
                  <a:lnTo>
                    <a:pt x="14498" y="68581"/>
                  </a:lnTo>
                  <a:lnTo>
                    <a:pt x="18964" y="67134"/>
                  </a:lnTo>
                  <a:lnTo>
                    <a:pt x="23246" y="65648"/>
                  </a:lnTo>
                  <a:lnTo>
                    <a:pt x="27346" y="64122"/>
                  </a:lnTo>
                  <a:lnTo>
                    <a:pt x="31262" y="62557"/>
                  </a:lnTo>
                  <a:lnTo>
                    <a:pt x="34994" y="60952"/>
                  </a:lnTo>
                  <a:lnTo>
                    <a:pt x="38544" y="59309"/>
                  </a:lnTo>
                  <a:lnTo>
                    <a:pt x="41910" y="57626"/>
                  </a:lnTo>
                  <a:lnTo>
                    <a:pt x="39539" y="56709"/>
                  </a:lnTo>
                  <a:lnTo>
                    <a:pt x="37142" y="55792"/>
                  </a:lnTo>
                  <a:lnTo>
                    <a:pt x="34719" y="54875"/>
                  </a:lnTo>
                  <a:lnTo>
                    <a:pt x="32270" y="53959"/>
                  </a:lnTo>
                  <a:lnTo>
                    <a:pt x="29795" y="53042"/>
                  </a:lnTo>
                  <a:lnTo>
                    <a:pt x="27293" y="52125"/>
                  </a:lnTo>
                  <a:lnTo>
                    <a:pt x="24766" y="51208"/>
                  </a:lnTo>
                  <a:lnTo>
                    <a:pt x="22212" y="50291"/>
                  </a:lnTo>
                  <a:lnTo>
                    <a:pt x="19632" y="49375"/>
                  </a:lnTo>
                  <a:lnTo>
                    <a:pt x="17025" y="48458"/>
                  </a:lnTo>
                  <a:lnTo>
                    <a:pt x="22264" y="37326"/>
                  </a:lnTo>
                  <a:lnTo>
                    <a:pt x="25774" y="38386"/>
                  </a:lnTo>
                  <a:lnTo>
                    <a:pt x="29232" y="39473"/>
                  </a:lnTo>
                  <a:lnTo>
                    <a:pt x="32637" y="40587"/>
                  </a:lnTo>
                  <a:lnTo>
                    <a:pt x="35990" y="41726"/>
                  </a:lnTo>
                  <a:lnTo>
                    <a:pt x="39290" y="42892"/>
                  </a:lnTo>
                  <a:lnTo>
                    <a:pt x="42538" y="44084"/>
                  </a:lnTo>
                  <a:lnTo>
                    <a:pt x="45734" y="45302"/>
                  </a:lnTo>
                  <a:lnTo>
                    <a:pt x="48877" y="46546"/>
                  </a:lnTo>
                  <a:lnTo>
                    <a:pt x="51968" y="47816"/>
                  </a:lnTo>
                  <a:lnTo>
                    <a:pt x="55006" y="49113"/>
                  </a:lnTo>
                  <a:lnTo>
                    <a:pt x="56919" y="47515"/>
                  </a:lnTo>
                  <a:lnTo>
                    <a:pt x="58726" y="45865"/>
                  </a:lnTo>
                  <a:lnTo>
                    <a:pt x="60428" y="44162"/>
                  </a:lnTo>
                  <a:lnTo>
                    <a:pt x="62026" y="42407"/>
                  </a:lnTo>
                  <a:lnTo>
                    <a:pt x="63519" y="40600"/>
                  </a:lnTo>
                  <a:lnTo>
                    <a:pt x="64908" y="38740"/>
                  </a:lnTo>
                  <a:lnTo>
                    <a:pt x="66191" y="36828"/>
                  </a:lnTo>
                  <a:lnTo>
                    <a:pt x="67370" y="34863"/>
                  </a:lnTo>
                  <a:lnTo>
                    <a:pt x="68444" y="32846"/>
                  </a:lnTo>
                  <a:lnTo>
                    <a:pt x="69413" y="30777"/>
                  </a:lnTo>
                  <a:lnTo>
                    <a:pt x="5238" y="30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11392405" y="907652"/>
              <a:ext cx="13096" cy="70068"/>
            </a:xfrm>
            <a:custGeom>
              <a:avLst/>
              <a:pathLst>
                <a:path w="13096" h="70068">
                  <a:moveTo>
                    <a:pt x="0" y="0"/>
                  </a:moveTo>
                  <a:lnTo>
                    <a:pt x="13096" y="0"/>
                  </a:lnTo>
                  <a:lnTo>
                    <a:pt x="13096" y="70068"/>
                  </a:lnTo>
                  <a:lnTo>
                    <a:pt x="0" y="700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11331505" y="908962"/>
              <a:ext cx="35361" cy="68758"/>
            </a:xfrm>
            <a:custGeom>
              <a:avLst/>
              <a:pathLst>
                <a:path w="35361" h="68758">
                  <a:moveTo>
                    <a:pt x="22264" y="0"/>
                  </a:moveTo>
                  <a:lnTo>
                    <a:pt x="35361" y="0"/>
                  </a:lnTo>
                  <a:lnTo>
                    <a:pt x="35309" y="5985"/>
                  </a:lnTo>
                  <a:lnTo>
                    <a:pt x="35152" y="11630"/>
                  </a:lnTo>
                  <a:lnTo>
                    <a:pt x="34890" y="16934"/>
                  </a:lnTo>
                  <a:lnTo>
                    <a:pt x="34523" y="21897"/>
                  </a:lnTo>
                  <a:lnTo>
                    <a:pt x="34051" y="26521"/>
                  </a:lnTo>
                  <a:lnTo>
                    <a:pt x="33475" y="30803"/>
                  </a:lnTo>
                  <a:lnTo>
                    <a:pt x="32794" y="34746"/>
                  </a:lnTo>
                  <a:lnTo>
                    <a:pt x="32008" y="38347"/>
                  </a:lnTo>
                  <a:lnTo>
                    <a:pt x="31118" y="41608"/>
                  </a:lnTo>
                  <a:lnTo>
                    <a:pt x="30122" y="44529"/>
                  </a:lnTo>
                  <a:lnTo>
                    <a:pt x="28970" y="47246"/>
                  </a:lnTo>
                  <a:lnTo>
                    <a:pt x="27608" y="49899"/>
                  </a:lnTo>
                  <a:lnTo>
                    <a:pt x="26036" y="52485"/>
                  </a:lnTo>
                  <a:lnTo>
                    <a:pt x="24255" y="55006"/>
                  </a:lnTo>
                  <a:lnTo>
                    <a:pt x="22264" y="57462"/>
                  </a:lnTo>
                  <a:lnTo>
                    <a:pt x="20064" y="59852"/>
                  </a:lnTo>
                  <a:lnTo>
                    <a:pt x="17654" y="62177"/>
                  </a:lnTo>
                  <a:lnTo>
                    <a:pt x="15035" y="64436"/>
                  </a:lnTo>
                  <a:lnTo>
                    <a:pt x="12206" y="66630"/>
                  </a:lnTo>
                  <a:lnTo>
                    <a:pt x="9167" y="68758"/>
                  </a:lnTo>
                  <a:lnTo>
                    <a:pt x="0" y="58281"/>
                  </a:lnTo>
                  <a:lnTo>
                    <a:pt x="2413" y="56676"/>
                  </a:lnTo>
                  <a:lnTo>
                    <a:pt x="4675" y="55006"/>
                  </a:lnTo>
                  <a:lnTo>
                    <a:pt x="6787" y="53271"/>
                  </a:lnTo>
                  <a:lnTo>
                    <a:pt x="8748" y="51470"/>
                  </a:lnTo>
                  <a:lnTo>
                    <a:pt x="10559" y="49604"/>
                  </a:lnTo>
                  <a:lnTo>
                    <a:pt x="12219" y="47672"/>
                  </a:lnTo>
                  <a:lnTo>
                    <a:pt x="13728" y="45675"/>
                  </a:lnTo>
                  <a:lnTo>
                    <a:pt x="15087" y="43612"/>
                  </a:lnTo>
                  <a:lnTo>
                    <a:pt x="16295" y="41484"/>
                  </a:lnTo>
                  <a:lnTo>
                    <a:pt x="17353" y="39290"/>
                  </a:lnTo>
                  <a:lnTo>
                    <a:pt x="18286" y="36893"/>
                  </a:lnTo>
                  <a:lnTo>
                    <a:pt x="19121" y="34156"/>
                  </a:lnTo>
                  <a:lnTo>
                    <a:pt x="19858" y="31078"/>
                  </a:lnTo>
                  <a:lnTo>
                    <a:pt x="20496" y="27660"/>
                  </a:lnTo>
                  <a:lnTo>
                    <a:pt x="21036" y="23901"/>
                  </a:lnTo>
                  <a:lnTo>
                    <a:pt x="21478" y="19802"/>
                  </a:lnTo>
                  <a:lnTo>
                    <a:pt x="21822" y="15362"/>
                  </a:lnTo>
                  <a:lnTo>
                    <a:pt x="22068" y="10582"/>
                  </a:lnTo>
                  <a:lnTo>
                    <a:pt x="22215" y="54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11431696" y="827107"/>
              <a:ext cx="40600" cy="149959"/>
            </a:xfrm>
            <a:custGeom>
              <a:avLst/>
              <a:pathLst>
                <a:path w="40600" h="149959">
                  <a:moveTo>
                    <a:pt x="27503" y="0"/>
                  </a:moveTo>
                  <a:lnTo>
                    <a:pt x="40600" y="0"/>
                  </a:lnTo>
                  <a:lnTo>
                    <a:pt x="40600" y="132933"/>
                  </a:lnTo>
                  <a:lnTo>
                    <a:pt x="40564" y="134835"/>
                  </a:lnTo>
                  <a:lnTo>
                    <a:pt x="40456" y="136613"/>
                  </a:lnTo>
                  <a:lnTo>
                    <a:pt x="40276" y="138266"/>
                  </a:lnTo>
                  <a:lnTo>
                    <a:pt x="40024" y="139796"/>
                  </a:lnTo>
                  <a:lnTo>
                    <a:pt x="39699" y="141200"/>
                  </a:lnTo>
                  <a:lnTo>
                    <a:pt x="39303" y="142480"/>
                  </a:lnTo>
                  <a:lnTo>
                    <a:pt x="38835" y="143636"/>
                  </a:lnTo>
                  <a:lnTo>
                    <a:pt x="38295" y="144668"/>
                  </a:lnTo>
                  <a:lnTo>
                    <a:pt x="37682" y="145575"/>
                  </a:lnTo>
                  <a:lnTo>
                    <a:pt x="36998" y="146357"/>
                  </a:lnTo>
                  <a:lnTo>
                    <a:pt x="36229" y="147041"/>
                  </a:lnTo>
                  <a:lnTo>
                    <a:pt x="35361" y="147654"/>
                  </a:lnTo>
                  <a:lnTo>
                    <a:pt x="34395" y="148194"/>
                  </a:lnTo>
                  <a:lnTo>
                    <a:pt x="33331" y="148662"/>
                  </a:lnTo>
                  <a:lnTo>
                    <a:pt x="32169" y="149058"/>
                  </a:lnTo>
                  <a:lnTo>
                    <a:pt x="30908" y="149382"/>
                  </a:lnTo>
                  <a:lnTo>
                    <a:pt x="29549" y="149635"/>
                  </a:lnTo>
                  <a:lnTo>
                    <a:pt x="28092" y="149815"/>
                  </a:lnTo>
                  <a:lnTo>
                    <a:pt x="26537" y="149923"/>
                  </a:lnTo>
                  <a:lnTo>
                    <a:pt x="24884" y="149959"/>
                  </a:lnTo>
                  <a:lnTo>
                    <a:pt x="22539" y="149933"/>
                  </a:lnTo>
                  <a:lnTo>
                    <a:pt x="20221" y="149854"/>
                  </a:lnTo>
                  <a:lnTo>
                    <a:pt x="17929" y="149723"/>
                  </a:lnTo>
                  <a:lnTo>
                    <a:pt x="15663" y="149540"/>
                  </a:lnTo>
                  <a:lnTo>
                    <a:pt x="13424" y="149304"/>
                  </a:lnTo>
                  <a:lnTo>
                    <a:pt x="11210" y="149016"/>
                  </a:lnTo>
                  <a:lnTo>
                    <a:pt x="9023" y="148675"/>
                  </a:lnTo>
                  <a:lnTo>
                    <a:pt x="6862" y="148282"/>
                  </a:lnTo>
                  <a:lnTo>
                    <a:pt x="4727" y="147837"/>
                  </a:lnTo>
                  <a:lnTo>
                    <a:pt x="2619" y="147339"/>
                  </a:lnTo>
                  <a:lnTo>
                    <a:pt x="0" y="134242"/>
                  </a:lnTo>
                  <a:lnTo>
                    <a:pt x="2350" y="134865"/>
                  </a:lnTo>
                  <a:lnTo>
                    <a:pt x="4688" y="135421"/>
                  </a:lnTo>
                  <a:lnTo>
                    <a:pt x="7013" y="135912"/>
                  </a:lnTo>
                  <a:lnTo>
                    <a:pt x="9324" y="136338"/>
                  </a:lnTo>
                  <a:lnTo>
                    <a:pt x="11623" y="136698"/>
                  </a:lnTo>
                  <a:lnTo>
                    <a:pt x="13908" y="136993"/>
                  </a:lnTo>
                  <a:lnTo>
                    <a:pt x="16181" y="137222"/>
                  </a:lnTo>
                  <a:lnTo>
                    <a:pt x="18440" y="137386"/>
                  </a:lnTo>
                  <a:lnTo>
                    <a:pt x="20686" y="137484"/>
                  </a:lnTo>
                  <a:lnTo>
                    <a:pt x="22919" y="137517"/>
                  </a:lnTo>
                  <a:lnTo>
                    <a:pt x="23790" y="137438"/>
                  </a:lnTo>
                  <a:lnTo>
                    <a:pt x="24569" y="137202"/>
                  </a:lnTo>
                  <a:lnTo>
                    <a:pt x="25257" y="136809"/>
                  </a:lnTo>
                  <a:lnTo>
                    <a:pt x="25853" y="136259"/>
                  </a:lnTo>
                  <a:lnTo>
                    <a:pt x="26357" y="135552"/>
                  </a:lnTo>
                  <a:lnTo>
                    <a:pt x="26770" y="134688"/>
                  </a:lnTo>
                  <a:lnTo>
                    <a:pt x="27090" y="133666"/>
                  </a:lnTo>
                  <a:lnTo>
                    <a:pt x="27320" y="132487"/>
                  </a:lnTo>
                  <a:lnTo>
                    <a:pt x="27457" y="131152"/>
                  </a:lnTo>
                  <a:lnTo>
                    <a:pt x="27503" y="1296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11430386" y="844133"/>
              <a:ext cx="13096" cy="94952"/>
            </a:xfrm>
            <a:custGeom>
              <a:avLst/>
              <a:pathLst>
                <a:path w="13096" h="94952">
                  <a:moveTo>
                    <a:pt x="0" y="0"/>
                  </a:moveTo>
                  <a:lnTo>
                    <a:pt x="13096" y="0"/>
                  </a:lnTo>
                  <a:lnTo>
                    <a:pt x="13096" y="94952"/>
                  </a:lnTo>
                  <a:lnTo>
                    <a:pt x="0" y="9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11530577" y="842168"/>
              <a:ext cx="58935" cy="146030"/>
            </a:xfrm>
            <a:custGeom>
              <a:avLst/>
              <a:pathLst>
                <a:path w="58935" h="146030">
                  <a:moveTo>
                    <a:pt x="15716" y="146030"/>
                  </a:moveTo>
                  <a:lnTo>
                    <a:pt x="0" y="146030"/>
                  </a:lnTo>
                  <a:lnTo>
                    <a:pt x="8211" y="140712"/>
                  </a:lnTo>
                  <a:lnTo>
                    <a:pt x="15559" y="134976"/>
                  </a:lnTo>
                  <a:lnTo>
                    <a:pt x="22042" y="128820"/>
                  </a:lnTo>
                  <a:lnTo>
                    <a:pt x="27660" y="122246"/>
                  </a:lnTo>
                  <a:lnTo>
                    <a:pt x="32414" y="115252"/>
                  </a:lnTo>
                  <a:lnTo>
                    <a:pt x="36304" y="107839"/>
                  </a:lnTo>
                  <a:lnTo>
                    <a:pt x="39329" y="100007"/>
                  </a:lnTo>
                  <a:lnTo>
                    <a:pt x="41490" y="91756"/>
                  </a:lnTo>
                  <a:lnTo>
                    <a:pt x="42787" y="83086"/>
                  </a:lnTo>
                  <a:lnTo>
                    <a:pt x="43219" y="73997"/>
                  </a:lnTo>
                  <a:lnTo>
                    <a:pt x="42787" y="64652"/>
                  </a:lnTo>
                  <a:lnTo>
                    <a:pt x="41490" y="55740"/>
                  </a:lnTo>
                  <a:lnTo>
                    <a:pt x="39329" y="47260"/>
                  </a:lnTo>
                  <a:lnTo>
                    <a:pt x="36304" y="39212"/>
                  </a:lnTo>
                  <a:lnTo>
                    <a:pt x="32414" y="31596"/>
                  </a:lnTo>
                  <a:lnTo>
                    <a:pt x="27660" y="24412"/>
                  </a:lnTo>
                  <a:lnTo>
                    <a:pt x="22042" y="17661"/>
                  </a:lnTo>
                  <a:lnTo>
                    <a:pt x="15559" y="11341"/>
                  </a:lnTo>
                  <a:lnTo>
                    <a:pt x="8211" y="5454"/>
                  </a:lnTo>
                  <a:lnTo>
                    <a:pt x="0" y="0"/>
                  </a:lnTo>
                  <a:lnTo>
                    <a:pt x="15716" y="0"/>
                  </a:lnTo>
                  <a:lnTo>
                    <a:pt x="19445" y="2066"/>
                  </a:lnTo>
                  <a:lnTo>
                    <a:pt x="23037" y="4335"/>
                  </a:lnTo>
                  <a:lnTo>
                    <a:pt x="26491" y="6807"/>
                  </a:lnTo>
                  <a:lnTo>
                    <a:pt x="29808" y="9482"/>
                  </a:lnTo>
                  <a:lnTo>
                    <a:pt x="32987" y="12360"/>
                  </a:lnTo>
                  <a:lnTo>
                    <a:pt x="36029" y="15441"/>
                  </a:lnTo>
                  <a:lnTo>
                    <a:pt x="38933" y="18725"/>
                  </a:lnTo>
                  <a:lnTo>
                    <a:pt x="41700" y="22212"/>
                  </a:lnTo>
                  <a:lnTo>
                    <a:pt x="44329" y="25902"/>
                  </a:lnTo>
                  <a:lnTo>
                    <a:pt x="46821" y="29795"/>
                  </a:lnTo>
                  <a:lnTo>
                    <a:pt x="49123" y="33832"/>
                  </a:lnTo>
                  <a:lnTo>
                    <a:pt x="51182" y="37954"/>
                  </a:lnTo>
                  <a:lnTo>
                    <a:pt x="52999" y="42162"/>
                  </a:lnTo>
                  <a:lnTo>
                    <a:pt x="54574" y="46454"/>
                  </a:lnTo>
                  <a:lnTo>
                    <a:pt x="55907" y="50832"/>
                  </a:lnTo>
                  <a:lnTo>
                    <a:pt x="56997" y="55295"/>
                  </a:lnTo>
                  <a:lnTo>
                    <a:pt x="57845" y="59842"/>
                  </a:lnTo>
                  <a:lnTo>
                    <a:pt x="58451" y="64475"/>
                  </a:lnTo>
                  <a:lnTo>
                    <a:pt x="58814" y="69194"/>
                  </a:lnTo>
                  <a:lnTo>
                    <a:pt x="58935" y="73997"/>
                  </a:lnTo>
                  <a:lnTo>
                    <a:pt x="58814" y="78676"/>
                  </a:lnTo>
                  <a:lnTo>
                    <a:pt x="58451" y="83283"/>
                  </a:lnTo>
                  <a:lnTo>
                    <a:pt x="57845" y="87817"/>
                  </a:lnTo>
                  <a:lnTo>
                    <a:pt x="56997" y="92280"/>
                  </a:lnTo>
                  <a:lnTo>
                    <a:pt x="55907" y="96671"/>
                  </a:lnTo>
                  <a:lnTo>
                    <a:pt x="54574" y="100990"/>
                  </a:lnTo>
                  <a:lnTo>
                    <a:pt x="52999" y="105236"/>
                  </a:lnTo>
                  <a:lnTo>
                    <a:pt x="51182" y="109411"/>
                  </a:lnTo>
                  <a:lnTo>
                    <a:pt x="49123" y="113513"/>
                  </a:lnTo>
                  <a:lnTo>
                    <a:pt x="46821" y="117544"/>
                  </a:lnTo>
                  <a:lnTo>
                    <a:pt x="44329" y="121424"/>
                  </a:lnTo>
                  <a:lnTo>
                    <a:pt x="41700" y="125075"/>
                  </a:lnTo>
                  <a:lnTo>
                    <a:pt x="38933" y="128496"/>
                  </a:lnTo>
                  <a:lnTo>
                    <a:pt x="36029" y="131689"/>
                  </a:lnTo>
                  <a:lnTo>
                    <a:pt x="32987" y="134652"/>
                  </a:lnTo>
                  <a:lnTo>
                    <a:pt x="29808" y="137386"/>
                  </a:lnTo>
                  <a:lnTo>
                    <a:pt x="26491" y="139890"/>
                  </a:lnTo>
                  <a:lnTo>
                    <a:pt x="23037" y="142166"/>
                  </a:lnTo>
                  <a:lnTo>
                    <a:pt x="19445" y="1442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rc1198"/>
            <p:cNvSpPr/>
            <p:nvPr/>
          </p:nvSpPr>
          <p:spPr>
            <a:xfrm>
              <a:off x="2971800" y="5349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rc1199"/>
            <p:cNvSpPr/>
            <p:nvPr/>
          </p:nvSpPr>
          <p:spPr>
            <a:xfrm>
              <a:off x="3454568" y="5854984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l1200"/>
            <p:cNvSpPr/>
            <p:nvPr/>
          </p:nvSpPr>
          <p:spPr>
            <a:xfrm>
              <a:off x="3454568" y="662305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1"/>
            <p:cNvSpPr/>
            <p:nvPr/>
          </p:nvSpPr>
          <p:spPr>
            <a:xfrm>
              <a:off x="3454568" y="641368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2"/>
            <p:cNvSpPr/>
            <p:nvPr/>
          </p:nvSpPr>
          <p:spPr>
            <a:xfrm>
              <a:off x="3454568" y="620431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3"/>
            <p:cNvSpPr/>
            <p:nvPr/>
          </p:nvSpPr>
          <p:spPr>
            <a:xfrm>
              <a:off x="3454568" y="599494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4"/>
            <p:cNvSpPr/>
            <p:nvPr/>
          </p:nvSpPr>
          <p:spPr>
            <a:xfrm>
              <a:off x="3454568" y="672773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5"/>
            <p:cNvSpPr/>
            <p:nvPr/>
          </p:nvSpPr>
          <p:spPr>
            <a:xfrm>
              <a:off x="3454568" y="6518369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6"/>
            <p:cNvSpPr/>
            <p:nvPr/>
          </p:nvSpPr>
          <p:spPr>
            <a:xfrm>
              <a:off x="3454568" y="6309000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7"/>
            <p:cNvSpPr/>
            <p:nvPr/>
          </p:nvSpPr>
          <p:spPr>
            <a:xfrm>
              <a:off x="3454568" y="609963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8"/>
            <p:cNvSpPr/>
            <p:nvPr/>
          </p:nvSpPr>
          <p:spPr>
            <a:xfrm>
              <a:off x="3454568" y="589026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9"/>
            <p:cNvSpPr/>
            <p:nvPr/>
          </p:nvSpPr>
          <p:spPr>
            <a:xfrm>
              <a:off x="3599038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10"/>
            <p:cNvSpPr/>
            <p:nvPr/>
          </p:nvSpPr>
          <p:spPr>
            <a:xfrm>
              <a:off x="3839822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1"/>
            <p:cNvSpPr/>
            <p:nvPr/>
          </p:nvSpPr>
          <p:spPr>
            <a:xfrm>
              <a:off x="4080606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2"/>
            <p:cNvSpPr/>
            <p:nvPr/>
          </p:nvSpPr>
          <p:spPr>
            <a:xfrm>
              <a:off x="4321389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3"/>
            <p:cNvSpPr/>
            <p:nvPr/>
          </p:nvSpPr>
          <p:spPr>
            <a:xfrm>
              <a:off x="4562173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4"/>
            <p:cNvSpPr/>
            <p:nvPr/>
          </p:nvSpPr>
          <p:spPr>
            <a:xfrm>
              <a:off x="4802957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5"/>
            <p:cNvSpPr/>
            <p:nvPr/>
          </p:nvSpPr>
          <p:spPr>
            <a:xfrm>
              <a:off x="5043740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rc1216"/>
            <p:cNvSpPr/>
            <p:nvPr/>
          </p:nvSpPr>
          <p:spPr>
            <a:xfrm>
              <a:off x="3490686" y="6313188"/>
              <a:ext cx="216705" cy="41454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rc1217"/>
            <p:cNvSpPr/>
            <p:nvPr/>
          </p:nvSpPr>
          <p:spPr>
            <a:xfrm>
              <a:off x="3731469" y="5896544"/>
              <a:ext cx="216705" cy="83119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rc1218"/>
            <p:cNvSpPr/>
            <p:nvPr/>
          </p:nvSpPr>
          <p:spPr>
            <a:xfrm>
              <a:off x="3972253" y="6193847"/>
              <a:ext cx="216705" cy="53389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rc1219"/>
            <p:cNvSpPr/>
            <p:nvPr/>
          </p:nvSpPr>
          <p:spPr>
            <a:xfrm>
              <a:off x="4213037" y="6610491"/>
              <a:ext cx="216705" cy="11724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rc1220"/>
            <p:cNvSpPr/>
            <p:nvPr/>
          </p:nvSpPr>
          <p:spPr>
            <a:xfrm>
              <a:off x="4453820" y="6694239"/>
              <a:ext cx="216705" cy="3349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rc1221"/>
            <p:cNvSpPr/>
            <p:nvPr/>
          </p:nvSpPr>
          <p:spPr>
            <a:xfrm>
              <a:off x="4694604" y="6717269"/>
              <a:ext cx="216705" cy="10468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rc1222"/>
            <p:cNvSpPr/>
            <p:nvPr/>
          </p:nvSpPr>
          <p:spPr>
            <a:xfrm>
              <a:off x="3454568" y="5854984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rc1223"/>
            <p:cNvSpPr/>
            <p:nvPr/>
          </p:nvSpPr>
          <p:spPr>
            <a:xfrm>
              <a:off x="3454568" y="7055489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l1224"/>
            <p:cNvSpPr/>
            <p:nvPr/>
          </p:nvSpPr>
          <p:spPr>
            <a:xfrm>
              <a:off x="3454568" y="783867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5"/>
            <p:cNvSpPr/>
            <p:nvPr/>
          </p:nvSpPr>
          <p:spPr>
            <a:xfrm>
              <a:off x="3454568" y="765953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6"/>
            <p:cNvSpPr/>
            <p:nvPr/>
          </p:nvSpPr>
          <p:spPr>
            <a:xfrm>
              <a:off x="3454568" y="7480400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7"/>
            <p:cNvSpPr/>
            <p:nvPr/>
          </p:nvSpPr>
          <p:spPr>
            <a:xfrm>
              <a:off x="3454568" y="730126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8"/>
            <p:cNvSpPr/>
            <p:nvPr/>
          </p:nvSpPr>
          <p:spPr>
            <a:xfrm>
              <a:off x="3454568" y="712212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9"/>
            <p:cNvSpPr/>
            <p:nvPr/>
          </p:nvSpPr>
          <p:spPr>
            <a:xfrm>
              <a:off x="3454568" y="792824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30"/>
            <p:cNvSpPr/>
            <p:nvPr/>
          </p:nvSpPr>
          <p:spPr>
            <a:xfrm>
              <a:off x="3454568" y="774910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1"/>
            <p:cNvSpPr/>
            <p:nvPr/>
          </p:nvSpPr>
          <p:spPr>
            <a:xfrm>
              <a:off x="3454568" y="7569969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2"/>
            <p:cNvSpPr/>
            <p:nvPr/>
          </p:nvSpPr>
          <p:spPr>
            <a:xfrm>
              <a:off x="3454568" y="739083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3"/>
            <p:cNvSpPr/>
            <p:nvPr/>
          </p:nvSpPr>
          <p:spPr>
            <a:xfrm>
              <a:off x="3454568" y="721169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4"/>
            <p:cNvSpPr/>
            <p:nvPr/>
          </p:nvSpPr>
          <p:spPr>
            <a:xfrm>
              <a:off x="3599038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5"/>
            <p:cNvSpPr/>
            <p:nvPr/>
          </p:nvSpPr>
          <p:spPr>
            <a:xfrm>
              <a:off x="3839822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6"/>
            <p:cNvSpPr/>
            <p:nvPr/>
          </p:nvSpPr>
          <p:spPr>
            <a:xfrm>
              <a:off x="4080606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7"/>
            <p:cNvSpPr/>
            <p:nvPr/>
          </p:nvSpPr>
          <p:spPr>
            <a:xfrm>
              <a:off x="4321389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8"/>
            <p:cNvSpPr/>
            <p:nvPr/>
          </p:nvSpPr>
          <p:spPr>
            <a:xfrm>
              <a:off x="4562173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9"/>
            <p:cNvSpPr/>
            <p:nvPr/>
          </p:nvSpPr>
          <p:spPr>
            <a:xfrm>
              <a:off x="4802957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40"/>
            <p:cNvSpPr/>
            <p:nvPr/>
          </p:nvSpPr>
          <p:spPr>
            <a:xfrm>
              <a:off x="5043740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rc1241"/>
            <p:cNvSpPr/>
            <p:nvPr/>
          </p:nvSpPr>
          <p:spPr>
            <a:xfrm>
              <a:off x="3490686" y="7509062"/>
              <a:ext cx="216705" cy="41917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rc1242"/>
            <p:cNvSpPr/>
            <p:nvPr/>
          </p:nvSpPr>
          <p:spPr>
            <a:xfrm>
              <a:off x="3731469" y="7097048"/>
              <a:ext cx="216705" cy="83119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rc1243"/>
            <p:cNvSpPr/>
            <p:nvPr/>
          </p:nvSpPr>
          <p:spPr>
            <a:xfrm>
              <a:off x="3972253" y="7399789"/>
              <a:ext cx="216705" cy="52845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rc1244"/>
            <p:cNvSpPr/>
            <p:nvPr/>
          </p:nvSpPr>
          <p:spPr>
            <a:xfrm>
              <a:off x="4213037" y="7784933"/>
              <a:ext cx="216705" cy="14330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rc1245"/>
            <p:cNvSpPr/>
            <p:nvPr/>
          </p:nvSpPr>
          <p:spPr>
            <a:xfrm>
              <a:off x="4453820" y="7894206"/>
              <a:ext cx="216705" cy="3403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rc1246"/>
            <p:cNvSpPr/>
            <p:nvPr/>
          </p:nvSpPr>
          <p:spPr>
            <a:xfrm>
              <a:off x="4694604" y="7919285"/>
              <a:ext cx="216705" cy="89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rc1247"/>
            <p:cNvSpPr/>
            <p:nvPr/>
          </p:nvSpPr>
          <p:spPr>
            <a:xfrm>
              <a:off x="3454568" y="7055489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rc1248"/>
            <p:cNvSpPr/>
            <p:nvPr/>
          </p:nvSpPr>
          <p:spPr>
            <a:xfrm>
              <a:off x="3454568" y="8255993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l1249"/>
            <p:cNvSpPr/>
            <p:nvPr/>
          </p:nvSpPr>
          <p:spPr>
            <a:xfrm>
              <a:off x="3454568" y="902536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50"/>
            <p:cNvSpPr/>
            <p:nvPr/>
          </p:nvSpPr>
          <p:spPr>
            <a:xfrm>
              <a:off x="3454568" y="8818599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1"/>
            <p:cNvSpPr/>
            <p:nvPr/>
          </p:nvSpPr>
          <p:spPr>
            <a:xfrm>
              <a:off x="3454568" y="861183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2"/>
            <p:cNvSpPr/>
            <p:nvPr/>
          </p:nvSpPr>
          <p:spPr>
            <a:xfrm>
              <a:off x="3454568" y="8405070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3"/>
            <p:cNvSpPr/>
            <p:nvPr/>
          </p:nvSpPr>
          <p:spPr>
            <a:xfrm>
              <a:off x="3454568" y="912874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4"/>
            <p:cNvSpPr/>
            <p:nvPr/>
          </p:nvSpPr>
          <p:spPr>
            <a:xfrm>
              <a:off x="3454568" y="8921981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5"/>
            <p:cNvSpPr/>
            <p:nvPr/>
          </p:nvSpPr>
          <p:spPr>
            <a:xfrm>
              <a:off x="3454568" y="871521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6"/>
            <p:cNvSpPr/>
            <p:nvPr/>
          </p:nvSpPr>
          <p:spPr>
            <a:xfrm>
              <a:off x="3454568" y="850845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7"/>
            <p:cNvSpPr/>
            <p:nvPr/>
          </p:nvSpPr>
          <p:spPr>
            <a:xfrm>
              <a:off x="3454568" y="830168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8"/>
            <p:cNvSpPr/>
            <p:nvPr/>
          </p:nvSpPr>
          <p:spPr>
            <a:xfrm>
              <a:off x="3599038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9"/>
            <p:cNvSpPr/>
            <p:nvPr/>
          </p:nvSpPr>
          <p:spPr>
            <a:xfrm>
              <a:off x="3839822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60"/>
            <p:cNvSpPr/>
            <p:nvPr/>
          </p:nvSpPr>
          <p:spPr>
            <a:xfrm>
              <a:off x="4080606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1"/>
            <p:cNvSpPr/>
            <p:nvPr/>
          </p:nvSpPr>
          <p:spPr>
            <a:xfrm>
              <a:off x="4321389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2"/>
            <p:cNvSpPr/>
            <p:nvPr/>
          </p:nvSpPr>
          <p:spPr>
            <a:xfrm>
              <a:off x="4562173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3"/>
            <p:cNvSpPr/>
            <p:nvPr/>
          </p:nvSpPr>
          <p:spPr>
            <a:xfrm>
              <a:off x="4802957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4"/>
            <p:cNvSpPr/>
            <p:nvPr/>
          </p:nvSpPr>
          <p:spPr>
            <a:xfrm>
              <a:off x="5043740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rc1265"/>
            <p:cNvSpPr/>
            <p:nvPr/>
          </p:nvSpPr>
          <p:spPr>
            <a:xfrm>
              <a:off x="3490686" y="8603564"/>
              <a:ext cx="216705" cy="525182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rc1266"/>
            <p:cNvSpPr/>
            <p:nvPr/>
          </p:nvSpPr>
          <p:spPr>
            <a:xfrm>
              <a:off x="3731469" y="8297552"/>
              <a:ext cx="216705" cy="83119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rc1267"/>
            <p:cNvSpPr/>
            <p:nvPr/>
          </p:nvSpPr>
          <p:spPr>
            <a:xfrm>
              <a:off x="3972253" y="8665593"/>
              <a:ext cx="216705" cy="46315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rc1268"/>
            <p:cNvSpPr/>
            <p:nvPr/>
          </p:nvSpPr>
          <p:spPr>
            <a:xfrm>
              <a:off x="4213037" y="8944726"/>
              <a:ext cx="216705" cy="18402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rc1269"/>
            <p:cNvSpPr/>
            <p:nvPr/>
          </p:nvSpPr>
          <p:spPr>
            <a:xfrm>
              <a:off x="4453820" y="9101867"/>
              <a:ext cx="216705" cy="2687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rc1270"/>
            <p:cNvSpPr/>
            <p:nvPr/>
          </p:nvSpPr>
          <p:spPr>
            <a:xfrm>
              <a:off x="4694604" y="9124611"/>
              <a:ext cx="216705" cy="413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rc1271"/>
            <p:cNvSpPr/>
            <p:nvPr/>
          </p:nvSpPr>
          <p:spPr>
            <a:xfrm>
              <a:off x="4935388" y="9126678"/>
              <a:ext cx="216705" cy="206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rc1272"/>
            <p:cNvSpPr/>
            <p:nvPr/>
          </p:nvSpPr>
          <p:spPr>
            <a:xfrm>
              <a:off x="3454568" y="8255993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rc1273"/>
            <p:cNvSpPr/>
            <p:nvPr/>
          </p:nvSpPr>
          <p:spPr>
            <a:xfrm>
              <a:off x="3454568" y="8039391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4111839" y="8104063"/>
              <a:ext cx="83820" cy="8294"/>
            </a:xfrm>
            <a:custGeom>
              <a:avLst/>
              <a:pathLst>
                <a:path w="83820" h="8294">
                  <a:moveTo>
                    <a:pt x="0" y="0"/>
                  </a:moveTo>
                  <a:lnTo>
                    <a:pt x="83820" y="0"/>
                  </a:lnTo>
                  <a:lnTo>
                    <a:pt x="838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4116641" y="8141607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4106600" y="8180025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4216178" y="8095768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4215305" y="8169110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4253285" y="8095768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4287774" y="8096205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g1281"/>
            <p:cNvSpPr/>
            <p:nvPr/>
          </p:nvSpPr>
          <p:spPr>
            <a:xfrm>
              <a:off x="4326191" y="8097514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g1282"/>
            <p:cNvSpPr/>
            <p:nvPr/>
          </p:nvSpPr>
          <p:spPr>
            <a:xfrm>
              <a:off x="4350639" y="8095768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g1283"/>
            <p:cNvSpPr/>
            <p:nvPr/>
          </p:nvSpPr>
          <p:spPr>
            <a:xfrm>
              <a:off x="4407829" y="8095768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g1284"/>
            <p:cNvSpPr/>
            <p:nvPr/>
          </p:nvSpPr>
          <p:spPr>
            <a:xfrm>
              <a:off x="4439698" y="8094895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rc1285"/>
            <p:cNvSpPr/>
            <p:nvPr/>
          </p:nvSpPr>
          <p:spPr>
            <a:xfrm>
              <a:off x="3454568" y="6838886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4113585" y="6907924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g1287"/>
            <p:cNvSpPr/>
            <p:nvPr/>
          </p:nvSpPr>
          <p:spPr>
            <a:xfrm>
              <a:off x="4103981" y="6977337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g1288"/>
            <p:cNvSpPr/>
            <p:nvPr/>
          </p:nvSpPr>
          <p:spPr>
            <a:xfrm>
              <a:off x="4216178" y="6895264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g1289"/>
            <p:cNvSpPr/>
            <p:nvPr/>
          </p:nvSpPr>
          <p:spPr>
            <a:xfrm>
              <a:off x="4215305" y="6968606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g1290"/>
            <p:cNvSpPr/>
            <p:nvPr/>
          </p:nvSpPr>
          <p:spPr>
            <a:xfrm>
              <a:off x="4253285" y="6895264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4287774" y="6895700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4326191" y="6897010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g1293"/>
            <p:cNvSpPr/>
            <p:nvPr/>
          </p:nvSpPr>
          <p:spPr>
            <a:xfrm>
              <a:off x="4350639" y="6895264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4407829" y="6895264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4439698" y="6894391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rc1296"/>
            <p:cNvSpPr/>
            <p:nvPr/>
          </p:nvSpPr>
          <p:spPr>
            <a:xfrm>
              <a:off x="3454568" y="5638382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4107037" y="573623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4216178" y="5694759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g1299"/>
            <p:cNvSpPr/>
            <p:nvPr/>
          </p:nvSpPr>
          <p:spPr>
            <a:xfrm>
              <a:off x="4215305" y="576810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g1300"/>
            <p:cNvSpPr/>
            <p:nvPr/>
          </p:nvSpPr>
          <p:spPr>
            <a:xfrm>
              <a:off x="4253285" y="5694759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g1301"/>
            <p:cNvSpPr/>
            <p:nvPr/>
          </p:nvSpPr>
          <p:spPr>
            <a:xfrm>
              <a:off x="4287774" y="5695196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g1302"/>
            <p:cNvSpPr/>
            <p:nvPr/>
          </p:nvSpPr>
          <p:spPr>
            <a:xfrm>
              <a:off x="4326191" y="569650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g1303"/>
            <p:cNvSpPr/>
            <p:nvPr/>
          </p:nvSpPr>
          <p:spPr>
            <a:xfrm>
              <a:off x="4350639" y="5694759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g1304"/>
            <p:cNvSpPr/>
            <p:nvPr/>
          </p:nvSpPr>
          <p:spPr>
            <a:xfrm>
              <a:off x="4407829" y="5694759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g1305"/>
            <p:cNvSpPr/>
            <p:nvPr/>
          </p:nvSpPr>
          <p:spPr>
            <a:xfrm>
              <a:off x="4439698" y="5693886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l1306"/>
            <p:cNvSpPr/>
            <p:nvPr/>
          </p:nvSpPr>
          <p:spPr>
            <a:xfrm>
              <a:off x="3599038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7"/>
            <p:cNvSpPr/>
            <p:nvPr/>
          </p:nvSpPr>
          <p:spPr>
            <a:xfrm>
              <a:off x="3839822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8"/>
            <p:cNvSpPr/>
            <p:nvPr/>
          </p:nvSpPr>
          <p:spPr>
            <a:xfrm>
              <a:off x="4080606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9"/>
            <p:cNvSpPr/>
            <p:nvPr/>
          </p:nvSpPr>
          <p:spPr>
            <a:xfrm>
              <a:off x="4321389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10"/>
            <p:cNvSpPr/>
            <p:nvPr/>
          </p:nvSpPr>
          <p:spPr>
            <a:xfrm>
              <a:off x="4562173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1"/>
            <p:cNvSpPr/>
            <p:nvPr/>
          </p:nvSpPr>
          <p:spPr>
            <a:xfrm>
              <a:off x="4802957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2"/>
            <p:cNvSpPr/>
            <p:nvPr/>
          </p:nvSpPr>
          <p:spPr>
            <a:xfrm>
              <a:off x="5043740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g1313"/>
            <p:cNvSpPr/>
            <p:nvPr/>
          </p:nvSpPr>
          <p:spPr>
            <a:xfrm>
              <a:off x="3281235" y="952002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g1314"/>
            <p:cNvSpPr/>
            <p:nvPr/>
          </p:nvSpPr>
          <p:spPr>
            <a:xfrm>
              <a:off x="3330222" y="948214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g1315"/>
            <p:cNvSpPr/>
            <p:nvPr/>
          </p:nvSpPr>
          <p:spPr>
            <a:xfrm>
              <a:off x="3339445" y="949108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g1316"/>
            <p:cNvSpPr/>
            <p:nvPr/>
          </p:nvSpPr>
          <p:spPr>
            <a:xfrm>
              <a:off x="3368481" y="9397510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g1317"/>
            <p:cNvSpPr/>
            <p:nvPr/>
          </p:nvSpPr>
          <p:spPr>
            <a:xfrm>
              <a:off x="3384224" y="9413253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g1318"/>
            <p:cNvSpPr/>
            <p:nvPr/>
          </p:nvSpPr>
          <p:spPr>
            <a:xfrm>
              <a:off x="3487020" y="9319718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g1319"/>
            <p:cNvSpPr/>
            <p:nvPr/>
          </p:nvSpPr>
          <p:spPr>
            <a:xfrm>
              <a:off x="3444729" y="9368183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g1320"/>
            <p:cNvSpPr/>
            <p:nvPr/>
          </p:nvSpPr>
          <p:spPr>
            <a:xfrm>
              <a:off x="3466337" y="9359540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g1321"/>
            <p:cNvSpPr/>
            <p:nvPr/>
          </p:nvSpPr>
          <p:spPr>
            <a:xfrm>
              <a:off x="3520359" y="9232974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g1322"/>
            <p:cNvSpPr/>
            <p:nvPr/>
          </p:nvSpPr>
          <p:spPr>
            <a:xfrm>
              <a:off x="3524064" y="9517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g1323"/>
            <p:cNvSpPr/>
            <p:nvPr/>
          </p:nvSpPr>
          <p:spPr>
            <a:xfrm>
              <a:off x="3573050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g1324"/>
            <p:cNvSpPr/>
            <p:nvPr/>
          </p:nvSpPr>
          <p:spPr>
            <a:xfrm>
              <a:off x="3582274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g1325"/>
            <p:cNvSpPr/>
            <p:nvPr/>
          </p:nvSpPr>
          <p:spPr>
            <a:xfrm>
              <a:off x="3637896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g1326"/>
            <p:cNvSpPr/>
            <p:nvPr/>
          </p:nvSpPr>
          <p:spPr>
            <a:xfrm>
              <a:off x="3646578" y="9413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g1327"/>
            <p:cNvSpPr/>
            <p:nvPr/>
          </p:nvSpPr>
          <p:spPr>
            <a:xfrm>
              <a:off x="3685532" y="9367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g1328"/>
            <p:cNvSpPr/>
            <p:nvPr/>
          </p:nvSpPr>
          <p:spPr>
            <a:xfrm>
              <a:off x="3694755" y="9376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g1329"/>
            <p:cNvSpPr/>
            <p:nvPr/>
          </p:nvSpPr>
          <p:spPr>
            <a:xfrm>
              <a:off x="3729058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g1330"/>
            <p:cNvSpPr/>
            <p:nvPr/>
          </p:nvSpPr>
          <p:spPr>
            <a:xfrm>
              <a:off x="3738281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g1331"/>
            <p:cNvSpPr/>
            <p:nvPr/>
          </p:nvSpPr>
          <p:spPr>
            <a:xfrm>
              <a:off x="3767317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g1332"/>
            <p:cNvSpPr/>
            <p:nvPr/>
          </p:nvSpPr>
          <p:spPr>
            <a:xfrm>
              <a:off x="3783060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g1333"/>
            <p:cNvSpPr/>
            <p:nvPr/>
          </p:nvSpPr>
          <p:spPr>
            <a:xfrm>
              <a:off x="3731354" y="9569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g1334"/>
            <p:cNvSpPr/>
            <p:nvPr/>
          </p:nvSpPr>
          <p:spPr>
            <a:xfrm>
              <a:off x="3770308" y="9523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g1335"/>
            <p:cNvSpPr/>
            <p:nvPr/>
          </p:nvSpPr>
          <p:spPr>
            <a:xfrm>
              <a:off x="3779531" y="9532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g1336"/>
            <p:cNvSpPr/>
            <p:nvPr/>
          </p:nvSpPr>
          <p:spPr>
            <a:xfrm>
              <a:off x="3813834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g1337"/>
            <p:cNvSpPr/>
            <p:nvPr/>
          </p:nvSpPr>
          <p:spPr>
            <a:xfrm>
              <a:off x="3823058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g1338"/>
            <p:cNvSpPr/>
            <p:nvPr/>
          </p:nvSpPr>
          <p:spPr>
            <a:xfrm>
              <a:off x="3878680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g1339"/>
            <p:cNvSpPr/>
            <p:nvPr/>
          </p:nvSpPr>
          <p:spPr>
            <a:xfrm>
              <a:off x="3887362" y="9413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g1340"/>
            <p:cNvSpPr/>
            <p:nvPr/>
          </p:nvSpPr>
          <p:spPr>
            <a:xfrm>
              <a:off x="3920855" y="9361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g1341"/>
            <p:cNvSpPr/>
            <p:nvPr/>
          </p:nvSpPr>
          <p:spPr>
            <a:xfrm>
              <a:off x="3969841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g1342"/>
            <p:cNvSpPr/>
            <p:nvPr/>
          </p:nvSpPr>
          <p:spPr>
            <a:xfrm>
              <a:off x="3979065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g1343"/>
            <p:cNvSpPr/>
            <p:nvPr/>
          </p:nvSpPr>
          <p:spPr>
            <a:xfrm>
              <a:off x="4008101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g1344"/>
            <p:cNvSpPr/>
            <p:nvPr/>
          </p:nvSpPr>
          <p:spPr>
            <a:xfrm>
              <a:off x="4023844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g1345"/>
            <p:cNvSpPr/>
            <p:nvPr/>
          </p:nvSpPr>
          <p:spPr>
            <a:xfrm>
              <a:off x="3972138" y="9569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g1346"/>
            <p:cNvSpPr/>
            <p:nvPr/>
          </p:nvSpPr>
          <p:spPr>
            <a:xfrm>
              <a:off x="4005632" y="9517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g1347"/>
            <p:cNvSpPr/>
            <p:nvPr/>
          </p:nvSpPr>
          <p:spPr>
            <a:xfrm>
              <a:off x="4054618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g1348"/>
            <p:cNvSpPr/>
            <p:nvPr/>
          </p:nvSpPr>
          <p:spPr>
            <a:xfrm>
              <a:off x="4063841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g1349"/>
            <p:cNvSpPr/>
            <p:nvPr/>
          </p:nvSpPr>
          <p:spPr>
            <a:xfrm>
              <a:off x="4119463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g1350"/>
            <p:cNvSpPr/>
            <p:nvPr/>
          </p:nvSpPr>
          <p:spPr>
            <a:xfrm>
              <a:off x="4119849" y="9411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g1351"/>
            <p:cNvSpPr/>
            <p:nvPr/>
          </p:nvSpPr>
          <p:spPr>
            <a:xfrm>
              <a:off x="4167099" y="9367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g1352"/>
            <p:cNvSpPr/>
            <p:nvPr/>
          </p:nvSpPr>
          <p:spPr>
            <a:xfrm>
              <a:off x="4176322" y="9376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g1353"/>
            <p:cNvSpPr/>
            <p:nvPr/>
          </p:nvSpPr>
          <p:spPr>
            <a:xfrm>
              <a:off x="4210625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g1354"/>
            <p:cNvSpPr/>
            <p:nvPr/>
          </p:nvSpPr>
          <p:spPr>
            <a:xfrm>
              <a:off x="4219849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g1355"/>
            <p:cNvSpPr/>
            <p:nvPr/>
          </p:nvSpPr>
          <p:spPr>
            <a:xfrm>
              <a:off x="4248884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g1356"/>
            <p:cNvSpPr/>
            <p:nvPr/>
          </p:nvSpPr>
          <p:spPr>
            <a:xfrm>
              <a:off x="4264628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g1357"/>
            <p:cNvSpPr/>
            <p:nvPr/>
          </p:nvSpPr>
          <p:spPr>
            <a:xfrm>
              <a:off x="4204625" y="9567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g1358"/>
            <p:cNvSpPr/>
            <p:nvPr/>
          </p:nvSpPr>
          <p:spPr>
            <a:xfrm>
              <a:off x="4251875" y="9523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g1359"/>
            <p:cNvSpPr/>
            <p:nvPr/>
          </p:nvSpPr>
          <p:spPr>
            <a:xfrm>
              <a:off x="4261099" y="9532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g1360"/>
            <p:cNvSpPr/>
            <p:nvPr/>
          </p:nvSpPr>
          <p:spPr>
            <a:xfrm>
              <a:off x="4295401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g1361"/>
            <p:cNvSpPr/>
            <p:nvPr/>
          </p:nvSpPr>
          <p:spPr>
            <a:xfrm>
              <a:off x="4304625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g1362"/>
            <p:cNvSpPr/>
            <p:nvPr/>
          </p:nvSpPr>
          <p:spPr>
            <a:xfrm>
              <a:off x="4360247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g1363"/>
            <p:cNvSpPr/>
            <p:nvPr/>
          </p:nvSpPr>
          <p:spPr>
            <a:xfrm>
              <a:off x="4360633" y="9411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g1364"/>
            <p:cNvSpPr/>
            <p:nvPr/>
          </p:nvSpPr>
          <p:spPr>
            <a:xfrm>
              <a:off x="4402423" y="9361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g1365"/>
            <p:cNvSpPr/>
            <p:nvPr/>
          </p:nvSpPr>
          <p:spPr>
            <a:xfrm>
              <a:off x="4451409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g1366"/>
            <p:cNvSpPr/>
            <p:nvPr/>
          </p:nvSpPr>
          <p:spPr>
            <a:xfrm>
              <a:off x="4460632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g1367"/>
            <p:cNvSpPr/>
            <p:nvPr/>
          </p:nvSpPr>
          <p:spPr>
            <a:xfrm>
              <a:off x="4489668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g1368"/>
            <p:cNvSpPr/>
            <p:nvPr/>
          </p:nvSpPr>
          <p:spPr>
            <a:xfrm>
              <a:off x="4505411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g1369"/>
            <p:cNvSpPr/>
            <p:nvPr/>
          </p:nvSpPr>
          <p:spPr>
            <a:xfrm>
              <a:off x="4445409" y="9567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g1370"/>
            <p:cNvSpPr/>
            <p:nvPr/>
          </p:nvSpPr>
          <p:spPr>
            <a:xfrm>
              <a:off x="4487199" y="9517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g1371"/>
            <p:cNvSpPr/>
            <p:nvPr/>
          </p:nvSpPr>
          <p:spPr>
            <a:xfrm>
              <a:off x="4536185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g1372"/>
            <p:cNvSpPr/>
            <p:nvPr/>
          </p:nvSpPr>
          <p:spPr>
            <a:xfrm>
              <a:off x="4545409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g1373"/>
            <p:cNvSpPr/>
            <p:nvPr/>
          </p:nvSpPr>
          <p:spPr>
            <a:xfrm>
              <a:off x="4601031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g1374"/>
            <p:cNvSpPr/>
            <p:nvPr/>
          </p:nvSpPr>
          <p:spPr>
            <a:xfrm>
              <a:off x="4599680" y="9410824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g1375"/>
            <p:cNvSpPr/>
            <p:nvPr/>
          </p:nvSpPr>
          <p:spPr>
            <a:xfrm>
              <a:off x="4648666" y="9367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g1376"/>
            <p:cNvSpPr/>
            <p:nvPr/>
          </p:nvSpPr>
          <p:spPr>
            <a:xfrm>
              <a:off x="4657890" y="9376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g1377"/>
            <p:cNvSpPr/>
            <p:nvPr/>
          </p:nvSpPr>
          <p:spPr>
            <a:xfrm>
              <a:off x="4692192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g1378"/>
            <p:cNvSpPr/>
            <p:nvPr/>
          </p:nvSpPr>
          <p:spPr>
            <a:xfrm>
              <a:off x="4701416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g1379"/>
            <p:cNvSpPr/>
            <p:nvPr/>
          </p:nvSpPr>
          <p:spPr>
            <a:xfrm>
              <a:off x="4730452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g1380"/>
            <p:cNvSpPr/>
            <p:nvPr/>
          </p:nvSpPr>
          <p:spPr>
            <a:xfrm>
              <a:off x="4746195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g1381"/>
            <p:cNvSpPr/>
            <p:nvPr/>
          </p:nvSpPr>
          <p:spPr>
            <a:xfrm>
              <a:off x="4684456" y="9566831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g1382"/>
            <p:cNvSpPr/>
            <p:nvPr/>
          </p:nvSpPr>
          <p:spPr>
            <a:xfrm>
              <a:off x="4727983" y="9517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g1383"/>
            <p:cNvSpPr/>
            <p:nvPr/>
          </p:nvSpPr>
          <p:spPr>
            <a:xfrm>
              <a:off x="4776969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g1384"/>
            <p:cNvSpPr/>
            <p:nvPr/>
          </p:nvSpPr>
          <p:spPr>
            <a:xfrm>
              <a:off x="4786192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g1385"/>
            <p:cNvSpPr/>
            <p:nvPr/>
          </p:nvSpPr>
          <p:spPr>
            <a:xfrm>
              <a:off x="4841814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g1386"/>
            <p:cNvSpPr/>
            <p:nvPr/>
          </p:nvSpPr>
          <p:spPr>
            <a:xfrm>
              <a:off x="4858252" y="9406462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g1387"/>
            <p:cNvSpPr/>
            <p:nvPr/>
          </p:nvSpPr>
          <p:spPr>
            <a:xfrm>
              <a:off x="4866124" y="9420006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g1388"/>
            <p:cNvSpPr/>
            <p:nvPr/>
          </p:nvSpPr>
          <p:spPr>
            <a:xfrm>
              <a:off x="4889450" y="9367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g1389"/>
            <p:cNvSpPr/>
            <p:nvPr/>
          </p:nvSpPr>
          <p:spPr>
            <a:xfrm>
              <a:off x="4898673" y="9376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g1390"/>
            <p:cNvSpPr/>
            <p:nvPr/>
          </p:nvSpPr>
          <p:spPr>
            <a:xfrm>
              <a:off x="4932976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g1391"/>
            <p:cNvSpPr/>
            <p:nvPr/>
          </p:nvSpPr>
          <p:spPr>
            <a:xfrm>
              <a:off x="4942200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g1392"/>
            <p:cNvSpPr/>
            <p:nvPr/>
          </p:nvSpPr>
          <p:spPr>
            <a:xfrm>
              <a:off x="4971235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g1393"/>
            <p:cNvSpPr/>
            <p:nvPr/>
          </p:nvSpPr>
          <p:spPr>
            <a:xfrm>
              <a:off x="4986979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g1394"/>
            <p:cNvSpPr/>
            <p:nvPr/>
          </p:nvSpPr>
          <p:spPr>
            <a:xfrm>
              <a:off x="3334148" y="668814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g1395"/>
            <p:cNvSpPr/>
            <p:nvPr/>
          </p:nvSpPr>
          <p:spPr>
            <a:xfrm>
              <a:off x="3344080" y="66961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g1396"/>
            <p:cNvSpPr/>
            <p:nvPr/>
          </p:nvSpPr>
          <p:spPr>
            <a:xfrm>
              <a:off x="3213984" y="6479924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g1397"/>
            <p:cNvSpPr/>
            <p:nvPr/>
          </p:nvSpPr>
          <p:spPr>
            <a:xfrm>
              <a:off x="3271992" y="647877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g1398"/>
            <p:cNvSpPr/>
            <p:nvPr/>
          </p:nvSpPr>
          <p:spPr>
            <a:xfrm>
              <a:off x="3281924" y="648674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g1399"/>
            <p:cNvSpPr/>
            <p:nvPr/>
          </p:nvSpPr>
          <p:spPr>
            <a:xfrm>
              <a:off x="3334148" y="647877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g1400"/>
            <p:cNvSpPr/>
            <p:nvPr/>
          </p:nvSpPr>
          <p:spPr>
            <a:xfrm>
              <a:off x="3344080" y="648674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g1401"/>
            <p:cNvSpPr/>
            <p:nvPr/>
          </p:nvSpPr>
          <p:spPr>
            <a:xfrm>
              <a:off x="3211092" y="626940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g1402"/>
            <p:cNvSpPr/>
            <p:nvPr/>
          </p:nvSpPr>
          <p:spPr>
            <a:xfrm>
              <a:off x="3271992" y="626940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g1403"/>
            <p:cNvSpPr/>
            <p:nvPr/>
          </p:nvSpPr>
          <p:spPr>
            <a:xfrm>
              <a:off x="3281924" y="6277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g1404"/>
            <p:cNvSpPr/>
            <p:nvPr/>
          </p:nvSpPr>
          <p:spPr>
            <a:xfrm>
              <a:off x="3334148" y="626940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g1405"/>
            <p:cNvSpPr/>
            <p:nvPr/>
          </p:nvSpPr>
          <p:spPr>
            <a:xfrm>
              <a:off x="3344080" y="6277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g1406"/>
            <p:cNvSpPr/>
            <p:nvPr/>
          </p:nvSpPr>
          <p:spPr>
            <a:xfrm>
              <a:off x="3209728" y="6060041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g1407"/>
            <p:cNvSpPr/>
            <p:nvPr/>
          </p:nvSpPr>
          <p:spPr>
            <a:xfrm>
              <a:off x="3271992" y="606004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g1408"/>
            <p:cNvSpPr/>
            <p:nvPr/>
          </p:nvSpPr>
          <p:spPr>
            <a:xfrm>
              <a:off x="3281924" y="606800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g1409"/>
            <p:cNvSpPr/>
            <p:nvPr/>
          </p:nvSpPr>
          <p:spPr>
            <a:xfrm>
              <a:off x="3334148" y="606004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g1410"/>
            <p:cNvSpPr/>
            <p:nvPr/>
          </p:nvSpPr>
          <p:spPr>
            <a:xfrm>
              <a:off x="3344080" y="606800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g1411"/>
            <p:cNvSpPr/>
            <p:nvPr/>
          </p:nvSpPr>
          <p:spPr>
            <a:xfrm>
              <a:off x="3208036" y="5851818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g1412"/>
            <p:cNvSpPr/>
            <p:nvPr/>
          </p:nvSpPr>
          <p:spPr>
            <a:xfrm>
              <a:off x="3217095" y="5863545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g1413"/>
            <p:cNvSpPr/>
            <p:nvPr/>
          </p:nvSpPr>
          <p:spPr>
            <a:xfrm>
              <a:off x="3271992" y="585067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g1414"/>
            <p:cNvSpPr/>
            <p:nvPr/>
          </p:nvSpPr>
          <p:spPr>
            <a:xfrm>
              <a:off x="3281924" y="585863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g1415"/>
            <p:cNvSpPr/>
            <p:nvPr/>
          </p:nvSpPr>
          <p:spPr>
            <a:xfrm>
              <a:off x="3334148" y="585067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g1416"/>
            <p:cNvSpPr/>
            <p:nvPr/>
          </p:nvSpPr>
          <p:spPr>
            <a:xfrm>
              <a:off x="3344080" y="585863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l1417"/>
            <p:cNvSpPr/>
            <p:nvPr/>
          </p:nvSpPr>
          <p:spPr>
            <a:xfrm>
              <a:off x="3419774" y="6727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8"/>
            <p:cNvSpPr/>
            <p:nvPr/>
          </p:nvSpPr>
          <p:spPr>
            <a:xfrm>
              <a:off x="3419774" y="65183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9"/>
            <p:cNvSpPr/>
            <p:nvPr/>
          </p:nvSpPr>
          <p:spPr>
            <a:xfrm>
              <a:off x="3419774" y="63090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20"/>
            <p:cNvSpPr/>
            <p:nvPr/>
          </p:nvSpPr>
          <p:spPr>
            <a:xfrm>
              <a:off x="3419774" y="60996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1"/>
            <p:cNvSpPr/>
            <p:nvPr/>
          </p:nvSpPr>
          <p:spPr>
            <a:xfrm>
              <a:off x="3419774" y="58902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g1422"/>
            <p:cNvSpPr/>
            <p:nvPr/>
          </p:nvSpPr>
          <p:spPr>
            <a:xfrm>
              <a:off x="3334148" y="78886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g1423"/>
            <p:cNvSpPr/>
            <p:nvPr/>
          </p:nvSpPr>
          <p:spPr>
            <a:xfrm>
              <a:off x="3344080" y="789661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g1424"/>
            <p:cNvSpPr/>
            <p:nvPr/>
          </p:nvSpPr>
          <p:spPr>
            <a:xfrm>
              <a:off x="3213984" y="771066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g1425"/>
            <p:cNvSpPr/>
            <p:nvPr/>
          </p:nvSpPr>
          <p:spPr>
            <a:xfrm>
              <a:off x="3271992" y="770951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g1426"/>
            <p:cNvSpPr/>
            <p:nvPr/>
          </p:nvSpPr>
          <p:spPr>
            <a:xfrm>
              <a:off x="3281924" y="771748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g1427"/>
            <p:cNvSpPr/>
            <p:nvPr/>
          </p:nvSpPr>
          <p:spPr>
            <a:xfrm>
              <a:off x="3334148" y="770951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g1428"/>
            <p:cNvSpPr/>
            <p:nvPr/>
          </p:nvSpPr>
          <p:spPr>
            <a:xfrm>
              <a:off x="3344080" y="771748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g1429"/>
            <p:cNvSpPr/>
            <p:nvPr/>
          </p:nvSpPr>
          <p:spPr>
            <a:xfrm>
              <a:off x="3211092" y="753037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g1430"/>
            <p:cNvSpPr/>
            <p:nvPr/>
          </p:nvSpPr>
          <p:spPr>
            <a:xfrm>
              <a:off x="3271992" y="753037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g1431"/>
            <p:cNvSpPr/>
            <p:nvPr/>
          </p:nvSpPr>
          <p:spPr>
            <a:xfrm>
              <a:off x="3281924" y="753834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g1432"/>
            <p:cNvSpPr/>
            <p:nvPr/>
          </p:nvSpPr>
          <p:spPr>
            <a:xfrm>
              <a:off x="3334148" y="753037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g1433"/>
            <p:cNvSpPr/>
            <p:nvPr/>
          </p:nvSpPr>
          <p:spPr>
            <a:xfrm>
              <a:off x="3344080" y="753834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g1434"/>
            <p:cNvSpPr/>
            <p:nvPr/>
          </p:nvSpPr>
          <p:spPr>
            <a:xfrm>
              <a:off x="3209728" y="7351241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g1435"/>
            <p:cNvSpPr/>
            <p:nvPr/>
          </p:nvSpPr>
          <p:spPr>
            <a:xfrm>
              <a:off x="3271992" y="735124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g1436"/>
            <p:cNvSpPr/>
            <p:nvPr/>
          </p:nvSpPr>
          <p:spPr>
            <a:xfrm>
              <a:off x="3281924" y="735920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g1437"/>
            <p:cNvSpPr/>
            <p:nvPr/>
          </p:nvSpPr>
          <p:spPr>
            <a:xfrm>
              <a:off x="3334148" y="735124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g1438"/>
            <p:cNvSpPr/>
            <p:nvPr/>
          </p:nvSpPr>
          <p:spPr>
            <a:xfrm>
              <a:off x="3344080" y="735920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g1439"/>
            <p:cNvSpPr/>
            <p:nvPr/>
          </p:nvSpPr>
          <p:spPr>
            <a:xfrm>
              <a:off x="3208036" y="7173251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g1440"/>
            <p:cNvSpPr/>
            <p:nvPr/>
          </p:nvSpPr>
          <p:spPr>
            <a:xfrm>
              <a:off x="3217095" y="7184978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g1441"/>
            <p:cNvSpPr/>
            <p:nvPr/>
          </p:nvSpPr>
          <p:spPr>
            <a:xfrm>
              <a:off x="3271992" y="717210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g1442"/>
            <p:cNvSpPr/>
            <p:nvPr/>
          </p:nvSpPr>
          <p:spPr>
            <a:xfrm>
              <a:off x="3281924" y="718007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g1443"/>
            <p:cNvSpPr/>
            <p:nvPr/>
          </p:nvSpPr>
          <p:spPr>
            <a:xfrm>
              <a:off x="3334148" y="717210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g1444"/>
            <p:cNvSpPr/>
            <p:nvPr/>
          </p:nvSpPr>
          <p:spPr>
            <a:xfrm>
              <a:off x="3344080" y="718007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l1445"/>
            <p:cNvSpPr/>
            <p:nvPr/>
          </p:nvSpPr>
          <p:spPr>
            <a:xfrm>
              <a:off x="3419774" y="792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6"/>
            <p:cNvSpPr/>
            <p:nvPr/>
          </p:nvSpPr>
          <p:spPr>
            <a:xfrm>
              <a:off x="3419774" y="7749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7"/>
            <p:cNvSpPr/>
            <p:nvPr/>
          </p:nvSpPr>
          <p:spPr>
            <a:xfrm>
              <a:off x="3419774" y="75699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8"/>
            <p:cNvSpPr/>
            <p:nvPr/>
          </p:nvSpPr>
          <p:spPr>
            <a:xfrm>
              <a:off x="3419774" y="73908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9"/>
            <p:cNvSpPr/>
            <p:nvPr/>
          </p:nvSpPr>
          <p:spPr>
            <a:xfrm>
              <a:off x="3419774" y="7211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g1450"/>
            <p:cNvSpPr/>
            <p:nvPr/>
          </p:nvSpPr>
          <p:spPr>
            <a:xfrm>
              <a:off x="3334148" y="908915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g1451"/>
            <p:cNvSpPr/>
            <p:nvPr/>
          </p:nvSpPr>
          <p:spPr>
            <a:xfrm>
              <a:off x="3344080" y="90971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g1452"/>
            <p:cNvSpPr/>
            <p:nvPr/>
          </p:nvSpPr>
          <p:spPr>
            <a:xfrm>
              <a:off x="3213984" y="888353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g1453"/>
            <p:cNvSpPr/>
            <p:nvPr/>
          </p:nvSpPr>
          <p:spPr>
            <a:xfrm>
              <a:off x="3271992" y="88823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g1454"/>
            <p:cNvSpPr/>
            <p:nvPr/>
          </p:nvSpPr>
          <p:spPr>
            <a:xfrm>
              <a:off x="3281924" y="889035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g1455"/>
            <p:cNvSpPr/>
            <p:nvPr/>
          </p:nvSpPr>
          <p:spPr>
            <a:xfrm>
              <a:off x="3334148" y="88823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g1456"/>
            <p:cNvSpPr/>
            <p:nvPr/>
          </p:nvSpPr>
          <p:spPr>
            <a:xfrm>
              <a:off x="3344080" y="889035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g1457"/>
            <p:cNvSpPr/>
            <p:nvPr/>
          </p:nvSpPr>
          <p:spPr>
            <a:xfrm>
              <a:off x="3211092" y="867562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g1458"/>
            <p:cNvSpPr/>
            <p:nvPr/>
          </p:nvSpPr>
          <p:spPr>
            <a:xfrm>
              <a:off x="3271992" y="867562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g1459"/>
            <p:cNvSpPr/>
            <p:nvPr/>
          </p:nvSpPr>
          <p:spPr>
            <a:xfrm>
              <a:off x="3281924" y="868359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g1460"/>
            <p:cNvSpPr/>
            <p:nvPr/>
          </p:nvSpPr>
          <p:spPr>
            <a:xfrm>
              <a:off x="3334148" y="867562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g1461"/>
            <p:cNvSpPr/>
            <p:nvPr/>
          </p:nvSpPr>
          <p:spPr>
            <a:xfrm>
              <a:off x="3344080" y="868359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g1462"/>
            <p:cNvSpPr/>
            <p:nvPr/>
          </p:nvSpPr>
          <p:spPr>
            <a:xfrm>
              <a:off x="3209728" y="8468862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g1463"/>
            <p:cNvSpPr/>
            <p:nvPr/>
          </p:nvSpPr>
          <p:spPr>
            <a:xfrm>
              <a:off x="3271992" y="846886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g1464"/>
            <p:cNvSpPr/>
            <p:nvPr/>
          </p:nvSpPr>
          <p:spPr>
            <a:xfrm>
              <a:off x="3281924" y="847682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g1465"/>
            <p:cNvSpPr/>
            <p:nvPr/>
          </p:nvSpPr>
          <p:spPr>
            <a:xfrm>
              <a:off x="3334148" y="846886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g1466"/>
            <p:cNvSpPr/>
            <p:nvPr/>
          </p:nvSpPr>
          <p:spPr>
            <a:xfrm>
              <a:off x="3344080" y="847682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g1467"/>
            <p:cNvSpPr/>
            <p:nvPr/>
          </p:nvSpPr>
          <p:spPr>
            <a:xfrm>
              <a:off x="3208036" y="826324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g1468"/>
            <p:cNvSpPr/>
            <p:nvPr/>
          </p:nvSpPr>
          <p:spPr>
            <a:xfrm>
              <a:off x="3217095" y="8274970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g1469"/>
            <p:cNvSpPr/>
            <p:nvPr/>
          </p:nvSpPr>
          <p:spPr>
            <a:xfrm>
              <a:off x="3271992" y="82620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g1470"/>
            <p:cNvSpPr/>
            <p:nvPr/>
          </p:nvSpPr>
          <p:spPr>
            <a:xfrm>
              <a:off x="3281924" y="82700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g1471"/>
            <p:cNvSpPr/>
            <p:nvPr/>
          </p:nvSpPr>
          <p:spPr>
            <a:xfrm>
              <a:off x="3334148" y="82620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g1472"/>
            <p:cNvSpPr/>
            <p:nvPr/>
          </p:nvSpPr>
          <p:spPr>
            <a:xfrm>
              <a:off x="3344080" y="82700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l1473"/>
            <p:cNvSpPr/>
            <p:nvPr/>
          </p:nvSpPr>
          <p:spPr>
            <a:xfrm>
              <a:off x="3419774" y="9128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4"/>
            <p:cNvSpPr/>
            <p:nvPr/>
          </p:nvSpPr>
          <p:spPr>
            <a:xfrm>
              <a:off x="3419774" y="8921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5"/>
            <p:cNvSpPr/>
            <p:nvPr/>
          </p:nvSpPr>
          <p:spPr>
            <a:xfrm>
              <a:off x="3419774" y="8715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6"/>
            <p:cNvSpPr/>
            <p:nvPr/>
          </p:nvSpPr>
          <p:spPr>
            <a:xfrm>
              <a:off x="3419774" y="8508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7"/>
            <p:cNvSpPr/>
            <p:nvPr/>
          </p:nvSpPr>
          <p:spPr>
            <a:xfrm>
              <a:off x="3419774" y="8301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g1478"/>
            <p:cNvSpPr/>
            <p:nvPr/>
          </p:nvSpPr>
          <p:spPr>
            <a:xfrm>
              <a:off x="3468320" y="5397142"/>
              <a:ext cx="79236" cy="21609"/>
            </a:xfrm>
            <a:custGeom>
              <a:avLst/>
              <a:pathLst>
                <a:path w="79236" h="21609">
                  <a:moveTo>
                    <a:pt x="72687" y="0"/>
                  </a:moveTo>
                  <a:lnTo>
                    <a:pt x="79236" y="12442"/>
                  </a:lnTo>
                  <a:lnTo>
                    <a:pt x="72943" y="13948"/>
                  </a:lnTo>
                  <a:lnTo>
                    <a:pt x="66374" y="15323"/>
                  </a:lnTo>
                  <a:lnTo>
                    <a:pt x="59531" y="16567"/>
                  </a:lnTo>
                  <a:lnTo>
                    <a:pt x="52413" y="17680"/>
                  </a:lnTo>
                  <a:lnTo>
                    <a:pt x="45020" y="18663"/>
                  </a:lnTo>
                  <a:lnTo>
                    <a:pt x="37352" y="19514"/>
                  </a:lnTo>
                  <a:lnTo>
                    <a:pt x="29409" y="20234"/>
                  </a:lnTo>
                  <a:lnTo>
                    <a:pt x="21190" y="20824"/>
                  </a:lnTo>
                  <a:lnTo>
                    <a:pt x="12697" y="21282"/>
                  </a:lnTo>
                  <a:lnTo>
                    <a:pt x="3929" y="21609"/>
                  </a:lnTo>
                  <a:lnTo>
                    <a:pt x="0" y="9822"/>
                  </a:lnTo>
                  <a:lnTo>
                    <a:pt x="7209" y="9724"/>
                  </a:lnTo>
                  <a:lnTo>
                    <a:pt x="14432" y="9429"/>
                  </a:lnTo>
                  <a:lnTo>
                    <a:pt x="21668" y="8938"/>
                  </a:lnTo>
                  <a:lnTo>
                    <a:pt x="28917" y="8251"/>
                  </a:lnTo>
                  <a:lnTo>
                    <a:pt x="36180" y="7366"/>
                  </a:lnTo>
                  <a:lnTo>
                    <a:pt x="43455" y="6286"/>
                  </a:lnTo>
                  <a:lnTo>
                    <a:pt x="50743" y="5009"/>
                  </a:lnTo>
                  <a:lnTo>
                    <a:pt x="58045" y="3536"/>
                  </a:lnTo>
                  <a:lnTo>
                    <a:pt x="65359" y="1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g1479"/>
            <p:cNvSpPr/>
            <p:nvPr/>
          </p:nvSpPr>
          <p:spPr>
            <a:xfrm>
              <a:off x="3526601" y="5420716"/>
              <a:ext cx="24229" cy="32087"/>
            </a:xfrm>
            <a:custGeom>
              <a:avLst/>
              <a:pathLst>
                <a:path w="24229" h="32087">
                  <a:moveTo>
                    <a:pt x="12442" y="0"/>
                  </a:moveTo>
                  <a:lnTo>
                    <a:pt x="24229" y="3929"/>
                  </a:lnTo>
                  <a:lnTo>
                    <a:pt x="23037" y="7275"/>
                  </a:lnTo>
                  <a:lnTo>
                    <a:pt x="21819" y="10503"/>
                  </a:lnTo>
                  <a:lnTo>
                    <a:pt x="20575" y="13614"/>
                  </a:lnTo>
                  <a:lnTo>
                    <a:pt x="19304" y="16606"/>
                  </a:lnTo>
                  <a:lnTo>
                    <a:pt x="18008" y="19481"/>
                  </a:lnTo>
                  <a:lnTo>
                    <a:pt x="16685" y="22238"/>
                  </a:lnTo>
                  <a:lnTo>
                    <a:pt x="15336" y="24877"/>
                  </a:lnTo>
                  <a:lnTo>
                    <a:pt x="13961" y="27398"/>
                  </a:lnTo>
                  <a:lnTo>
                    <a:pt x="12559" y="29801"/>
                  </a:lnTo>
                  <a:lnTo>
                    <a:pt x="11132" y="32087"/>
                  </a:lnTo>
                  <a:lnTo>
                    <a:pt x="0" y="26193"/>
                  </a:lnTo>
                  <a:lnTo>
                    <a:pt x="1538" y="23574"/>
                  </a:lnTo>
                  <a:lnTo>
                    <a:pt x="3012" y="20955"/>
                  </a:lnTo>
                  <a:lnTo>
                    <a:pt x="4420" y="18335"/>
                  </a:lnTo>
                  <a:lnTo>
                    <a:pt x="5762" y="15716"/>
                  </a:lnTo>
                  <a:lnTo>
                    <a:pt x="7039" y="13096"/>
                  </a:lnTo>
                  <a:lnTo>
                    <a:pt x="8251" y="10477"/>
                  </a:lnTo>
                  <a:lnTo>
                    <a:pt x="9397" y="7858"/>
                  </a:lnTo>
                  <a:lnTo>
                    <a:pt x="10477" y="5238"/>
                  </a:lnTo>
                  <a:lnTo>
                    <a:pt x="11492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g1480"/>
            <p:cNvSpPr/>
            <p:nvPr/>
          </p:nvSpPr>
          <p:spPr>
            <a:xfrm>
              <a:off x="3499097" y="5423336"/>
              <a:ext cx="16371" cy="29467"/>
            </a:xfrm>
            <a:custGeom>
              <a:avLst/>
              <a:pathLst>
                <a:path w="16371" h="29467">
                  <a:moveTo>
                    <a:pt x="11132" y="0"/>
                  </a:moveTo>
                  <a:lnTo>
                    <a:pt x="11891" y="2494"/>
                  </a:lnTo>
                  <a:lnTo>
                    <a:pt x="12599" y="5003"/>
                  </a:lnTo>
                  <a:lnTo>
                    <a:pt x="13254" y="7524"/>
                  </a:lnTo>
                  <a:lnTo>
                    <a:pt x="13856" y="10058"/>
                  </a:lnTo>
                  <a:lnTo>
                    <a:pt x="14406" y="12605"/>
                  </a:lnTo>
                  <a:lnTo>
                    <a:pt x="14904" y="15166"/>
                  </a:lnTo>
                  <a:lnTo>
                    <a:pt x="15349" y="17739"/>
                  </a:lnTo>
                  <a:lnTo>
                    <a:pt x="15742" y="20326"/>
                  </a:lnTo>
                  <a:lnTo>
                    <a:pt x="16082" y="22926"/>
                  </a:lnTo>
                  <a:lnTo>
                    <a:pt x="16371" y="25538"/>
                  </a:lnTo>
                  <a:lnTo>
                    <a:pt x="3929" y="29467"/>
                  </a:lnTo>
                  <a:lnTo>
                    <a:pt x="3654" y="26606"/>
                  </a:lnTo>
                  <a:lnTo>
                    <a:pt x="3352" y="23783"/>
                  </a:lnTo>
                  <a:lnTo>
                    <a:pt x="3025" y="21000"/>
                  </a:lnTo>
                  <a:lnTo>
                    <a:pt x="2671" y="18257"/>
                  </a:lnTo>
                  <a:lnTo>
                    <a:pt x="2291" y="15552"/>
                  </a:lnTo>
                  <a:lnTo>
                    <a:pt x="1885" y="12887"/>
                  </a:lnTo>
                  <a:lnTo>
                    <a:pt x="1453" y="10261"/>
                  </a:lnTo>
                  <a:lnTo>
                    <a:pt x="995" y="7674"/>
                  </a:lnTo>
                  <a:lnTo>
                    <a:pt x="510" y="512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g1481"/>
            <p:cNvSpPr/>
            <p:nvPr/>
          </p:nvSpPr>
          <p:spPr>
            <a:xfrm>
              <a:off x="3467010" y="5425300"/>
              <a:ext cx="22919" cy="28158"/>
            </a:xfrm>
            <a:custGeom>
              <a:avLst/>
              <a:pathLst>
                <a:path w="22919" h="28158">
                  <a:moveTo>
                    <a:pt x="10477" y="0"/>
                  </a:moveTo>
                  <a:lnTo>
                    <a:pt x="12016" y="2115"/>
                  </a:lnTo>
                  <a:lnTo>
                    <a:pt x="13489" y="4269"/>
                  </a:lnTo>
                  <a:lnTo>
                    <a:pt x="14897" y="6463"/>
                  </a:lnTo>
                  <a:lnTo>
                    <a:pt x="16240" y="8696"/>
                  </a:lnTo>
                  <a:lnTo>
                    <a:pt x="17517" y="10968"/>
                  </a:lnTo>
                  <a:lnTo>
                    <a:pt x="18728" y="13280"/>
                  </a:lnTo>
                  <a:lnTo>
                    <a:pt x="19874" y="15631"/>
                  </a:lnTo>
                  <a:lnTo>
                    <a:pt x="20954" y="18021"/>
                  </a:lnTo>
                  <a:lnTo>
                    <a:pt x="21970" y="20450"/>
                  </a:lnTo>
                  <a:lnTo>
                    <a:pt x="22919" y="22919"/>
                  </a:lnTo>
                  <a:lnTo>
                    <a:pt x="11132" y="28158"/>
                  </a:lnTo>
                  <a:lnTo>
                    <a:pt x="10313" y="25571"/>
                  </a:lnTo>
                  <a:lnTo>
                    <a:pt x="9429" y="23050"/>
                  </a:lnTo>
                  <a:lnTo>
                    <a:pt x="8480" y="20594"/>
                  </a:lnTo>
                  <a:lnTo>
                    <a:pt x="7465" y="18204"/>
                  </a:lnTo>
                  <a:lnTo>
                    <a:pt x="6384" y="15879"/>
                  </a:lnTo>
                  <a:lnTo>
                    <a:pt x="5238" y="13620"/>
                  </a:lnTo>
                  <a:lnTo>
                    <a:pt x="4027" y="11427"/>
                  </a:lnTo>
                  <a:lnTo>
                    <a:pt x="2750" y="9298"/>
                  </a:lnTo>
                  <a:lnTo>
                    <a:pt x="1407" y="7236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g1482"/>
            <p:cNvSpPr/>
            <p:nvPr/>
          </p:nvSpPr>
          <p:spPr>
            <a:xfrm>
              <a:off x="3464391" y="5458697"/>
              <a:ext cx="89713" cy="90368"/>
            </a:xfrm>
            <a:custGeom>
              <a:avLst/>
              <a:pathLst>
                <a:path w="89713" h="90368">
                  <a:moveTo>
                    <a:pt x="87094" y="32742"/>
                  </a:moveTo>
                  <a:lnTo>
                    <a:pt x="89713" y="44529"/>
                  </a:lnTo>
                  <a:lnTo>
                    <a:pt x="52387" y="51077"/>
                  </a:lnTo>
                  <a:lnTo>
                    <a:pt x="52387" y="77926"/>
                  </a:lnTo>
                  <a:lnTo>
                    <a:pt x="52341" y="79078"/>
                  </a:lnTo>
                  <a:lnTo>
                    <a:pt x="52204" y="80179"/>
                  </a:lnTo>
                  <a:lnTo>
                    <a:pt x="51974" y="81226"/>
                  </a:lnTo>
                  <a:lnTo>
                    <a:pt x="51654" y="82222"/>
                  </a:lnTo>
                  <a:lnTo>
                    <a:pt x="51241" y="83165"/>
                  </a:lnTo>
                  <a:lnTo>
                    <a:pt x="50737" y="84055"/>
                  </a:lnTo>
                  <a:lnTo>
                    <a:pt x="50141" y="84893"/>
                  </a:lnTo>
                  <a:lnTo>
                    <a:pt x="49453" y="85679"/>
                  </a:lnTo>
                  <a:lnTo>
                    <a:pt x="48674" y="86413"/>
                  </a:lnTo>
                  <a:lnTo>
                    <a:pt x="47803" y="87094"/>
                  </a:lnTo>
                  <a:lnTo>
                    <a:pt x="46847" y="87716"/>
                  </a:lnTo>
                  <a:lnTo>
                    <a:pt x="45812" y="88272"/>
                  </a:lnTo>
                  <a:lnTo>
                    <a:pt x="44699" y="88764"/>
                  </a:lnTo>
                  <a:lnTo>
                    <a:pt x="43507" y="89189"/>
                  </a:lnTo>
                  <a:lnTo>
                    <a:pt x="42237" y="89549"/>
                  </a:lnTo>
                  <a:lnTo>
                    <a:pt x="40888" y="89844"/>
                  </a:lnTo>
                  <a:lnTo>
                    <a:pt x="39460" y="90073"/>
                  </a:lnTo>
                  <a:lnTo>
                    <a:pt x="37954" y="90237"/>
                  </a:lnTo>
                  <a:lnTo>
                    <a:pt x="36370" y="90335"/>
                  </a:lnTo>
                  <a:lnTo>
                    <a:pt x="34706" y="90368"/>
                  </a:lnTo>
                  <a:lnTo>
                    <a:pt x="33397" y="90348"/>
                  </a:lnTo>
                  <a:lnTo>
                    <a:pt x="32087" y="90289"/>
                  </a:lnTo>
                  <a:lnTo>
                    <a:pt x="30777" y="90191"/>
                  </a:lnTo>
                  <a:lnTo>
                    <a:pt x="29467" y="90054"/>
                  </a:lnTo>
                  <a:lnTo>
                    <a:pt x="28158" y="89877"/>
                  </a:lnTo>
                  <a:lnTo>
                    <a:pt x="26848" y="89661"/>
                  </a:lnTo>
                  <a:lnTo>
                    <a:pt x="25538" y="89405"/>
                  </a:lnTo>
                  <a:lnTo>
                    <a:pt x="24229" y="89111"/>
                  </a:lnTo>
                  <a:lnTo>
                    <a:pt x="22919" y="88777"/>
                  </a:lnTo>
                  <a:lnTo>
                    <a:pt x="21609" y="88403"/>
                  </a:lnTo>
                  <a:lnTo>
                    <a:pt x="19645" y="75961"/>
                  </a:lnTo>
                  <a:lnTo>
                    <a:pt x="20706" y="76335"/>
                  </a:lnTo>
                  <a:lnTo>
                    <a:pt x="21793" y="76669"/>
                  </a:lnTo>
                  <a:lnTo>
                    <a:pt x="22906" y="76963"/>
                  </a:lnTo>
                  <a:lnTo>
                    <a:pt x="24045" y="77219"/>
                  </a:lnTo>
                  <a:lnTo>
                    <a:pt x="25211" y="77435"/>
                  </a:lnTo>
                  <a:lnTo>
                    <a:pt x="26403" y="77612"/>
                  </a:lnTo>
                  <a:lnTo>
                    <a:pt x="27621" y="77749"/>
                  </a:lnTo>
                  <a:lnTo>
                    <a:pt x="28865" y="77847"/>
                  </a:lnTo>
                  <a:lnTo>
                    <a:pt x="30135" y="77906"/>
                  </a:lnTo>
                  <a:lnTo>
                    <a:pt x="31432" y="77926"/>
                  </a:lnTo>
                  <a:lnTo>
                    <a:pt x="32925" y="77900"/>
                  </a:lnTo>
                  <a:lnTo>
                    <a:pt x="34261" y="77821"/>
                  </a:lnTo>
                  <a:lnTo>
                    <a:pt x="35440" y="77690"/>
                  </a:lnTo>
                  <a:lnTo>
                    <a:pt x="36461" y="77507"/>
                  </a:lnTo>
                  <a:lnTo>
                    <a:pt x="37326" y="77271"/>
                  </a:lnTo>
                  <a:lnTo>
                    <a:pt x="38033" y="76983"/>
                  </a:lnTo>
                  <a:lnTo>
                    <a:pt x="38583" y="76642"/>
                  </a:lnTo>
                  <a:lnTo>
                    <a:pt x="38976" y="76250"/>
                  </a:lnTo>
                  <a:lnTo>
                    <a:pt x="39212" y="75804"/>
                  </a:lnTo>
                  <a:lnTo>
                    <a:pt x="39290" y="75307"/>
                  </a:lnTo>
                  <a:lnTo>
                    <a:pt x="39290" y="53042"/>
                  </a:lnTo>
                  <a:lnTo>
                    <a:pt x="35878" y="53559"/>
                  </a:lnTo>
                  <a:lnTo>
                    <a:pt x="32454" y="54063"/>
                  </a:lnTo>
                  <a:lnTo>
                    <a:pt x="29016" y="54555"/>
                  </a:lnTo>
                  <a:lnTo>
                    <a:pt x="25565" y="55033"/>
                  </a:lnTo>
                  <a:lnTo>
                    <a:pt x="22100" y="55498"/>
                  </a:lnTo>
                  <a:lnTo>
                    <a:pt x="18623" y="55949"/>
                  </a:lnTo>
                  <a:lnTo>
                    <a:pt x="15133" y="56388"/>
                  </a:lnTo>
                  <a:lnTo>
                    <a:pt x="11630" y="56814"/>
                  </a:lnTo>
                  <a:lnTo>
                    <a:pt x="8113" y="57226"/>
                  </a:lnTo>
                  <a:lnTo>
                    <a:pt x="4583" y="57626"/>
                  </a:lnTo>
                  <a:lnTo>
                    <a:pt x="0" y="44529"/>
                  </a:lnTo>
                  <a:lnTo>
                    <a:pt x="4046" y="44129"/>
                  </a:lnTo>
                  <a:lnTo>
                    <a:pt x="8067" y="43717"/>
                  </a:lnTo>
                  <a:lnTo>
                    <a:pt x="12062" y="43291"/>
                  </a:lnTo>
                  <a:lnTo>
                    <a:pt x="16030" y="42852"/>
                  </a:lnTo>
                  <a:lnTo>
                    <a:pt x="19972" y="42401"/>
                  </a:lnTo>
                  <a:lnTo>
                    <a:pt x="23888" y="41936"/>
                  </a:lnTo>
                  <a:lnTo>
                    <a:pt x="27778" y="41458"/>
                  </a:lnTo>
                  <a:lnTo>
                    <a:pt x="31642" y="40967"/>
                  </a:lnTo>
                  <a:lnTo>
                    <a:pt x="35479" y="40462"/>
                  </a:lnTo>
                  <a:lnTo>
                    <a:pt x="39290" y="39945"/>
                  </a:lnTo>
                  <a:lnTo>
                    <a:pt x="39290" y="28813"/>
                  </a:lnTo>
                  <a:lnTo>
                    <a:pt x="41628" y="27110"/>
                  </a:lnTo>
                  <a:lnTo>
                    <a:pt x="43926" y="25407"/>
                  </a:lnTo>
                  <a:lnTo>
                    <a:pt x="46186" y="23705"/>
                  </a:lnTo>
                  <a:lnTo>
                    <a:pt x="48406" y="22002"/>
                  </a:lnTo>
                  <a:lnTo>
                    <a:pt x="50586" y="20300"/>
                  </a:lnTo>
                  <a:lnTo>
                    <a:pt x="52728" y="18597"/>
                  </a:lnTo>
                  <a:lnTo>
                    <a:pt x="54830" y="16894"/>
                  </a:lnTo>
                  <a:lnTo>
                    <a:pt x="56892" y="15192"/>
                  </a:lnTo>
                  <a:lnTo>
                    <a:pt x="58916" y="13489"/>
                  </a:lnTo>
                  <a:lnTo>
                    <a:pt x="60900" y="11787"/>
                  </a:lnTo>
                  <a:lnTo>
                    <a:pt x="5893" y="11787"/>
                  </a:lnTo>
                  <a:lnTo>
                    <a:pt x="5893" y="0"/>
                  </a:lnTo>
                  <a:lnTo>
                    <a:pt x="79236" y="0"/>
                  </a:lnTo>
                  <a:lnTo>
                    <a:pt x="79236" y="13751"/>
                  </a:lnTo>
                  <a:lnTo>
                    <a:pt x="76728" y="16096"/>
                  </a:lnTo>
                  <a:lnTo>
                    <a:pt x="74180" y="18414"/>
                  </a:lnTo>
                  <a:lnTo>
                    <a:pt x="71594" y="20706"/>
                  </a:lnTo>
                  <a:lnTo>
                    <a:pt x="68968" y="22971"/>
                  </a:lnTo>
                  <a:lnTo>
                    <a:pt x="66302" y="25211"/>
                  </a:lnTo>
                  <a:lnTo>
                    <a:pt x="63598" y="27424"/>
                  </a:lnTo>
                  <a:lnTo>
                    <a:pt x="60854" y="29612"/>
                  </a:lnTo>
                  <a:lnTo>
                    <a:pt x="58071" y="31773"/>
                  </a:lnTo>
                  <a:lnTo>
                    <a:pt x="55249" y="33907"/>
                  </a:lnTo>
                  <a:lnTo>
                    <a:pt x="52387" y="36016"/>
                  </a:lnTo>
                  <a:lnTo>
                    <a:pt x="52387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g1483"/>
            <p:cNvSpPr/>
            <p:nvPr/>
          </p:nvSpPr>
          <p:spPr>
            <a:xfrm>
              <a:off x="3559998" y="5398452"/>
              <a:ext cx="53697" cy="147994"/>
            </a:xfrm>
            <a:custGeom>
              <a:avLst/>
              <a:pathLst>
                <a:path w="53697" h="147994">
                  <a:moveTo>
                    <a:pt x="0" y="0"/>
                  </a:moveTo>
                  <a:lnTo>
                    <a:pt x="13096" y="0"/>
                  </a:lnTo>
                  <a:lnTo>
                    <a:pt x="13096" y="130968"/>
                  </a:lnTo>
                  <a:lnTo>
                    <a:pt x="13113" y="131476"/>
                  </a:lnTo>
                  <a:lnTo>
                    <a:pt x="13162" y="131951"/>
                  </a:lnTo>
                  <a:lnTo>
                    <a:pt x="13244" y="132393"/>
                  </a:lnTo>
                  <a:lnTo>
                    <a:pt x="13358" y="132802"/>
                  </a:lnTo>
                  <a:lnTo>
                    <a:pt x="13506" y="133178"/>
                  </a:lnTo>
                  <a:lnTo>
                    <a:pt x="13686" y="133522"/>
                  </a:lnTo>
                  <a:lnTo>
                    <a:pt x="13899" y="133833"/>
                  </a:lnTo>
                  <a:lnTo>
                    <a:pt x="14144" y="134112"/>
                  </a:lnTo>
                  <a:lnTo>
                    <a:pt x="14422" y="134357"/>
                  </a:lnTo>
                  <a:lnTo>
                    <a:pt x="14733" y="134570"/>
                  </a:lnTo>
                  <a:lnTo>
                    <a:pt x="15130" y="134757"/>
                  </a:lnTo>
                  <a:lnTo>
                    <a:pt x="15663" y="134924"/>
                  </a:lnTo>
                  <a:lnTo>
                    <a:pt x="16335" y="135071"/>
                  </a:lnTo>
                  <a:lnTo>
                    <a:pt x="17143" y="135199"/>
                  </a:lnTo>
                  <a:lnTo>
                    <a:pt x="18090" y="135307"/>
                  </a:lnTo>
                  <a:lnTo>
                    <a:pt x="19173" y="135395"/>
                  </a:lnTo>
                  <a:lnTo>
                    <a:pt x="20395" y="135464"/>
                  </a:lnTo>
                  <a:lnTo>
                    <a:pt x="21753" y="135513"/>
                  </a:lnTo>
                  <a:lnTo>
                    <a:pt x="23250" y="135542"/>
                  </a:lnTo>
                  <a:lnTo>
                    <a:pt x="24884" y="135552"/>
                  </a:lnTo>
                  <a:lnTo>
                    <a:pt x="26655" y="135519"/>
                  </a:lnTo>
                  <a:lnTo>
                    <a:pt x="28302" y="135421"/>
                  </a:lnTo>
                  <a:lnTo>
                    <a:pt x="29824" y="135257"/>
                  </a:lnTo>
                  <a:lnTo>
                    <a:pt x="31222" y="135028"/>
                  </a:lnTo>
                  <a:lnTo>
                    <a:pt x="32496" y="134734"/>
                  </a:lnTo>
                  <a:lnTo>
                    <a:pt x="33645" y="134373"/>
                  </a:lnTo>
                  <a:lnTo>
                    <a:pt x="34670" y="133948"/>
                  </a:lnTo>
                  <a:lnTo>
                    <a:pt x="35571" y="133457"/>
                  </a:lnTo>
                  <a:lnTo>
                    <a:pt x="36347" y="132900"/>
                  </a:lnTo>
                  <a:lnTo>
                    <a:pt x="36998" y="132278"/>
                  </a:lnTo>
                  <a:lnTo>
                    <a:pt x="37571" y="131505"/>
                  </a:lnTo>
                  <a:lnTo>
                    <a:pt x="38111" y="130497"/>
                  </a:lnTo>
                  <a:lnTo>
                    <a:pt x="38619" y="129253"/>
                  </a:lnTo>
                  <a:lnTo>
                    <a:pt x="39094" y="127773"/>
                  </a:lnTo>
                  <a:lnTo>
                    <a:pt x="39536" y="126057"/>
                  </a:lnTo>
                  <a:lnTo>
                    <a:pt x="39945" y="124105"/>
                  </a:lnTo>
                  <a:lnTo>
                    <a:pt x="40322" y="121918"/>
                  </a:lnTo>
                  <a:lnTo>
                    <a:pt x="40665" y="119495"/>
                  </a:lnTo>
                  <a:lnTo>
                    <a:pt x="40976" y="116837"/>
                  </a:lnTo>
                  <a:lnTo>
                    <a:pt x="41255" y="113942"/>
                  </a:lnTo>
                  <a:lnTo>
                    <a:pt x="53697" y="118526"/>
                  </a:lnTo>
                  <a:lnTo>
                    <a:pt x="53147" y="122429"/>
                  </a:lnTo>
                  <a:lnTo>
                    <a:pt x="52544" y="126018"/>
                  </a:lnTo>
                  <a:lnTo>
                    <a:pt x="51889" y="129292"/>
                  </a:lnTo>
                  <a:lnTo>
                    <a:pt x="51182" y="132252"/>
                  </a:lnTo>
                  <a:lnTo>
                    <a:pt x="50422" y="134897"/>
                  </a:lnTo>
                  <a:lnTo>
                    <a:pt x="49610" y="137229"/>
                  </a:lnTo>
                  <a:lnTo>
                    <a:pt x="48746" y="139245"/>
                  </a:lnTo>
                  <a:lnTo>
                    <a:pt x="47829" y="140948"/>
                  </a:lnTo>
                  <a:lnTo>
                    <a:pt x="46860" y="142336"/>
                  </a:lnTo>
                  <a:lnTo>
                    <a:pt x="45839" y="143410"/>
                  </a:lnTo>
                  <a:lnTo>
                    <a:pt x="44686" y="144281"/>
                  </a:lnTo>
                  <a:lnTo>
                    <a:pt x="43324" y="145060"/>
                  </a:lnTo>
                  <a:lnTo>
                    <a:pt x="41752" y="145748"/>
                  </a:lnTo>
                  <a:lnTo>
                    <a:pt x="39971" y="146344"/>
                  </a:lnTo>
                  <a:lnTo>
                    <a:pt x="37980" y="146848"/>
                  </a:lnTo>
                  <a:lnTo>
                    <a:pt x="35780" y="147261"/>
                  </a:lnTo>
                  <a:lnTo>
                    <a:pt x="33370" y="147582"/>
                  </a:lnTo>
                  <a:lnTo>
                    <a:pt x="30751" y="147811"/>
                  </a:lnTo>
                  <a:lnTo>
                    <a:pt x="27922" y="147948"/>
                  </a:lnTo>
                  <a:lnTo>
                    <a:pt x="24884" y="147994"/>
                  </a:lnTo>
                  <a:lnTo>
                    <a:pt x="21852" y="147961"/>
                  </a:lnTo>
                  <a:lnTo>
                    <a:pt x="19042" y="147863"/>
                  </a:lnTo>
                  <a:lnTo>
                    <a:pt x="16456" y="147700"/>
                  </a:lnTo>
                  <a:lnTo>
                    <a:pt x="14092" y="147470"/>
                  </a:lnTo>
                  <a:lnTo>
                    <a:pt x="11950" y="147176"/>
                  </a:lnTo>
                  <a:lnTo>
                    <a:pt x="10032" y="146815"/>
                  </a:lnTo>
                  <a:lnTo>
                    <a:pt x="8336" y="146390"/>
                  </a:lnTo>
                  <a:lnTo>
                    <a:pt x="6862" y="145899"/>
                  </a:lnTo>
                  <a:lnTo>
                    <a:pt x="5612" y="145342"/>
                  </a:lnTo>
                  <a:lnTo>
                    <a:pt x="4583" y="144720"/>
                  </a:lnTo>
                  <a:lnTo>
                    <a:pt x="3712" y="144019"/>
                  </a:lnTo>
                  <a:lnTo>
                    <a:pt x="2933" y="143227"/>
                  </a:lnTo>
                  <a:lnTo>
                    <a:pt x="2246" y="142343"/>
                  </a:lnTo>
                  <a:lnTo>
                    <a:pt x="1650" y="141367"/>
                  </a:lnTo>
                  <a:lnTo>
                    <a:pt x="1145" y="140300"/>
                  </a:lnTo>
                  <a:lnTo>
                    <a:pt x="733" y="139141"/>
                  </a:lnTo>
                  <a:lnTo>
                    <a:pt x="412" y="137890"/>
                  </a:lnTo>
                  <a:lnTo>
                    <a:pt x="183" y="136548"/>
                  </a:lnTo>
                  <a:lnTo>
                    <a:pt x="45" y="135113"/>
                  </a:lnTo>
                  <a:lnTo>
                    <a:pt x="0" y="1335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g1484"/>
            <p:cNvSpPr/>
            <p:nvPr/>
          </p:nvSpPr>
          <p:spPr>
            <a:xfrm>
              <a:off x="3630721" y="5403036"/>
              <a:ext cx="67448" cy="146030"/>
            </a:xfrm>
            <a:custGeom>
              <a:avLst/>
              <a:pathLst>
                <a:path w="67448" h="146030">
                  <a:moveTo>
                    <a:pt x="0" y="0"/>
                  </a:moveTo>
                  <a:lnTo>
                    <a:pt x="67448" y="0"/>
                  </a:lnTo>
                  <a:lnTo>
                    <a:pt x="67448" y="11787"/>
                  </a:lnTo>
                  <a:lnTo>
                    <a:pt x="45839" y="11787"/>
                  </a:lnTo>
                  <a:lnTo>
                    <a:pt x="45839" y="27503"/>
                  </a:lnTo>
                  <a:lnTo>
                    <a:pt x="63519" y="27503"/>
                  </a:lnTo>
                  <a:lnTo>
                    <a:pt x="63519" y="146030"/>
                  </a:lnTo>
                  <a:lnTo>
                    <a:pt x="51732" y="146030"/>
                  </a:lnTo>
                  <a:lnTo>
                    <a:pt x="51732" y="137517"/>
                  </a:lnTo>
                  <a:lnTo>
                    <a:pt x="15061" y="137517"/>
                  </a:lnTo>
                  <a:lnTo>
                    <a:pt x="15061" y="146030"/>
                  </a:lnTo>
                  <a:lnTo>
                    <a:pt x="3274" y="146030"/>
                  </a:lnTo>
                  <a:lnTo>
                    <a:pt x="3274" y="27503"/>
                  </a:lnTo>
                  <a:lnTo>
                    <a:pt x="20955" y="27503"/>
                  </a:lnTo>
                  <a:lnTo>
                    <a:pt x="20955" y="11787"/>
                  </a:lnTo>
                  <a:lnTo>
                    <a:pt x="0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g1485"/>
            <p:cNvSpPr/>
            <p:nvPr/>
          </p:nvSpPr>
          <p:spPr>
            <a:xfrm>
              <a:off x="3660844" y="5414823"/>
              <a:ext cx="5893" cy="15716"/>
            </a:xfrm>
            <a:custGeom>
              <a:avLst/>
              <a:pathLst>
                <a:path w="5893" h="15716">
                  <a:moveTo>
                    <a:pt x="5893" y="15716"/>
                  </a:moveTo>
                  <a:lnTo>
                    <a:pt x="5893" y="0"/>
                  </a:lnTo>
                  <a:lnTo>
                    <a:pt x="0" y="0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g1486"/>
            <p:cNvSpPr/>
            <p:nvPr/>
          </p:nvSpPr>
          <p:spPr>
            <a:xfrm>
              <a:off x="3645782" y="5441671"/>
              <a:ext cx="36671" cy="62210"/>
            </a:xfrm>
            <a:custGeom>
              <a:avLst/>
              <a:pathLst>
                <a:path w="36671" h="62210">
                  <a:moveTo>
                    <a:pt x="0" y="62210"/>
                  </a:moveTo>
                  <a:lnTo>
                    <a:pt x="36671" y="62210"/>
                  </a:lnTo>
                  <a:lnTo>
                    <a:pt x="36671" y="47148"/>
                  </a:lnTo>
                  <a:lnTo>
                    <a:pt x="34775" y="47125"/>
                  </a:lnTo>
                  <a:lnTo>
                    <a:pt x="33017" y="47057"/>
                  </a:lnTo>
                  <a:lnTo>
                    <a:pt x="31396" y="46942"/>
                  </a:lnTo>
                  <a:lnTo>
                    <a:pt x="29913" y="46782"/>
                  </a:lnTo>
                  <a:lnTo>
                    <a:pt x="28567" y="46575"/>
                  </a:lnTo>
                  <a:lnTo>
                    <a:pt x="27359" y="46323"/>
                  </a:lnTo>
                  <a:lnTo>
                    <a:pt x="26288" y="46025"/>
                  </a:lnTo>
                  <a:lnTo>
                    <a:pt x="25355" y="45681"/>
                  </a:lnTo>
                  <a:lnTo>
                    <a:pt x="24559" y="45292"/>
                  </a:lnTo>
                  <a:lnTo>
                    <a:pt x="23901" y="44856"/>
                  </a:lnTo>
                  <a:lnTo>
                    <a:pt x="23341" y="44336"/>
                  </a:lnTo>
                  <a:lnTo>
                    <a:pt x="22840" y="43691"/>
                  </a:lnTo>
                  <a:lnTo>
                    <a:pt x="22398" y="42921"/>
                  </a:lnTo>
                  <a:lnTo>
                    <a:pt x="22015" y="42027"/>
                  </a:lnTo>
                  <a:lnTo>
                    <a:pt x="21691" y="41009"/>
                  </a:lnTo>
                  <a:lnTo>
                    <a:pt x="21426" y="39866"/>
                  </a:lnTo>
                  <a:lnTo>
                    <a:pt x="21220" y="38599"/>
                  </a:lnTo>
                  <a:lnTo>
                    <a:pt x="21072" y="37208"/>
                  </a:lnTo>
                  <a:lnTo>
                    <a:pt x="20984" y="35692"/>
                  </a:lnTo>
                  <a:lnTo>
                    <a:pt x="20954" y="34051"/>
                  </a:lnTo>
                  <a:lnTo>
                    <a:pt x="20954" y="0"/>
                  </a:lnTo>
                  <a:lnTo>
                    <a:pt x="15061" y="0"/>
                  </a:lnTo>
                  <a:lnTo>
                    <a:pt x="15061" y="17025"/>
                  </a:lnTo>
                  <a:lnTo>
                    <a:pt x="14956" y="21518"/>
                  </a:lnTo>
                  <a:lnTo>
                    <a:pt x="14642" y="25827"/>
                  </a:lnTo>
                  <a:lnTo>
                    <a:pt x="14118" y="29952"/>
                  </a:lnTo>
                  <a:lnTo>
                    <a:pt x="13385" y="33894"/>
                  </a:lnTo>
                  <a:lnTo>
                    <a:pt x="12442" y="37653"/>
                  </a:lnTo>
                  <a:lnTo>
                    <a:pt x="11289" y="41228"/>
                  </a:lnTo>
                  <a:lnTo>
                    <a:pt x="9927" y="44621"/>
                  </a:lnTo>
                  <a:lnTo>
                    <a:pt x="8355" y="47829"/>
                  </a:lnTo>
                  <a:lnTo>
                    <a:pt x="6574" y="50855"/>
                  </a:lnTo>
                  <a:lnTo>
                    <a:pt x="4583" y="53697"/>
                  </a:lnTo>
                  <a:lnTo>
                    <a:pt x="0" y="49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g1487"/>
            <p:cNvSpPr/>
            <p:nvPr/>
          </p:nvSpPr>
          <p:spPr>
            <a:xfrm>
              <a:off x="3676560" y="5441671"/>
              <a:ext cx="5893" cy="36016"/>
            </a:xfrm>
            <a:custGeom>
              <a:avLst/>
              <a:pathLst>
                <a:path w="5893" h="36016">
                  <a:moveTo>
                    <a:pt x="0" y="0"/>
                  </a:moveTo>
                  <a:lnTo>
                    <a:pt x="0" y="31432"/>
                  </a:lnTo>
                  <a:lnTo>
                    <a:pt x="9" y="32061"/>
                  </a:lnTo>
                  <a:lnTo>
                    <a:pt x="39" y="32637"/>
                  </a:lnTo>
                  <a:lnTo>
                    <a:pt x="88" y="33161"/>
                  </a:lnTo>
                  <a:lnTo>
                    <a:pt x="157" y="33632"/>
                  </a:lnTo>
                  <a:lnTo>
                    <a:pt x="245" y="34051"/>
                  </a:lnTo>
                  <a:lnTo>
                    <a:pt x="353" y="34418"/>
                  </a:lnTo>
                  <a:lnTo>
                    <a:pt x="481" y="34732"/>
                  </a:lnTo>
                  <a:lnTo>
                    <a:pt x="628" y="34994"/>
                  </a:lnTo>
                  <a:lnTo>
                    <a:pt x="795" y="35204"/>
                  </a:lnTo>
                  <a:lnTo>
                    <a:pt x="982" y="35361"/>
                  </a:lnTo>
                  <a:lnTo>
                    <a:pt x="1208" y="35485"/>
                  </a:lnTo>
                  <a:lnTo>
                    <a:pt x="1493" y="35597"/>
                  </a:lnTo>
                  <a:lnTo>
                    <a:pt x="1836" y="35695"/>
                  </a:lnTo>
                  <a:lnTo>
                    <a:pt x="2239" y="35780"/>
                  </a:lnTo>
                  <a:lnTo>
                    <a:pt x="2701" y="35852"/>
                  </a:lnTo>
                  <a:lnTo>
                    <a:pt x="3221" y="35911"/>
                  </a:lnTo>
                  <a:lnTo>
                    <a:pt x="3801" y="35957"/>
                  </a:lnTo>
                  <a:lnTo>
                    <a:pt x="4439" y="35990"/>
                  </a:lnTo>
                  <a:lnTo>
                    <a:pt x="5137" y="36009"/>
                  </a:lnTo>
                  <a:lnTo>
                    <a:pt x="5893" y="36016"/>
                  </a:lnTo>
                  <a:lnTo>
                    <a:pt x="58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g1488"/>
            <p:cNvSpPr/>
            <p:nvPr/>
          </p:nvSpPr>
          <p:spPr>
            <a:xfrm>
              <a:off x="3645782" y="5441671"/>
              <a:ext cx="5893" cy="40600"/>
            </a:xfrm>
            <a:custGeom>
              <a:avLst/>
              <a:pathLst>
                <a:path w="5893" h="40600">
                  <a:moveTo>
                    <a:pt x="0" y="40600"/>
                  </a:moveTo>
                  <a:lnTo>
                    <a:pt x="1119" y="38596"/>
                  </a:lnTo>
                  <a:lnTo>
                    <a:pt x="2121" y="36514"/>
                  </a:lnTo>
                  <a:lnTo>
                    <a:pt x="3005" y="34353"/>
                  </a:lnTo>
                  <a:lnTo>
                    <a:pt x="3771" y="32113"/>
                  </a:lnTo>
                  <a:lnTo>
                    <a:pt x="4420" y="29795"/>
                  </a:lnTo>
                  <a:lnTo>
                    <a:pt x="4950" y="27398"/>
                  </a:lnTo>
                  <a:lnTo>
                    <a:pt x="5363" y="24923"/>
                  </a:lnTo>
                  <a:lnTo>
                    <a:pt x="5657" y="22369"/>
                  </a:lnTo>
                  <a:lnTo>
                    <a:pt x="5834" y="19736"/>
                  </a:lnTo>
                  <a:lnTo>
                    <a:pt x="5893" y="17025"/>
                  </a:lnTo>
                  <a:lnTo>
                    <a:pt x="5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g1489"/>
            <p:cNvSpPr/>
            <p:nvPr/>
          </p:nvSpPr>
          <p:spPr>
            <a:xfrm>
              <a:off x="3645782" y="5515669"/>
              <a:ext cx="36671" cy="13096"/>
            </a:xfrm>
            <a:custGeom>
              <a:avLst/>
              <a:pathLst>
                <a:path w="36671" h="13096">
                  <a:moveTo>
                    <a:pt x="0" y="13096"/>
                  </a:moveTo>
                  <a:lnTo>
                    <a:pt x="36671" y="13096"/>
                  </a:lnTo>
                  <a:lnTo>
                    <a:pt x="366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g1490"/>
            <p:cNvSpPr/>
            <p:nvPr/>
          </p:nvSpPr>
          <p:spPr>
            <a:xfrm>
              <a:off x="3702099" y="5397142"/>
              <a:ext cx="77926" cy="48458"/>
            </a:xfrm>
            <a:custGeom>
              <a:avLst/>
              <a:pathLst>
                <a:path w="77926" h="48458">
                  <a:moveTo>
                    <a:pt x="59590" y="8512"/>
                  </a:moveTo>
                  <a:lnTo>
                    <a:pt x="61777" y="11557"/>
                  </a:lnTo>
                  <a:lnTo>
                    <a:pt x="63886" y="14668"/>
                  </a:lnTo>
                  <a:lnTo>
                    <a:pt x="65916" y="17844"/>
                  </a:lnTo>
                  <a:lnTo>
                    <a:pt x="67868" y="21085"/>
                  </a:lnTo>
                  <a:lnTo>
                    <a:pt x="69740" y="24392"/>
                  </a:lnTo>
                  <a:lnTo>
                    <a:pt x="71535" y="27765"/>
                  </a:lnTo>
                  <a:lnTo>
                    <a:pt x="73250" y="31203"/>
                  </a:lnTo>
                  <a:lnTo>
                    <a:pt x="74887" y="34706"/>
                  </a:lnTo>
                  <a:lnTo>
                    <a:pt x="76446" y="38275"/>
                  </a:lnTo>
                  <a:lnTo>
                    <a:pt x="77926" y="41910"/>
                  </a:lnTo>
                  <a:lnTo>
                    <a:pt x="65484" y="48458"/>
                  </a:lnTo>
                  <a:lnTo>
                    <a:pt x="61555" y="38635"/>
                  </a:lnTo>
                  <a:lnTo>
                    <a:pt x="56028" y="39526"/>
                  </a:lnTo>
                  <a:lnTo>
                    <a:pt x="50449" y="40364"/>
                  </a:lnTo>
                  <a:lnTo>
                    <a:pt x="44817" y="41150"/>
                  </a:lnTo>
                  <a:lnTo>
                    <a:pt x="39133" y="41883"/>
                  </a:lnTo>
                  <a:lnTo>
                    <a:pt x="33397" y="42564"/>
                  </a:lnTo>
                  <a:lnTo>
                    <a:pt x="27608" y="43193"/>
                  </a:lnTo>
                  <a:lnTo>
                    <a:pt x="21767" y="43769"/>
                  </a:lnTo>
                  <a:lnTo>
                    <a:pt x="15873" y="44293"/>
                  </a:lnTo>
                  <a:lnTo>
                    <a:pt x="9927" y="44765"/>
                  </a:lnTo>
                  <a:lnTo>
                    <a:pt x="3929" y="45184"/>
                  </a:lnTo>
                  <a:lnTo>
                    <a:pt x="0" y="34051"/>
                  </a:lnTo>
                  <a:lnTo>
                    <a:pt x="2711" y="31589"/>
                  </a:lnTo>
                  <a:lnTo>
                    <a:pt x="5343" y="28917"/>
                  </a:lnTo>
                  <a:lnTo>
                    <a:pt x="7897" y="26036"/>
                  </a:lnTo>
                  <a:lnTo>
                    <a:pt x="10372" y="22945"/>
                  </a:lnTo>
                  <a:lnTo>
                    <a:pt x="12769" y="19645"/>
                  </a:lnTo>
                  <a:lnTo>
                    <a:pt x="15087" y="16135"/>
                  </a:lnTo>
                  <a:lnTo>
                    <a:pt x="17327" y="12415"/>
                  </a:lnTo>
                  <a:lnTo>
                    <a:pt x="19488" y="8486"/>
                  </a:lnTo>
                  <a:lnTo>
                    <a:pt x="21570" y="4348"/>
                  </a:lnTo>
                  <a:lnTo>
                    <a:pt x="23574" y="0"/>
                  </a:lnTo>
                  <a:lnTo>
                    <a:pt x="36016" y="3929"/>
                  </a:lnTo>
                  <a:lnTo>
                    <a:pt x="34313" y="7628"/>
                  </a:lnTo>
                  <a:lnTo>
                    <a:pt x="32611" y="11132"/>
                  </a:lnTo>
                  <a:lnTo>
                    <a:pt x="30908" y="14439"/>
                  </a:lnTo>
                  <a:lnTo>
                    <a:pt x="29206" y="17549"/>
                  </a:lnTo>
                  <a:lnTo>
                    <a:pt x="27503" y="20463"/>
                  </a:lnTo>
                  <a:lnTo>
                    <a:pt x="25800" y="23181"/>
                  </a:lnTo>
                  <a:lnTo>
                    <a:pt x="24098" y="25702"/>
                  </a:lnTo>
                  <a:lnTo>
                    <a:pt x="22395" y="28027"/>
                  </a:lnTo>
                  <a:lnTo>
                    <a:pt x="20693" y="30155"/>
                  </a:lnTo>
                  <a:lnTo>
                    <a:pt x="18990" y="32087"/>
                  </a:lnTo>
                  <a:lnTo>
                    <a:pt x="22546" y="31805"/>
                  </a:lnTo>
                  <a:lnTo>
                    <a:pt x="26141" y="31484"/>
                  </a:lnTo>
                  <a:lnTo>
                    <a:pt x="29775" y="31124"/>
                  </a:lnTo>
                  <a:lnTo>
                    <a:pt x="33449" y="30725"/>
                  </a:lnTo>
                  <a:lnTo>
                    <a:pt x="37162" y="30286"/>
                  </a:lnTo>
                  <a:lnTo>
                    <a:pt x="40914" y="29808"/>
                  </a:lnTo>
                  <a:lnTo>
                    <a:pt x="44706" y="29291"/>
                  </a:lnTo>
                  <a:lnTo>
                    <a:pt x="48537" y="28734"/>
                  </a:lnTo>
                  <a:lnTo>
                    <a:pt x="52407" y="28138"/>
                  </a:lnTo>
                  <a:lnTo>
                    <a:pt x="56316" y="27503"/>
                  </a:lnTo>
                  <a:lnTo>
                    <a:pt x="55648" y="26069"/>
                  </a:lnTo>
                  <a:lnTo>
                    <a:pt x="54954" y="24648"/>
                  </a:lnTo>
                  <a:lnTo>
                    <a:pt x="54234" y="23240"/>
                  </a:lnTo>
                  <a:lnTo>
                    <a:pt x="53487" y="21845"/>
                  </a:lnTo>
                  <a:lnTo>
                    <a:pt x="52714" y="20463"/>
                  </a:lnTo>
                  <a:lnTo>
                    <a:pt x="51916" y="19095"/>
                  </a:lnTo>
                  <a:lnTo>
                    <a:pt x="51090" y="17739"/>
                  </a:lnTo>
                  <a:lnTo>
                    <a:pt x="50239" y="16397"/>
                  </a:lnTo>
                  <a:lnTo>
                    <a:pt x="49362" y="15067"/>
                  </a:lnTo>
                  <a:lnTo>
                    <a:pt x="48458" y="137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g1491"/>
            <p:cNvSpPr/>
            <p:nvPr/>
          </p:nvSpPr>
          <p:spPr>
            <a:xfrm>
              <a:off x="3747283" y="5442981"/>
              <a:ext cx="35361" cy="31432"/>
            </a:xfrm>
            <a:custGeom>
              <a:avLst/>
              <a:pathLst>
                <a:path w="35361" h="31432">
                  <a:moveTo>
                    <a:pt x="7858" y="0"/>
                  </a:moveTo>
                  <a:lnTo>
                    <a:pt x="10844" y="1866"/>
                  </a:lnTo>
                  <a:lnTo>
                    <a:pt x="13777" y="3798"/>
                  </a:lnTo>
                  <a:lnTo>
                    <a:pt x="16659" y="5795"/>
                  </a:lnTo>
                  <a:lnTo>
                    <a:pt x="19488" y="7858"/>
                  </a:lnTo>
                  <a:lnTo>
                    <a:pt x="22264" y="9986"/>
                  </a:lnTo>
                  <a:lnTo>
                    <a:pt x="24988" y="12180"/>
                  </a:lnTo>
                  <a:lnTo>
                    <a:pt x="27660" y="14439"/>
                  </a:lnTo>
                  <a:lnTo>
                    <a:pt x="30279" y="16764"/>
                  </a:lnTo>
                  <a:lnTo>
                    <a:pt x="32846" y="19154"/>
                  </a:lnTo>
                  <a:lnTo>
                    <a:pt x="35361" y="21609"/>
                  </a:lnTo>
                  <a:lnTo>
                    <a:pt x="26193" y="31432"/>
                  </a:lnTo>
                  <a:lnTo>
                    <a:pt x="23810" y="28852"/>
                  </a:lnTo>
                  <a:lnTo>
                    <a:pt x="21374" y="26350"/>
                  </a:lnTo>
                  <a:lnTo>
                    <a:pt x="18885" y="23927"/>
                  </a:lnTo>
                  <a:lnTo>
                    <a:pt x="16344" y="21583"/>
                  </a:lnTo>
                  <a:lnTo>
                    <a:pt x="13751" y="19317"/>
                  </a:lnTo>
                  <a:lnTo>
                    <a:pt x="11106" y="17130"/>
                  </a:lnTo>
                  <a:lnTo>
                    <a:pt x="8408" y="15022"/>
                  </a:lnTo>
                  <a:lnTo>
                    <a:pt x="5657" y="12992"/>
                  </a:lnTo>
                  <a:lnTo>
                    <a:pt x="2855" y="11040"/>
                  </a:lnTo>
                  <a:lnTo>
                    <a:pt x="0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g1492"/>
            <p:cNvSpPr/>
            <p:nvPr/>
          </p:nvSpPr>
          <p:spPr>
            <a:xfrm>
              <a:off x="3696205" y="5446255"/>
              <a:ext cx="30122" cy="34051"/>
            </a:xfrm>
            <a:custGeom>
              <a:avLst/>
              <a:pathLst>
                <a:path w="30122" h="34051">
                  <a:moveTo>
                    <a:pt x="18990" y="0"/>
                  </a:moveTo>
                  <a:lnTo>
                    <a:pt x="30122" y="5893"/>
                  </a:lnTo>
                  <a:lnTo>
                    <a:pt x="28380" y="8768"/>
                  </a:lnTo>
                  <a:lnTo>
                    <a:pt x="26560" y="11630"/>
                  </a:lnTo>
                  <a:lnTo>
                    <a:pt x="24661" y="14478"/>
                  </a:lnTo>
                  <a:lnTo>
                    <a:pt x="22683" y="17314"/>
                  </a:lnTo>
                  <a:lnTo>
                    <a:pt x="20627" y="20136"/>
                  </a:lnTo>
                  <a:lnTo>
                    <a:pt x="18492" y="22945"/>
                  </a:lnTo>
                  <a:lnTo>
                    <a:pt x="16279" y="25741"/>
                  </a:lnTo>
                  <a:lnTo>
                    <a:pt x="13987" y="28524"/>
                  </a:lnTo>
                  <a:lnTo>
                    <a:pt x="11616" y="31294"/>
                  </a:lnTo>
                  <a:lnTo>
                    <a:pt x="9167" y="34051"/>
                  </a:lnTo>
                  <a:lnTo>
                    <a:pt x="0" y="25538"/>
                  </a:lnTo>
                  <a:lnTo>
                    <a:pt x="2311" y="23043"/>
                  </a:lnTo>
                  <a:lnTo>
                    <a:pt x="4531" y="20535"/>
                  </a:lnTo>
                  <a:lnTo>
                    <a:pt x="6659" y="18014"/>
                  </a:lnTo>
                  <a:lnTo>
                    <a:pt x="8696" y="15480"/>
                  </a:lnTo>
                  <a:lnTo>
                    <a:pt x="10641" y="12933"/>
                  </a:lnTo>
                  <a:lnTo>
                    <a:pt x="12494" y="10372"/>
                  </a:lnTo>
                  <a:lnTo>
                    <a:pt x="14255" y="7799"/>
                  </a:lnTo>
                  <a:lnTo>
                    <a:pt x="15925" y="5212"/>
                  </a:lnTo>
                  <a:lnTo>
                    <a:pt x="17503" y="26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g1493"/>
            <p:cNvSpPr/>
            <p:nvPr/>
          </p:nvSpPr>
          <p:spPr>
            <a:xfrm>
              <a:off x="3695551" y="5464591"/>
              <a:ext cx="87094" cy="85129"/>
            </a:xfrm>
            <a:custGeom>
              <a:avLst/>
              <a:pathLst>
                <a:path w="87094" h="85129">
                  <a:moveTo>
                    <a:pt x="31432" y="0"/>
                  </a:moveTo>
                  <a:lnTo>
                    <a:pt x="44529" y="3274"/>
                  </a:lnTo>
                  <a:lnTo>
                    <a:pt x="44129" y="4315"/>
                  </a:lnTo>
                  <a:lnTo>
                    <a:pt x="43717" y="5343"/>
                  </a:lnTo>
                  <a:lnTo>
                    <a:pt x="43291" y="6358"/>
                  </a:lnTo>
                  <a:lnTo>
                    <a:pt x="42852" y="7360"/>
                  </a:lnTo>
                  <a:lnTo>
                    <a:pt x="42401" y="8349"/>
                  </a:lnTo>
                  <a:lnTo>
                    <a:pt x="41936" y="9324"/>
                  </a:lnTo>
                  <a:lnTo>
                    <a:pt x="41458" y="10287"/>
                  </a:lnTo>
                  <a:lnTo>
                    <a:pt x="40967" y="11237"/>
                  </a:lnTo>
                  <a:lnTo>
                    <a:pt x="40462" y="12173"/>
                  </a:lnTo>
                  <a:lnTo>
                    <a:pt x="39945" y="13096"/>
                  </a:lnTo>
                  <a:lnTo>
                    <a:pt x="75307" y="13096"/>
                  </a:lnTo>
                  <a:lnTo>
                    <a:pt x="75307" y="24229"/>
                  </a:lnTo>
                  <a:lnTo>
                    <a:pt x="75248" y="24723"/>
                  </a:lnTo>
                  <a:lnTo>
                    <a:pt x="75071" y="25421"/>
                  </a:lnTo>
                  <a:lnTo>
                    <a:pt x="74776" y="26321"/>
                  </a:lnTo>
                  <a:lnTo>
                    <a:pt x="74364" y="27424"/>
                  </a:lnTo>
                  <a:lnTo>
                    <a:pt x="73833" y="28731"/>
                  </a:lnTo>
                  <a:lnTo>
                    <a:pt x="73185" y="30240"/>
                  </a:lnTo>
                  <a:lnTo>
                    <a:pt x="72419" y="31953"/>
                  </a:lnTo>
                  <a:lnTo>
                    <a:pt x="71535" y="33868"/>
                  </a:lnTo>
                  <a:lnTo>
                    <a:pt x="70533" y="35986"/>
                  </a:lnTo>
                  <a:lnTo>
                    <a:pt x="69413" y="38308"/>
                  </a:lnTo>
                  <a:lnTo>
                    <a:pt x="68228" y="40682"/>
                  </a:lnTo>
                  <a:lnTo>
                    <a:pt x="67029" y="42957"/>
                  </a:lnTo>
                  <a:lnTo>
                    <a:pt x="65818" y="45135"/>
                  </a:lnTo>
                  <a:lnTo>
                    <a:pt x="64593" y="47214"/>
                  </a:lnTo>
                  <a:lnTo>
                    <a:pt x="63356" y="49195"/>
                  </a:lnTo>
                  <a:lnTo>
                    <a:pt x="62105" y="51077"/>
                  </a:lnTo>
                  <a:lnTo>
                    <a:pt x="60841" y="52862"/>
                  </a:lnTo>
                  <a:lnTo>
                    <a:pt x="59564" y="54548"/>
                  </a:lnTo>
                  <a:lnTo>
                    <a:pt x="58274" y="56136"/>
                  </a:lnTo>
                  <a:lnTo>
                    <a:pt x="56971" y="57626"/>
                  </a:lnTo>
                  <a:lnTo>
                    <a:pt x="59747" y="59427"/>
                  </a:lnTo>
                  <a:lnTo>
                    <a:pt x="62576" y="61162"/>
                  </a:lnTo>
                  <a:lnTo>
                    <a:pt x="65458" y="62832"/>
                  </a:lnTo>
                  <a:lnTo>
                    <a:pt x="68391" y="64436"/>
                  </a:lnTo>
                  <a:lnTo>
                    <a:pt x="71377" y="65975"/>
                  </a:lnTo>
                  <a:lnTo>
                    <a:pt x="74416" y="67448"/>
                  </a:lnTo>
                  <a:lnTo>
                    <a:pt x="77507" y="68856"/>
                  </a:lnTo>
                  <a:lnTo>
                    <a:pt x="80650" y="70199"/>
                  </a:lnTo>
                  <a:lnTo>
                    <a:pt x="83846" y="71476"/>
                  </a:lnTo>
                  <a:lnTo>
                    <a:pt x="87094" y="72687"/>
                  </a:lnTo>
                  <a:lnTo>
                    <a:pt x="80545" y="85129"/>
                  </a:lnTo>
                  <a:lnTo>
                    <a:pt x="76911" y="83767"/>
                  </a:lnTo>
                  <a:lnTo>
                    <a:pt x="73342" y="82300"/>
                  </a:lnTo>
                  <a:lnTo>
                    <a:pt x="69839" y="80729"/>
                  </a:lnTo>
                  <a:lnTo>
                    <a:pt x="66401" y="79052"/>
                  </a:lnTo>
                  <a:lnTo>
                    <a:pt x="63028" y="77271"/>
                  </a:lnTo>
                  <a:lnTo>
                    <a:pt x="59721" y="75385"/>
                  </a:lnTo>
                  <a:lnTo>
                    <a:pt x="56480" y="73394"/>
                  </a:lnTo>
                  <a:lnTo>
                    <a:pt x="53304" y="71299"/>
                  </a:lnTo>
                  <a:lnTo>
                    <a:pt x="50193" y="69099"/>
                  </a:lnTo>
                  <a:lnTo>
                    <a:pt x="47148" y="66794"/>
                  </a:lnTo>
                  <a:lnTo>
                    <a:pt x="44084" y="69092"/>
                  </a:lnTo>
                  <a:lnTo>
                    <a:pt x="40914" y="71273"/>
                  </a:lnTo>
                  <a:lnTo>
                    <a:pt x="37640" y="73335"/>
                  </a:lnTo>
                  <a:lnTo>
                    <a:pt x="34261" y="75280"/>
                  </a:lnTo>
                  <a:lnTo>
                    <a:pt x="30777" y="77107"/>
                  </a:lnTo>
                  <a:lnTo>
                    <a:pt x="27189" y="78816"/>
                  </a:lnTo>
                  <a:lnTo>
                    <a:pt x="23495" y="80408"/>
                  </a:lnTo>
                  <a:lnTo>
                    <a:pt x="19697" y="81881"/>
                  </a:lnTo>
                  <a:lnTo>
                    <a:pt x="15794" y="83237"/>
                  </a:lnTo>
                  <a:lnTo>
                    <a:pt x="11787" y="84474"/>
                  </a:lnTo>
                  <a:lnTo>
                    <a:pt x="5893" y="72032"/>
                  </a:lnTo>
                  <a:lnTo>
                    <a:pt x="9626" y="71070"/>
                  </a:lnTo>
                  <a:lnTo>
                    <a:pt x="13227" y="70015"/>
                  </a:lnTo>
                  <a:lnTo>
                    <a:pt x="16698" y="68869"/>
                  </a:lnTo>
                  <a:lnTo>
                    <a:pt x="20038" y="67632"/>
                  </a:lnTo>
                  <a:lnTo>
                    <a:pt x="23246" y="66302"/>
                  </a:lnTo>
                  <a:lnTo>
                    <a:pt x="26324" y="64881"/>
                  </a:lnTo>
                  <a:lnTo>
                    <a:pt x="29271" y="63369"/>
                  </a:lnTo>
                  <a:lnTo>
                    <a:pt x="32087" y="61764"/>
                  </a:lnTo>
                  <a:lnTo>
                    <a:pt x="34772" y="60068"/>
                  </a:lnTo>
                  <a:lnTo>
                    <a:pt x="37326" y="58281"/>
                  </a:lnTo>
                  <a:lnTo>
                    <a:pt x="35774" y="56552"/>
                  </a:lnTo>
                  <a:lnTo>
                    <a:pt x="34261" y="54771"/>
                  </a:lnTo>
                  <a:lnTo>
                    <a:pt x="32788" y="52937"/>
                  </a:lnTo>
                  <a:lnTo>
                    <a:pt x="31353" y="51051"/>
                  </a:lnTo>
                  <a:lnTo>
                    <a:pt x="29959" y="49113"/>
                  </a:lnTo>
                  <a:lnTo>
                    <a:pt x="28603" y="47122"/>
                  </a:lnTo>
                  <a:lnTo>
                    <a:pt x="27287" y="45079"/>
                  </a:lnTo>
                  <a:lnTo>
                    <a:pt x="26010" y="42983"/>
                  </a:lnTo>
                  <a:lnTo>
                    <a:pt x="24772" y="40836"/>
                  </a:lnTo>
                  <a:lnTo>
                    <a:pt x="23574" y="38635"/>
                  </a:lnTo>
                  <a:lnTo>
                    <a:pt x="22258" y="40063"/>
                  </a:lnTo>
                  <a:lnTo>
                    <a:pt x="20928" y="41464"/>
                  </a:lnTo>
                  <a:lnTo>
                    <a:pt x="19586" y="42839"/>
                  </a:lnTo>
                  <a:lnTo>
                    <a:pt x="18230" y="44188"/>
                  </a:lnTo>
                  <a:lnTo>
                    <a:pt x="16862" y="45511"/>
                  </a:lnTo>
                  <a:lnTo>
                    <a:pt x="15480" y="46808"/>
                  </a:lnTo>
                  <a:lnTo>
                    <a:pt x="14085" y="48078"/>
                  </a:lnTo>
                  <a:lnTo>
                    <a:pt x="12677" y="49322"/>
                  </a:lnTo>
                  <a:lnTo>
                    <a:pt x="11256" y="50540"/>
                  </a:lnTo>
                  <a:lnTo>
                    <a:pt x="9822" y="51732"/>
                  </a:lnTo>
                  <a:lnTo>
                    <a:pt x="0" y="41255"/>
                  </a:lnTo>
                  <a:lnTo>
                    <a:pt x="3968" y="37895"/>
                  </a:lnTo>
                  <a:lnTo>
                    <a:pt x="7753" y="34366"/>
                  </a:lnTo>
                  <a:lnTo>
                    <a:pt x="11354" y="30666"/>
                  </a:lnTo>
                  <a:lnTo>
                    <a:pt x="14773" y="26796"/>
                  </a:lnTo>
                  <a:lnTo>
                    <a:pt x="18008" y="22755"/>
                  </a:lnTo>
                  <a:lnTo>
                    <a:pt x="21059" y="18545"/>
                  </a:lnTo>
                  <a:lnTo>
                    <a:pt x="23927" y="14164"/>
                  </a:lnTo>
                  <a:lnTo>
                    <a:pt x="26612" y="9613"/>
                  </a:lnTo>
                  <a:lnTo>
                    <a:pt x="29114" y="48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g1494"/>
            <p:cNvSpPr/>
            <p:nvPr/>
          </p:nvSpPr>
          <p:spPr>
            <a:xfrm>
              <a:off x="3726328" y="5488820"/>
              <a:ext cx="30777" cy="25538"/>
            </a:xfrm>
            <a:custGeom>
              <a:avLst/>
              <a:pathLst>
                <a:path w="30777" h="25538">
                  <a:moveTo>
                    <a:pt x="0" y="4583"/>
                  </a:moveTo>
                  <a:lnTo>
                    <a:pt x="1460" y="6915"/>
                  </a:lnTo>
                  <a:lnTo>
                    <a:pt x="2959" y="9194"/>
                  </a:lnTo>
                  <a:lnTo>
                    <a:pt x="4498" y="11420"/>
                  </a:lnTo>
                  <a:lnTo>
                    <a:pt x="6076" y="13594"/>
                  </a:lnTo>
                  <a:lnTo>
                    <a:pt x="7694" y="15716"/>
                  </a:lnTo>
                  <a:lnTo>
                    <a:pt x="9351" y="17785"/>
                  </a:lnTo>
                  <a:lnTo>
                    <a:pt x="11047" y="19802"/>
                  </a:lnTo>
                  <a:lnTo>
                    <a:pt x="12782" y="21767"/>
                  </a:lnTo>
                  <a:lnTo>
                    <a:pt x="14557" y="23679"/>
                  </a:lnTo>
                  <a:lnTo>
                    <a:pt x="16371" y="25538"/>
                  </a:lnTo>
                  <a:lnTo>
                    <a:pt x="18165" y="23515"/>
                  </a:lnTo>
                  <a:lnTo>
                    <a:pt x="19881" y="21374"/>
                  </a:lnTo>
                  <a:lnTo>
                    <a:pt x="21518" y="19114"/>
                  </a:lnTo>
                  <a:lnTo>
                    <a:pt x="23076" y="16737"/>
                  </a:lnTo>
                  <a:lnTo>
                    <a:pt x="24556" y="14242"/>
                  </a:lnTo>
                  <a:lnTo>
                    <a:pt x="25958" y="11630"/>
                  </a:lnTo>
                  <a:lnTo>
                    <a:pt x="27280" y="8899"/>
                  </a:lnTo>
                  <a:lnTo>
                    <a:pt x="28524" y="6050"/>
                  </a:lnTo>
                  <a:lnTo>
                    <a:pt x="29690" y="3084"/>
                  </a:lnTo>
                  <a:lnTo>
                    <a:pt x="30777" y="0"/>
                  </a:lnTo>
                  <a:lnTo>
                    <a:pt x="32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g1495"/>
            <p:cNvSpPr/>
            <p:nvPr/>
          </p:nvSpPr>
          <p:spPr>
            <a:xfrm>
              <a:off x="3799671" y="5398452"/>
              <a:ext cx="147994" cy="34051"/>
            </a:xfrm>
            <a:custGeom>
              <a:avLst/>
              <a:pathLst>
                <a:path w="147994" h="34051">
                  <a:moveTo>
                    <a:pt x="0" y="11787"/>
                  </a:moveTo>
                  <a:lnTo>
                    <a:pt x="39290" y="11787"/>
                  </a:lnTo>
                  <a:lnTo>
                    <a:pt x="39290" y="0"/>
                  </a:lnTo>
                  <a:lnTo>
                    <a:pt x="53042" y="0"/>
                  </a:lnTo>
                  <a:lnTo>
                    <a:pt x="53042" y="11787"/>
                  </a:lnTo>
                  <a:lnTo>
                    <a:pt x="95607" y="11787"/>
                  </a:lnTo>
                  <a:lnTo>
                    <a:pt x="95607" y="0"/>
                  </a:lnTo>
                  <a:lnTo>
                    <a:pt x="108704" y="0"/>
                  </a:lnTo>
                  <a:lnTo>
                    <a:pt x="108704" y="11787"/>
                  </a:lnTo>
                  <a:lnTo>
                    <a:pt x="147994" y="11787"/>
                  </a:lnTo>
                  <a:lnTo>
                    <a:pt x="147994" y="23574"/>
                  </a:lnTo>
                  <a:lnTo>
                    <a:pt x="108704" y="23574"/>
                  </a:lnTo>
                  <a:lnTo>
                    <a:pt x="108704" y="34051"/>
                  </a:lnTo>
                  <a:lnTo>
                    <a:pt x="95607" y="34051"/>
                  </a:lnTo>
                  <a:lnTo>
                    <a:pt x="95607" y="23574"/>
                  </a:lnTo>
                  <a:lnTo>
                    <a:pt x="53042" y="23574"/>
                  </a:lnTo>
                  <a:lnTo>
                    <a:pt x="53042" y="34051"/>
                  </a:lnTo>
                  <a:lnTo>
                    <a:pt x="39290" y="34051"/>
                  </a:lnTo>
                  <a:lnTo>
                    <a:pt x="39290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g1496"/>
            <p:cNvSpPr/>
            <p:nvPr/>
          </p:nvSpPr>
          <p:spPr>
            <a:xfrm>
              <a:off x="3809493" y="5437088"/>
              <a:ext cx="128349" cy="111978"/>
            </a:xfrm>
            <a:custGeom>
              <a:avLst/>
              <a:pathLst>
                <a:path w="128349" h="111978">
                  <a:moveTo>
                    <a:pt x="128349" y="0"/>
                  </a:moveTo>
                  <a:lnTo>
                    <a:pt x="128349" y="111978"/>
                  </a:lnTo>
                  <a:lnTo>
                    <a:pt x="115252" y="111978"/>
                  </a:lnTo>
                  <a:lnTo>
                    <a:pt x="115252" y="105429"/>
                  </a:lnTo>
                  <a:lnTo>
                    <a:pt x="13096" y="105429"/>
                  </a:lnTo>
                  <a:lnTo>
                    <a:pt x="13096" y="111978"/>
                  </a:lnTo>
                  <a:lnTo>
                    <a:pt x="0" y="111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g1497"/>
            <p:cNvSpPr/>
            <p:nvPr/>
          </p:nvSpPr>
          <p:spPr>
            <a:xfrm>
              <a:off x="3822590" y="5448875"/>
              <a:ext cx="102155" cy="81855"/>
            </a:xfrm>
            <a:custGeom>
              <a:avLst/>
              <a:pathLst>
                <a:path w="102155" h="81855">
                  <a:moveTo>
                    <a:pt x="0" y="81855"/>
                  </a:moveTo>
                  <a:lnTo>
                    <a:pt x="102155" y="81855"/>
                  </a:lnTo>
                  <a:lnTo>
                    <a:pt x="102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g1498"/>
            <p:cNvSpPr/>
            <p:nvPr/>
          </p:nvSpPr>
          <p:spPr>
            <a:xfrm>
              <a:off x="3829139" y="5454113"/>
              <a:ext cx="88403" cy="72687"/>
            </a:xfrm>
            <a:custGeom>
              <a:avLst/>
              <a:pathLst>
                <a:path w="88403" h="72687">
                  <a:moveTo>
                    <a:pt x="76616" y="0"/>
                  </a:moveTo>
                  <a:lnTo>
                    <a:pt x="81855" y="9822"/>
                  </a:lnTo>
                  <a:lnTo>
                    <a:pt x="50422" y="13751"/>
                  </a:lnTo>
                  <a:lnTo>
                    <a:pt x="50422" y="26193"/>
                  </a:lnTo>
                  <a:lnTo>
                    <a:pt x="88403" y="26193"/>
                  </a:lnTo>
                  <a:lnTo>
                    <a:pt x="88403" y="36671"/>
                  </a:lnTo>
                  <a:lnTo>
                    <a:pt x="50422" y="36671"/>
                  </a:lnTo>
                  <a:lnTo>
                    <a:pt x="50422" y="72687"/>
                  </a:lnTo>
                  <a:lnTo>
                    <a:pt x="38635" y="72687"/>
                  </a:lnTo>
                  <a:lnTo>
                    <a:pt x="38635" y="43874"/>
                  </a:lnTo>
                  <a:lnTo>
                    <a:pt x="36088" y="46958"/>
                  </a:lnTo>
                  <a:lnTo>
                    <a:pt x="33423" y="49925"/>
                  </a:lnTo>
                  <a:lnTo>
                    <a:pt x="30640" y="52773"/>
                  </a:lnTo>
                  <a:lnTo>
                    <a:pt x="27739" y="55504"/>
                  </a:lnTo>
                  <a:lnTo>
                    <a:pt x="24720" y="58117"/>
                  </a:lnTo>
                  <a:lnTo>
                    <a:pt x="21583" y="60612"/>
                  </a:lnTo>
                  <a:lnTo>
                    <a:pt x="18329" y="62989"/>
                  </a:lnTo>
                  <a:lnTo>
                    <a:pt x="14956" y="65248"/>
                  </a:lnTo>
                  <a:lnTo>
                    <a:pt x="11466" y="67389"/>
                  </a:lnTo>
                  <a:lnTo>
                    <a:pt x="7858" y="69413"/>
                  </a:lnTo>
                  <a:lnTo>
                    <a:pt x="0" y="58935"/>
                  </a:lnTo>
                  <a:lnTo>
                    <a:pt x="3726" y="57180"/>
                  </a:lnTo>
                  <a:lnTo>
                    <a:pt x="7308" y="55321"/>
                  </a:lnTo>
                  <a:lnTo>
                    <a:pt x="10745" y="53356"/>
                  </a:lnTo>
                  <a:lnTo>
                    <a:pt x="14039" y="51287"/>
                  </a:lnTo>
                  <a:lnTo>
                    <a:pt x="17189" y="49113"/>
                  </a:lnTo>
                  <a:lnTo>
                    <a:pt x="20195" y="46834"/>
                  </a:lnTo>
                  <a:lnTo>
                    <a:pt x="23057" y="44450"/>
                  </a:lnTo>
                  <a:lnTo>
                    <a:pt x="25774" y="41962"/>
                  </a:lnTo>
                  <a:lnTo>
                    <a:pt x="28348" y="39369"/>
                  </a:lnTo>
                  <a:lnTo>
                    <a:pt x="30777" y="36671"/>
                  </a:lnTo>
                  <a:lnTo>
                    <a:pt x="0" y="36671"/>
                  </a:lnTo>
                  <a:lnTo>
                    <a:pt x="0" y="26193"/>
                  </a:lnTo>
                  <a:lnTo>
                    <a:pt x="38635" y="26193"/>
                  </a:lnTo>
                  <a:lnTo>
                    <a:pt x="38635" y="14406"/>
                  </a:lnTo>
                  <a:lnTo>
                    <a:pt x="9822" y="17025"/>
                  </a:lnTo>
                  <a:lnTo>
                    <a:pt x="5893" y="6548"/>
                  </a:lnTo>
                  <a:lnTo>
                    <a:pt x="13555" y="6129"/>
                  </a:lnTo>
                  <a:lnTo>
                    <a:pt x="21085" y="5657"/>
                  </a:lnTo>
                  <a:lnTo>
                    <a:pt x="28485" y="5133"/>
                  </a:lnTo>
                  <a:lnTo>
                    <a:pt x="35754" y="4557"/>
                  </a:lnTo>
                  <a:lnTo>
                    <a:pt x="42892" y="3929"/>
                  </a:lnTo>
                  <a:lnTo>
                    <a:pt x="49899" y="3248"/>
                  </a:lnTo>
                  <a:lnTo>
                    <a:pt x="56774" y="2514"/>
                  </a:lnTo>
                  <a:lnTo>
                    <a:pt x="63519" y="1728"/>
                  </a:lnTo>
                  <a:lnTo>
                    <a:pt x="70133" y="8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g1499"/>
            <p:cNvSpPr/>
            <p:nvPr/>
          </p:nvSpPr>
          <p:spPr>
            <a:xfrm>
              <a:off x="3886765" y="5496023"/>
              <a:ext cx="27503" cy="26848"/>
            </a:xfrm>
            <a:custGeom>
              <a:avLst/>
              <a:pathLst>
                <a:path w="27503" h="26848">
                  <a:moveTo>
                    <a:pt x="10477" y="0"/>
                  </a:moveTo>
                  <a:lnTo>
                    <a:pt x="12533" y="1853"/>
                  </a:lnTo>
                  <a:lnTo>
                    <a:pt x="14511" y="3745"/>
                  </a:lnTo>
                  <a:lnTo>
                    <a:pt x="16410" y="5677"/>
                  </a:lnTo>
                  <a:lnTo>
                    <a:pt x="18230" y="7648"/>
                  </a:lnTo>
                  <a:lnTo>
                    <a:pt x="19972" y="9658"/>
                  </a:lnTo>
                  <a:lnTo>
                    <a:pt x="21636" y="11708"/>
                  </a:lnTo>
                  <a:lnTo>
                    <a:pt x="23220" y="13797"/>
                  </a:lnTo>
                  <a:lnTo>
                    <a:pt x="24726" y="15925"/>
                  </a:lnTo>
                  <a:lnTo>
                    <a:pt x="26154" y="18093"/>
                  </a:lnTo>
                  <a:lnTo>
                    <a:pt x="27503" y="20300"/>
                  </a:lnTo>
                  <a:lnTo>
                    <a:pt x="16371" y="26848"/>
                  </a:lnTo>
                  <a:lnTo>
                    <a:pt x="15146" y="24641"/>
                  </a:lnTo>
                  <a:lnTo>
                    <a:pt x="13830" y="22474"/>
                  </a:lnTo>
                  <a:lnTo>
                    <a:pt x="12422" y="20345"/>
                  </a:lnTo>
                  <a:lnTo>
                    <a:pt x="10922" y="18257"/>
                  </a:lnTo>
                  <a:lnTo>
                    <a:pt x="9331" y="16207"/>
                  </a:lnTo>
                  <a:lnTo>
                    <a:pt x="7648" y="14197"/>
                  </a:lnTo>
                  <a:lnTo>
                    <a:pt x="5873" y="12225"/>
                  </a:lnTo>
                  <a:lnTo>
                    <a:pt x="4007" y="10294"/>
                  </a:lnTo>
                  <a:lnTo>
                    <a:pt x="2049" y="8401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g1500"/>
            <p:cNvSpPr/>
            <p:nvPr/>
          </p:nvSpPr>
          <p:spPr>
            <a:xfrm>
              <a:off x="3963382" y="5397797"/>
              <a:ext cx="65484" cy="73997"/>
            </a:xfrm>
            <a:custGeom>
              <a:avLst/>
              <a:pathLst>
                <a:path w="65484" h="73997">
                  <a:moveTo>
                    <a:pt x="24229" y="0"/>
                  </a:moveTo>
                  <a:lnTo>
                    <a:pt x="37326" y="3274"/>
                  </a:lnTo>
                  <a:lnTo>
                    <a:pt x="37044" y="5232"/>
                  </a:lnTo>
                  <a:lnTo>
                    <a:pt x="36723" y="7177"/>
                  </a:lnTo>
                  <a:lnTo>
                    <a:pt x="36363" y="9108"/>
                  </a:lnTo>
                  <a:lnTo>
                    <a:pt x="35964" y="11027"/>
                  </a:lnTo>
                  <a:lnTo>
                    <a:pt x="35525" y="12933"/>
                  </a:lnTo>
                  <a:lnTo>
                    <a:pt x="35047" y="14825"/>
                  </a:lnTo>
                  <a:lnTo>
                    <a:pt x="34529" y="16705"/>
                  </a:lnTo>
                  <a:lnTo>
                    <a:pt x="33973" y="18571"/>
                  </a:lnTo>
                  <a:lnTo>
                    <a:pt x="33377" y="20424"/>
                  </a:lnTo>
                  <a:lnTo>
                    <a:pt x="32742" y="22264"/>
                  </a:lnTo>
                  <a:lnTo>
                    <a:pt x="65484" y="22264"/>
                  </a:lnTo>
                  <a:lnTo>
                    <a:pt x="65484" y="34051"/>
                  </a:lnTo>
                  <a:lnTo>
                    <a:pt x="65448" y="34398"/>
                  </a:lnTo>
                  <a:lnTo>
                    <a:pt x="65340" y="34916"/>
                  </a:lnTo>
                  <a:lnTo>
                    <a:pt x="65160" y="35603"/>
                  </a:lnTo>
                  <a:lnTo>
                    <a:pt x="64908" y="36461"/>
                  </a:lnTo>
                  <a:lnTo>
                    <a:pt x="64583" y="37489"/>
                  </a:lnTo>
                  <a:lnTo>
                    <a:pt x="64187" y="38688"/>
                  </a:lnTo>
                  <a:lnTo>
                    <a:pt x="63719" y="40056"/>
                  </a:lnTo>
                  <a:lnTo>
                    <a:pt x="63179" y="41595"/>
                  </a:lnTo>
                  <a:lnTo>
                    <a:pt x="62567" y="43304"/>
                  </a:lnTo>
                  <a:lnTo>
                    <a:pt x="61882" y="45184"/>
                  </a:lnTo>
                  <a:lnTo>
                    <a:pt x="61152" y="47135"/>
                  </a:lnTo>
                  <a:lnTo>
                    <a:pt x="60402" y="49060"/>
                  </a:lnTo>
                  <a:lnTo>
                    <a:pt x="59633" y="50959"/>
                  </a:lnTo>
                  <a:lnTo>
                    <a:pt x="58844" y="52832"/>
                  </a:lnTo>
                  <a:lnTo>
                    <a:pt x="58035" y="54679"/>
                  </a:lnTo>
                  <a:lnTo>
                    <a:pt x="57207" y="56499"/>
                  </a:lnTo>
                  <a:lnTo>
                    <a:pt x="56359" y="58294"/>
                  </a:lnTo>
                  <a:lnTo>
                    <a:pt x="55491" y="60062"/>
                  </a:lnTo>
                  <a:lnTo>
                    <a:pt x="54604" y="61804"/>
                  </a:lnTo>
                  <a:lnTo>
                    <a:pt x="53697" y="63519"/>
                  </a:lnTo>
                  <a:lnTo>
                    <a:pt x="42564" y="56971"/>
                  </a:lnTo>
                  <a:lnTo>
                    <a:pt x="43717" y="54862"/>
                  </a:lnTo>
                  <a:lnTo>
                    <a:pt x="44817" y="52728"/>
                  </a:lnTo>
                  <a:lnTo>
                    <a:pt x="45865" y="50567"/>
                  </a:lnTo>
                  <a:lnTo>
                    <a:pt x="46860" y="48379"/>
                  </a:lnTo>
                  <a:lnTo>
                    <a:pt x="47803" y="46166"/>
                  </a:lnTo>
                  <a:lnTo>
                    <a:pt x="48694" y="43926"/>
                  </a:lnTo>
                  <a:lnTo>
                    <a:pt x="49532" y="41661"/>
                  </a:lnTo>
                  <a:lnTo>
                    <a:pt x="50318" y="39369"/>
                  </a:lnTo>
                  <a:lnTo>
                    <a:pt x="51051" y="37051"/>
                  </a:lnTo>
                  <a:lnTo>
                    <a:pt x="51732" y="34706"/>
                  </a:lnTo>
                  <a:lnTo>
                    <a:pt x="28813" y="34706"/>
                  </a:lnTo>
                  <a:lnTo>
                    <a:pt x="27326" y="39225"/>
                  </a:lnTo>
                  <a:lnTo>
                    <a:pt x="25748" y="43612"/>
                  </a:lnTo>
                  <a:lnTo>
                    <a:pt x="24078" y="47869"/>
                  </a:lnTo>
                  <a:lnTo>
                    <a:pt x="22317" y="51994"/>
                  </a:lnTo>
                  <a:lnTo>
                    <a:pt x="20463" y="55989"/>
                  </a:lnTo>
                  <a:lnTo>
                    <a:pt x="18518" y="59852"/>
                  </a:lnTo>
                  <a:lnTo>
                    <a:pt x="16482" y="63585"/>
                  </a:lnTo>
                  <a:lnTo>
                    <a:pt x="14354" y="67186"/>
                  </a:lnTo>
                  <a:lnTo>
                    <a:pt x="12134" y="70657"/>
                  </a:lnTo>
                  <a:lnTo>
                    <a:pt x="9822" y="73997"/>
                  </a:lnTo>
                  <a:lnTo>
                    <a:pt x="0" y="63519"/>
                  </a:lnTo>
                  <a:lnTo>
                    <a:pt x="3306" y="57934"/>
                  </a:lnTo>
                  <a:lnTo>
                    <a:pt x="6417" y="52177"/>
                  </a:lnTo>
                  <a:lnTo>
                    <a:pt x="9331" y="46251"/>
                  </a:lnTo>
                  <a:lnTo>
                    <a:pt x="12049" y="40155"/>
                  </a:lnTo>
                  <a:lnTo>
                    <a:pt x="14570" y="33888"/>
                  </a:lnTo>
                  <a:lnTo>
                    <a:pt x="16894" y="27451"/>
                  </a:lnTo>
                  <a:lnTo>
                    <a:pt x="19023" y="20843"/>
                  </a:lnTo>
                  <a:lnTo>
                    <a:pt x="20955" y="14066"/>
                  </a:lnTo>
                  <a:lnTo>
                    <a:pt x="22690" y="71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g1501"/>
            <p:cNvSpPr/>
            <p:nvPr/>
          </p:nvSpPr>
          <p:spPr>
            <a:xfrm>
              <a:off x="3988921" y="5452804"/>
              <a:ext cx="32742" cy="94952"/>
            </a:xfrm>
            <a:custGeom>
              <a:avLst/>
              <a:pathLst>
                <a:path w="32742" h="94952">
                  <a:moveTo>
                    <a:pt x="0" y="0"/>
                  </a:moveTo>
                  <a:lnTo>
                    <a:pt x="12442" y="0"/>
                  </a:lnTo>
                  <a:lnTo>
                    <a:pt x="12442" y="75961"/>
                  </a:lnTo>
                  <a:lnTo>
                    <a:pt x="14386" y="74645"/>
                  </a:lnTo>
                  <a:lnTo>
                    <a:pt x="16292" y="73316"/>
                  </a:lnTo>
                  <a:lnTo>
                    <a:pt x="18158" y="71973"/>
                  </a:lnTo>
                  <a:lnTo>
                    <a:pt x="19985" y="70618"/>
                  </a:lnTo>
                  <a:lnTo>
                    <a:pt x="21773" y="69249"/>
                  </a:lnTo>
                  <a:lnTo>
                    <a:pt x="23521" y="67868"/>
                  </a:lnTo>
                  <a:lnTo>
                    <a:pt x="25231" y="66473"/>
                  </a:lnTo>
                  <a:lnTo>
                    <a:pt x="26900" y="65065"/>
                  </a:lnTo>
                  <a:lnTo>
                    <a:pt x="28531" y="63644"/>
                  </a:lnTo>
                  <a:lnTo>
                    <a:pt x="30122" y="62210"/>
                  </a:lnTo>
                  <a:lnTo>
                    <a:pt x="32742" y="76616"/>
                  </a:lnTo>
                  <a:lnTo>
                    <a:pt x="30352" y="78568"/>
                  </a:lnTo>
                  <a:lnTo>
                    <a:pt x="27896" y="80493"/>
                  </a:lnTo>
                  <a:lnTo>
                    <a:pt x="25375" y="82392"/>
                  </a:lnTo>
                  <a:lnTo>
                    <a:pt x="22788" y="84265"/>
                  </a:lnTo>
                  <a:lnTo>
                    <a:pt x="20136" y="86111"/>
                  </a:lnTo>
                  <a:lnTo>
                    <a:pt x="17418" y="87932"/>
                  </a:lnTo>
                  <a:lnTo>
                    <a:pt x="14635" y="89726"/>
                  </a:lnTo>
                  <a:lnTo>
                    <a:pt x="11787" y="91494"/>
                  </a:lnTo>
                  <a:lnTo>
                    <a:pt x="8873" y="93236"/>
                  </a:lnTo>
                  <a:lnTo>
                    <a:pt x="5893" y="94952"/>
                  </a:lnTo>
                  <a:lnTo>
                    <a:pt x="0" y="8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g1502"/>
            <p:cNvSpPr/>
            <p:nvPr/>
          </p:nvSpPr>
          <p:spPr>
            <a:xfrm>
              <a:off x="4032140" y="5397142"/>
              <a:ext cx="79236" cy="72687"/>
            </a:xfrm>
            <a:custGeom>
              <a:avLst/>
              <a:pathLst>
                <a:path w="79236" h="72687">
                  <a:moveTo>
                    <a:pt x="26848" y="37980"/>
                  </a:moveTo>
                  <a:lnTo>
                    <a:pt x="25735" y="41392"/>
                  </a:lnTo>
                  <a:lnTo>
                    <a:pt x="24491" y="44817"/>
                  </a:lnTo>
                  <a:lnTo>
                    <a:pt x="23115" y="48255"/>
                  </a:lnTo>
                  <a:lnTo>
                    <a:pt x="21609" y="51706"/>
                  </a:lnTo>
                  <a:lnTo>
                    <a:pt x="19972" y="55170"/>
                  </a:lnTo>
                  <a:lnTo>
                    <a:pt x="18204" y="58647"/>
                  </a:lnTo>
                  <a:lnTo>
                    <a:pt x="16305" y="62138"/>
                  </a:lnTo>
                  <a:lnTo>
                    <a:pt x="14275" y="65641"/>
                  </a:lnTo>
                  <a:lnTo>
                    <a:pt x="12114" y="69158"/>
                  </a:lnTo>
                  <a:lnTo>
                    <a:pt x="9822" y="72687"/>
                  </a:lnTo>
                  <a:lnTo>
                    <a:pt x="0" y="62864"/>
                  </a:lnTo>
                  <a:lnTo>
                    <a:pt x="3195" y="57521"/>
                  </a:lnTo>
                  <a:lnTo>
                    <a:pt x="6234" y="51968"/>
                  </a:lnTo>
                  <a:lnTo>
                    <a:pt x="9115" y="46205"/>
                  </a:lnTo>
                  <a:lnTo>
                    <a:pt x="11839" y="40233"/>
                  </a:lnTo>
                  <a:lnTo>
                    <a:pt x="14406" y="34051"/>
                  </a:lnTo>
                  <a:lnTo>
                    <a:pt x="16816" y="27660"/>
                  </a:lnTo>
                  <a:lnTo>
                    <a:pt x="19069" y="21059"/>
                  </a:lnTo>
                  <a:lnTo>
                    <a:pt x="21164" y="14249"/>
                  </a:lnTo>
                  <a:lnTo>
                    <a:pt x="23102" y="7229"/>
                  </a:lnTo>
                  <a:lnTo>
                    <a:pt x="24884" y="0"/>
                  </a:lnTo>
                  <a:lnTo>
                    <a:pt x="37326" y="3929"/>
                  </a:lnTo>
                  <a:lnTo>
                    <a:pt x="36795" y="6148"/>
                  </a:lnTo>
                  <a:lnTo>
                    <a:pt x="36252" y="8355"/>
                  </a:lnTo>
                  <a:lnTo>
                    <a:pt x="35695" y="10549"/>
                  </a:lnTo>
                  <a:lnTo>
                    <a:pt x="35125" y="12730"/>
                  </a:lnTo>
                  <a:lnTo>
                    <a:pt x="34543" y="14897"/>
                  </a:lnTo>
                  <a:lnTo>
                    <a:pt x="33947" y="17052"/>
                  </a:lnTo>
                  <a:lnTo>
                    <a:pt x="33338" y="19193"/>
                  </a:lnTo>
                  <a:lnTo>
                    <a:pt x="32715" y="21321"/>
                  </a:lnTo>
                  <a:lnTo>
                    <a:pt x="32080" y="23436"/>
                  </a:lnTo>
                  <a:lnTo>
                    <a:pt x="31432" y="25538"/>
                  </a:lnTo>
                  <a:lnTo>
                    <a:pt x="79236" y="25538"/>
                  </a:lnTo>
                  <a:lnTo>
                    <a:pt x="79236" y="37326"/>
                  </a:lnTo>
                  <a:lnTo>
                    <a:pt x="79196" y="37552"/>
                  </a:lnTo>
                  <a:lnTo>
                    <a:pt x="79078" y="37967"/>
                  </a:lnTo>
                  <a:lnTo>
                    <a:pt x="78882" y="38573"/>
                  </a:lnTo>
                  <a:lnTo>
                    <a:pt x="78607" y="39369"/>
                  </a:lnTo>
                  <a:lnTo>
                    <a:pt x="78253" y="40354"/>
                  </a:lnTo>
                  <a:lnTo>
                    <a:pt x="77821" y="41530"/>
                  </a:lnTo>
                  <a:lnTo>
                    <a:pt x="77310" y="42895"/>
                  </a:lnTo>
                  <a:lnTo>
                    <a:pt x="76721" y="44450"/>
                  </a:lnTo>
                  <a:lnTo>
                    <a:pt x="76053" y="46195"/>
                  </a:lnTo>
                  <a:lnTo>
                    <a:pt x="75307" y="48131"/>
                  </a:lnTo>
                  <a:lnTo>
                    <a:pt x="74514" y="50151"/>
                  </a:lnTo>
                  <a:lnTo>
                    <a:pt x="73709" y="52151"/>
                  </a:lnTo>
                  <a:lnTo>
                    <a:pt x="72890" y="54132"/>
                  </a:lnTo>
                  <a:lnTo>
                    <a:pt x="72059" y="56093"/>
                  </a:lnTo>
                  <a:lnTo>
                    <a:pt x="71214" y="58035"/>
                  </a:lnTo>
                  <a:lnTo>
                    <a:pt x="70356" y="59957"/>
                  </a:lnTo>
                  <a:lnTo>
                    <a:pt x="69485" y="61859"/>
                  </a:lnTo>
                  <a:lnTo>
                    <a:pt x="68601" y="63742"/>
                  </a:lnTo>
                  <a:lnTo>
                    <a:pt x="67704" y="65605"/>
                  </a:lnTo>
                  <a:lnTo>
                    <a:pt x="66794" y="67448"/>
                  </a:lnTo>
                  <a:lnTo>
                    <a:pt x="56316" y="61555"/>
                  </a:lnTo>
                  <a:lnTo>
                    <a:pt x="57344" y="59197"/>
                  </a:lnTo>
                  <a:lnTo>
                    <a:pt x="58333" y="56840"/>
                  </a:lnTo>
                  <a:lnTo>
                    <a:pt x="59283" y="54483"/>
                  </a:lnTo>
                  <a:lnTo>
                    <a:pt x="60193" y="52125"/>
                  </a:lnTo>
                  <a:lnTo>
                    <a:pt x="61064" y="49768"/>
                  </a:lnTo>
                  <a:lnTo>
                    <a:pt x="61895" y="47410"/>
                  </a:lnTo>
                  <a:lnTo>
                    <a:pt x="62688" y="45053"/>
                  </a:lnTo>
                  <a:lnTo>
                    <a:pt x="63441" y="42695"/>
                  </a:lnTo>
                  <a:lnTo>
                    <a:pt x="64155" y="40338"/>
                  </a:lnTo>
                  <a:lnTo>
                    <a:pt x="64829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g1503"/>
            <p:cNvSpPr/>
            <p:nvPr/>
          </p:nvSpPr>
          <p:spPr>
            <a:xfrm>
              <a:off x="4029521" y="5445600"/>
              <a:ext cx="88403" cy="103465"/>
            </a:xfrm>
            <a:custGeom>
              <a:avLst/>
              <a:pathLst>
                <a:path w="88403" h="103465">
                  <a:moveTo>
                    <a:pt x="36016" y="0"/>
                  </a:moveTo>
                  <a:lnTo>
                    <a:pt x="48458" y="1309"/>
                  </a:lnTo>
                  <a:lnTo>
                    <a:pt x="47803" y="22919"/>
                  </a:lnTo>
                  <a:lnTo>
                    <a:pt x="47901" y="24402"/>
                  </a:lnTo>
                  <a:lnTo>
                    <a:pt x="48196" y="26233"/>
                  </a:lnTo>
                  <a:lnTo>
                    <a:pt x="48687" y="28410"/>
                  </a:lnTo>
                  <a:lnTo>
                    <a:pt x="49375" y="30934"/>
                  </a:lnTo>
                  <a:lnTo>
                    <a:pt x="50259" y="33806"/>
                  </a:lnTo>
                  <a:lnTo>
                    <a:pt x="51339" y="37024"/>
                  </a:lnTo>
                  <a:lnTo>
                    <a:pt x="52616" y="40590"/>
                  </a:lnTo>
                  <a:lnTo>
                    <a:pt x="54090" y="44503"/>
                  </a:lnTo>
                  <a:lnTo>
                    <a:pt x="55759" y="48762"/>
                  </a:lnTo>
                  <a:lnTo>
                    <a:pt x="57626" y="53369"/>
                  </a:lnTo>
                  <a:lnTo>
                    <a:pt x="59702" y="58068"/>
                  </a:lnTo>
                  <a:lnTo>
                    <a:pt x="62000" y="62603"/>
                  </a:lnTo>
                  <a:lnTo>
                    <a:pt x="64521" y="66974"/>
                  </a:lnTo>
                  <a:lnTo>
                    <a:pt x="67265" y="71181"/>
                  </a:lnTo>
                  <a:lnTo>
                    <a:pt x="70231" y="75225"/>
                  </a:lnTo>
                  <a:lnTo>
                    <a:pt x="73421" y="79105"/>
                  </a:lnTo>
                  <a:lnTo>
                    <a:pt x="76832" y="82821"/>
                  </a:lnTo>
                  <a:lnTo>
                    <a:pt x="80467" y="86373"/>
                  </a:lnTo>
                  <a:lnTo>
                    <a:pt x="84324" y="89762"/>
                  </a:lnTo>
                  <a:lnTo>
                    <a:pt x="88403" y="92987"/>
                  </a:lnTo>
                  <a:lnTo>
                    <a:pt x="77271" y="103465"/>
                  </a:lnTo>
                  <a:lnTo>
                    <a:pt x="72694" y="99261"/>
                  </a:lnTo>
                  <a:lnTo>
                    <a:pt x="68391" y="94768"/>
                  </a:lnTo>
                  <a:lnTo>
                    <a:pt x="64364" y="89988"/>
                  </a:lnTo>
                  <a:lnTo>
                    <a:pt x="60612" y="84920"/>
                  </a:lnTo>
                  <a:lnTo>
                    <a:pt x="57135" y="79563"/>
                  </a:lnTo>
                  <a:lnTo>
                    <a:pt x="53932" y="73918"/>
                  </a:lnTo>
                  <a:lnTo>
                    <a:pt x="51005" y="67985"/>
                  </a:lnTo>
                  <a:lnTo>
                    <a:pt x="48353" y="61764"/>
                  </a:lnTo>
                  <a:lnTo>
                    <a:pt x="45976" y="55255"/>
                  </a:lnTo>
                  <a:lnTo>
                    <a:pt x="43874" y="48458"/>
                  </a:lnTo>
                  <a:lnTo>
                    <a:pt x="42237" y="55019"/>
                  </a:lnTo>
                  <a:lnTo>
                    <a:pt x="40207" y="61345"/>
                  </a:lnTo>
                  <a:lnTo>
                    <a:pt x="37784" y="67435"/>
                  </a:lnTo>
                  <a:lnTo>
                    <a:pt x="34968" y="73290"/>
                  </a:lnTo>
                  <a:lnTo>
                    <a:pt x="31759" y="78908"/>
                  </a:lnTo>
                  <a:lnTo>
                    <a:pt x="28158" y="84291"/>
                  </a:lnTo>
                  <a:lnTo>
                    <a:pt x="24163" y="89438"/>
                  </a:lnTo>
                  <a:lnTo>
                    <a:pt x="19776" y="94349"/>
                  </a:lnTo>
                  <a:lnTo>
                    <a:pt x="14995" y="99025"/>
                  </a:lnTo>
                  <a:lnTo>
                    <a:pt x="9822" y="103465"/>
                  </a:lnTo>
                  <a:lnTo>
                    <a:pt x="0" y="92987"/>
                  </a:lnTo>
                  <a:lnTo>
                    <a:pt x="3690" y="89932"/>
                  </a:lnTo>
                  <a:lnTo>
                    <a:pt x="7163" y="86792"/>
                  </a:lnTo>
                  <a:lnTo>
                    <a:pt x="10421" y="83567"/>
                  </a:lnTo>
                  <a:lnTo>
                    <a:pt x="13463" y="80257"/>
                  </a:lnTo>
                  <a:lnTo>
                    <a:pt x="16289" y="76862"/>
                  </a:lnTo>
                  <a:lnTo>
                    <a:pt x="18898" y="73381"/>
                  </a:lnTo>
                  <a:lnTo>
                    <a:pt x="21292" y="69816"/>
                  </a:lnTo>
                  <a:lnTo>
                    <a:pt x="23469" y="66165"/>
                  </a:lnTo>
                  <a:lnTo>
                    <a:pt x="25430" y="62429"/>
                  </a:lnTo>
                  <a:lnTo>
                    <a:pt x="27176" y="58608"/>
                  </a:lnTo>
                  <a:lnTo>
                    <a:pt x="28737" y="54545"/>
                  </a:lnTo>
                  <a:lnTo>
                    <a:pt x="30149" y="50082"/>
                  </a:lnTo>
                  <a:lnTo>
                    <a:pt x="31409" y="45220"/>
                  </a:lnTo>
                  <a:lnTo>
                    <a:pt x="32519" y="39958"/>
                  </a:lnTo>
                  <a:lnTo>
                    <a:pt x="33478" y="34297"/>
                  </a:lnTo>
                  <a:lnTo>
                    <a:pt x="34287" y="28236"/>
                  </a:lnTo>
                  <a:lnTo>
                    <a:pt x="34945" y="21776"/>
                  </a:lnTo>
                  <a:lnTo>
                    <a:pt x="35453" y="14917"/>
                  </a:lnTo>
                  <a:lnTo>
                    <a:pt x="35810" y="7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g1504"/>
            <p:cNvSpPr/>
            <p:nvPr/>
          </p:nvSpPr>
          <p:spPr>
            <a:xfrm>
              <a:off x="4214187" y="5398452"/>
              <a:ext cx="73342" cy="150614"/>
            </a:xfrm>
            <a:custGeom>
              <a:avLst/>
              <a:pathLst>
                <a:path w="73342" h="150614">
                  <a:moveTo>
                    <a:pt x="72032" y="83819"/>
                  </a:moveTo>
                  <a:lnTo>
                    <a:pt x="73342" y="96262"/>
                  </a:lnTo>
                  <a:lnTo>
                    <a:pt x="53697" y="100845"/>
                  </a:lnTo>
                  <a:lnTo>
                    <a:pt x="53697" y="150614"/>
                  </a:lnTo>
                  <a:lnTo>
                    <a:pt x="41255" y="150614"/>
                  </a:lnTo>
                  <a:lnTo>
                    <a:pt x="41255" y="103465"/>
                  </a:lnTo>
                  <a:lnTo>
                    <a:pt x="1964" y="111978"/>
                  </a:lnTo>
                  <a:lnTo>
                    <a:pt x="0" y="99536"/>
                  </a:lnTo>
                  <a:lnTo>
                    <a:pt x="41255" y="90368"/>
                  </a:lnTo>
                  <a:lnTo>
                    <a:pt x="41255" y="0"/>
                  </a:lnTo>
                  <a:lnTo>
                    <a:pt x="53697" y="0"/>
                  </a:lnTo>
                  <a:lnTo>
                    <a:pt x="53697" y="8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g1505"/>
            <p:cNvSpPr/>
            <p:nvPr/>
          </p:nvSpPr>
          <p:spPr>
            <a:xfrm>
              <a:off x="4218771" y="5410894"/>
              <a:ext cx="32742" cy="32742"/>
            </a:xfrm>
            <a:custGeom>
              <a:avLst/>
              <a:pathLst>
                <a:path w="32742" h="32742">
                  <a:moveTo>
                    <a:pt x="8512" y="0"/>
                  </a:moveTo>
                  <a:lnTo>
                    <a:pt x="11112" y="1866"/>
                  </a:lnTo>
                  <a:lnTo>
                    <a:pt x="13673" y="3798"/>
                  </a:lnTo>
                  <a:lnTo>
                    <a:pt x="16194" y="5795"/>
                  </a:lnTo>
                  <a:lnTo>
                    <a:pt x="18676" y="7858"/>
                  </a:lnTo>
                  <a:lnTo>
                    <a:pt x="21118" y="9986"/>
                  </a:lnTo>
                  <a:lnTo>
                    <a:pt x="23521" y="12180"/>
                  </a:lnTo>
                  <a:lnTo>
                    <a:pt x="25885" y="14439"/>
                  </a:lnTo>
                  <a:lnTo>
                    <a:pt x="28210" y="16764"/>
                  </a:lnTo>
                  <a:lnTo>
                    <a:pt x="30496" y="19154"/>
                  </a:lnTo>
                  <a:lnTo>
                    <a:pt x="32742" y="21609"/>
                  </a:lnTo>
                  <a:lnTo>
                    <a:pt x="24229" y="32742"/>
                  </a:lnTo>
                  <a:lnTo>
                    <a:pt x="21865" y="29906"/>
                  </a:lnTo>
                  <a:lnTo>
                    <a:pt x="19488" y="27162"/>
                  </a:lnTo>
                  <a:lnTo>
                    <a:pt x="17097" y="24510"/>
                  </a:lnTo>
                  <a:lnTo>
                    <a:pt x="14694" y="21950"/>
                  </a:lnTo>
                  <a:lnTo>
                    <a:pt x="12278" y="19481"/>
                  </a:lnTo>
                  <a:lnTo>
                    <a:pt x="9848" y="17104"/>
                  </a:lnTo>
                  <a:lnTo>
                    <a:pt x="7406" y="14819"/>
                  </a:lnTo>
                  <a:lnTo>
                    <a:pt x="4950" y="12625"/>
                  </a:lnTo>
                  <a:lnTo>
                    <a:pt x="2481" y="10523"/>
                  </a:lnTo>
                  <a:lnTo>
                    <a:pt x="0" y="8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g1506"/>
            <p:cNvSpPr/>
            <p:nvPr/>
          </p:nvSpPr>
          <p:spPr>
            <a:xfrm>
              <a:off x="4210913" y="5449530"/>
              <a:ext cx="34706" cy="33397"/>
            </a:xfrm>
            <a:custGeom>
              <a:avLst/>
              <a:pathLst>
                <a:path w="34706" h="33397">
                  <a:moveTo>
                    <a:pt x="8512" y="0"/>
                  </a:moveTo>
                  <a:lnTo>
                    <a:pt x="11368" y="1997"/>
                  </a:lnTo>
                  <a:lnTo>
                    <a:pt x="14170" y="4060"/>
                  </a:lnTo>
                  <a:lnTo>
                    <a:pt x="16921" y="6188"/>
                  </a:lnTo>
                  <a:lnTo>
                    <a:pt x="19619" y="8382"/>
                  </a:lnTo>
                  <a:lnTo>
                    <a:pt x="22264" y="10641"/>
                  </a:lnTo>
                  <a:lnTo>
                    <a:pt x="24857" y="12965"/>
                  </a:lnTo>
                  <a:lnTo>
                    <a:pt x="27398" y="15356"/>
                  </a:lnTo>
                  <a:lnTo>
                    <a:pt x="29887" y="17811"/>
                  </a:lnTo>
                  <a:lnTo>
                    <a:pt x="32323" y="20332"/>
                  </a:lnTo>
                  <a:lnTo>
                    <a:pt x="34706" y="22919"/>
                  </a:lnTo>
                  <a:lnTo>
                    <a:pt x="26193" y="33397"/>
                  </a:lnTo>
                  <a:lnTo>
                    <a:pt x="23692" y="30561"/>
                  </a:lnTo>
                  <a:lnTo>
                    <a:pt x="21164" y="27817"/>
                  </a:lnTo>
                  <a:lnTo>
                    <a:pt x="18610" y="25165"/>
                  </a:lnTo>
                  <a:lnTo>
                    <a:pt x="16030" y="22605"/>
                  </a:lnTo>
                  <a:lnTo>
                    <a:pt x="13424" y="20136"/>
                  </a:lnTo>
                  <a:lnTo>
                    <a:pt x="10791" y="17759"/>
                  </a:lnTo>
                  <a:lnTo>
                    <a:pt x="8133" y="15473"/>
                  </a:lnTo>
                  <a:lnTo>
                    <a:pt x="5448" y="13280"/>
                  </a:lnTo>
                  <a:lnTo>
                    <a:pt x="2737" y="11178"/>
                  </a:lnTo>
                  <a:lnTo>
                    <a:pt x="0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g1507"/>
            <p:cNvSpPr/>
            <p:nvPr/>
          </p:nvSpPr>
          <p:spPr>
            <a:xfrm>
              <a:off x="4132331" y="5398452"/>
              <a:ext cx="70723" cy="151268"/>
            </a:xfrm>
            <a:custGeom>
              <a:avLst/>
              <a:pathLst>
                <a:path w="70723" h="151268">
                  <a:moveTo>
                    <a:pt x="5238" y="53042"/>
                  </a:moveTo>
                  <a:lnTo>
                    <a:pt x="32087" y="53042"/>
                  </a:lnTo>
                  <a:lnTo>
                    <a:pt x="32087" y="0"/>
                  </a:lnTo>
                  <a:lnTo>
                    <a:pt x="43874" y="0"/>
                  </a:lnTo>
                  <a:lnTo>
                    <a:pt x="43874" y="53042"/>
                  </a:lnTo>
                  <a:lnTo>
                    <a:pt x="70068" y="53042"/>
                  </a:lnTo>
                  <a:lnTo>
                    <a:pt x="70068" y="64174"/>
                  </a:lnTo>
                  <a:lnTo>
                    <a:pt x="43874" y="64174"/>
                  </a:lnTo>
                  <a:lnTo>
                    <a:pt x="43874" y="76616"/>
                  </a:lnTo>
                  <a:lnTo>
                    <a:pt x="46971" y="79229"/>
                  </a:lnTo>
                  <a:lnTo>
                    <a:pt x="49977" y="81829"/>
                  </a:lnTo>
                  <a:lnTo>
                    <a:pt x="52891" y="84415"/>
                  </a:lnTo>
                  <a:lnTo>
                    <a:pt x="55714" y="86989"/>
                  </a:lnTo>
                  <a:lnTo>
                    <a:pt x="58444" y="89549"/>
                  </a:lnTo>
                  <a:lnTo>
                    <a:pt x="61083" y="92097"/>
                  </a:lnTo>
                  <a:lnTo>
                    <a:pt x="63631" y="94631"/>
                  </a:lnTo>
                  <a:lnTo>
                    <a:pt x="66086" y="97152"/>
                  </a:lnTo>
                  <a:lnTo>
                    <a:pt x="68450" y="99660"/>
                  </a:lnTo>
                  <a:lnTo>
                    <a:pt x="70723" y="102155"/>
                  </a:lnTo>
                  <a:lnTo>
                    <a:pt x="62210" y="114597"/>
                  </a:lnTo>
                  <a:lnTo>
                    <a:pt x="60376" y="112128"/>
                  </a:lnTo>
                  <a:lnTo>
                    <a:pt x="58543" y="109699"/>
                  </a:lnTo>
                  <a:lnTo>
                    <a:pt x="56709" y="107309"/>
                  </a:lnTo>
                  <a:lnTo>
                    <a:pt x="54875" y="104958"/>
                  </a:lnTo>
                  <a:lnTo>
                    <a:pt x="53042" y="102646"/>
                  </a:lnTo>
                  <a:lnTo>
                    <a:pt x="51208" y="100374"/>
                  </a:lnTo>
                  <a:lnTo>
                    <a:pt x="49375" y="98141"/>
                  </a:lnTo>
                  <a:lnTo>
                    <a:pt x="47541" y="95947"/>
                  </a:lnTo>
                  <a:lnTo>
                    <a:pt x="45708" y="93793"/>
                  </a:lnTo>
                  <a:lnTo>
                    <a:pt x="43874" y="91678"/>
                  </a:lnTo>
                  <a:lnTo>
                    <a:pt x="43874" y="151268"/>
                  </a:lnTo>
                  <a:lnTo>
                    <a:pt x="32087" y="151268"/>
                  </a:lnTo>
                  <a:lnTo>
                    <a:pt x="32087" y="89713"/>
                  </a:lnTo>
                  <a:lnTo>
                    <a:pt x="30201" y="93609"/>
                  </a:lnTo>
                  <a:lnTo>
                    <a:pt x="28210" y="97440"/>
                  </a:lnTo>
                  <a:lnTo>
                    <a:pt x="26115" y="101206"/>
                  </a:lnTo>
                  <a:lnTo>
                    <a:pt x="23914" y="104905"/>
                  </a:lnTo>
                  <a:lnTo>
                    <a:pt x="21609" y="108540"/>
                  </a:lnTo>
                  <a:lnTo>
                    <a:pt x="19200" y="112109"/>
                  </a:lnTo>
                  <a:lnTo>
                    <a:pt x="16685" y="115612"/>
                  </a:lnTo>
                  <a:lnTo>
                    <a:pt x="14066" y="119050"/>
                  </a:lnTo>
                  <a:lnTo>
                    <a:pt x="11341" y="122423"/>
                  </a:lnTo>
                  <a:lnTo>
                    <a:pt x="8512" y="125730"/>
                  </a:lnTo>
                  <a:lnTo>
                    <a:pt x="0" y="115252"/>
                  </a:lnTo>
                  <a:lnTo>
                    <a:pt x="3961" y="110734"/>
                  </a:lnTo>
                  <a:lnTo>
                    <a:pt x="7727" y="106084"/>
                  </a:lnTo>
                  <a:lnTo>
                    <a:pt x="11296" y="101304"/>
                  </a:lnTo>
                  <a:lnTo>
                    <a:pt x="14668" y="96393"/>
                  </a:lnTo>
                  <a:lnTo>
                    <a:pt x="17844" y="91350"/>
                  </a:lnTo>
                  <a:lnTo>
                    <a:pt x="20824" y="86177"/>
                  </a:lnTo>
                  <a:lnTo>
                    <a:pt x="23607" y="80873"/>
                  </a:lnTo>
                  <a:lnTo>
                    <a:pt x="26193" y="75438"/>
                  </a:lnTo>
                  <a:lnTo>
                    <a:pt x="28583" y="69871"/>
                  </a:lnTo>
                  <a:lnTo>
                    <a:pt x="30777" y="64174"/>
                  </a:lnTo>
                  <a:lnTo>
                    <a:pt x="5238" y="641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g1508"/>
            <p:cNvSpPr/>
            <p:nvPr/>
          </p:nvSpPr>
          <p:spPr>
            <a:xfrm>
              <a:off x="4137570" y="5409584"/>
              <a:ext cx="20300" cy="36016"/>
            </a:xfrm>
            <a:custGeom>
              <a:avLst/>
              <a:pathLst>
                <a:path w="20300" h="36016">
                  <a:moveTo>
                    <a:pt x="10477" y="0"/>
                  </a:moveTo>
                  <a:lnTo>
                    <a:pt x="11518" y="2907"/>
                  </a:lnTo>
                  <a:lnTo>
                    <a:pt x="12546" y="5867"/>
                  </a:lnTo>
                  <a:lnTo>
                    <a:pt x="13561" y="8879"/>
                  </a:lnTo>
                  <a:lnTo>
                    <a:pt x="14563" y="11944"/>
                  </a:lnTo>
                  <a:lnTo>
                    <a:pt x="15552" y="15061"/>
                  </a:lnTo>
                  <a:lnTo>
                    <a:pt x="16528" y="18230"/>
                  </a:lnTo>
                  <a:lnTo>
                    <a:pt x="17490" y="21452"/>
                  </a:lnTo>
                  <a:lnTo>
                    <a:pt x="18440" y="24726"/>
                  </a:lnTo>
                  <a:lnTo>
                    <a:pt x="19376" y="28053"/>
                  </a:lnTo>
                  <a:lnTo>
                    <a:pt x="20300" y="31432"/>
                  </a:lnTo>
                  <a:lnTo>
                    <a:pt x="10477" y="36016"/>
                  </a:lnTo>
                  <a:lnTo>
                    <a:pt x="9547" y="32519"/>
                  </a:lnTo>
                  <a:lnTo>
                    <a:pt x="8591" y="29101"/>
                  </a:lnTo>
                  <a:lnTo>
                    <a:pt x="7609" y="25761"/>
                  </a:lnTo>
                  <a:lnTo>
                    <a:pt x="6600" y="22500"/>
                  </a:lnTo>
                  <a:lnTo>
                    <a:pt x="5566" y="19317"/>
                  </a:lnTo>
                  <a:lnTo>
                    <a:pt x="4505" y="16213"/>
                  </a:lnTo>
                  <a:lnTo>
                    <a:pt x="3418" y="13188"/>
                  </a:lnTo>
                  <a:lnTo>
                    <a:pt x="2305" y="10241"/>
                  </a:lnTo>
                  <a:lnTo>
                    <a:pt x="1165" y="7373"/>
                  </a:lnTo>
                  <a:lnTo>
                    <a:pt x="0" y="4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g1509"/>
            <p:cNvSpPr/>
            <p:nvPr/>
          </p:nvSpPr>
          <p:spPr>
            <a:xfrm>
              <a:off x="4182099" y="5409584"/>
              <a:ext cx="22264" cy="36671"/>
            </a:xfrm>
            <a:custGeom>
              <a:avLst/>
              <a:pathLst>
                <a:path w="22264" h="36671">
                  <a:moveTo>
                    <a:pt x="12442" y="0"/>
                  </a:moveTo>
                  <a:lnTo>
                    <a:pt x="22264" y="3274"/>
                  </a:lnTo>
                  <a:lnTo>
                    <a:pt x="21197" y="7144"/>
                  </a:lnTo>
                  <a:lnTo>
                    <a:pt x="20090" y="10896"/>
                  </a:lnTo>
                  <a:lnTo>
                    <a:pt x="18944" y="14530"/>
                  </a:lnTo>
                  <a:lnTo>
                    <a:pt x="17759" y="18047"/>
                  </a:lnTo>
                  <a:lnTo>
                    <a:pt x="16534" y="21446"/>
                  </a:lnTo>
                  <a:lnTo>
                    <a:pt x="15270" y="24726"/>
                  </a:lnTo>
                  <a:lnTo>
                    <a:pt x="13967" y="27889"/>
                  </a:lnTo>
                  <a:lnTo>
                    <a:pt x="12625" y="30934"/>
                  </a:lnTo>
                  <a:lnTo>
                    <a:pt x="11243" y="33861"/>
                  </a:lnTo>
                  <a:lnTo>
                    <a:pt x="9822" y="36671"/>
                  </a:lnTo>
                  <a:lnTo>
                    <a:pt x="0" y="31432"/>
                  </a:lnTo>
                  <a:lnTo>
                    <a:pt x="1656" y="28171"/>
                  </a:lnTo>
                  <a:lnTo>
                    <a:pt x="3221" y="24936"/>
                  </a:lnTo>
                  <a:lnTo>
                    <a:pt x="4695" y="21727"/>
                  </a:lnTo>
                  <a:lnTo>
                    <a:pt x="6076" y="18545"/>
                  </a:lnTo>
                  <a:lnTo>
                    <a:pt x="7366" y="15388"/>
                  </a:lnTo>
                  <a:lnTo>
                    <a:pt x="8565" y="12258"/>
                  </a:lnTo>
                  <a:lnTo>
                    <a:pt x="9672" y="9154"/>
                  </a:lnTo>
                  <a:lnTo>
                    <a:pt x="10687" y="6076"/>
                  </a:lnTo>
                  <a:lnTo>
                    <a:pt x="11610" y="3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rc1510"/>
            <p:cNvSpPr/>
            <p:nvPr/>
          </p:nvSpPr>
          <p:spPr>
            <a:xfrm>
              <a:off x="5257800" y="5349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rc1511"/>
            <p:cNvSpPr/>
            <p:nvPr/>
          </p:nvSpPr>
          <p:spPr>
            <a:xfrm>
              <a:off x="5740568" y="5854984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l1512"/>
            <p:cNvSpPr/>
            <p:nvPr/>
          </p:nvSpPr>
          <p:spPr>
            <a:xfrm>
              <a:off x="5740568" y="656411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3"/>
            <p:cNvSpPr/>
            <p:nvPr/>
          </p:nvSpPr>
          <p:spPr>
            <a:xfrm>
              <a:off x="5740568" y="623687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4"/>
            <p:cNvSpPr/>
            <p:nvPr/>
          </p:nvSpPr>
          <p:spPr>
            <a:xfrm>
              <a:off x="5740568" y="590963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5"/>
            <p:cNvSpPr/>
            <p:nvPr/>
          </p:nvSpPr>
          <p:spPr>
            <a:xfrm>
              <a:off x="5740568" y="672773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6"/>
            <p:cNvSpPr/>
            <p:nvPr/>
          </p:nvSpPr>
          <p:spPr>
            <a:xfrm>
              <a:off x="5740568" y="640049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7"/>
            <p:cNvSpPr/>
            <p:nvPr/>
          </p:nvSpPr>
          <p:spPr>
            <a:xfrm>
              <a:off x="5740568" y="607325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8"/>
            <p:cNvSpPr/>
            <p:nvPr/>
          </p:nvSpPr>
          <p:spPr>
            <a:xfrm>
              <a:off x="5885038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9"/>
            <p:cNvSpPr/>
            <p:nvPr/>
          </p:nvSpPr>
          <p:spPr>
            <a:xfrm>
              <a:off x="6125822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20"/>
            <p:cNvSpPr/>
            <p:nvPr/>
          </p:nvSpPr>
          <p:spPr>
            <a:xfrm>
              <a:off x="6366606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1"/>
            <p:cNvSpPr/>
            <p:nvPr/>
          </p:nvSpPr>
          <p:spPr>
            <a:xfrm>
              <a:off x="6607389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2"/>
            <p:cNvSpPr/>
            <p:nvPr/>
          </p:nvSpPr>
          <p:spPr>
            <a:xfrm>
              <a:off x="6848173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3"/>
            <p:cNvSpPr/>
            <p:nvPr/>
          </p:nvSpPr>
          <p:spPr>
            <a:xfrm>
              <a:off x="7088957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4"/>
            <p:cNvSpPr/>
            <p:nvPr/>
          </p:nvSpPr>
          <p:spPr>
            <a:xfrm>
              <a:off x="7329740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rc1525"/>
            <p:cNvSpPr/>
            <p:nvPr/>
          </p:nvSpPr>
          <p:spPr>
            <a:xfrm>
              <a:off x="5776686" y="5942358"/>
              <a:ext cx="216705" cy="78537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rc1526"/>
            <p:cNvSpPr/>
            <p:nvPr/>
          </p:nvSpPr>
          <p:spPr>
            <a:xfrm>
              <a:off x="6017469" y="5896544"/>
              <a:ext cx="216705" cy="83119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rc1527"/>
            <p:cNvSpPr/>
            <p:nvPr/>
          </p:nvSpPr>
          <p:spPr>
            <a:xfrm>
              <a:off x="6258253" y="6328503"/>
              <a:ext cx="216705" cy="39923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rc1528"/>
            <p:cNvSpPr/>
            <p:nvPr/>
          </p:nvSpPr>
          <p:spPr>
            <a:xfrm>
              <a:off x="6499037" y="6492124"/>
              <a:ext cx="216705" cy="23561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rc1529"/>
            <p:cNvSpPr/>
            <p:nvPr/>
          </p:nvSpPr>
          <p:spPr>
            <a:xfrm>
              <a:off x="6739820" y="6603386"/>
              <a:ext cx="216705" cy="12435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rc1530"/>
            <p:cNvSpPr/>
            <p:nvPr/>
          </p:nvSpPr>
          <p:spPr>
            <a:xfrm>
              <a:off x="6980604" y="6708103"/>
              <a:ext cx="216705" cy="1963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rc1531"/>
            <p:cNvSpPr/>
            <p:nvPr/>
          </p:nvSpPr>
          <p:spPr>
            <a:xfrm>
              <a:off x="5740568" y="5854984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rc1532"/>
            <p:cNvSpPr/>
            <p:nvPr/>
          </p:nvSpPr>
          <p:spPr>
            <a:xfrm>
              <a:off x="5740568" y="7055489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l1533"/>
            <p:cNvSpPr/>
            <p:nvPr/>
          </p:nvSpPr>
          <p:spPr>
            <a:xfrm>
              <a:off x="5740568" y="777981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4"/>
            <p:cNvSpPr/>
            <p:nvPr/>
          </p:nvSpPr>
          <p:spPr>
            <a:xfrm>
              <a:off x="5740568" y="7482960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5"/>
            <p:cNvSpPr/>
            <p:nvPr/>
          </p:nvSpPr>
          <p:spPr>
            <a:xfrm>
              <a:off x="5740568" y="718610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6"/>
            <p:cNvSpPr/>
            <p:nvPr/>
          </p:nvSpPr>
          <p:spPr>
            <a:xfrm>
              <a:off x="5740568" y="792824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7"/>
            <p:cNvSpPr/>
            <p:nvPr/>
          </p:nvSpPr>
          <p:spPr>
            <a:xfrm>
              <a:off x="5740568" y="763138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8"/>
            <p:cNvSpPr/>
            <p:nvPr/>
          </p:nvSpPr>
          <p:spPr>
            <a:xfrm>
              <a:off x="5740568" y="733453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9"/>
            <p:cNvSpPr/>
            <p:nvPr/>
          </p:nvSpPr>
          <p:spPr>
            <a:xfrm>
              <a:off x="5885038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40"/>
            <p:cNvSpPr/>
            <p:nvPr/>
          </p:nvSpPr>
          <p:spPr>
            <a:xfrm>
              <a:off x="6125822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1"/>
            <p:cNvSpPr/>
            <p:nvPr/>
          </p:nvSpPr>
          <p:spPr>
            <a:xfrm>
              <a:off x="6366606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2"/>
            <p:cNvSpPr/>
            <p:nvPr/>
          </p:nvSpPr>
          <p:spPr>
            <a:xfrm>
              <a:off x="6607389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3"/>
            <p:cNvSpPr/>
            <p:nvPr/>
          </p:nvSpPr>
          <p:spPr>
            <a:xfrm>
              <a:off x="6848173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4"/>
            <p:cNvSpPr/>
            <p:nvPr/>
          </p:nvSpPr>
          <p:spPr>
            <a:xfrm>
              <a:off x="7088957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5"/>
            <p:cNvSpPr/>
            <p:nvPr/>
          </p:nvSpPr>
          <p:spPr>
            <a:xfrm>
              <a:off x="7329740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rc1546"/>
            <p:cNvSpPr/>
            <p:nvPr/>
          </p:nvSpPr>
          <p:spPr>
            <a:xfrm>
              <a:off x="5776686" y="7097048"/>
              <a:ext cx="216705" cy="83119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rc1547"/>
            <p:cNvSpPr/>
            <p:nvPr/>
          </p:nvSpPr>
          <p:spPr>
            <a:xfrm>
              <a:off x="6017469" y="7287035"/>
              <a:ext cx="216705" cy="64120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rc1548"/>
            <p:cNvSpPr/>
            <p:nvPr/>
          </p:nvSpPr>
          <p:spPr>
            <a:xfrm>
              <a:off x="6258253" y="7376092"/>
              <a:ext cx="216705" cy="55215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rc1549"/>
            <p:cNvSpPr/>
            <p:nvPr/>
          </p:nvSpPr>
          <p:spPr>
            <a:xfrm>
              <a:off x="6499037" y="7589827"/>
              <a:ext cx="216705" cy="33841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rc1550"/>
            <p:cNvSpPr/>
            <p:nvPr/>
          </p:nvSpPr>
          <p:spPr>
            <a:xfrm>
              <a:off x="6739820" y="7833248"/>
              <a:ext cx="216705" cy="9499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rc1551"/>
            <p:cNvSpPr/>
            <p:nvPr/>
          </p:nvSpPr>
          <p:spPr>
            <a:xfrm>
              <a:off x="6980604" y="7922305"/>
              <a:ext cx="216705" cy="593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rc1552"/>
            <p:cNvSpPr/>
            <p:nvPr/>
          </p:nvSpPr>
          <p:spPr>
            <a:xfrm>
              <a:off x="5740568" y="7055489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rc1553"/>
            <p:cNvSpPr/>
            <p:nvPr/>
          </p:nvSpPr>
          <p:spPr>
            <a:xfrm>
              <a:off x="5740568" y="8255993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l1554"/>
            <p:cNvSpPr/>
            <p:nvPr/>
          </p:nvSpPr>
          <p:spPr>
            <a:xfrm>
              <a:off x="5740568" y="899575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5"/>
            <p:cNvSpPr/>
            <p:nvPr/>
          </p:nvSpPr>
          <p:spPr>
            <a:xfrm>
              <a:off x="5740568" y="872977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6"/>
            <p:cNvSpPr/>
            <p:nvPr/>
          </p:nvSpPr>
          <p:spPr>
            <a:xfrm>
              <a:off x="5740568" y="8463791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7"/>
            <p:cNvSpPr/>
            <p:nvPr/>
          </p:nvSpPr>
          <p:spPr>
            <a:xfrm>
              <a:off x="5740568" y="912874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8"/>
            <p:cNvSpPr/>
            <p:nvPr/>
          </p:nvSpPr>
          <p:spPr>
            <a:xfrm>
              <a:off x="5740568" y="886276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9"/>
            <p:cNvSpPr/>
            <p:nvPr/>
          </p:nvSpPr>
          <p:spPr>
            <a:xfrm>
              <a:off x="5740568" y="859678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60"/>
            <p:cNvSpPr/>
            <p:nvPr/>
          </p:nvSpPr>
          <p:spPr>
            <a:xfrm>
              <a:off x="5740568" y="8330800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1"/>
            <p:cNvSpPr/>
            <p:nvPr/>
          </p:nvSpPr>
          <p:spPr>
            <a:xfrm>
              <a:off x="5885038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2"/>
            <p:cNvSpPr/>
            <p:nvPr/>
          </p:nvSpPr>
          <p:spPr>
            <a:xfrm>
              <a:off x="6125822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3"/>
            <p:cNvSpPr/>
            <p:nvPr/>
          </p:nvSpPr>
          <p:spPr>
            <a:xfrm>
              <a:off x="6366606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4"/>
            <p:cNvSpPr/>
            <p:nvPr/>
          </p:nvSpPr>
          <p:spPr>
            <a:xfrm>
              <a:off x="6607389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5"/>
            <p:cNvSpPr/>
            <p:nvPr/>
          </p:nvSpPr>
          <p:spPr>
            <a:xfrm>
              <a:off x="6848173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6"/>
            <p:cNvSpPr/>
            <p:nvPr/>
          </p:nvSpPr>
          <p:spPr>
            <a:xfrm>
              <a:off x="7088957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7"/>
            <p:cNvSpPr/>
            <p:nvPr/>
          </p:nvSpPr>
          <p:spPr>
            <a:xfrm>
              <a:off x="7329740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rc1568"/>
            <p:cNvSpPr/>
            <p:nvPr/>
          </p:nvSpPr>
          <p:spPr>
            <a:xfrm>
              <a:off x="5776686" y="8450492"/>
              <a:ext cx="216705" cy="67825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rc1569"/>
            <p:cNvSpPr/>
            <p:nvPr/>
          </p:nvSpPr>
          <p:spPr>
            <a:xfrm>
              <a:off x="6017469" y="8297552"/>
              <a:ext cx="216705" cy="83119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rc1570"/>
            <p:cNvSpPr/>
            <p:nvPr/>
          </p:nvSpPr>
          <p:spPr>
            <a:xfrm>
              <a:off x="6258253" y="8610081"/>
              <a:ext cx="216705" cy="51866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rc1571"/>
            <p:cNvSpPr/>
            <p:nvPr/>
          </p:nvSpPr>
          <p:spPr>
            <a:xfrm>
              <a:off x="6499037" y="8836166"/>
              <a:ext cx="216705" cy="29258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rc1572"/>
            <p:cNvSpPr/>
            <p:nvPr/>
          </p:nvSpPr>
          <p:spPr>
            <a:xfrm>
              <a:off x="6739820" y="8955858"/>
              <a:ext cx="216705" cy="17288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rc1573"/>
            <p:cNvSpPr/>
            <p:nvPr/>
          </p:nvSpPr>
          <p:spPr>
            <a:xfrm>
              <a:off x="7221388" y="9122096"/>
              <a:ext cx="216705" cy="6649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rc1574"/>
            <p:cNvSpPr/>
            <p:nvPr/>
          </p:nvSpPr>
          <p:spPr>
            <a:xfrm>
              <a:off x="5740568" y="8255993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rc1575"/>
            <p:cNvSpPr/>
            <p:nvPr/>
          </p:nvSpPr>
          <p:spPr>
            <a:xfrm>
              <a:off x="5740568" y="8039391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g1576"/>
            <p:cNvSpPr/>
            <p:nvPr/>
          </p:nvSpPr>
          <p:spPr>
            <a:xfrm>
              <a:off x="6397839" y="8104063"/>
              <a:ext cx="83819" cy="8294"/>
            </a:xfrm>
            <a:custGeom>
              <a:avLst/>
              <a:pathLst>
                <a:path w="83819" h="8294">
                  <a:moveTo>
                    <a:pt x="0" y="0"/>
                  </a:moveTo>
                  <a:lnTo>
                    <a:pt x="83819" y="0"/>
                  </a:lnTo>
                  <a:lnTo>
                    <a:pt x="8381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g1577"/>
            <p:cNvSpPr/>
            <p:nvPr/>
          </p:nvSpPr>
          <p:spPr>
            <a:xfrm>
              <a:off x="6402641" y="8141607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g1578"/>
            <p:cNvSpPr/>
            <p:nvPr/>
          </p:nvSpPr>
          <p:spPr>
            <a:xfrm>
              <a:off x="6392600" y="8180025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g1579"/>
            <p:cNvSpPr/>
            <p:nvPr/>
          </p:nvSpPr>
          <p:spPr>
            <a:xfrm>
              <a:off x="6502178" y="8095768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g1580"/>
            <p:cNvSpPr/>
            <p:nvPr/>
          </p:nvSpPr>
          <p:spPr>
            <a:xfrm>
              <a:off x="6501305" y="8169110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g1581"/>
            <p:cNvSpPr/>
            <p:nvPr/>
          </p:nvSpPr>
          <p:spPr>
            <a:xfrm>
              <a:off x="6539285" y="8095768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2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g1582"/>
            <p:cNvSpPr/>
            <p:nvPr/>
          </p:nvSpPr>
          <p:spPr>
            <a:xfrm>
              <a:off x="6573774" y="8096205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g1583"/>
            <p:cNvSpPr/>
            <p:nvPr/>
          </p:nvSpPr>
          <p:spPr>
            <a:xfrm>
              <a:off x="6612191" y="8097514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g1584"/>
            <p:cNvSpPr/>
            <p:nvPr/>
          </p:nvSpPr>
          <p:spPr>
            <a:xfrm>
              <a:off x="6636639" y="8095768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g1585"/>
            <p:cNvSpPr/>
            <p:nvPr/>
          </p:nvSpPr>
          <p:spPr>
            <a:xfrm>
              <a:off x="6693829" y="8095768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g1586"/>
            <p:cNvSpPr/>
            <p:nvPr/>
          </p:nvSpPr>
          <p:spPr>
            <a:xfrm>
              <a:off x="6725698" y="8094895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rc1587"/>
            <p:cNvSpPr/>
            <p:nvPr/>
          </p:nvSpPr>
          <p:spPr>
            <a:xfrm>
              <a:off x="5740568" y="6838886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g1588"/>
            <p:cNvSpPr/>
            <p:nvPr/>
          </p:nvSpPr>
          <p:spPr>
            <a:xfrm>
              <a:off x="6399585" y="6907924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g1589"/>
            <p:cNvSpPr/>
            <p:nvPr/>
          </p:nvSpPr>
          <p:spPr>
            <a:xfrm>
              <a:off x="6389981" y="6977337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g1590"/>
            <p:cNvSpPr/>
            <p:nvPr/>
          </p:nvSpPr>
          <p:spPr>
            <a:xfrm>
              <a:off x="6502178" y="6895264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g1591"/>
            <p:cNvSpPr/>
            <p:nvPr/>
          </p:nvSpPr>
          <p:spPr>
            <a:xfrm>
              <a:off x="6501305" y="6968606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g1592"/>
            <p:cNvSpPr/>
            <p:nvPr/>
          </p:nvSpPr>
          <p:spPr>
            <a:xfrm>
              <a:off x="6539285" y="6895264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2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g1593"/>
            <p:cNvSpPr/>
            <p:nvPr/>
          </p:nvSpPr>
          <p:spPr>
            <a:xfrm>
              <a:off x="6573774" y="6895700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g1594"/>
            <p:cNvSpPr/>
            <p:nvPr/>
          </p:nvSpPr>
          <p:spPr>
            <a:xfrm>
              <a:off x="6612191" y="6897010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g1595"/>
            <p:cNvSpPr/>
            <p:nvPr/>
          </p:nvSpPr>
          <p:spPr>
            <a:xfrm>
              <a:off x="6636639" y="6895264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g1596"/>
            <p:cNvSpPr/>
            <p:nvPr/>
          </p:nvSpPr>
          <p:spPr>
            <a:xfrm>
              <a:off x="6693829" y="6895264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g1597"/>
            <p:cNvSpPr/>
            <p:nvPr/>
          </p:nvSpPr>
          <p:spPr>
            <a:xfrm>
              <a:off x="6725698" y="6894391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rc1598"/>
            <p:cNvSpPr/>
            <p:nvPr/>
          </p:nvSpPr>
          <p:spPr>
            <a:xfrm>
              <a:off x="5740568" y="5638382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g1599"/>
            <p:cNvSpPr/>
            <p:nvPr/>
          </p:nvSpPr>
          <p:spPr>
            <a:xfrm>
              <a:off x="6393037" y="573623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g1600"/>
            <p:cNvSpPr/>
            <p:nvPr/>
          </p:nvSpPr>
          <p:spPr>
            <a:xfrm>
              <a:off x="6502178" y="5694759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g1601"/>
            <p:cNvSpPr/>
            <p:nvPr/>
          </p:nvSpPr>
          <p:spPr>
            <a:xfrm>
              <a:off x="6501305" y="576810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g1602"/>
            <p:cNvSpPr/>
            <p:nvPr/>
          </p:nvSpPr>
          <p:spPr>
            <a:xfrm>
              <a:off x="6539285" y="5694759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2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g1603"/>
            <p:cNvSpPr/>
            <p:nvPr/>
          </p:nvSpPr>
          <p:spPr>
            <a:xfrm>
              <a:off x="6573774" y="5695196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g1604"/>
            <p:cNvSpPr/>
            <p:nvPr/>
          </p:nvSpPr>
          <p:spPr>
            <a:xfrm>
              <a:off x="6612191" y="569650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g1605"/>
            <p:cNvSpPr/>
            <p:nvPr/>
          </p:nvSpPr>
          <p:spPr>
            <a:xfrm>
              <a:off x="6636639" y="5694759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g1606"/>
            <p:cNvSpPr/>
            <p:nvPr/>
          </p:nvSpPr>
          <p:spPr>
            <a:xfrm>
              <a:off x="6693829" y="5694759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g1607"/>
            <p:cNvSpPr/>
            <p:nvPr/>
          </p:nvSpPr>
          <p:spPr>
            <a:xfrm>
              <a:off x="6725698" y="5693886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l1608"/>
            <p:cNvSpPr/>
            <p:nvPr/>
          </p:nvSpPr>
          <p:spPr>
            <a:xfrm>
              <a:off x="5885038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9"/>
            <p:cNvSpPr/>
            <p:nvPr/>
          </p:nvSpPr>
          <p:spPr>
            <a:xfrm>
              <a:off x="6125822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10"/>
            <p:cNvSpPr/>
            <p:nvPr/>
          </p:nvSpPr>
          <p:spPr>
            <a:xfrm>
              <a:off x="6366606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1"/>
            <p:cNvSpPr/>
            <p:nvPr/>
          </p:nvSpPr>
          <p:spPr>
            <a:xfrm>
              <a:off x="6607389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2"/>
            <p:cNvSpPr/>
            <p:nvPr/>
          </p:nvSpPr>
          <p:spPr>
            <a:xfrm>
              <a:off x="6848173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3"/>
            <p:cNvSpPr/>
            <p:nvPr/>
          </p:nvSpPr>
          <p:spPr>
            <a:xfrm>
              <a:off x="7088957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4"/>
            <p:cNvSpPr/>
            <p:nvPr/>
          </p:nvSpPr>
          <p:spPr>
            <a:xfrm>
              <a:off x="7329740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g1615"/>
            <p:cNvSpPr/>
            <p:nvPr/>
          </p:nvSpPr>
          <p:spPr>
            <a:xfrm>
              <a:off x="5567235" y="952002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g1616"/>
            <p:cNvSpPr/>
            <p:nvPr/>
          </p:nvSpPr>
          <p:spPr>
            <a:xfrm>
              <a:off x="5616222" y="948214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g1617"/>
            <p:cNvSpPr/>
            <p:nvPr/>
          </p:nvSpPr>
          <p:spPr>
            <a:xfrm>
              <a:off x="5625445" y="949108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g1618"/>
            <p:cNvSpPr/>
            <p:nvPr/>
          </p:nvSpPr>
          <p:spPr>
            <a:xfrm>
              <a:off x="5654481" y="9397510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g1619"/>
            <p:cNvSpPr/>
            <p:nvPr/>
          </p:nvSpPr>
          <p:spPr>
            <a:xfrm>
              <a:off x="5670224" y="9413253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g1620"/>
            <p:cNvSpPr/>
            <p:nvPr/>
          </p:nvSpPr>
          <p:spPr>
            <a:xfrm>
              <a:off x="5773020" y="9319718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g1621"/>
            <p:cNvSpPr/>
            <p:nvPr/>
          </p:nvSpPr>
          <p:spPr>
            <a:xfrm>
              <a:off x="5730729" y="9368183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g1622"/>
            <p:cNvSpPr/>
            <p:nvPr/>
          </p:nvSpPr>
          <p:spPr>
            <a:xfrm>
              <a:off x="5752337" y="9359540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g1623"/>
            <p:cNvSpPr/>
            <p:nvPr/>
          </p:nvSpPr>
          <p:spPr>
            <a:xfrm>
              <a:off x="5806359" y="9232974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g1624"/>
            <p:cNvSpPr/>
            <p:nvPr/>
          </p:nvSpPr>
          <p:spPr>
            <a:xfrm>
              <a:off x="5810064" y="9517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g1625"/>
            <p:cNvSpPr/>
            <p:nvPr/>
          </p:nvSpPr>
          <p:spPr>
            <a:xfrm>
              <a:off x="5859050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g1626"/>
            <p:cNvSpPr/>
            <p:nvPr/>
          </p:nvSpPr>
          <p:spPr>
            <a:xfrm>
              <a:off x="5868274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g1627"/>
            <p:cNvSpPr/>
            <p:nvPr/>
          </p:nvSpPr>
          <p:spPr>
            <a:xfrm>
              <a:off x="5923896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g1628"/>
            <p:cNvSpPr/>
            <p:nvPr/>
          </p:nvSpPr>
          <p:spPr>
            <a:xfrm>
              <a:off x="5932578" y="9413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g1629"/>
            <p:cNvSpPr/>
            <p:nvPr/>
          </p:nvSpPr>
          <p:spPr>
            <a:xfrm>
              <a:off x="5971532" y="9367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g1630"/>
            <p:cNvSpPr/>
            <p:nvPr/>
          </p:nvSpPr>
          <p:spPr>
            <a:xfrm>
              <a:off x="5980755" y="9376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g1631"/>
            <p:cNvSpPr/>
            <p:nvPr/>
          </p:nvSpPr>
          <p:spPr>
            <a:xfrm>
              <a:off x="6015058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g1632"/>
            <p:cNvSpPr/>
            <p:nvPr/>
          </p:nvSpPr>
          <p:spPr>
            <a:xfrm>
              <a:off x="6024281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g1633"/>
            <p:cNvSpPr/>
            <p:nvPr/>
          </p:nvSpPr>
          <p:spPr>
            <a:xfrm>
              <a:off x="6053317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g1634"/>
            <p:cNvSpPr/>
            <p:nvPr/>
          </p:nvSpPr>
          <p:spPr>
            <a:xfrm>
              <a:off x="6069060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g1635"/>
            <p:cNvSpPr/>
            <p:nvPr/>
          </p:nvSpPr>
          <p:spPr>
            <a:xfrm>
              <a:off x="6017354" y="9569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g1636"/>
            <p:cNvSpPr/>
            <p:nvPr/>
          </p:nvSpPr>
          <p:spPr>
            <a:xfrm>
              <a:off x="6056308" y="9523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g1637"/>
            <p:cNvSpPr/>
            <p:nvPr/>
          </p:nvSpPr>
          <p:spPr>
            <a:xfrm>
              <a:off x="6065531" y="9532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g1638"/>
            <p:cNvSpPr/>
            <p:nvPr/>
          </p:nvSpPr>
          <p:spPr>
            <a:xfrm>
              <a:off x="6099834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g1639"/>
            <p:cNvSpPr/>
            <p:nvPr/>
          </p:nvSpPr>
          <p:spPr>
            <a:xfrm>
              <a:off x="6109058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g1640"/>
            <p:cNvSpPr/>
            <p:nvPr/>
          </p:nvSpPr>
          <p:spPr>
            <a:xfrm>
              <a:off x="6164680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g1641"/>
            <p:cNvSpPr/>
            <p:nvPr/>
          </p:nvSpPr>
          <p:spPr>
            <a:xfrm>
              <a:off x="6173362" y="9413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g1642"/>
            <p:cNvSpPr/>
            <p:nvPr/>
          </p:nvSpPr>
          <p:spPr>
            <a:xfrm>
              <a:off x="6206855" y="9361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g1643"/>
            <p:cNvSpPr/>
            <p:nvPr/>
          </p:nvSpPr>
          <p:spPr>
            <a:xfrm>
              <a:off x="6255841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g1644"/>
            <p:cNvSpPr/>
            <p:nvPr/>
          </p:nvSpPr>
          <p:spPr>
            <a:xfrm>
              <a:off x="6265065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g1645"/>
            <p:cNvSpPr/>
            <p:nvPr/>
          </p:nvSpPr>
          <p:spPr>
            <a:xfrm>
              <a:off x="6294101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g1646"/>
            <p:cNvSpPr/>
            <p:nvPr/>
          </p:nvSpPr>
          <p:spPr>
            <a:xfrm>
              <a:off x="6309844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g1647"/>
            <p:cNvSpPr/>
            <p:nvPr/>
          </p:nvSpPr>
          <p:spPr>
            <a:xfrm>
              <a:off x="6258138" y="9569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g1648"/>
            <p:cNvSpPr/>
            <p:nvPr/>
          </p:nvSpPr>
          <p:spPr>
            <a:xfrm>
              <a:off x="6291632" y="9517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g1649"/>
            <p:cNvSpPr/>
            <p:nvPr/>
          </p:nvSpPr>
          <p:spPr>
            <a:xfrm>
              <a:off x="6340618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g1650"/>
            <p:cNvSpPr/>
            <p:nvPr/>
          </p:nvSpPr>
          <p:spPr>
            <a:xfrm>
              <a:off x="6349841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g1651"/>
            <p:cNvSpPr/>
            <p:nvPr/>
          </p:nvSpPr>
          <p:spPr>
            <a:xfrm>
              <a:off x="6405463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g1652"/>
            <p:cNvSpPr/>
            <p:nvPr/>
          </p:nvSpPr>
          <p:spPr>
            <a:xfrm>
              <a:off x="6405849" y="9411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g1653"/>
            <p:cNvSpPr/>
            <p:nvPr/>
          </p:nvSpPr>
          <p:spPr>
            <a:xfrm>
              <a:off x="6453099" y="9367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g1654"/>
            <p:cNvSpPr/>
            <p:nvPr/>
          </p:nvSpPr>
          <p:spPr>
            <a:xfrm>
              <a:off x="6462322" y="9376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g1655"/>
            <p:cNvSpPr/>
            <p:nvPr/>
          </p:nvSpPr>
          <p:spPr>
            <a:xfrm>
              <a:off x="6496625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g1656"/>
            <p:cNvSpPr/>
            <p:nvPr/>
          </p:nvSpPr>
          <p:spPr>
            <a:xfrm>
              <a:off x="6505849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g1657"/>
            <p:cNvSpPr/>
            <p:nvPr/>
          </p:nvSpPr>
          <p:spPr>
            <a:xfrm>
              <a:off x="6534884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g1658"/>
            <p:cNvSpPr/>
            <p:nvPr/>
          </p:nvSpPr>
          <p:spPr>
            <a:xfrm>
              <a:off x="6550628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g1659"/>
            <p:cNvSpPr/>
            <p:nvPr/>
          </p:nvSpPr>
          <p:spPr>
            <a:xfrm>
              <a:off x="6490625" y="9567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g1660"/>
            <p:cNvSpPr/>
            <p:nvPr/>
          </p:nvSpPr>
          <p:spPr>
            <a:xfrm>
              <a:off x="6537875" y="9523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g1661"/>
            <p:cNvSpPr/>
            <p:nvPr/>
          </p:nvSpPr>
          <p:spPr>
            <a:xfrm>
              <a:off x="6547099" y="9532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g1662"/>
            <p:cNvSpPr/>
            <p:nvPr/>
          </p:nvSpPr>
          <p:spPr>
            <a:xfrm>
              <a:off x="6581401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g1663"/>
            <p:cNvSpPr/>
            <p:nvPr/>
          </p:nvSpPr>
          <p:spPr>
            <a:xfrm>
              <a:off x="6590625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g1664"/>
            <p:cNvSpPr/>
            <p:nvPr/>
          </p:nvSpPr>
          <p:spPr>
            <a:xfrm>
              <a:off x="6646247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g1665"/>
            <p:cNvSpPr/>
            <p:nvPr/>
          </p:nvSpPr>
          <p:spPr>
            <a:xfrm>
              <a:off x="6646633" y="9411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g1666"/>
            <p:cNvSpPr/>
            <p:nvPr/>
          </p:nvSpPr>
          <p:spPr>
            <a:xfrm>
              <a:off x="6688423" y="9361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g1667"/>
            <p:cNvSpPr/>
            <p:nvPr/>
          </p:nvSpPr>
          <p:spPr>
            <a:xfrm>
              <a:off x="6737409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g1668"/>
            <p:cNvSpPr/>
            <p:nvPr/>
          </p:nvSpPr>
          <p:spPr>
            <a:xfrm>
              <a:off x="6746632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g1669"/>
            <p:cNvSpPr/>
            <p:nvPr/>
          </p:nvSpPr>
          <p:spPr>
            <a:xfrm>
              <a:off x="6775668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g1670"/>
            <p:cNvSpPr/>
            <p:nvPr/>
          </p:nvSpPr>
          <p:spPr>
            <a:xfrm>
              <a:off x="6791411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g1671"/>
            <p:cNvSpPr/>
            <p:nvPr/>
          </p:nvSpPr>
          <p:spPr>
            <a:xfrm>
              <a:off x="6731409" y="9567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g1672"/>
            <p:cNvSpPr/>
            <p:nvPr/>
          </p:nvSpPr>
          <p:spPr>
            <a:xfrm>
              <a:off x="6773199" y="9517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g1673"/>
            <p:cNvSpPr/>
            <p:nvPr/>
          </p:nvSpPr>
          <p:spPr>
            <a:xfrm>
              <a:off x="6822185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g1674"/>
            <p:cNvSpPr/>
            <p:nvPr/>
          </p:nvSpPr>
          <p:spPr>
            <a:xfrm>
              <a:off x="6831409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g1675"/>
            <p:cNvSpPr/>
            <p:nvPr/>
          </p:nvSpPr>
          <p:spPr>
            <a:xfrm>
              <a:off x="6887031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g1676"/>
            <p:cNvSpPr/>
            <p:nvPr/>
          </p:nvSpPr>
          <p:spPr>
            <a:xfrm>
              <a:off x="6885680" y="9410824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g1677"/>
            <p:cNvSpPr/>
            <p:nvPr/>
          </p:nvSpPr>
          <p:spPr>
            <a:xfrm>
              <a:off x="6934666" y="9367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g1678"/>
            <p:cNvSpPr/>
            <p:nvPr/>
          </p:nvSpPr>
          <p:spPr>
            <a:xfrm>
              <a:off x="6943890" y="9376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g1679"/>
            <p:cNvSpPr/>
            <p:nvPr/>
          </p:nvSpPr>
          <p:spPr>
            <a:xfrm>
              <a:off x="6978192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g1680"/>
            <p:cNvSpPr/>
            <p:nvPr/>
          </p:nvSpPr>
          <p:spPr>
            <a:xfrm>
              <a:off x="6987416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g1681"/>
            <p:cNvSpPr/>
            <p:nvPr/>
          </p:nvSpPr>
          <p:spPr>
            <a:xfrm>
              <a:off x="7016452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g1682"/>
            <p:cNvSpPr/>
            <p:nvPr/>
          </p:nvSpPr>
          <p:spPr>
            <a:xfrm>
              <a:off x="7032195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g1683"/>
            <p:cNvSpPr/>
            <p:nvPr/>
          </p:nvSpPr>
          <p:spPr>
            <a:xfrm>
              <a:off x="6986200" y="9564514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g1684"/>
            <p:cNvSpPr/>
            <p:nvPr/>
          </p:nvSpPr>
          <p:spPr>
            <a:xfrm>
              <a:off x="6994072" y="9578058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g1685"/>
            <p:cNvSpPr/>
            <p:nvPr/>
          </p:nvSpPr>
          <p:spPr>
            <a:xfrm>
              <a:off x="7017397" y="952566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g1686"/>
            <p:cNvSpPr/>
            <p:nvPr/>
          </p:nvSpPr>
          <p:spPr>
            <a:xfrm>
              <a:off x="7026621" y="953460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g1687"/>
            <p:cNvSpPr/>
            <p:nvPr/>
          </p:nvSpPr>
          <p:spPr>
            <a:xfrm>
              <a:off x="7060924" y="948214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g1688"/>
            <p:cNvSpPr/>
            <p:nvPr/>
          </p:nvSpPr>
          <p:spPr>
            <a:xfrm>
              <a:off x="7070147" y="949108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g1689"/>
            <p:cNvSpPr/>
            <p:nvPr/>
          </p:nvSpPr>
          <p:spPr>
            <a:xfrm>
              <a:off x="7099183" y="9397510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g1690"/>
            <p:cNvSpPr/>
            <p:nvPr/>
          </p:nvSpPr>
          <p:spPr>
            <a:xfrm>
              <a:off x="7114926" y="9413253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g1691"/>
            <p:cNvSpPr/>
            <p:nvPr/>
          </p:nvSpPr>
          <p:spPr>
            <a:xfrm>
              <a:off x="7217722" y="9319718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g1692"/>
            <p:cNvSpPr/>
            <p:nvPr/>
          </p:nvSpPr>
          <p:spPr>
            <a:xfrm>
              <a:off x="7175431" y="9368183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g1693"/>
            <p:cNvSpPr/>
            <p:nvPr/>
          </p:nvSpPr>
          <p:spPr>
            <a:xfrm>
              <a:off x="7197039" y="9359540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g1694"/>
            <p:cNvSpPr/>
            <p:nvPr/>
          </p:nvSpPr>
          <p:spPr>
            <a:xfrm>
              <a:off x="7275448" y="9255509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g1695"/>
            <p:cNvSpPr/>
            <p:nvPr/>
          </p:nvSpPr>
          <p:spPr>
            <a:xfrm>
              <a:off x="5620148" y="668814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g1696"/>
            <p:cNvSpPr/>
            <p:nvPr/>
          </p:nvSpPr>
          <p:spPr>
            <a:xfrm>
              <a:off x="5630080" y="66961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g1697"/>
            <p:cNvSpPr/>
            <p:nvPr/>
          </p:nvSpPr>
          <p:spPr>
            <a:xfrm>
              <a:off x="5558101" y="636205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g1698"/>
            <p:cNvSpPr/>
            <p:nvPr/>
          </p:nvSpPr>
          <p:spPr>
            <a:xfrm>
              <a:off x="5620148" y="636090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g1699"/>
            <p:cNvSpPr/>
            <p:nvPr/>
          </p:nvSpPr>
          <p:spPr>
            <a:xfrm>
              <a:off x="5630080" y="636887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g1700"/>
            <p:cNvSpPr/>
            <p:nvPr/>
          </p:nvSpPr>
          <p:spPr>
            <a:xfrm>
              <a:off x="5499984" y="603481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g1701"/>
            <p:cNvSpPr/>
            <p:nvPr/>
          </p:nvSpPr>
          <p:spPr>
            <a:xfrm>
              <a:off x="5557992" y="603366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g1702"/>
            <p:cNvSpPr/>
            <p:nvPr/>
          </p:nvSpPr>
          <p:spPr>
            <a:xfrm>
              <a:off x="5567924" y="604163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g1703"/>
            <p:cNvSpPr/>
            <p:nvPr/>
          </p:nvSpPr>
          <p:spPr>
            <a:xfrm>
              <a:off x="5620148" y="603366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g1704"/>
            <p:cNvSpPr/>
            <p:nvPr/>
          </p:nvSpPr>
          <p:spPr>
            <a:xfrm>
              <a:off x="5630080" y="604163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l1705"/>
            <p:cNvSpPr/>
            <p:nvPr/>
          </p:nvSpPr>
          <p:spPr>
            <a:xfrm>
              <a:off x="5705774" y="6727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6"/>
            <p:cNvSpPr/>
            <p:nvPr/>
          </p:nvSpPr>
          <p:spPr>
            <a:xfrm>
              <a:off x="5705774" y="6400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7"/>
            <p:cNvSpPr/>
            <p:nvPr/>
          </p:nvSpPr>
          <p:spPr>
            <a:xfrm>
              <a:off x="5705774" y="6073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g1708"/>
            <p:cNvSpPr/>
            <p:nvPr/>
          </p:nvSpPr>
          <p:spPr>
            <a:xfrm>
              <a:off x="5620148" y="78886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g1709"/>
            <p:cNvSpPr/>
            <p:nvPr/>
          </p:nvSpPr>
          <p:spPr>
            <a:xfrm>
              <a:off x="5630080" y="789661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g1710"/>
            <p:cNvSpPr/>
            <p:nvPr/>
          </p:nvSpPr>
          <p:spPr>
            <a:xfrm>
              <a:off x="5558101" y="759294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g1711"/>
            <p:cNvSpPr/>
            <p:nvPr/>
          </p:nvSpPr>
          <p:spPr>
            <a:xfrm>
              <a:off x="5620148" y="75917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g1712"/>
            <p:cNvSpPr/>
            <p:nvPr/>
          </p:nvSpPr>
          <p:spPr>
            <a:xfrm>
              <a:off x="5630080" y="759976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g1713"/>
            <p:cNvSpPr/>
            <p:nvPr/>
          </p:nvSpPr>
          <p:spPr>
            <a:xfrm>
              <a:off x="5499984" y="729608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g1714"/>
            <p:cNvSpPr/>
            <p:nvPr/>
          </p:nvSpPr>
          <p:spPr>
            <a:xfrm>
              <a:off x="5557992" y="729494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g1715"/>
            <p:cNvSpPr/>
            <p:nvPr/>
          </p:nvSpPr>
          <p:spPr>
            <a:xfrm>
              <a:off x="5567924" y="730290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g1716"/>
            <p:cNvSpPr/>
            <p:nvPr/>
          </p:nvSpPr>
          <p:spPr>
            <a:xfrm>
              <a:off x="5620148" y="729494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g1717"/>
            <p:cNvSpPr/>
            <p:nvPr/>
          </p:nvSpPr>
          <p:spPr>
            <a:xfrm>
              <a:off x="5630080" y="730290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l1718"/>
            <p:cNvSpPr/>
            <p:nvPr/>
          </p:nvSpPr>
          <p:spPr>
            <a:xfrm>
              <a:off x="5705774" y="792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9"/>
            <p:cNvSpPr/>
            <p:nvPr/>
          </p:nvSpPr>
          <p:spPr>
            <a:xfrm>
              <a:off x="5705774" y="7631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20"/>
            <p:cNvSpPr/>
            <p:nvPr/>
          </p:nvSpPr>
          <p:spPr>
            <a:xfrm>
              <a:off x="5705774" y="7334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g1721"/>
            <p:cNvSpPr/>
            <p:nvPr/>
          </p:nvSpPr>
          <p:spPr>
            <a:xfrm>
              <a:off x="5620148" y="908915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g1722"/>
            <p:cNvSpPr/>
            <p:nvPr/>
          </p:nvSpPr>
          <p:spPr>
            <a:xfrm>
              <a:off x="5630080" y="90971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g1723"/>
            <p:cNvSpPr/>
            <p:nvPr/>
          </p:nvSpPr>
          <p:spPr>
            <a:xfrm>
              <a:off x="5556192" y="8824319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g1724"/>
            <p:cNvSpPr/>
            <p:nvPr/>
          </p:nvSpPr>
          <p:spPr>
            <a:xfrm>
              <a:off x="5565250" y="8836046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g1725"/>
            <p:cNvSpPr/>
            <p:nvPr/>
          </p:nvSpPr>
          <p:spPr>
            <a:xfrm>
              <a:off x="5620148" y="882317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g1726"/>
            <p:cNvSpPr/>
            <p:nvPr/>
          </p:nvSpPr>
          <p:spPr>
            <a:xfrm>
              <a:off x="5630080" y="883114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g1727"/>
            <p:cNvSpPr/>
            <p:nvPr/>
          </p:nvSpPr>
          <p:spPr>
            <a:xfrm>
              <a:off x="5558483" y="8557191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g1728"/>
            <p:cNvSpPr/>
            <p:nvPr/>
          </p:nvSpPr>
          <p:spPr>
            <a:xfrm>
              <a:off x="5570325" y="8564504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g1729"/>
            <p:cNvSpPr/>
            <p:nvPr/>
          </p:nvSpPr>
          <p:spPr>
            <a:xfrm>
              <a:off x="5568634" y="8598447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g1730"/>
            <p:cNvSpPr/>
            <p:nvPr/>
          </p:nvSpPr>
          <p:spPr>
            <a:xfrm>
              <a:off x="5620148" y="85571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g1731"/>
            <p:cNvSpPr/>
            <p:nvPr/>
          </p:nvSpPr>
          <p:spPr>
            <a:xfrm>
              <a:off x="5630080" y="856515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g1732"/>
            <p:cNvSpPr/>
            <p:nvPr/>
          </p:nvSpPr>
          <p:spPr>
            <a:xfrm>
              <a:off x="5499984" y="829235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g1733"/>
            <p:cNvSpPr/>
            <p:nvPr/>
          </p:nvSpPr>
          <p:spPr>
            <a:xfrm>
              <a:off x="5559247" y="829120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g1734"/>
            <p:cNvSpPr/>
            <p:nvPr/>
          </p:nvSpPr>
          <p:spPr>
            <a:xfrm>
              <a:off x="5620148" y="829120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g1735"/>
            <p:cNvSpPr/>
            <p:nvPr/>
          </p:nvSpPr>
          <p:spPr>
            <a:xfrm>
              <a:off x="5630080" y="82991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l1736"/>
            <p:cNvSpPr/>
            <p:nvPr/>
          </p:nvSpPr>
          <p:spPr>
            <a:xfrm>
              <a:off x="5705774" y="9128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7"/>
            <p:cNvSpPr/>
            <p:nvPr/>
          </p:nvSpPr>
          <p:spPr>
            <a:xfrm>
              <a:off x="5705774" y="8862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8"/>
            <p:cNvSpPr/>
            <p:nvPr/>
          </p:nvSpPr>
          <p:spPr>
            <a:xfrm>
              <a:off x="5705774" y="8596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9"/>
            <p:cNvSpPr/>
            <p:nvPr/>
          </p:nvSpPr>
          <p:spPr>
            <a:xfrm>
              <a:off x="5705774" y="833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g1740"/>
            <p:cNvSpPr/>
            <p:nvPr/>
          </p:nvSpPr>
          <p:spPr>
            <a:xfrm>
              <a:off x="5747116" y="5403690"/>
              <a:ext cx="149304" cy="146030"/>
            </a:xfrm>
            <a:custGeom>
              <a:avLst/>
              <a:pathLst>
                <a:path w="149304" h="146030">
                  <a:moveTo>
                    <a:pt x="149304" y="0"/>
                  </a:moveTo>
                  <a:lnTo>
                    <a:pt x="149304" y="12442"/>
                  </a:lnTo>
                  <a:lnTo>
                    <a:pt x="25538" y="12442"/>
                  </a:lnTo>
                  <a:lnTo>
                    <a:pt x="25538" y="66794"/>
                  </a:lnTo>
                  <a:lnTo>
                    <a:pt x="25401" y="75483"/>
                  </a:lnTo>
                  <a:lnTo>
                    <a:pt x="24988" y="84003"/>
                  </a:lnTo>
                  <a:lnTo>
                    <a:pt x="24301" y="92352"/>
                  </a:lnTo>
                  <a:lnTo>
                    <a:pt x="23338" y="100531"/>
                  </a:lnTo>
                  <a:lnTo>
                    <a:pt x="22100" y="108540"/>
                  </a:lnTo>
                  <a:lnTo>
                    <a:pt x="20588" y="116378"/>
                  </a:lnTo>
                  <a:lnTo>
                    <a:pt x="18800" y="124047"/>
                  </a:lnTo>
                  <a:lnTo>
                    <a:pt x="16737" y="131545"/>
                  </a:lnTo>
                  <a:lnTo>
                    <a:pt x="14400" y="138872"/>
                  </a:lnTo>
                  <a:lnTo>
                    <a:pt x="11787" y="146030"/>
                  </a:lnTo>
                  <a:lnTo>
                    <a:pt x="0" y="138826"/>
                  </a:lnTo>
                  <a:lnTo>
                    <a:pt x="2363" y="131820"/>
                  </a:lnTo>
                  <a:lnTo>
                    <a:pt x="4479" y="124682"/>
                  </a:lnTo>
                  <a:lnTo>
                    <a:pt x="6345" y="117413"/>
                  </a:lnTo>
                  <a:lnTo>
                    <a:pt x="7962" y="110013"/>
                  </a:lnTo>
                  <a:lnTo>
                    <a:pt x="9331" y="102483"/>
                  </a:lnTo>
                  <a:lnTo>
                    <a:pt x="10451" y="94821"/>
                  </a:lnTo>
                  <a:lnTo>
                    <a:pt x="11322" y="87028"/>
                  </a:lnTo>
                  <a:lnTo>
                    <a:pt x="11944" y="79105"/>
                  </a:lnTo>
                  <a:lnTo>
                    <a:pt x="12317" y="71050"/>
                  </a:lnTo>
                  <a:lnTo>
                    <a:pt x="12442" y="62865"/>
                  </a:lnTo>
                  <a:lnTo>
                    <a:pt x="124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g1741"/>
            <p:cNvSpPr/>
            <p:nvPr/>
          </p:nvSpPr>
          <p:spPr>
            <a:xfrm>
              <a:off x="5773965" y="5428575"/>
              <a:ext cx="120491" cy="113942"/>
            </a:xfrm>
            <a:custGeom>
              <a:avLst/>
              <a:pathLst>
                <a:path w="120491" h="113942">
                  <a:moveTo>
                    <a:pt x="52387" y="0"/>
                  </a:moveTo>
                  <a:lnTo>
                    <a:pt x="65484" y="0"/>
                  </a:lnTo>
                  <a:lnTo>
                    <a:pt x="65484" y="33397"/>
                  </a:lnTo>
                  <a:lnTo>
                    <a:pt x="108704" y="33397"/>
                  </a:lnTo>
                  <a:lnTo>
                    <a:pt x="108704" y="45839"/>
                  </a:lnTo>
                  <a:lnTo>
                    <a:pt x="65484" y="45839"/>
                  </a:lnTo>
                  <a:lnTo>
                    <a:pt x="65484" y="101500"/>
                  </a:lnTo>
                  <a:lnTo>
                    <a:pt x="120491" y="101500"/>
                  </a:lnTo>
                  <a:lnTo>
                    <a:pt x="120491" y="113942"/>
                  </a:lnTo>
                  <a:lnTo>
                    <a:pt x="0" y="113942"/>
                  </a:lnTo>
                  <a:lnTo>
                    <a:pt x="0" y="101500"/>
                  </a:lnTo>
                  <a:lnTo>
                    <a:pt x="52387" y="101500"/>
                  </a:lnTo>
                  <a:lnTo>
                    <a:pt x="52387" y="45839"/>
                  </a:lnTo>
                  <a:lnTo>
                    <a:pt x="11787" y="45839"/>
                  </a:lnTo>
                  <a:lnTo>
                    <a:pt x="11787" y="33397"/>
                  </a:lnTo>
                  <a:lnTo>
                    <a:pt x="52387" y="333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g1742"/>
            <p:cNvSpPr/>
            <p:nvPr/>
          </p:nvSpPr>
          <p:spPr>
            <a:xfrm>
              <a:off x="5853856" y="5484236"/>
              <a:ext cx="31432" cy="35361"/>
            </a:xfrm>
            <a:custGeom>
              <a:avLst/>
              <a:pathLst>
                <a:path w="31432" h="35361">
                  <a:moveTo>
                    <a:pt x="10477" y="0"/>
                  </a:moveTo>
                  <a:lnTo>
                    <a:pt x="13044" y="2645"/>
                  </a:lnTo>
                  <a:lnTo>
                    <a:pt x="15506" y="5343"/>
                  </a:lnTo>
                  <a:lnTo>
                    <a:pt x="17864" y="8093"/>
                  </a:lnTo>
                  <a:lnTo>
                    <a:pt x="20116" y="10896"/>
                  </a:lnTo>
                  <a:lnTo>
                    <a:pt x="22264" y="13751"/>
                  </a:lnTo>
                  <a:lnTo>
                    <a:pt x="24307" y="16659"/>
                  </a:lnTo>
                  <a:lnTo>
                    <a:pt x="26246" y="19619"/>
                  </a:lnTo>
                  <a:lnTo>
                    <a:pt x="28079" y="22631"/>
                  </a:lnTo>
                  <a:lnTo>
                    <a:pt x="29808" y="25696"/>
                  </a:lnTo>
                  <a:lnTo>
                    <a:pt x="31432" y="28813"/>
                  </a:lnTo>
                  <a:lnTo>
                    <a:pt x="20300" y="35361"/>
                  </a:lnTo>
                  <a:lnTo>
                    <a:pt x="18682" y="32362"/>
                  </a:lnTo>
                  <a:lnTo>
                    <a:pt x="16973" y="29389"/>
                  </a:lnTo>
                  <a:lnTo>
                    <a:pt x="15172" y="26442"/>
                  </a:lnTo>
                  <a:lnTo>
                    <a:pt x="13280" y="23521"/>
                  </a:lnTo>
                  <a:lnTo>
                    <a:pt x="11296" y="20627"/>
                  </a:lnTo>
                  <a:lnTo>
                    <a:pt x="9220" y="17759"/>
                  </a:lnTo>
                  <a:lnTo>
                    <a:pt x="7052" y="14917"/>
                  </a:lnTo>
                  <a:lnTo>
                    <a:pt x="4793" y="12101"/>
                  </a:lnTo>
                  <a:lnTo>
                    <a:pt x="2442" y="9311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g1743"/>
            <p:cNvSpPr/>
            <p:nvPr/>
          </p:nvSpPr>
          <p:spPr>
            <a:xfrm>
              <a:off x="5915411" y="5399761"/>
              <a:ext cx="142755" cy="149304"/>
            </a:xfrm>
            <a:custGeom>
              <a:avLst/>
              <a:pathLst>
                <a:path w="142755" h="149304">
                  <a:moveTo>
                    <a:pt x="22919" y="654"/>
                  </a:moveTo>
                  <a:lnTo>
                    <a:pt x="36016" y="654"/>
                  </a:lnTo>
                  <a:lnTo>
                    <a:pt x="36016" y="39945"/>
                  </a:lnTo>
                  <a:lnTo>
                    <a:pt x="84474" y="39945"/>
                  </a:lnTo>
                  <a:lnTo>
                    <a:pt x="84474" y="0"/>
                  </a:lnTo>
                  <a:lnTo>
                    <a:pt x="97571" y="0"/>
                  </a:lnTo>
                  <a:lnTo>
                    <a:pt x="97571" y="39945"/>
                  </a:lnTo>
                  <a:lnTo>
                    <a:pt x="142755" y="39945"/>
                  </a:lnTo>
                  <a:lnTo>
                    <a:pt x="142755" y="52387"/>
                  </a:lnTo>
                  <a:lnTo>
                    <a:pt x="36016" y="52387"/>
                  </a:lnTo>
                  <a:lnTo>
                    <a:pt x="36016" y="78581"/>
                  </a:lnTo>
                  <a:lnTo>
                    <a:pt x="117217" y="78581"/>
                  </a:lnTo>
                  <a:lnTo>
                    <a:pt x="117217" y="149304"/>
                  </a:lnTo>
                  <a:lnTo>
                    <a:pt x="104120" y="149304"/>
                  </a:lnTo>
                  <a:lnTo>
                    <a:pt x="104120" y="91023"/>
                  </a:lnTo>
                  <a:lnTo>
                    <a:pt x="34706" y="91023"/>
                  </a:lnTo>
                  <a:lnTo>
                    <a:pt x="33639" y="97971"/>
                  </a:lnTo>
                  <a:lnTo>
                    <a:pt x="32270" y="104670"/>
                  </a:lnTo>
                  <a:lnTo>
                    <a:pt x="30600" y="111120"/>
                  </a:lnTo>
                  <a:lnTo>
                    <a:pt x="28629" y="117321"/>
                  </a:lnTo>
                  <a:lnTo>
                    <a:pt x="26357" y="123274"/>
                  </a:lnTo>
                  <a:lnTo>
                    <a:pt x="23783" y="128978"/>
                  </a:lnTo>
                  <a:lnTo>
                    <a:pt x="20909" y="134432"/>
                  </a:lnTo>
                  <a:lnTo>
                    <a:pt x="17733" y="139638"/>
                  </a:lnTo>
                  <a:lnTo>
                    <a:pt x="14255" y="144596"/>
                  </a:lnTo>
                  <a:lnTo>
                    <a:pt x="10477" y="149304"/>
                  </a:lnTo>
                  <a:lnTo>
                    <a:pt x="0" y="140791"/>
                  </a:lnTo>
                  <a:lnTo>
                    <a:pt x="4354" y="135166"/>
                  </a:lnTo>
                  <a:lnTo>
                    <a:pt x="8251" y="129292"/>
                  </a:lnTo>
                  <a:lnTo>
                    <a:pt x="11688" y="123169"/>
                  </a:lnTo>
                  <a:lnTo>
                    <a:pt x="14668" y="116797"/>
                  </a:lnTo>
                  <a:lnTo>
                    <a:pt x="17189" y="110177"/>
                  </a:lnTo>
                  <a:lnTo>
                    <a:pt x="19252" y="103308"/>
                  </a:lnTo>
                  <a:lnTo>
                    <a:pt x="20856" y="96189"/>
                  </a:lnTo>
                  <a:lnTo>
                    <a:pt x="22002" y="88823"/>
                  </a:lnTo>
                  <a:lnTo>
                    <a:pt x="22690" y="81207"/>
                  </a:lnTo>
                  <a:lnTo>
                    <a:pt x="22919" y="73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g1744"/>
            <p:cNvSpPr/>
            <p:nvPr/>
          </p:nvSpPr>
          <p:spPr>
            <a:xfrm>
              <a:off x="6083051" y="5398452"/>
              <a:ext cx="58935" cy="150614"/>
            </a:xfrm>
            <a:custGeom>
              <a:avLst/>
              <a:pathLst>
                <a:path w="58935" h="150614">
                  <a:moveTo>
                    <a:pt x="3929" y="53042"/>
                  </a:moveTo>
                  <a:lnTo>
                    <a:pt x="25538" y="53042"/>
                  </a:lnTo>
                  <a:lnTo>
                    <a:pt x="25538" y="0"/>
                  </a:lnTo>
                  <a:lnTo>
                    <a:pt x="37326" y="0"/>
                  </a:lnTo>
                  <a:lnTo>
                    <a:pt x="37326" y="53042"/>
                  </a:lnTo>
                  <a:lnTo>
                    <a:pt x="58281" y="53042"/>
                  </a:lnTo>
                  <a:lnTo>
                    <a:pt x="58281" y="64174"/>
                  </a:lnTo>
                  <a:lnTo>
                    <a:pt x="37326" y="64174"/>
                  </a:lnTo>
                  <a:lnTo>
                    <a:pt x="37326" y="77926"/>
                  </a:lnTo>
                  <a:lnTo>
                    <a:pt x="39781" y="80408"/>
                  </a:lnTo>
                  <a:lnTo>
                    <a:pt x="42171" y="82877"/>
                  </a:lnTo>
                  <a:lnTo>
                    <a:pt x="44496" y="85332"/>
                  </a:lnTo>
                  <a:lnTo>
                    <a:pt x="46755" y="87775"/>
                  </a:lnTo>
                  <a:lnTo>
                    <a:pt x="48949" y="90204"/>
                  </a:lnTo>
                  <a:lnTo>
                    <a:pt x="51077" y="92621"/>
                  </a:lnTo>
                  <a:lnTo>
                    <a:pt x="53140" y="95024"/>
                  </a:lnTo>
                  <a:lnTo>
                    <a:pt x="55137" y="97414"/>
                  </a:lnTo>
                  <a:lnTo>
                    <a:pt x="57069" y="99791"/>
                  </a:lnTo>
                  <a:lnTo>
                    <a:pt x="58935" y="102155"/>
                  </a:lnTo>
                  <a:lnTo>
                    <a:pt x="49768" y="114597"/>
                  </a:lnTo>
                  <a:lnTo>
                    <a:pt x="48582" y="112266"/>
                  </a:lnTo>
                  <a:lnTo>
                    <a:pt x="47384" y="109987"/>
                  </a:lnTo>
                  <a:lnTo>
                    <a:pt x="46173" y="107761"/>
                  </a:lnTo>
                  <a:lnTo>
                    <a:pt x="44948" y="105587"/>
                  </a:lnTo>
                  <a:lnTo>
                    <a:pt x="43710" y="103465"/>
                  </a:lnTo>
                  <a:lnTo>
                    <a:pt x="42460" y="101396"/>
                  </a:lnTo>
                  <a:lnTo>
                    <a:pt x="41196" y="99379"/>
                  </a:lnTo>
                  <a:lnTo>
                    <a:pt x="39919" y="97414"/>
                  </a:lnTo>
                  <a:lnTo>
                    <a:pt x="38629" y="95502"/>
                  </a:lnTo>
                  <a:lnTo>
                    <a:pt x="37326" y="93642"/>
                  </a:lnTo>
                  <a:lnTo>
                    <a:pt x="37326" y="150614"/>
                  </a:lnTo>
                  <a:lnTo>
                    <a:pt x="25538" y="150614"/>
                  </a:lnTo>
                  <a:lnTo>
                    <a:pt x="25538" y="92987"/>
                  </a:lnTo>
                  <a:lnTo>
                    <a:pt x="24072" y="96497"/>
                  </a:lnTo>
                  <a:lnTo>
                    <a:pt x="22552" y="99955"/>
                  </a:lnTo>
                  <a:lnTo>
                    <a:pt x="20981" y="103360"/>
                  </a:lnTo>
                  <a:lnTo>
                    <a:pt x="19357" y="106713"/>
                  </a:lnTo>
                  <a:lnTo>
                    <a:pt x="17680" y="110013"/>
                  </a:lnTo>
                  <a:lnTo>
                    <a:pt x="15951" y="113261"/>
                  </a:lnTo>
                  <a:lnTo>
                    <a:pt x="14170" y="116457"/>
                  </a:lnTo>
                  <a:lnTo>
                    <a:pt x="12337" y="119600"/>
                  </a:lnTo>
                  <a:lnTo>
                    <a:pt x="10451" y="122691"/>
                  </a:lnTo>
                  <a:lnTo>
                    <a:pt x="8512" y="125730"/>
                  </a:lnTo>
                  <a:lnTo>
                    <a:pt x="0" y="115252"/>
                  </a:lnTo>
                  <a:lnTo>
                    <a:pt x="3189" y="110734"/>
                  </a:lnTo>
                  <a:lnTo>
                    <a:pt x="6207" y="106084"/>
                  </a:lnTo>
                  <a:lnTo>
                    <a:pt x="9056" y="101304"/>
                  </a:lnTo>
                  <a:lnTo>
                    <a:pt x="11734" y="96393"/>
                  </a:lnTo>
                  <a:lnTo>
                    <a:pt x="14242" y="91350"/>
                  </a:lnTo>
                  <a:lnTo>
                    <a:pt x="16580" y="86177"/>
                  </a:lnTo>
                  <a:lnTo>
                    <a:pt x="18748" y="80873"/>
                  </a:lnTo>
                  <a:lnTo>
                    <a:pt x="20745" y="75438"/>
                  </a:lnTo>
                  <a:lnTo>
                    <a:pt x="22572" y="69871"/>
                  </a:lnTo>
                  <a:lnTo>
                    <a:pt x="24229" y="64174"/>
                  </a:lnTo>
                  <a:lnTo>
                    <a:pt x="3929" y="641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g1745"/>
            <p:cNvSpPr/>
            <p:nvPr/>
          </p:nvSpPr>
          <p:spPr>
            <a:xfrm>
              <a:off x="6086980" y="5409584"/>
              <a:ext cx="17025" cy="36016"/>
            </a:xfrm>
            <a:custGeom>
              <a:avLst/>
              <a:pathLst>
                <a:path w="17025" h="36016">
                  <a:moveTo>
                    <a:pt x="10477" y="0"/>
                  </a:moveTo>
                  <a:lnTo>
                    <a:pt x="11250" y="2907"/>
                  </a:lnTo>
                  <a:lnTo>
                    <a:pt x="11996" y="5867"/>
                  </a:lnTo>
                  <a:lnTo>
                    <a:pt x="12717" y="8879"/>
                  </a:lnTo>
                  <a:lnTo>
                    <a:pt x="13411" y="11944"/>
                  </a:lnTo>
                  <a:lnTo>
                    <a:pt x="14079" y="15061"/>
                  </a:lnTo>
                  <a:lnTo>
                    <a:pt x="14720" y="18230"/>
                  </a:lnTo>
                  <a:lnTo>
                    <a:pt x="15336" y="21452"/>
                  </a:lnTo>
                  <a:lnTo>
                    <a:pt x="15925" y="24726"/>
                  </a:lnTo>
                  <a:lnTo>
                    <a:pt x="16488" y="28053"/>
                  </a:lnTo>
                  <a:lnTo>
                    <a:pt x="17025" y="31432"/>
                  </a:lnTo>
                  <a:lnTo>
                    <a:pt x="7203" y="36016"/>
                  </a:lnTo>
                  <a:lnTo>
                    <a:pt x="6659" y="32519"/>
                  </a:lnTo>
                  <a:lnTo>
                    <a:pt x="6076" y="29101"/>
                  </a:lnTo>
                  <a:lnTo>
                    <a:pt x="5454" y="25761"/>
                  </a:lnTo>
                  <a:lnTo>
                    <a:pt x="4793" y="22500"/>
                  </a:lnTo>
                  <a:lnTo>
                    <a:pt x="4092" y="19317"/>
                  </a:lnTo>
                  <a:lnTo>
                    <a:pt x="3352" y="16213"/>
                  </a:lnTo>
                  <a:lnTo>
                    <a:pt x="2573" y="13188"/>
                  </a:lnTo>
                  <a:lnTo>
                    <a:pt x="1754" y="10241"/>
                  </a:lnTo>
                  <a:lnTo>
                    <a:pt x="897" y="7373"/>
                  </a:lnTo>
                  <a:lnTo>
                    <a:pt x="0" y="4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g1746"/>
            <p:cNvSpPr/>
            <p:nvPr/>
          </p:nvSpPr>
          <p:spPr>
            <a:xfrm>
              <a:off x="6123652" y="5409584"/>
              <a:ext cx="19645" cy="36671"/>
            </a:xfrm>
            <a:custGeom>
              <a:avLst/>
              <a:pathLst>
                <a:path w="19645" h="36671">
                  <a:moveTo>
                    <a:pt x="9822" y="0"/>
                  </a:moveTo>
                  <a:lnTo>
                    <a:pt x="19645" y="3274"/>
                  </a:lnTo>
                  <a:lnTo>
                    <a:pt x="18715" y="7144"/>
                  </a:lnTo>
                  <a:lnTo>
                    <a:pt x="17759" y="10896"/>
                  </a:lnTo>
                  <a:lnTo>
                    <a:pt x="16777" y="14530"/>
                  </a:lnTo>
                  <a:lnTo>
                    <a:pt x="15768" y="18047"/>
                  </a:lnTo>
                  <a:lnTo>
                    <a:pt x="14733" y="21446"/>
                  </a:lnTo>
                  <a:lnTo>
                    <a:pt x="13673" y="24726"/>
                  </a:lnTo>
                  <a:lnTo>
                    <a:pt x="12586" y="27889"/>
                  </a:lnTo>
                  <a:lnTo>
                    <a:pt x="11472" y="30934"/>
                  </a:lnTo>
                  <a:lnTo>
                    <a:pt x="10333" y="33861"/>
                  </a:lnTo>
                  <a:lnTo>
                    <a:pt x="9167" y="36671"/>
                  </a:lnTo>
                  <a:lnTo>
                    <a:pt x="0" y="31432"/>
                  </a:lnTo>
                  <a:lnTo>
                    <a:pt x="1276" y="28289"/>
                  </a:lnTo>
                  <a:lnTo>
                    <a:pt x="2488" y="25146"/>
                  </a:lnTo>
                  <a:lnTo>
                    <a:pt x="3634" y="22002"/>
                  </a:lnTo>
                  <a:lnTo>
                    <a:pt x="4714" y="18859"/>
                  </a:lnTo>
                  <a:lnTo>
                    <a:pt x="5729" y="15716"/>
                  </a:lnTo>
                  <a:lnTo>
                    <a:pt x="6679" y="12573"/>
                  </a:lnTo>
                  <a:lnTo>
                    <a:pt x="7563" y="9429"/>
                  </a:lnTo>
                  <a:lnTo>
                    <a:pt x="8382" y="6286"/>
                  </a:lnTo>
                  <a:lnTo>
                    <a:pt x="9135" y="3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g1747"/>
            <p:cNvSpPr/>
            <p:nvPr/>
          </p:nvSpPr>
          <p:spPr>
            <a:xfrm>
              <a:off x="6134784" y="5397142"/>
              <a:ext cx="100845" cy="151923"/>
            </a:xfrm>
            <a:custGeom>
              <a:avLst/>
              <a:pathLst>
                <a:path w="100845" h="151923">
                  <a:moveTo>
                    <a:pt x="59590" y="0"/>
                  </a:moveTo>
                  <a:lnTo>
                    <a:pt x="60239" y="1322"/>
                  </a:lnTo>
                  <a:lnTo>
                    <a:pt x="60874" y="2671"/>
                  </a:lnTo>
                  <a:lnTo>
                    <a:pt x="61496" y="4046"/>
                  </a:lnTo>
                  <a:lnTo>
                    <a:pt x="62105" y="5448"/>
                  </a:lnTo>
                  <a:lnTo>
                    <a:pt x="62701" y="6875"/>
                  </a:lnTo>
                  <a:lnTo>
                    <a:pt x="63284" y="8329"/>
                  </a:lnTo>
                  <a:lnTo>
                    <a:pt x="63853" y="9809"/>
                  </a:lnTo>
                  <a:lnTo>
                    <a:pt x="64410" y="11315"/>
                  </a:lnTo>
                  <a:lnTo>
                    <a:pt x="64953" y="12848"/>
                  </a:lnTo>
                  <a:lnTo>
                    <a:pt x="65484" y="14406"/>
                  </a:lnTo>
                  <a:lnTo>
                    <a:pt x="100191" y="14406"/>
                  </a:lnTo>
                  <a:lnTo>
                    <a:pt x="100191" y="25538"/>
                  </a:lnTo>
                  <a:lnTo>
                    <a:pt x="66139" y="25538"/>
                  </a:lnTo>
                  <a:lnTo>
                    <a:pt x="66139" y="36016"/>
                  </a:lnTo>
                  <a:lnTo>
                    <a:pt x="92987" y="36016"/>
                  </a:lnTo>
                  <a:lnTo>
                    <a:pt x="92987" y="58935"/>
                  </a:lnTo>
                  <a:lnTo>
                    <a:pt x="100845" y="58935"/>
                  </a:lnTo>
                  <a:lnTo>
                    <a:pt x="100845" y="70068"/>
                  </a:lnTo>
                  <a:lnTo>
                    <a:pt x="92987" y="70068"/>
                  </a:lnTo>
                  <a:lnTo>
                    <a:pt x="92987" y="93642"/>
                  </a:lnTo>
                  <a:lnTo>
                    <a:pt x="66139" y="93642"/>
                  </a:lnTo>
                  <a:lnTo>
                    <a:pt x="66139" y="103465"/>
                  </a:lnTo>
                  <a:lnTo>
                    <a:pt x="93642" y="103465"/>
                  </a:lnTo>
                  <a:lnTo>
                    <a:pt x="93642" y="151923"/>
                  </a:lnTo>
                  <a:lnTo>
                    <a:pt x="81200" y="151923"/>
                  </a:lnTo>
                  <a:lnTo>
                    <a:pt x="81200" y="144720"/>
                  </a:lnTo>
                  <a:lnTo>
                    <a:pt x="42564" y="144720"/>
                  </a:lnTo>
                  <a:lnTo>
                    <a:pt x="42564" y="151923"/>
                  </a:lnTo>
                  <a:lnTo>
                    <a:pt x="30777" y="151923"/>
                  </a:lnTo>
                  <a:lnTo>
                    <a:pt x="30777" y="103465"/>
                  </a:lnTo>
                  <a:lnTo>
                    <a:pt x="53697" y="103465"/>
                  </a:lnTo>
                  <a:lnTo>
                    <a:pt x="53697" y="93642"/>
                  </a:lnTo>
                  <a:lnTo>
                    <a:pt x="31432" y="93642"/>
                  </a:lnTo>
                  <a:lnTo>
                    <a:pt x="31432" y="82510"/>
                  </a:lnTo>
                  <a:lnTo>
                    <a:pt x="53697" y="82510"/>
                  </a:lnTo>
                  <a:lnTo>
                    <a:pt x="53697" y="70068"/>
                  </a:lnTo>
                  <a:lnTo>
                    <a:pt x="25538" y="70068"/>
                  </a:lnTo>
                  <a:lnTo>
                    <a:pt x="25538" y="76616"/>
                  </a:lnTo>
                  <a:lnTo>
                    <a:pt x="25394" y="85149"/>
                  </a:lnTo>
                  <a:lnTo>
                    <a:pt x="24962" y="93459"/>
                  </a:lnTo>
                  <a:lnTo>
                    <a:pt x="24242" y="101546"/>
                  </a:lnTo>
                  <a:lnTo>
                    <a:pt x="23233" y="109411"/>
                  </a:lnTo>
                  <a:lnTo>
                    <a:pt x="21937" y="117053"/>
                  </a:lnTo>
                  <a:lnTo>
                    <a:pt x="20352" y="124472"/>
                  </a:lnTo>
                  <a:lnTo>
                    <a:pt x="18479" y="131669"/>
                  </a:lnTo>
                  <a:lnTo>
                    <a:pt x="16318" y="138643"/>
                  </a:lnTo>
                  <a:lnTo>
                    <a:pt x="13869" y="145394"/>
                  </a:lnTo>
                  <a:lnTo>
                    <a:pt x="11132" y="151923"/>
                  </a:lnTo>
                  <a:lnTo>
                    <a:pt x="0" y="145375"/>
                  </a:lnTo>
                  <a:lnTo>
                    <a:pt x="2612" y="138643"/>
                  </a:lnTo>
                  <a:lnTo>
                    <a:pt x="4950" y="131806"/>
                  </a:lnTo>
                  <a:lnTo>
                    <a:pt x="7013" y="124865"/>
                  </a:lnTo>
                  <a:lnTo>
                    <a:pt x="8801" y="117819"/>
                  </a:lnTo>
                  <a:lnTo>
                    <a:pt x="10313" y="110668"/>
                  </a:lnTo>
                  <a:lnTo>
                    <a:pt x="11551" y="103412"/>
                  </a:lnTo>
                  <a:lnTo>
                    <a:pt x="12514" y="96052"/>
                  </a:lnTo>
                  <a:lnTo>
                    <a:pt x="13201" y="88587"/>
                  </a:lnTo>
                  <a:lnTo>
                    <a:pt x="13614" y="81017"/>
                  </a:lnTo>
                  <a:lnTo>
                    <a:pt x="13751" y="73342"/>
                  </a:lnTo>
                  <a:lnTo>
                    <a:pt x="13751" y="14406"/>
                  </a:lnTo>
                  <a:lnTo>
                    <a:pt x="51077" y="14406"/>
                  </a:lnTo>
                  <a:lnTo>
                    <a:pt x="50678" y="13240"/>
                  </a:lnTo>
                  <a:lnTo>
                    <a:pt x="50265" y="12101"/>
                  </a:lnTo>
                  <a:lnTo>
                    <a:pt x="49840" y="10988"/>
                  </a:lnTo>
                  <a:lnTo>
                    <a:pt x="49401" y="9901"/>
                  </a:lnTo>
                  <a:lnTo>
                    <a:pt x="48949" y="8840"/>
                  </a:lnTo>
                  <a:lnTo>
                    <a:pt x="48484" y="7805"/>
                  </a:lnTo>
                  <a:lnTo>
                    <a:pt x="48006" y="6797"/>
                  </a:lnTo>
                  <a:lnTo>
                    <a:pt x="47515" y="5815"/>
                  </a:lnTo>
                  <a:lnTo>
                    <a:pt x="47011" y="4858"/>
                  </a:lnTo>
                  <a:lnTo>
                    <a:pt x="46493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g1748"/>
            <p:cNvSpPr/>
            <p:nvPr/>
          </p:nvSpPr>
          <p:spPr>
            <a:xfrm>
              <a:off x="6160323" y="5422681"/>
              <a:ext cx="28158" cy="33397"/>
            </a:xfrm>
            <a:custGeom>
              <a:avLst/>
              <a:pathLst>
                <a:path w="28158" h="33397">
                  <a:moveTo>
                    <a:pt x="28158" y="10477"/>
                  </a:moveTo>
                  <a:lnTo>
                    <a:pt x="28158" y="0"/>
                  </a:lnTo>
                  <a:lnTo>
                    <a:pt x="0" y="0"/>
                  </a:lnTo>
                  <a:lnTo>
                    <a:pt x="0" y="33397"/>
                  </a:lnTo>
                  <a:lnTo>
                    <a:pt x="28158" y="33397"/>
                  </a:lnTo>
                  <a:lnTo>
                    <a:pt x="28158" y="21609"/>
                  </a:lnTo>
                  <a:lnTo>
                    <a:pt x="5893" y="21609"/>
                  </a:lnTo>
                  <a:lnTo>
                    <a:pt x="5893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g1749"/>
            <p:cNvSpPr/>
            <p:nvPr/>
          </p:nvSpPr>
          <p:spPr>
            <a:xfrm>
              <a:off x="6200923" y="5444291"/>
              <a:ext cx="14406" cy="11787"/>
            </a:xfrm>
            <a:custGeom>
              <a:avLst/>
              <a:pathLst>
                <a:path w="14406" h="11787">
                  <a:moveTo>
                    <a:pt x="0" y="0"/>
                  </a:moveTo>
                  <a:lnTo>
                    <a:pt x="0" y="11787"/>
                  </a:lnTo>
                  <a:lnTo>
                    <a:pt x="14406" y="11787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g1750"/>
            <p:cNvSpPr/>
            <p:nvPr/>
          </p:nvSpPr>
          <p:spPr>
            <a:xfrm>
              <a:off x="6200923" y="5467210"/>
              <a:ext cx="14406" cy="12442"/>
            </a:xfrm>
            <a:custGeom>
              <a:avLst/>
              <a:pathLst>
                <a:path w="14406" h="12442">
                  <a:moveTo>
                    <a:pt x="0" y="0"/>
                  </a:moveTo>
                  <a:lnTo>
                    <a:pt x="0" y="12442"/>
                  </a:lnTo>
                  <a:lnTo>
                    <a:pt x="14406" y="12442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g1751"/>
            <p:cNvSpPr/>
            <p:nvPr/>
          </p:nvSpPr>
          <p:spPr>
            <a:xfrm>
              <a:off x="6177349" y="5511740"/>
              <a:ext cx="38635" cy="18990"/>
            </a:xfrm>
            <a:custGeom>
              <a:avLst/>
              <a:pathLst>
                <a:path w="38635" h="18990">
                  <a:moveTo>
                    <a:pt x="0" y="18990"/>
                  </a:moveTo>
                  <a:lnTo>
                    <a:pt x="38635" y="18990"/>
                  </a:lnTo>
                  <a:lnTo>
                    <a:pt x="38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g1752"/>
            <p:cNvSpPr/>
            <p:nvPr/>
          </p:nvSpPr>
          <p:spPr>
            <a:xfrm>
              <a:off x="6252001" y="5404345"/>
              <a:ext cx="149959" cy="145375"/>
            </a:xfrm>
            <a:custGeom>
              <a:avLst/>
              <a:pathLst>
                <a:path w="149959" h="145375">
                  <a:moveTo>
                    <a:pt x="16371" y="0"/>
                  </a:moveTo>
                  <a:lnTo>
                    <a:pt x="133588" y="0"/>
                  </a:lnTo>
                  <a:lnTo>
                    <a:pt x="133588" y="68103"/>
                  </a:lnTo>
                  <a:lnTo>
                    <a:pt x="81200" y="68103"/>
                  </a:lnTo>
                  <a:lnTo>
                    <a:pt x="81200" y="80545"/>
                  </a:lnTo>
                  <a:lnTo>
                    <a:pt x="149304" y="80545"/>
                  </a:lnTo>
                  <a:lnTo>
                    <a:pt x="149304" y="92987"/>
                  </a:lnTo>
                  <a:lnTo>
                    <a:pt x="92332" y="92987"/>
                  </a:lnTo>
                  <a:lnTo>
                    <a:pt x="96916" y="97329"/>
                  </a:lnTo>
                  <a:lnTo>
                    <a:pt x="101762" y="101448"/>
                  </a:lnTo>
                  <a:lnTo>
                    <a:pt x="106870" y="105344"/>
                  </a:lnTo>
                  <a:lnTo>
                    <a:pt x="112240" y="109018"/>
                  </a:lnTo>
                  <a:lnTo>
                    <a:pt x="117871" y="112469"/>
                  </a:lnTo>
                  <a:lnTo>
                    <a:pt x="123765" y="115697"/>
                  </a:lnTo>
                  <a:lnTo>
                    <a:pt x="129921" y="118703"/>
                  </a:lnTo>
                  <a:lnTo>
                    <a:pt x="136338" y="121486"/>
                  </a:lnTo>
                  <a:lnTo>
                    <a:pt x="143017" y="124047"/>
                  </a:lnTo>
                  <a:lnTo>
                    <a:pt x="149959" y="126384"/>
                  </a:lnTo>
                  <a:lnTo>
                    <a:pt x="142101" y="140791"/>
                  </a:lnTo>
                  <a:lnTo>
                    <a:pt x="134655" y="137648"/>
                  </a:lnTo>
                  <a:lnTo>
                    <a:pt x="127511" y="134242"/>
                  </a:lnTo>
                  <a:lnTo>
                    <a:pt x="120668" y="130575"/>
                  </a:lnTo>
                  <a:lnTo>
                    <a:pt x="114126" y="126646"/>
                  </a:lnTo>
                  <a:lnTo>
                    <a:pt x="107885" y="122455"/>
                  </a:lnTo>
                  <a:lnTo>
                    <a:pt x="101946" y="118002"/>
                  </a:lnTo>
                  <a:lnTo>
                    <a:pt x="96307" y="113287"/>
                  </a:lnTo>
                  <a:lnTo>
                    <a:pt x="90970" y="108311"/>
                  </a:lnTo>
                  <a:lnTo>
                    <a:pt x="85935" y="103072"/>
                  </a:lnTo>
                  <a:lnTo>
                    <a:pt x="81200" y="97571"/>
                  </a:lnTo>
                  <a:lnTo>
                    <a:pt x="81200" y="145375"/>
                  </a:lnTo>
                  <a:lnTo>
                    <a:pt x="68103" y="145375"/>
                  </a:lnTo>
                  <a:lnTo>
                    <a:pt x="68103" y="98226"/>
                  </a:lnTo>
                  <a:lnTo>
                    <a:pt x="63271" y="103602"/>
                  </a:lnTo>
                  <a:lnTo>
                    <a:pt x="58202" y="108730"/>
                  </a:lnTo>
                  <a:lnTo>
                    <a:pt x="52898" y="113608"/>
                  </a:lnTo>
                  <a:lnTo>
                    <a:pt x="47358" y="118238"/>
                  </a:lnTo>
                  <a:lnTo>
                    <a:pt x="41582" y="122619"/>
                  </a:lnTo>
                  <a:lnTo>
                    <a:pt x="35571" y="126751"/>
                  </a:lnTo>
                  <a:lnTo>
                    <a:pt x="29323" y="130634"/>
                  </a:lnTo>
                  <a:lnTo>
                    <a:pt x="22840" y="134269"/>
                  </a:lnTo>
                  <a:lnTo>
                    <a:pt x="16122" y="137654"/>
                  </a:lnTo>
                  <a:lnTo>
                    <a:pt x="9167" y="140791"/>
                  </a:lnTo>
                  <a:lnTo>
                    <a:pt x="0" y="129004"/>
                  </a:lnTo>
                  <a:lnTo>
                    <a:pt x="6699" y="126168"/>
                  </a:lnTo>
                  <a:lnTo>
                    <a:pt x="13175" y="123163"/>
                  </a:lnTo>
                  <a:lnTo>
                    <a:pt x="19429" y="119987"/>
                  </a:lnTo>
                  <a:lnTo>
                    <a:pt x="25460" y="116640"/>
                  </a:lnTo>
                  <a:lnTo>
                    <a:pt x="31268" y="113124"/>
                  </a:lnTo>
                  <a:lnTo>
                    <a:pt x="36854" y="109437"/>
                  </a:lnTo>
                  <a:lnTo>
                    <a:pt x="42217" y="105580"/>
                  </a:lnTo>
                  <a:lnTo>
                    <a:pt x="47358" y="101553"/>
                  </a:lnTo>
                  <a:lnTo>
                    <a:pt x="52276" y="97355"/>
                  </a:lnTo>
                  <a:lnTo>
                    <a:pt x="56971" y="92987"/>
                  </a:lnTo>
                  <a:lnTo>
                    <a:pt x="1309" y="92987"/>
                  </a:lnTo>
                  <a:lnTo>
                    <a:pt x="1309" y="80545"/>
                  </a:lnTo>
                  <a:lnTo>
                    <a:pt x="68103" y="80545"/>
                  </a:lnTo>
                  <a:lnTo>
                    <a:pt x="68103" y="68103"/>
                  </a:lnTo>
                  <a:lnTo>
                    <a:pt x="16371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g1753"/>
            <p:cNvSpPr/>
            <p:nvPr/>
          </p:nvSpPr>
          <p:spPr>
            <a:xfrm>
              <a:off x="6281469" y="5416787"/>
              <a:ext cx="38635" cy="16371"/>
            </a:xfrm>
            <a:custGeom>
              <a:avLst/>
              <a:pathLst>
                <a:path w="38635" h="16371">
                  <a:moveTo>
                    <a:pt x="0" y="16371"/>
                  </a:moveTo>
                  <a:lnTo>
                    <a:pt x="38635" y="16371"/>
                  </a:lnTo>
                  <a:lnTo>
                    <a:pt x="38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g1754"/>
            <p:cNvSpPr/>
            <p:nvPr/>
          </p:nvSpPr>
          <p:spPr>
            <a:xfrm>
              <a:off x="6333202" y="5416787"/>
              <a:ext cx="39290" cy="16371"/>
            </a:xfrm>
            <a:custGeom>
              <a:avLst/>
              <a:pathLst>
                <a:path w="39290" h="16371">
                  <a:moveTo>
                    <a:pt x="0" y="0"/>
                  </a:moveTo>
                  <a:lnTo>
                    <a:pt x="0" y="16371"/>
                  </a:lnTo>
                  <a:lnTo>
                    <a:pt x="39290" y="16371"/>
                  </a:lnTo>
                  <a:lnTo>
                    <a:pt x="3929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g1755"/>
            <p:cNvSpPr/>
            <p:nvPr/>
          </p:nvSpPr>
          <p:spPr>
            <a:xfrm>
              <a:off x="6281469" y="5444291"/>
              <a:ext cx="38635" cy="15716"/>
            </a:xfrm>
            <a:custGeom>
              <a:avLst/>
              <a:pathLst>
                <a:path w="38635" h="15716">
                  <a:moveTo>
                    <a:pt x="0" y="15716"/>
                  </a:moveTo>
                  <a:lnTo>
                    <a:pt x="38635" y="15716"/>
                  </a:lnTo>
                  <a:lnTo>
                    <a:pt x="38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g1756"/>
            <p:cNvSpPr/>
            <p:nvPr/>
          </p:nvSpPr>
          <p:spPr>
            <a:xfrm>
              <a:off x="6333202" y="5444291"/>
              <a:ext cx="39290" cy="15716"/>
            </a:xfrm>
            <a:custGeom>
              <a:avLst/>
              <a:pathLst>
                <a:path w="39290" h="15716">
                  <a:moveTo>
                    <a:pt x="0" y="0"/>
                  </a:moveTo>
                  <a:lnTo>
                    <a:pt x="0" y="15716"/>
                  </a:lnTo>
                  <a:lnTo>
                    <a:pt x="39290" y="15716"/>
                  </a:lnTo>
                  <a:lnTo>
                    <a:pt x="3929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rc1757"/>
            <p:cNvSpPr/>
            <p:nvPr/>
          </p:nvSpPr>
          <p:spPr>
            <a:xfrm>
              <a:off x="7543800" y="5349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rc1758"/>
            <p:cNvSpPr/>
            <p:nvPr/>
          </p:nvSpPr>
          <p:spPr>
            <a:xfrm>
              <a:off x="8026568" y="5854984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l1759"/>
            <p:cNvSpPr/>
            <p:nvPr/>
          </p:nvSpPr>
          <p:spPr>
            <a:xfrm>
              <a:off x="8026568" y="663599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60"/>
            <p:cNvSpPr/>
            <p:nvPr/>
          </p:nvSpPr>
          <p:spPr>
            <a:xfrm>
              <a:off x="8026568" y="645250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1"/>
            <p:cNvSpPr/>
            <p:nvPr/>
          </p:nvSpPr>
          <p:spPr>
            <a:xfrm>
              <a:off x="8026568" y="6269021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2"/>
            <p:cNvSpPr/>
            <p:nvPr/>
          </p:nvSpPr>
          <p:spPr>
            <a:xfrm>
              <a:off x="8026568" y="608553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3"/>
            <p:cNvSpPr/>
            <p:nvPr/>
          </p:nvSpPr>
          <p:spPr>
            <a:xfrm>
              <a:off x="8026568" y="5902049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4"/>
            <p:cNvSpPr/>
            <p:nvPr/>
          </p:nvSpPr>
          <p:spPr>
            <a:xfrm>
              <a:off x="8026568" y="672773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5"/>
            <p:cNvSpPr/>
            <p:nvPr/>
          </p:nvSpPr>
          <p:spPr>
            <a:xfrm>
              <a:off x="8026568" y="6544251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6"/>
            <p:cNvSpPr/>
            <p:nvPr/>
          </p:nvSpPr>
          <p:spPr>
            <a:xfrm>
              <a:off x="8026568" y="636076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7"/>
            <p:cNvSpPr/>
            <p:nvPr/>
          </p:nvSpPr>
          <p:spPr>
            <a:xfrm>
              <a:off x="8026568" y="6177278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8"/>
            <p:cNvSpPr/>
            <p:nvPr/>
          </p:nvSpPr>
          <p:spPr>
            <a:xfrm>
              <a:off x="8026568" y="599379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9"/>
            <p:cNvSpPr/>
            <p:nvPr/>
          </p:nvSpPr>
          <p:spPr>
            <a:xfrm>
              <a:off x="8171038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70"/>
            <p:cNvSpPr/>
            <p:nvPr/>
          </p:nvSpPr>
          <p:spPr>
            <a:xfrm>
              <a:off x="8411822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1"/>
            <p:cNvSpPr/>
            <p:nvPr/>
          </p:nvSpPr>
          <p:spPr>
            <a:xfrm>
              <a:off x="8652606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2"/>
            <p:cNvSpPr/>
            <p:nvPr/>
          </p:nvSpPr>
          <p:spPr>
            <a:xfrm>
              <a:off x="8893389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3"/>
            <p:cNvSpPr/>
            <p:nvPr/>
          </p:nvSpPr>
          <p:spPr>
            <a:xfrm>
              <a:off x="9134173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4"/>
            <p:cNvSpPr/>
            <p:nvPr/>
          </p:nvSpPr>
          <p:spPr>
            <a:xfrm>
              <a:off x="9374957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5"/>
            <p:cNvSpPr/>
            <p:nvPr/>
          </p:nvSpPr>
          <p:spPr>
            <a:xfrm>
              <a:off x="9615740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rc1776"/>
            <p:cNvSpPr/>
            <p:nvPr/>
          </p:nvSpPr>
          <p:spPr>
            <a:xfrm>
              <a:off x="8062686" y="6404801"/>
              <a:ext cx="216705" cy="32293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rc1777"/>
            <p:cNvSpPr/>
            <p:nvPr/>
          </p:nvSpPr>
          <p:spPr>
            <a:xfrm>
              <a:off x="8303469" y="5896544"/>
              <a:ext cx="216705" cy="83119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rc1778"/>
            <p:cNvSpPr/>
            <p:nvPr/>
          </p:nvSpPr>
          <p:spPr>
            <a:xfrm>
              <a:off x="8544253" y="6553425"/>
              <a:ext cx="216705" cy="17431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rc1779"/>
            <p:cNvSpPr/>
            <p:nvPr/>
          </p:nvSpPr>
          <p:spPr>
            <a:xfrm>
              <a:off x="8785037" y="6645169"/>
              <a:ext cx="216705" cy="8256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rc1780"/>
            <p:cNvSpPr/>
            <p:nvPr/>
          </p:nvSpPr>
          <p:spPr>
            <a:xfrm>
              <a:off x="9025820" y="6711224"/>
              <a:ext cx="216705" cy="1651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rc1781"/>
            <p:cNvSpPr/>
            <p:nvPr/>
          </p:nvSpPr>
          <p:spPr>
            <a:xfrm>
              <a:off x="8026568" y="5854984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rc1782"/>
            <p:cNvSpPr/>
            <p:nvPr/>
          </p:nvSpPr>
          <p:spPr>
            <a:xfrm>
              <a:off x="8026568" y="7055489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l1783"/>
            <p:cNvSpPr/>
            <p:nvPr/>
          </p:nvSpPr>
          <p:spPr>
            <a:xfrm>
              <a:off x="8026568" y="782085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4"/>
            <p:cNvSpPr/>
            <p:nvPr/>
          </p:nvSpPr>
          <p:spPr>
            <a:xfrm>
              <a:off x="8026568" y="760607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5"/>
            <p:cNvSpPr/>
            <p:nvPr/>
          </p:nvSpPr>
          <p:spPr>
            <a:xfrm>
              <a:off x="8026568" y="739129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6"/>
            <p:cNvSpPr/>
            <p:nvPr/>
          </p:nvSpPr>
          <p:spPr>
            <a:xfrm>
              <a:off x="8026568" y="717651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7"/>
            <p:cNvSpPr/>
            <p:nvPr/>
          </p:nvSpPr>
          <p:spPr>
            <a:xfrm>
              <a:off x="8026568" y="792824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8"/>
            <p:cNvSpPr/>
            <p:nvPr/>
          </p:nvSpPr>
          <p:spPr>
            <a:xfrm>
              <a:off x="8026568" y="771346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9"/>
            <p:cNvSpPr/>
            <p:nvPr/>
          </p:nvSpPr>
          <p:spPr>
            <a:xfrm>
              <a:off x="8026568" y="749868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90"/>
            <p:cNvSpPr/>
            <p:nvPr/>
          </p:nvSpPr>
          <p:spPr>
            <a:xfrm>
              <a:off x="8026568" y="728390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1"/>
            <p:cNvSpPr/>
            <p:nvPr/>
          </p:nvSpPr>
          <p:spPr>
            <a:xfrm>
              <a:off x="8026568" y="7069127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2"/>
            <p:cNvSpPr/>
            <p:nvPr/>
          </p:nvSpPr>
          <p:spPr>
            <a:xfrm>
              <a:off x="8171038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3"/>
            <p:cNvSpPr/>
            <p:nvPr/>
          </p:nvSpPr>
          <p:spPr>
            <a:xfrm>
              <a:off x="8411822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4"/>
            <p:cNvSpPr/>
            <p:nvPr/>
          </p:nvSpPr>
          <p:spPr>
            <a:xfrm>
              <a:off x="8652606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5"/>
            <p:cNvSpPr/>
            <p:nvPr/>
          </p:nvSpPr>
          <p:spPr>
            <a:xfrm>
              <a:off x="8893389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6"/>
            <p:cNvSpPr/>
            <p:nvPr/>
          </p:nvSpPr>
          <p:spPr>
            <a:xfrm>
              <a:off x="9134173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7"/>
            <p:cNvSpPr/>
            <p:nvPr/>
          </p:nvSpPr>
          <p:spPr>
            <a:xfrm>
              <a:off x="9374957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8"/>
            <p:cNvSpPr/>
            <p:nvPr/>
          </p:nvSpPr>
          <p:spPr>
            <a:xfrm>
              <a:off x="9615740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rc1799"/>
            <p:cNvSpPr/>
            <p:nvPr/>
          </p:nvSpPr>
          <p:spPr>
            <a:xfrm>
              <a:off x="8062686" y="7118526"/>
              <a:ext cx="216705" cy="80971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rc1800"/>
            <p:cNvSpPr/>
            <p:nvPr/>
          </p:nvSpPr>
          <p:spPr>
            <a:xfrm>
              <a:off x="8303469" y="7097048"/>
              <a:ext cx="216705" cy="83119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rc1801"/>
            <p:cNvSpPr/>
            <p:nvPr/>
          </p:nvSpPr>
          <p:spPr>
            <a:xfrm>
              <a:off x="8544253" y="7707020"/>
              <a:ext cx="216705" cy="22122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rc1802"/>
            <p:cNvSpPr/>
            <p:nvPr/>
          </p:nvSpPr>
          <p:spPr>
            <a:xfrm>
              <a:off x="8785037" y="7812261"/>
              <a:ext cx="216705" cy="11598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rc1803"/>
            <p:cNvSpPr/>
            <p:nvPr/>
          </p:nvSpPr>
          <p:spPr>
            <a:xfrm>
              <a:off x="9025820" y="7898173"/>
              <a:ext cx="216705" cy="3006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rc1804"/>
            <p:cNvSpPr/>
            <p:nvPr/>
          </p:nvSpPr>
          <p:spPr>
            <a:xfrm>
              <a:off x="9266604" y="7926094"/>
              <a:ext cx="216705" cy="214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rc1805"/>
            <p:cNvSpPr/>
            <p:nvPr/>
          </p:nvSpPr>
          <p:spPr>
            <a:xfrm>
              <a:off x="8026568" y="7055489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rc1806"/>
            <p:cNvSpPr/>
            <p:nvPr/>
          </p:nvSpPr>
          <p:spPr>
            <a:xfrm>
              <a:off x="8026568" y="8255993"/>
              <a:ext cx="1733642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l1807"/>
            <p:cNvSpPr/>
            <p:nvPr/>
          </p:nvSpPr>
          <p:spPr>
            <a:xfrm>
              <a:off x="8026568" y="901672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8"/>
            <p:cNvSpPr/>
            <p:nvPr/>
          </p:nvSpPr>
          <p:spPr>
            <a:xfrm>
              <a:off x="8026568" y="8792684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9"/>
            <p:cNvSpPr/>
            <p:nvPr/>
          </p:nvSpPr>
          <p:spPr>
            <a:xfrm>
              <a:off x="8026568" y="856864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10"/>
            <p:cNvSpPr/>
            <p:nvPr/>
          </p:nvSpPr>
          <p:spPr>
            <a:xfrm>
              <a:off x="8026568" y="8344601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1"/>
            <p:cNvSpPr/>
            <p:nvPr/>
          </p:nvSpPr>
          <p:spPr>
            <a:xfrm>
              <a:off x="8026568" y="9128746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2"/>
            <p:cNvSpPr/>
            <p:nvPr/>
          </p:nvSpPr>
          <p:spPr>
            <a:xfrm>
              <a:off x="8026568" y="8904705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3"/>
            <p:cNvSpPr/>
            <p:nvPr/>
          </p:nvSpPr>
          <p:spPr>
            <a:xfrm>
              <a:off x="8026568" y="8680663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4"/>
            <p:cNvSpPr/>
            <p:nvPr/>
          </p:nvSpPr>
          <p:spPr>
            <a:xfrm>
              <a:off x="8026568" y="8456622"/>
              <a:ext cx="1733642" cy="0"/>
            </a:xfrm>
            <a:custGeom>
              <a:avLst/>
              <a:pathLst>
                <a:path w="1733642" h="0">
                  <a:moveTo>
                    <a:pt x="0" y="0"/>
                  </a:moveTo>
                  <a:lnTo>
                    <a:pt x="1733642" y="0"/>
                  </a:lnTo>
                  <a:lnTo>
                    <a:pt x="17336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5"/>
            <p:cNvSpPr/>
            <p:nvPr/>
          </p:nvSpPr>
          <p:spPr>
            <a:xfrm>
              <a:off x="8171038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6"/>
            <p:cNvSpPr/>
            <p:nvPr/>
          </p:nvSpPr>
          <p:spPr>
            <a:xfrm>
              <a:off x="8411822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7"/>
            <p:cNvSpPr/>
            <p:nvPr/>
          </p:nvSpPr>
          <p:spPr>
            <a:xfrm>
              <a:off x="8652606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8"/>
            <p:cNvSpPr/>
            <p:nvPr/>
          </p:nvSpPr>
          <p:spPr>
            <a:xfrm>
              <a:off x="8893389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9"/>
            <p:cNvSpPr/>
            <p:nvPr/>
          </p:nvSpPr>
          <p:spPr>
            <a:xfrm>
              <a:off x="9134173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20"/>
            <p:cNvSpPr/>
            <p:nvPr/>
          </p:nvSpPr>
          <p:spPr>
            <a:xfrm>
              <a:off x="9374957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1"/>
            <p:cNvSpPr/>
            <p:nvPr/>
          </p:nvSpPr>
          <p:spPr>
            <a:xfrm>
              <a:off x="9615740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rc1822"/>
            <p:cNvSpPr/>
            <p:nvPr/>
          </p:nvSpPr>
          <p:spPr>
            <a:xfrm>
              <a:off x="8062686" y="8297552"/>
              <a:ext cx="216705" cy="83119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rc1823"/>
            <p:cNvSpPr/>
            <p:nvPr/>
          </p:nvSpPr>
          <p:spPr>
            <a:xfrm>
              <a:off x="8303469" y="8340120"/>
              <a:ext cx="216705" cy="78862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rc1824"/>
            <p:cNvSpPr/>
            <p:nvPr/>
          </p:nvSpPr>
          <p:spPr>
            <a:xfrm>
              <a:off x="8544253" y="8875579"/>
              <a:ext cx="216705" cy="25316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rc1825"/>
            <p:cNvSpPr/>
            <p:nvPr/>
          </p:nvSpPr>
          <p:spPr>
            <a:xfrm>
              <a:off x="8785037" y="9041370"/>
              <a:ext cx="216705" cy="8737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rc1826"/>
            <p:cNvSpPr/>
            <p:nvPr/>
          </p:nvSpPr>
          <p:spPr>
            <a:xfrm>
              <a:off x="9025820" y="9099621"/>
              <a:ext cx="216705" cy="2912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rc1827"/>
            <p:cNvSpPr/>
            <p:nvPr/>
          </p:nvSpPr>
          <p:spPr>
            <a:xfrm>
              <a:off x="9266604" y="9122025"/>
              <a:ext cx="216705" cy="672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rc1828"/>
            <p:cNvSpPr/>
            <p:nvPr/>
          </p:nvSpPr>
          <p:spPr>
            <a:xfrm>
              <a:off x="9507388" y="9126506"/>
              <a:ext cx="216705" cy="2240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rc1829"/>
            <p:cNvSpPr/>
            <p:nvPr/>
          </p:nvSpPr>
          <p:spPr>
            <a:xfrm>
              <a:off x="8026568" y="8255993"/>
              <a:ext cx="1733642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rc1830"/>
            <p:cNvSpPr/>
            <p:nvPr/>
          </p:nvSpPr>
          <p:spPr>
            <a:xfrm>
              <a:off x="8026568" y="8039391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g1831"/>
            <p:cNvSpPr/>
            <p:nvPr/>
          </p:nvSpPr>
          <p:spPr>
            <a:xfrm>
              <a:off x="8683839" y="8104063"/>
              <a:ext cx="83820" cy="8294"/>
            </a:xfrm>
            <a:custGeom>
              <a:avLst/>
              <a:pathLst>
                <a:path w="83820" h="8294">
                  <a:moveTo>
                    <a:pt x="0" y="0"/>
                  </a:moveTo>
                  <a:lnTo>
                    <a:pt x="83820" y="0"/>
                  </a:lnTo>
                  <a:lnTo>
                    <a:pt x="838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g1832"/>
            <p:cNvSpPr/>
            <p:nvPr/>
          </p:nvSpPr>
          <p:spPr>
            <a:xfrm>
              <a:off x="8688641" y="8141607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g1833"/>
            <p:cNvSpPr/>
            <p:nvPr/>
          </p:nvSpPr>
          <p:spPr>
            <a:xfrm>
              <a:off x="8678600" y="8180025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g1834"/>
            <p:cNvSpPr/>
            <p:nvPr/>
          </p:nvSpPr>
          <p:spPr>
            <a:xfrm>
              <a:off x="8788178" y="8095768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g1835"/>
            <p:cNvSpPr/>
            <p:nvPr/>
          </p:nvSpPr>
          <p:spPr>
            <a:xfrm>
              <a:off x="8787305" y="8169110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g1836"/>
            <p:cNvSpPr/>
            <p:nvPr/>
          </p:nvSpPr>
          <p:spPr>
            <a:xfrm>
              <a:off x="8825285" y="8095768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g1837"/>
            <p:cNvSpPr/>
            <p:nvPr/>
          </p:nvSpPr>
          <p:spPr>
            <a:xfrm>
              <a:off x="8859774" y="8096205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g1838"/>
            <p:cNvSpPr/>
            <p:nvPr/>
          </p:nvSpPr>
          <p:spPr>
            <a:xfrm>
              <a:off x="8898191" y="8097514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g1839"/>
            <p:cNvSpPr/>
            <p:nvPr/>
          </p:nvSpPr>
          <p:spPr>
            <a:xfrm>
              <a:off x="8922639" y="8095768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g1840"/>
            <p:cNvSpPr/>
            <p:nvPr/>
          </p:nvSpPr>
          <p:spPr>
            <a:xfrm>
              <a:off x="8979829" y="8095768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g1841"/>
            <p:cNvSpPr/>
            <p:nvPr/>
          </p:nvSpPr>
          <p:spPr>
            <a:xfrm>
              <a:off x="9011698" y="8094895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rc1842"/>
            <p:cNvSpPr/>
            <p:nvPr/>
          </p:nvSpPr>
          <p:spPr>
            <a:xfrm>
              <a:off x="8026568" y="6838886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g1843"/>
            <p:cNvSpPr/>
            <p:nvPr/>
          </p:nvSpPr>
          <p:spPr>
            <a:xfrm>
              <a:off x="8685585" y="6907924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g1844"/>
            <p:cNvSpPr/>
            <p:nvPr/>
          </p:nvSpPr>
          <p:spPr>
            <a:xfrm>
              <a:off x="8675981" y="6977337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g1845"/>
            <p:cNvSpPr/>
            <p:nvPr/>
          </p:nvSpPr>
          <p:spPr>
            <a:xfrm>
              <a:off x="8788178" y="6895264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g1846"/>
            <p:cNvSpPr/>
            <p:nvPr/>
          </p:nvSpPr>
          <p:spPr>
            <a:xfrm>
              <a:off x="8787305" y="6968606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g1847"/>
            <p:cNvSpPr/>
            <p:nvPr/>
          </p:nvSpPr>
          <p:spPr>
            <a:xfrm>
              <a:off x="8825285" y="6895264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g1848"/>
            <p:cNvSpPr/>
            <p:nvPr/>
          </p:nvSpPr>
          <p:spPr>
            <a:xfrm>
              <a:off x="8859774" y="6895700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g1849"/>
            <p:cNvSpPr/>
            <p:nvPr/>
          </p:nvSpPr>
          <p:spPr>
            <a:xfrm>
              <a:off x="8898191" y="6897010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g1850"/>
            <p:cNvSpPr/>
            <p:nvPr/>
          </p:nvSpPr>
          <p:spPr>
            <a:xfrm>
              <a:off x="8922639" y="6895264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g1851"/>
            <p:cNvSpPr/>
            <p:nvPr/>
          </p:nvSpPr>
          <p:spPr>
            <a:xfrm>
              <a:off x="8979829" y="6895264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g1852"/>
            <p:cNvSpPr/>
            <p:nvPr/>
          </p:nvSpPr>
          <p:spPr>
            <a:xfrm>
              <a:off x="9011698" y="6894391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rc1853"/>
            <p:cNvSpPr/>
            <p:nvPr/>
          </p:nvSpPr>
          <p:spPr>
            <a:xfrm>
              <a:off x="8026568" y="5638382"/>
              <a:ext cx="1733642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g1854"/>
            <p:cNvSpPr/>
            <p:nvPr/>
          </p:nvSpPr>
          <p:spPr>
            <a:xfrm>
              <a:off x="8679037" y="573623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g1855"/>
            <p:cNvSpPr/>
            <p:nvPr/>
          </p:nvSpPr>
          <p:spPr>
            <a:xfrm>
              <a:off x="8788178" y="5694759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g1856"/>
            <p:cNvSpPr/>
            <p:nvPr/>
          </p:nvSpPr>
          <p:spPr>
            <a:xfrm>
              <a:off x="8787305" y="576810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g1857"/>
            <p:cNvSpPr/>
            <p:nvPr/>
          </p:nvSpPr>
          <p:spPr>
            <a:xfrm>
              <a:off x="8825285" y="5694759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g1858"/>
            <p:cNvSpPr/>
            <p:nvPr/>
          </p:nvSpPr>
          <p:spPr>
            <a:xfrm>
              <a:off x="8859774" y="5695196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g1859"/>
            <p:cNvSpPr/>
            <p:nvPr/>
          </p:nvSpPr>
          <p:spPr>
            <a:xfrm>
              <a:off x="8898191" y="569650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g1860"/>
            <p:cNvSpPr/>
            <p:nvPr/>
          </p:nvSpPr>
          <p:spPr>
            <a:xfrm>
              <a:off x="8922639" y="5694759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g1861"/>
            <p:cNvSpPr/>
            <p:nvPr/>
          </p:nvSpPr>
          <p:spPr>
            <a:xfrm>
              <a:off x="8979829" y="5694759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g1862"/>
            <p:cNvSpPr/>
            <p:nvPr/>
          </p:nvSpPr>
          <p:spPr>
            <a:xfrm>
              <a:off x="9011698" y="5693886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l1863"/>
            <p:cNvSpPr/>
            <p:nvPr/>
          </p:nvSpPr>
          <p:spPr>
            <a:xfrm>
              <a:off x="8171038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4"/>
            <p:cNvSpPr/>
            <p:nvPr/>
          </p:nvSpPr>
          <p:spPr>
            <a:xfrm>
              <a:off x="8411822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5"/>
            <p:cNvSpPr/>
            <p:nvPr/>
          </p:nvSpPr>
          <p:spPr>
            <a:xfrm>
              <a:off x="8652606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6"/>
            <p:cNvSpPr/>
            <p:nvPr/>
          </p:nvSpPr>
          <p:spPr>
            <a:xfrm>
              <a:off x="8893389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7"/>
            <p:cNvSpPr/>
            <p:nvPr/>
          </p:nvSpPr>
          <p:spPr>
            <a:xfrm>
              <a:off x="9134173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8"/>
            <p:cNvSpPr/>
            <p:nvPr/>
          </p:nvSpPr>
          <p:spPr>
            <a:xfrm>
              <a:off x="9374957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9"/>
            <p:cNvSpPr/>
            <p:nvPr/>
          </p:nvSpPr>
          <p:spPr>
            <a:xfrm>
              <a:off x="9615740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g1870"/>
            <p:cNvSpPr/>
            <p:nvPr/>
          </p:nvSpPr>
          <p:spPr>
            <a:xfrm>
              <a:off x="7853235" y="952002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g1871"/>
            <p:cNvSpPr/>
            <p:nvPr/>
          </p:nvSpPr>
          <p:spPr>
            <a:xfrm>
              <a:off x="7902222" y="948214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g1872"/>
            <p:cNvSpPr/>
            <p:nvPr/>
          </p:nvSpPr>
          <p:spPr>
            <a:xfrm>
              <a:off x="7911445" y="949108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g1873"/>
            <p:cNvSpPr/>
            <p:nvPr/>
          </p:nvSpPr>
          <p:spPr>
            <a:xfrm>
              <a:off x="7940481" y="9397510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g1874"/>
            <p:cNvSpPr/>
            <p:nvPr/>
          </p:nvSpPr>
          <p:spPr>
            <a:xfrm>
              <a:off x="7956224" y="9413253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g1875"/>
            <p:cNvSpPr/>
            <p:nvPr/>
          </p:nvSpPr>
          <p:spPr>
            <a:xfrm>
              <a:off x="8059020" y="9319718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g1876"/>
            <p:cNvSpPr/>
            <p:nvPr/>
          </p:nvSpPr>
          <p:spPr>
            <a:xfrm>
              <a:off x="8016729" y="9368183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g1877"/>
            <p:cNvSpPr/>
            <p:nvPr/>
          </p:nvSpPr>
          <p:spPr>
            <a:xfrm>
              <a:off x="8038337" y="9359540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g1878"/>
            <p:cNvSpPr/>
            <p:nvPr/>
          </p:nvSpPr>
          <p:spPr>
            <a:xfrm>
              <a:off x="8092359" y="9232974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g1879"/>
            <p:cNvSpPr/>
            <p:nvPr/>
          </p:nvSpPr>
          <p:spPr>
            <a:xfrm>
              <a:off x="8096064" y="9517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g1880"/>
            <p:cNvSpPr/>
            <p:nvPr/>
          </p:nvSpPr>
          <p:spPr>
            <a:xfrm>
              <a:off x="8145050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g1881"/>
            <p:cNvSpPr/>
            <p:nvPr/>
          </p:nvSpPr>
          <p:spPr>
            <a:xfrm>
              <a:off x="8154274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g1882"/>
            <p:cNvSpPr/>
            <p:nvPr/>
          </p:nvSpPr>
          <p:spPr>
            <a:xfrm>
              <a:off x="8209896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g1883"/>
            <p:cNvSpPr/>
            <p:nvPr/>
          </p:nvSpPr>
          <p:spPr>
            <a:xfrm>
              <a:off x="8218578" y="9413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g1884"/>
            <p:cNvSpPr/>
            <p:nvPr/>
          </p:nvSpPr>
          <p:spPr>
            <a:xfrm>
              <a:off x="8257532" y="9367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g1885"/>
            <p:cNvSpPr/>
            <p:nvPr/>
          </p:nvSpPr>
          <p:spPr>
            <a:xfrm>
              <a:off x="8266755" y="9376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g1886"/>
            <p:cNvSpPr/>
            <p:nvPr/>
          </p:nvSpPr>
          <p:spPr>
            <a:xfrm>
              <a:off x="8301058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g1887"/>
            <p:cNvSpPr/>
            <p:nvPr/>
          </p:nvSpPr>
          <p:spPr>
            <a:xfrm>
              <a:off x="8310281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g1888"/>
            <p:cNvSpPr/>
            <p:nvPr/>
          </p:nvSpPr>
          <p:spPr>
            <a:xfrm>
              <a:off x="8339317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g1889"/>
            <p:cNvSpPr/>
            <p:nvPr/>
          </p:nvSpPr>
          <p:spPr>
            <a:xfrm>
              <a:off x="8355060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g1890"/>
            <p:cNvSpPr/>
            <p:nvPr/>
          </p:nvSpPr>
          <p:spPr>
            <a:xfrm>
              <a:off x="8303354" y="9569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g1891"/>
            <p:cNvSpPr/>
            <p:nvPr/>
          </p:nvSpPr>
          <p:spPr>
            <a:xfrm>
              <a:off x="8342308" y="9523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g1892"/>
            <p:cNvSpPr/>
            <p:nvPr/>
          </p:nvSpPr>
          <p:spPr>
            <a:xfrm>
              <a:off x="8351531" y="9532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g1893"/>
            <p:cNvSpPr/>
            <p:nvPr/>
          </p:nvSpPr>
          <p:spPr>
            <a:xfrm>
              <a:off x="8385834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g1894"/>
            <p:cNvSpPr/>
            <p:nvPr/>
          </p:nvSpPr>
          <p:spPr>
            <a:xfrm>
              <a:off x="8395058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g1895"/>
            <p:cNvSpPr/>
            <p:nvPr/>
          </p:nvSpPr>
          <p:spPr>
            <a:xfrm>
              <a:off x="8450680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g1896"/>
            <p:cNvSpPr/>
            <p:nvPr/>
          </p:nvSpPr>
          <p:spPr>
            <a:xfrm>
              <a:off x="8459362" y="9413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g1897"/>
            <p:cNvSpPr/>
            <p:nvPr/>
          </p:nvSpPr>
          <p:spPr>
            <a:xfrm>
              <a:off x="8492855" y="9361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g1898"/>
            <p:cNvSpPr/>
            <p:nvPr/>
          </p:nvSpPr>
          <p:spPr>
            <a:xfrm>
              <a:off x="8541841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g1899"/>
            <p:cNvSpPr/>
            <p:nvPr/>
          </p:nvSpPr>
          <p:spPr>
            <a:xfrm>
              <a:off x="8551065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g1900"/>
            <p:cNvSpPr/>
            <p:nvPr/>
          </p:nvSpPr>
          <p:spPr>
            <a:xfrm>
              <a:off x="8580101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g1901"/>
            <p:cNvSpPr/>
            <p:nvPr/>
          </p:nvSpPr>
          <p:spPr>
            <a:xfrm>
              <a:off x="8595844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g1902"/>
            <p:cNvSpPr/>
            <p:nvPr/>
          </p:nvSpPr>
          <p:spPr>
            <a:xfrm>
              <a:off x="8544138" y="9569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g1903"/>
            <p:cNvSpPr/>
            <p:nvPr/>
          </p:nvSpPr>
          <p:spPr>
            <a:xfrm>
              <a:off x="8577632" y="9517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g1904"/>
            <p:cNvSpPr/>
            <p:nvPr/>
          </p:nvSpPr>
          <p:spPr>
            <a:xfrm>
              <a:off x="8626618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g1905"/>
            <p:cNvSpPr/>
            <p:nvPr/>
          </p:nvSpPr>
          <p:spPr>
            <a:xfrm>
              <a:off x="8635841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g1906"/>
            <p:cNvSpPr/>
            <p:nvPr/>
          </p:nvSpPr>
          <p:spPr>
            <a:xfrm>
              <a:off x="8691463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g1907"/>
            <p:cNvSpPr/>
            <p:nvPr/>
          </p:nvSpPr>
          <p:spPr>
            <a:xfrm>
              <a:off x="8691849" y="9411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g1908"/>
            <p:cNvSpPr/>
            <p:nvPr/>
          </p:nvSpPr>
          <p:spPr>
            <a:xfrm>
              <a:off x="8739099" y="9367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g1909"/>
            <p:cNvSpPr/>
            <p:nvPr/>
          </p:nvSpPr>
          <p:spPr>
            <a:xfrm>
              <a:off x="8748322" y="9376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g1910"/>
            <p:cNvSpPr/>
            <p:nvPr/>
          </p:nvSpPr>
          <p:spPr>
            <a:xfrm>
              <a:off x="8782625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g1911"/>
            <p:cNvSpPr/>
            <p:nvPr/>
          </p:nvSpPr>
          <p:spPr>
            <a:xfrm>
              <a:off x="8791849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g1912"/>
            <p:cNvSpPr/>
            <p:nvPr/>
          </p:nvSpPr>
          <p:spPr>
            <a:xfrm>
              <a:off x="8820884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g1913"/>
            <p:cNvSpPr/>
            <p:nvPr/>
          </p:nvSpPr>
          <p:spPr>
            <a:xfrm>
              <a:off x="8836628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g1914"/>
            <p:cNvSpPr/>
            <p:nvPr/>
          </p:nvSpPr>
          <p:spPr>
            <a:xfrm>
              <a:off x="8776625" y="9567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g1915"/>
            <p:cNvSpPr/>
            <p:nvPr/>
          </p:nvSpPr>
          <p:spPr>
            <a:xfrm>
              <a:off x="8823875" y="9523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g1916"/>
            <p:cNvSpPr/>
            <p:nvPr/>
          </p:nvSpPr>
          <p:spPr>
            <a:xfrm>
              <a:off x="8833099" y="9532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g1917"/>
            <p:cNvSpPr/>
            <p:nvPr/>
          </p:nvSpPr>
          <p:spPr>
            <a:xfrm>
              <a:off x="8867401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g1918"/>
            <p:cNvSpPr/>
            <p:nvPr/>
          </p:nvSpPr>
          <p:spPr>
            <a:xfrm>
              <a:off x="8876625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g1919"/>
            <p:cNvSpPr/>
            <p:nvPr/>
          </p:nvSpPr>
          <p:spPr>
            <a:xfrm>
              <a:off x="8932247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g1920"/>
            <p:cNvSpPr/>
            <p:nvPr/>
          </p:nvSpPr>
          <p:spPr>
            <a:xfrm>
              <a:off x="8932633" y="9411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g1921"/>
            <p:cNvSpPr/>
            <p:nvPr/>
          </p:nvSpPr>
          <p:spPr>
            <a:xfrm>
              <a:off x="8974423" y="9361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g1922"/>
            <p:cNvSpPr/>
            <p:nvPr/>
          </p:nvSpPr>
          <p:spPr>
            <a:xfrm>
              <a:off x="9023409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g1923"/>
            <p:cNvSpPr/>
            <p:nvPr/>
          </p:nvSpPr>
          <p:spPr>
            <a:xfrm>
              <a:off x="9032632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g1924"/>
            <p:cNvSpPr/>
            <p:nvPr/>
          </p:nvSpPr>
          <p:spPr>
            <a:xfrm>
              <a:off x="9061668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g1925"/>
            <p:cNvSpPr/>
            <p:nvPr/>
          </p:nvSpPr>
          <p:spPr>
            <a:xfrm>
              <a:off x="9077411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g1926"/>
            <p:cNvSpPr/>
            <p:nvPr/>
          </p:nvSpPr>
          <p:spPr>
            <a:xfrm>
              <a:off x="9017409" y="9567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g1927"/>
            <p:cNvSpPr/>
            <p:nvPr/>
          </p:nvSpPr>
          <p:spPr>
            <a:xfrm>
              <a:off x="9059199" y="9517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g1928"/>
            <p:cNvSpPr/>
            <p:nvPr/>
          </p:nvSpPr>
          <p:spPr>
            <a:xfrm>
              <a:off x="9108185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g1929"/>
            <p:cNvSpPr/>
            <p:nvPr/>
          </p:nvSpPr>
          <p:spPr>
            <a:xfrm>
              <a:off x="9117409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g1930"/>
            <p:cNvSpPr/>
            <p:nvPr/>
          </p:nvSpPr>
          <p:spPr>
            <a:xfrm>
              <a:off x="9173031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g1931"/>
            <p:cNvSpPr/>
            <p:nvPr/>
          </p:nvSpPr>
          <p:spPr>
            <a:xfrm>
              <a:off x="9171680" y="9410824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g1932"/>
            <p:cNvSpPr/>
            <p:nvPr/>
          </p:nvSpPr>
          <p:spPr>
            <a:xfrm>
              <a:off x="9220666" y="9367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g1933"/>
            <p:cNvSpPr/>
            <p:nvPr/>
          </p:nvSpPr>
          <p:spPr>
            <a:xfrm>
              <a:off x="9229890" y="9376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g1934"/>
            <p:cNvSpPr/>
            <p:nvPr/>
          </p:nvSpPr>
          <p:spPr>
            <a:xfrm>
              <a:off x="9264192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g1935"/>
            <p:cNvSpPr/>
            <p:nvPr/>
          </p:nvSpPr>
          <p:spPr>
            <a:xfrm>
              <a:off x="9273416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g1936"/>
            <p:cNvSpPr/>
            <p:nvPr/>
          </p:nvSpPr>
          <p:spPr>
            <a:xfrm>
              <a:off x="9302452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g1937"/>
            <p:cNvSpPr/>
            <p:nvPr/>
          </p:nvSpPr>
          <p:spPr>
            <a:xfrm>
              <a:off x="9318195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g1938"/>
            <p:cNvSpPr/>
            <p:nvPr/>
          </p:nvSpPr>
          <p:spPr>
            <a:xfrm>
              <a:off x="9256456" y="9566831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g1939"/>
            <p:cNvSpPr/>
            <p:nvPr/>
          </p:nvSpPr>
          <p:spPr>
            <a:xfrm>
              <a:off x="9299983" y="9517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g1940"/>
            <p:cNvSpPr/>
            <p:nvPr/>
          </p:nvSpPr>
          <p:spPr>
            <a:xfrm>
              <a:off x="9348969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g1941"/>
            <p:cNvSpPr/>
            <p:nvPr/>
          </p:nvSpPr>
          <p:spPr>
            <a:xfrm>
              <a:off x="9358192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g1942"/>
            <p:cNvSpPr/>
            <p:nvPr/>
          </p:nvSpPr>
          <p:spPr>
            <a:xfrm>
              <a:off x="9413814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g1943"/>
            <p:cNvSpPr/>
            <p:nvPr/>
          </p:nvSpPr>
          <p:spPr>
            <a:xfrm>
              <a:off x="9430252" y="9406462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g1944"/>
            <p:cNvSpPr/>
            <p:nvPr/>
          </p:nvSpPr>
          <p:spPr>
            <a:xfrm>
              <a:off x="9438124" y="9420006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g1945"/>
            <p:cNvSpPr/>
            <p:nvPr/>
          </p:nvSpPr>
          <p:spPr>
            <a:xfrm>
              <a:off x="9461450" y="9367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g1946"/>
            <p:cNvSpPr/>
            <p:nvPr/>
          </p:nvSpPr>
          <p:spPr>
            <a:xfrm>
              <a:off x="9470673" y="9376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g1947"/>
            <p:cNvSpPr/>
            <p:nvPr/>
          </p:nvSpPr>
          <p:spPr>
            <a:xfrm>
              <a:off x="9504976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g1948"/>
            <p:cNvSpPr/>
            <p:nvPr/>
          </p:nvSpPr>
          <p:spPr>
            <a:xfrm>
              <a:off x="9514200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g1949"/>
            <p:cNvSpPr/>
            <p:nvPr/>
          </p:nvSpPr>
          <p:spPr>
            <a:xfrm>
              <a:off x="9543235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g1950"/>
            <p:cNvSpPr/>
            <p:nvPr/>
          </p:nvSpPr>
          <p:spPr>
            <a:xfrm>
              <a:off x="9558979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g1951"/>
            <p:cNvSpPr/>
            <p:nvPr/>
          </p:nvSpPr>
          <p:spPr>
            <a:xfrm>
              <a:off x="7906148" y="668814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g1952"/>
            <p:cNvSpPr/>
            <p:nvPr/>
          </p:nvSpPr>
          <p:spPr>
            <a:xfrm>
              <a:off x="7916080" y="66961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g1953"/>
            <p:cNvSpPr/>
            <p:nvPr/>
          </p:nvSpPr>
          <p:spPr>
            <a:xfrm>
              <a:off x="7785984" y="650580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g1954"/>
            <p:cNvSpPr/>
            <p:nvPr/>
          </p:nvSpPr>
          <p:spPr>
            <a:xfrm>
              <a:off x="7843992" y="65046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g1955"/>
            <p:cNvSpPr/>
            <p:nvPr/>
          </p:nvSpPr>
          <p:spPr>
            <a:xfrm>
              <a:off x="7853924" y="651262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g1956"/>
            <p:cNvSpPr/>
            <p:nvPr/>
          </p:nvSpPr>
          <p:spPr>
            <a:xfrm>
              <a:off x="7906148" y="65046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g1957"/>
            <p:cNvSpPr/>
            <p:nvPr/>
          </p:nvSpPr>
          <p:spPr>
            <a:xfrm>
              <a:off x="7916080" y="651262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g1958"/>
            <p:cNvSpPr/>
            <p:nvPr/>
          </p:nvSpPr>
          <p:spPr>
            <a:xfrm>
              <a:off x="7783092" y="632117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g1959"/>
            <p:cNvSpPr/>
            <p:nvPr/>
          </p:nvSpPr>
          <p:spPr>
            <a:xfrm>
              <a:off x="7843992" y="632117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g1960"/>
            <p:cNvSpPr/>
            <p:nvPr/>
          </p:nvSpPr>
          <p:spPr>
            <a:xfrm>
              <a:off x="7853924" y="632914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g1961"/>
            <p:cNvSpPr/>
            <p:nvPr/>
          </p:nvSpPr>
          <p:spPr>
            <a:xfrm>
              <a:off x="7906148" y="632117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g1962"/>
            <p:cNvSpPr/>
            <p:nvPr/>
          </p:nvSpPr>
          <p:spPr>
            <a:xfrm>
              <a:off x="7916080" y="632914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g1963"/>
            <p:cNvSpPr/>
            <p:nvPr/>
          </p:nvSpPr>
          <p:spPr>
            <a:xfrm>
              <a:off x="7781728" y="613768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g1964"/>
            <p:cNvSpPr/>
            <p:nvPr/>
          </p:nvSpPr>
          <p:spPr>
            <a:xfrm>
              <a:off x="7843992" y="61376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g1965"/>
            <p:cNvSpPr/>
            <p:nvPr/>
          </p:nvSpPr>
          <p:spPr>
            <a:xfrm>
              <a:off x="7853924" y="614565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g1966"/>
            <p:cNvSpPr/>
            <p:nvPr/>
          </p:nvSpPr>
          <p:spPr>
            <a:xfrm>
              <a:off x="7906148" y="61376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g1967"/>
            <p:cNvSpPr/>
            <p:nvPr/>
          </p:nvSpPr>
          <p:spPr>
            <a:xfrm>
              <a:off x="7916080" y="614565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g1968"/>
            <p:cNvSpPr/>
            <p:nvPr/>
          </p:nvSpPr>
          <p:spPr>
            <a:xfrm>
              <a:off x="7780036" y="5955347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g1969"/>
            <p:cNvSpPr/>
            <p:nvPr/>
          </p:nvSpPr>
          <p:spPr>
            <a:xfrm>
              <a:off x="7789095" y="5967074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g1970"/>
            <p:cNvSpPr/>
            <p:nvPr/>
          </p:nvSpPr>
          <p:spPr>
            <a:xfrm>
              <a:off x="7843992" y="595420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g1971"/>
            <p:cNvSpPr/>
            <p:nvPr/>
          </p:nvSpPr>
          <p:spPr>
            <a:xfrm>
              <a:off x="7853924" y="596216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g1972"/>
            <p:cNvSpPr/>
            <p:nvPr/>
          </p:nvSpPr>
          <p:spPr>
            <a:xfrm>
              <a:off x="7906148" y="595420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g1973"/>
            <p:cNvSpPr/>
            <p:nvPr/>
          </p:nvSpPr>
          <p:spPr>
            <a:xfrm>
              <a:off x="7916080" y="596216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l1974"/>
            <p:cNvSpPr/>
            <p:nvPr/>
          </p:nvSpPr>
          <p:spPr>
            <a:xfrm>
              <a:off x="7991774" y="6727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5"/>
            <p:cNvSpPr/>
            <p:nvPr/>
          </p:nvSpPr>
          <p:spPr>
            <a:xfrm>
              <a:off x="7991774" y="6544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6"/>
            <p:cNvSpPr/>
            <p:nvPr/>
          </p:nvSpPr>
          <p:spPr>
            <a:xfrm>
              <a:off x="7991774" y="63607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7"/>
            <p:cNvSpPr/>
            <p:nvPr/>
          </p:nvSpPr>
          <p:spPr>
            <a:xfrm>
              <a:off x="7991774" y="61772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8"/>
            <p:cNvSpPr/>
            <p:nvPr/>
          </p:nvSpPr>
          <p:spPr>
            <a:xfrm>
              <a:off x="7991774" y="5993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g1979"/>
            <p:cNvSpPr/>
            <p:nvPr/>
          </p:nvSpPr>
          <p:spPr>
            <a:xfrm>
              <a:off x="7906148" y="78886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g1980"/>
            <p:cNvSpPr/>
            <p:nvPr/>
          </p:nvSpPr>
          <p:spPr>
            <a:xfrm>
              <a:off x="7916080" y="789661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g1981"/>
            <p:cNvSpPr/>
            <p:nvPr/>
          </p:nvSpPr>
          <p:spPr>
            <a:xfrm>
              <a:off x="7785984" y="767501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g1982"/>
            <p:cNvSpPr/>
            <p:nvPr/>
          </p:nvSpPr>
          <p:spPr>
            <a:xfrm>
              <a:off x="7843992" y="767387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g1983"/>
            <p:cNvSpPr/>
            <p:nvPr/>
          </p:nvSpPr>
          <p:spPr>
            <a:xfrm>
              <a:off x="7853924" y="768184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g1984"/>
            <p:cNvSpPr/>
            <p:nvPr/>
          </p:nvSpPr>
          <p:spPr>
            <a:xfrm>
              <a:off x="7906148" y="767387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g1985"/>
            <p:cNvSpPr/>
            <p:nvPr/>
          </p:nvSpPr>
          <p:spPr>
            <a:xfrm>
              <a:off x="7916080" y="768184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g1986"/>
            <p:cNvSpPr/>
            <p:nvPr/>
          </p:nvSpPr>
          <p:spPr>
            <a:xfrm>
              <a:off x="7783092" y="745909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g1987"/>
            <p:cNvSpPr/>
            <p:nvPr/>
          </p:nvSpPr>
          <p:spPr>
            <a:xfrm>
              <a:off x="7843992" y="745909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g1988"/>
            <p:cNvSpPr/>
            <p:nvPr/>
          </p:nvSpPr>
          <p:spPr>
            <a:xfrm>
              <a:off x="7853924" y="746706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g1989"/>
            <p:cNvSpPr/>
            <p:nvPr/>
          </p:nvSpPr>
          <p:spPr>
            <a:xfrm>
              <a:off x="7906148" y="745909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g1990"/>
            <p:cNvSpPr/>
            <p:nvPr/>
          </p:nvSpPr>
          <p:spPr>
            <a:xfrm>
              <a:off x="7916080" y="746706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g1991"/>
            <p:cNvSpPr/>
            <p:nvPr/>
          </p:nvSpPr>
          <p:spPr>
            <a:xfrm>
              <a:off x="7781728" y="7244315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g1992"/>
            <p:cNvSpPr/>
            <p:nvPr/>
          </p:nvSpPr>
          <p:spPr>
            <a:xfrm>
              <a:off x="7843992" y="724431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g1993"/>
            <p:cNvSpPr/>
            <p:nvPr/>
          </p:nvSpPr>
          <p:spPr>
            <a:xfrm>
              <a:off x="7853924" y="725228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g1994"/>
            <p:cNvSpPr/>
            <p:nvPr/>
          </p:nvSpPr>
          <p:spPr>
            <a:xfrm>
              <a:off x="7906148" y="724431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g1995"/>
            <p:cNvSpPr/>
            <p:nvPr/>
          </p:nvSpPr>
          <p:spPr>
            <a:xfrm>
              <a:off x="7916080" y="725228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g1996"/>
            <p:cNvSpPr/>
            <p:nvPr/>
          </p:nvSpPr>
          <p:spPr>
            <a:xfrm>
              <a:off x="7780036" y="7030682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g1997"/>
            <p:cNvSpPr/>
            <p:nvPr/>
          </p:nvSpPr>
          <p:spPr>
            <a:xfrm>
              <a:off x="7789095" y="7042409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g1998"/>
            <p:cNvSpPr/>
            <p:nvPr/>
          </p:nvSpPr>
          <p:spPr>
            <a:xfrm>
              <a:off x="7843992" y="702953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g1999"/>
            <p:cNvSpPr/>
            <p:nvPr/>
          </p:nvSpPr>
          <p:spPr>
            <a:xfrm>
              <a:off x="7853924" y="703750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g2000"/>
            <p:cNvSpPr/>
            <p:nvPr/>
          </p:nvSpPr>
          <p:spPr>
            <a:xfrm>
              <a:off x="7906148" y="702953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g2001"/>
            <p:cNvSpPr/>
            <p:nvPr/>
          </p:nvSpPr>
          <p:spPr>
            <a:xfrm>
              <a:off x="7916080" y="703750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l2002"/>
            <p:cNvSpPr/>
            <p:nvPr/>
          </p:nvSpPr>
          <p:spPr>
            <a:xfrm>
              <a:off x="7991774" y="792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3"/>
            <p:cNvSpPr/>
            <p:nvPr/>
          </p:nvSpPr>
          <p:spPr>
            <a:xfrm>
              <a:off x="7991774" y="77134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4"/>
            <p:cNvSpPr/>
            <p:nvPr/>
          </p:nvSpPr>
          <p:spPr>
            <a:xfrm>
              <a:off x="7991774" y="7498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5"/>
            <p:cNvSpPr/>
            <p:nvPr/>
          </p:nvSpPr>
          <p:spPr>
            <a:xfrm>
              <a:off x="7991774" y="7283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6"/>
            <p:cNvSpPr/>
            <p:nvPr/>
          </p:nvSpPr>
          <p:spPr>
            <a:xfrm>
              <a:off x="7991774" y="7069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g2007"/>
            <p:cNvSpPr/>
            <p:nvPr/>
          </p:nvSpPr>
          <p:spPr>
            <a:xfrm>
              <a:off x="7906148" y="908915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g2008"/>
            <p:cNvSpPr/>
            <p:nvPr/>
          </p:nvSpPr>
          <p:spPr>
            <a:xfrm>
              <a:off x="7916080" y="90971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g2009"/>
            <p:cNvSpPr/>
            <p:nvPr/>
          </p:nvSpPr>
          <p:spPr>
            <a:xfrm>
              <a:off x="7785984" y="886626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g2010"/>
            <p:cNvSpPr/>
            <p:nvPr/>
          </p:nvSpPr>
          <p:spPr>
            <a:xfrm>
              <a:off x="7843992" y="886511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g2011"/>
            <p:cNvSpPr/>
            <p:nvPr/>
          </p:nvSpPr>
          <p:spPr>
            <a:xfrm>
              <a:off x="7853924" y="88730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g2012"/>
            <p:cNvSpPr/>
            <p:nvPr/>
          </p:nvSpPr>
          <p:spPr>
            <a:xfrm>
              <a:off x="7906148" y="886511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g2013"/>
            <p:cNvSpPr/>
            <p:nvPr/>
          </p:nvSpPr>
          <p:spPr>
            <a:xfrm>
              <a:off x="7916080" y="88730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g2014"/>
            <p:cNvSpPr/>
            <p:nvPr/>
          </p:nvSpPr>
          <p:spPr>
            <a:xfrm>
              <a:off x="7783092" y="8641072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g2015"/>
            <p:cNvSpPr/>
            <p:nvPr/>
          </p:nvSpPr>
          <p:spPr>
            <a:xfrm>
              <a:off x="7843992" y="864107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g2016"/>
            <p:cNvSpPr/>
            <p:nvPr/>
          </p:nvSpPr>
          <p:spPr>
            <a:xfrm>
              <a:off x="7853924" y="864904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g2017"/>
            <p:cNvSpPr/>
            <p:nvPr/>
          </p:nvSpPr>
          <p:spPr>
            <a:xfrm>
              <a:off x="7906148" y="864107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g2018"/>
            <p:cNvSpPr/>
            <p:nvPr/>
          </p:nvSpPr>
          <p:spPr>
            <a:xfrm>
              <a:off x="7916080" y="864904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g2019"/>
            <p:cNvSpPr/>
            <p:nvPr/>
          </p:nvSpPr>
          <p:spPr>
            <a:xfrm>
              <a:off x="7781728" y="8417031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g2020"/>
            <p:cNvSpPr/>
            <p:nvPr/>
          </p:nvSpPr>
          <p:spPr>
            <a:xfrm>
              <a:off x="7843992" y="841703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g2021"/>
            <p:cNvSpPr/>
            <p:nvPr/>
          </p:nvSpPr>
          <p:spPr>
            <a:xfrm>
              <a:off x="7853924" y="842499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g2022"/>
            <p:cNvSpPr/>
            <p:nvPr/>
          </p:nvSpPr>
          <p:spPr>
            <a:xfrm>
              <a:off x="7906148" y="841703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g2023"/>
            <p:cNvSpPr/>
            <p:nvPr/>
          </p:nvSpPr>
          <p:spPr>
            <a:xfrm>
              <a:off x="7916080" y="842499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l2024"/>
            <p:cNvSpPr/>
            <p:nvPr/>
          </p:nvSpPr>
          <p:spPr>
            <a:xfrm>
              <a:off x="7991774" y="9128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5"/>
            <p:cNvSpPr/>
            <p:nvPr/>
          </p:nvSpPr>
          <p:spPr>
            <a:xfrm>
              <a:off x="7991774" y="890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6"/>
            <p:cNvSpPr/>
            <p:nvPr/>
          </p:nvSpPr>
          <p:spPr>
            <a:xfrm>
              <a:off x="7991774" y="8680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7"/>
            <p:cNvSpPr/>
            <p:nvPr/>
          </p:nvSpPr>
          <p:spPr>
            <a:xfrm>
              <a:off x="7991774" y="8456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g2028"/>
            <p:cNvSpPr/>
            <p:nvPr/>
          </p:nvSpPr>
          <p:spPr>
            <a:xfrm>
              <a:off x="8035081" y="5403036"/>
              <a:ext cx="67448" cy="146030"/>
            </a:xfrm>
            <a:custGeom>
              <a:avLst/>
              <a:pathLst>
                <a:path w="67448" h="146030">
                  <a:moveTo>
                    <a:pt x="0" y="0"/>
                  </a:moveTo>
                  <a:lnTo>
                    <a:pt x="67448" y="0"/>
                  </a:lnTo>
                  <a:lnTo>
                    <a:pt x="67448" y="11787"/>
                  </a:lnTo>
                  <a:lnTo>
                    <a:pt x="45839" y="11787"/>
                  </a:lnTo>
                  <a:lnTo>
                    <a:pt x="45839" y="27503"/>
                  </a:lnTo>
                  <a:lnTo>
                    <a:pt x="63519" y="27503"/>
                  </a:lnTo>
                  <a:lnTo>
                    <a:pt x="63519" y="146030"/>
                  </a:lnTo>
                  <a:lnTo>
                    <a:pt x="51732" y="146030"/>
                  </a:lnTo>
                  <a:lnTo>
                    <a:pt x="51732" y="137517"/>
                  </a:lnTo>
                  <a:lnTo>
                    <a:pt x="15061" y="137517"/>
                  </a:lnTo>
                  <a:lnTo>
                    <a:pt x="15061" y="146030"/>
                  </a:lnTo>
                  <a:lnTo>
                    <a:pt x="3274" y="146030"/>
                  </a:lnTo>
                  <a:lnTo>
                    <a:pt x="3274" y="27503"/>
                  </a:lnTo>
                  <a:lnTo>
                    <a:pt x="20954" y="27503"/>
                  </a:lnTo>
                  <a:lnTo>
                    <a:pt x="20954" y="11787"/>
                  </a:lnTo>
                  <a:lnTo>
                    <a:pt x="0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g2029"/>
            <p:cNvSpPr/>
            <p:nvPr/>
          </p:nvSpPr>
          <p:spPr>
            <a:xfrm>
              <a:off x="8065204" y="5414823"/>
              <a:ext cx="5893" cy="15716"/>
            </a:xfrm>
            <a:custGeom>
              <a:avLst/>
              <a:pathLst>
                <a:path w="5893" h="15716">
                  <a:moveTo>
                    <a:pt x="5893" y="15716"/>
                  </a:moveTo>
                  <a:lnTo>
                    <a:pt x="5893" y="0"/>
                  </a:lnTo>
                  <a:lnTo>
                    <a:pt x="0" y="0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g2030"/>
            <p:cNvSpPr/>
            <p:nvPr/>
          </p:nvSpPr>
          <p:spPr>
            <a:xfrm>
              <a:off x="8050142" y="5441671"/>
              <a:ext cx="36671" cy="62210"/>
            </a:xfrm>
            <a:custGeom>
              <a:avLst/>
              <a:pathLst>
                <a:path w="36671" h="62210">
                  <a:moveTo>
                    <a:pt x="0" y="62210"/>
                  </a:moveTo>
                  <a:lnTo>
                    <a:pt x="36671" y="62210"/>
                  </a:lnTo>
                  <a:lnTo>
                    <a:pt x="36671" y="47148"/>
                  </a:lnTo>
                  <a:lnTo>
                    <a:pt x="34775" y="47125"/>
                  </a:lnTo>
                  <a:lnTo>
                    <a:pt x="33017" y="47057"/>
                  </a:lnTo>
                  <a:lnTo>
                    <a:pt x="31396" y="46942"/>
                  </a:lnTo>
                  <a:lnTo>
                    <a:pt x="29913" y="46782"/>
                  </a:lnTo>
                  <a:lnTo>
                    <a:pt x="28567" y="46575"/>
                  </a:lnTo>
                  <a:lnTo>
                    <a:pt x="27359" y="46323"/>
                  </a:lnTo>
                  <a:lnTo>
                    <a:pt x="26288" y="46025"/>
                  </a:lnTo>
                  <a:lnTo>
                    <a:pt x="25355" y="45681"/>
                  </a:lnTo>
                  <a:lnTo>
                    <a:pt x="24559" y="45292"/>
                  </a:lnTo>
                  <a:lnTo>
                    <a:pt x="23901" y="44856"/>
                  </a:lnTo>
                  <a:lnTo>
                    <a:pt x="23341" y="44336"/>
                  </a:lnTo>
                  <a:lnTo>
                    <a:pt x="22840" y="43691"/>
                  </a:lnTo>
                  <a:lnTo>
                    <a:pt x="22398" y="42921"/>
                  </a:lnTo>
                  <a:lnTo>
                    <a:pt x="22015" y="42027"/>
                  </a:lnTo>
                  <a:lnTo>
                    <a:pt x="21691" y="41009"/>
                  </a:lnTo>
                  <a:lnTo>
                    <a:pt x="21426" y="39866"/>
                  </a:lnTo>
                  <a:lnTo>
                    <a:pt x="21220" y="38599"/>
                  </a:lnTo>
                  <a:lnTo>
                    <a:pt x="21072" y="37208"/>
                  </a:lnTo>
                  <a:lnTo>
                    <a:pt x="20984" y="35692"/>
                  </a:lnTo>
                  <a:lnTo>
                    <a:pt x="20954" y="34051"/>
                  </a:lnTo>
                  <a:lnTo>
                    <a:pt x="20954" y="0"/>
                  </a:lnTo>
                  <a:lnTo>
                    <a:pt x="15061" y="0"/>
                  </a:lnTo>
                  <a:lnTo>
                    <a:pt x="15061" y="17025"/>
                  </a:lnTo>
                  <a:lnTo>
                    <a:pt x="14956" y="21518"/>
                  </a:lnTo>
                  <a:lnTo>
                    <a:pt x="14642" y="25827"/>
                  </a:lnTo>
                  <a:lnTo>
                    <a:pt x="14118" y="29952"/>
                  </a:lnTo>
                  <a:lnTo>
                    <a:pt x="13385" y="33894"/>
                  </a:lnTo>
                  <a:lnTo>
                    <a:pt x="12442" y="37653"/>
                  </a:lnTo>
                  <a:lnTo>
                    <a:pt x="11289" y="41228"/>
                  </a:lnTo>
                  <a:lnTo>
                    <a:pt x="9927" y="44621"/>
                  </a:lnTo>
                  <a:lnTo>
                    <a:pt x="8355" y="47829"/>
                  </a:lnTo>
                  <a:lnTo>
                    <a:pt x="6574" y="50855"/>
                  </a:lnTo>
                  <a:lnTo>
                    <a:pt x="4583" y="53697"/>
                  </a:lnTo>
                  <a:lnTo>
                    <a:pt x="0" y="49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g2031"/>
            <p:cNvSpPr/>
            <p:nvPr/>
          </p:nvSpPr>
          <p:spPr>
            <a:xfrm>
              <a:off x="8080920" y="5441671"/>
              <a:ext cx="5893" cy="36016"/>
            </a:xfrm>
            <a:custGeom>
              <a:avLst/>
              <a:pathLst>
                <a:path w="5893" h="36016">
                  <a:moveTo>
                    <a:pt x="0" y="0"/>
                  </a:moveTo>
                  <a:lnTo>
                    <a:pt x="0" y="31432"/>
                  </a:lnTo>
                  <a:lnTo>
                    <a:pt x="9" y="32061"/>
                  </a:lnTo>
                  <a:lnTo>
                    <a:pt x="39" y="32637"/>
                  </a:lnTo>
                  <a:lnTo>
                    <a:pt x="88" y="33161"/>
                  </a:lnTo>
                  <a:lnTo>
                    <a:pt x="157" y="33632"/>
                  </a:lnTo>
                  <a:lnTo>
                    <a:pt x="245" y="34051"/>
                  </a:lnTo>
                  <a:lnTo>
                    <a:pt x="353" y="34418"/>
                  </a:lnTo>
                  <a:lnTo>
                    <a:pt x="481" y="34732"/>
                  </a:lnTo>
                  <a:lnTo>
                    <a:pt x="628" y="34994"/>
                  </a:lnTo>
                  <a:lnTo>
                    <a:pt x="795" y="35204"/>
                  </a:lnTo>
                  <a:lnTo>
                    <a:pt x="982" y="35361"/>
                  </a:lnTo>
                  <a:lnTo>
                    <a:pt x="1208" y="35485"/>
                  </a:lnTo>
                  <a:lnTo>
                    <a:pt x="1493" y="35597"/>
                  </a:lnTo>
                  <a:lnTo>
                    <a:pt x="1836" y="35695"/>
                  </a:lnTo>
                  <a:lnTo>
                    <a:pt x="2239" y="35780"/>
                  </a:lnTo>
                  <a:lnTo>
                    <a:pt x="2701" y="35852"/>
                  </a:lnTo>
                  <a:lnTo>
                    <a:pt x="3221" y="35911"/>
                  </a:lnTo>
                  <a:lnTo>
                    <a:pt x="3801" y="35957"/>
                  </a:lnTo>
                  <a:lnTo>
                    <a:pt x="4439" y="35990"/>
                  </a:lnTo>
                  <a:lnTo>
                    <a:pt x="5137" y="36009"/>
                  </a:lnTo>
                  <a:lnTo>
                    <a:pt x="5893" y="36016"/>
                  </a:lnTo>
                  <a:lnTo>
                    <a:pt x="58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g2032"/>
            <p:cNvSpPr/>
            <p:nvPr/>
          </p:nvSpPr>
          <p:spPr>
            <a:xfrm>
              <a:off x="8050142" y="5441671"/>
              <a:ext cx="5893" cy="40600"/>
            </a:xfrm>
            <a:custGeom>
              <a:avLst/>
              <a:pathLst>
                <a:path w="5893" h="40600">
                  <a:moveTo>
                    <a:pt x="0" y="40600"/>
                  </a:moveTo>
                  <a:lnTo>
                    <a:pt x="1119" y="38596"/>
                  </a:lnTo>
                  <a:lnTo>
                    <a:pt x="2121" y="36514"/>
                  </a:lnTo>
                  <a:lnTo>
                    <a:pt x="3005" y="34353"/>
                  </a:lnTo>
                  <a:lnTo>
                    <a:pt x="3771" y="32113"/>
                  </a:lnTo>
                  <a:lnTo>
                    <a:pt x="4420" y="29795"/>
                  </a:lnTo>
                  <a:lnTo>
                    <a:pt x="4950" y="27398"/>
                  </a:lnTo>
                  <a:lnTo>
                    <a:pt x="5363" y="24923"/>
                  </a:lnTo>
                  <a:lnTo>
                    <a:pt x="5657" y="22369"/>
                  </a:lnTo>
                  <a:lnTo>
                    <a:pt x="5834" y="19736"/>
                  </a:lnTo>
                  <a:lnTo>
                    <a:pt x="5893" y="17025"/>
                  </a:lnTo>
                  <a:lnTo>
                    <a:pt x="5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g2033"/>
            <p:cNvSpPr/>
            <p:nvPr/>
          </p:nvSpPr>
          <p:spPr>
            <a:xfrm>
              <a:off x="8050142" y="5515669"/>
              <a:ext cx="36671" cy="13096"/>
            </a:xfrm>
            <a:custGeom>
              <a:avLst/>
              <a:pathLst>
                <a:path w="36671" h="13096">
                  <a:moveTo>
                    <a:pt x="0" y="13096"/>
                  </a:moveTo>
                  <a:lnTo>
                    <a:pt x="36671" y="13096"/>
                  </a:lnTo>
                  <a:lnTo>
                    <a:pt x="366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g2034"/>
            <p:cNvSpPr/>
            <p:nvPr/>
          </p:nvSpPr>
          <p:spPr>
            <a:xfrm>
              <a:off x="8106459" y="5397142"/>
              <a:ext cx="77926" cy="48458"/>
            </a:xfrm>
            <a:custGeom>
              <a:avLst/>
              <a:pathLst>
                <a:path w="77926" h="48458">
                  <a:moveTo>
                    <a:pt x="59590" y="8512"/>
                  </a:moveTo>
                  <a:lnTo>
                    <a:pt x="61777" y="11557"/>
                  </a:lnTo>
                  <a:lnTo>
                    <a:pt x="63886" y="14668"/>
                  </a:lnTo>
                  <a:lnTo>
                    <a:pt x="65916" y="17844"/>
                  </a:lnTo>
                  <a:lnTo>
                    <a:pt x="67868" y="21085"/>
                  </a:lnTo>
                  <a:lnTo>
                    <a:pt x="69740" y="24392"/>
                  </a:lnTo>
                  <a:lnTo>
                    <a:pt x="71535" y="27765"/>
                  </a:lnTo>
                  <a:lnTo>
                    <a:pt x="73250" y="31203"/>
                  </a:lnTo>
                  <a:lnTo>
                    <a:pt x="74887" y="34706"/>
                  </a:lnTo>
                  <a:lnTo>
                    <a:pt x="76446" y="38275"/>
                  </a:lnTo>
                  <a:lnTo>
                    <a:pt x="77926" y="41910"/>
                  </a:lnTo>
                  <a:lnTo>
                    <a:pt x="65484" y="48458"/>
                  </a:lnTo>
                  <a:lnTo>
                    <a:pt x="61555" y="38635"/>
                  </a:lnTo>
                  <a:lnTo>
                    <a:pt x="56028" y="39526"/>
                  </a:lnTo>
                  <a:lnTo>
                    <a:pt x="50449" y="40364"/>
                  </a:lnTo>
                  <a:lnTo>
                    <a:pt x="44817" y="41150"/>
                  </a:lnTo>
                  <a:lnTo>
                    <a:pt x="39133" y="41883"/>
                  </a:lnTo>
                  <a:lnTo>
                    <a:pt x="33397" y="42564"/>
                  </a:lnTo>
                  <a:lnTo>
                    <a:pt x="27608" y="43193"/>
                  </a:lnTo>
                  <a:lnTo>
                    <a:pt x="21767" y="43769"/>
                  </a:lnTo>
                  <a:lnTo>
                    <a:pt x="15873" y="44293"/>
                  </a:lnTo>
                  <a:lnTo>
                    <a:pt x="9927" y="44765"/>
                  </a:lnTo>
                  <a:lnTo>
                    <a:pt x="3929" y="45184"/>
                  </a:lnTo>
                  <a:lnTo>
                    <a:pt x="0" y="34051"/>
                  </a:lnTo>
                  <a:lnTo>
                    <a:pt x="2711" y="31589"/>
                  </a:lnTo>
                  <a:lnTo>
                    <a:pt x="5343" y="28917"/>
                  </a:lnTo>
                  <a:lnTo>
                    <a:pt x="7897" y="26036"/>
                  </a:lnTo>
                  <a:lnTo>
                    <a:pt x="10372" y="22945"/>
                  </a:lnTo>
                  <a:lnTo>
                    <a:pt x="12769" y="19645"/>
                  </a:lnTo>
                  <a:lnTo>
                    <a:pt x="15087" y="16135"/>
                  </a:lnTo>
                  <a:lnTo>
                    <a:pt x="17327" y="12415"/>
                  </a:lnTo>
                  <a:lnTo>
                    <a:pt x="19488" y="8486"/>
                  </a:lnTo>
                  <a:lnTo>
                    <a:pt x="21570" y="4348"/>
                  </a:lnTo>
                  <a:lnTo>
                    <a:pt x="23574" y="0"/>
                  </a:lnTo>
                  <a:lnTo>
                    <a:pt x="36016" y="3929"/>
                  </a:lnTo>
                  <a:lnTo>
                    <a:pt x="34313" y="7628"/>
                  </a:lnTo>
                  <a:lnTo>
                    <a:pt x="32611" y="11132"/>
                  </a:lnTo>
                  <a:lnTo>
                    <a:pt x="30908" y="14439"/>
                  </a:lnTo>
                  <a:lnTo>
                    <a:pt x="29206" y="17549"/>
                  </a:lnTo>
                  <a:lnTo>
                    <a:pt x="27503" y="20463"/>
                  </a:lnTo>
                  <a:lnTo>
                    <a:pt x="25800" y="23181"/>
                  </a:lnTo>
                  <a:lnTo>
                    <a:pt x="24098" y="25702"/>
                  </a:lnTo>
                  <a:lnTo>
                    <a:pt x="22395" y="28027"/>
                  </a:lnTo>
                  <a:lnTo>
                    <a:pt x="20693" y="30155"/>
                  </a:lnTo>
                  <a:lnTo>
                    <a:pt x="18990" y="32087"/>
                  </a:lnTo>
                  <a:lnTo>
                    <a:pt x="22546" y="31805"/>
                  </a:lnTo>
                  <a:lnTo>
                    <a:pt x="26141" y="31484"/>
                  </a:lnTo>
                  <a:lnTo>
                    <a:pt x="29775" y="31124"/>
                  </a:lnTo>
                  <a:lnTo>
                    <a:pt x="33449" y="30725"/>
                  </a:lnTo>
                  <a:lnTo>
                    <a:pt x="37162" y="30286"/>
                  </a:lnTo>
                  <a:lnTo>
                    <a:pt x="40914" y="29808"/>
                  </a:lnTo>
                  <a:lnTo>
                    <a:pt x="44706" y="29291"/>
                  </a:lnTo>
                  <a:lnTo>
                    <a:pt x="48537" y="28734"/>
                  </a:lnTo>
                  <a:lnTo>
                    <a:pt x="52407" y="28138"/>
                  </a:lnTo>
                  <a:lnTo>
                    <a:pt x="56316" y="27503"/>
                  </a:lnTo>
                  <a:lnTo>
                    <a:pt x="55648" y="26069"/>
                  </a:lnTo>
                  <a:lnTo>
                    <a:pt x="54954" y="24648"/>
                  </a:lnTo>
                  <a:lnTo>
                    <a:pt x="54234" y="23240"/>
                  </a:lnTo>
                  <a:lnTo>
                    <a:pt x="53487" y="21845"/>
                  </a:lnTo>
                  <a:lnTo>
                    <a:pt x="52714" y="20463"/>
                  </a:lnTo>
                  <a:lnTo>
                    <a:pt x="51916" y="19095"/>
                  </a:lnTo>
                  <a:lnTo>
                    <a:pt x="51090" y="17739"/>
                  </a:lnTo>
                  <a:lnTo>
                    <a:pt x="50239" y="16397"/>
                  </a:lnTo>
                  <a:lnTo>
                    <a:pt x="49362" y="15067"/>
                  </a:lnTo>
                  <a:lnTo>
                    <a:pt x="48458" y="137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g2035"/>
            <p:cNvSpPr/>
            <p:nvPr/>
          </p:nvSpPr>
          <p:spPr>
            <a:xfrm>
              <a:off x="8151643" y="5442981"/>
              <a:ext cx="35361" cy="31432"/>
            </a:xfrm>
            <a:custGeom>
              <a:avLst/>
              <a:pathLst>
                <a:path w="35361" h="31432">
                  <a:moveTo>
                    <a:pt x="7858" y="0"/>
                  </a:moveTo>
                  <a:lnTo>
                    <a:pt x="10844" y="1866"/>
                  </a:lnTo>
                  <a:lnTo>
                    <a:pt x="13777" y="3798"/>
                  </a:lnTo>
                  <a:lnTo>
                    <a:pt x="16659" y="5795"/>
                  </a:lnTo>
                  <a:lnTo>
                    <a:pt x="19488" y="7858"/>
                  </a:lnTo>
                  <a:lnTo>
                    <a:pt x="22264" y="9986"/>
                  </a:lnTo>
                  <a:lnTo>
                    <a:pt x="24988" y="12180"/>
                  </a:lnTo>
                  <a:lnTo>
                    <a:pt x="27660" y="14439"/>
                  </a:lnTo>
                  <a:lnTo>
                    <a:pt x="30279" y="16764"/>
                  </a:lnTo>
                  <a:lnTo>
                    <a:pt x="32846" y="19154"/>
                  </a:lnTo>
                  <a:lnTo>
                    <a:pt x="35361" y="21609"/>
                  </a:lnTo>
                  <a:lnTo>
                    <a:pt x="26193" y="31432"/>
                  </a:lnTo>
                  <a:lnTo>
                    <a:pt x="23810" y="28852"/>
                  </a:lnTo>
                  <a:lnTo>
                    <a:pt x="21374" y="26350"/>
                  </a:lnTo>
                  <a:lnTo>
                    <a:pt x="18885" y="23927"/>
                  </a:lnTo>
                  <a:lnTo>
                    <a:pt x="16344" y="21583"/>
                  </a:lnTo>
                  <a:lnTo>
                    <a:pt x="13751" y="19317"/>
                  </a:lnTo>
                  <a:lnTo>
                    <a:pt x="11106" y="17130"/>
                  </a:lnTo>
                  <a:lnTo>
                    <a:pt x="8408" y="15022"/>
                  </a:lnTo>
                  <a:lnTo>
                    <a:pt x="5657" y="12992"/>
                  </a:lnTo>
                  <a:lnTo>
                    <a:pt x="2855" y="11040"/>
                  </a:lnTo>
                  <a:lnTo>
                    <a:pt x="0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g2036"/>
            <p:cNvSpPr/>
            <p:nvPr/>
          </p:nvSpPr>
          <p:spPr>
            <a:xfrm>
              <a:off x="8100565" y="5446255"/>
              <a:ext cx="30122" cy="34051"/>
            </a:xfrm>
            <a:custGeom>
              <a:avLst/>
              <a:pathLst>
                <a:path w="30122" h="34051">
                  <a:moveTo>
                    <a:pt x="18990" y="0"/>
                  </a:moveTo>
                  <a:lnTo>
                    <a:pt x="30122" y="5893"/>
                  </a:lnTo>
                  <a:lnTo>
                    <a:pt x="28380" y="8768"/>
                  </a:lnTo>
                  <a:lnTo>
                    <a:pt x="26560" y="11630"/>
                  </a:lnTo>
                  <a:lnTo>
                    <a:pt x="24661" y="14478"/>
                  </a:lnTo>
                  <a:lnTo>
                    <a:pt x="22683" y="17314"/>
                  </a:lnTo>
                  <a:lnTo>
                    <a:pt x="20627" y="20136"/>
                  </a:lnTo>
                  <a:lnTo>
                    <a:pt x="18492" y="22945"/>
                  </a:lnTo>
                  <a:lnTo>
                    <a:pt x="16279" y="25741"/>
                  </a:lnTo>
                  <a:lnTo>
                    <a:pt x="13987" y="28524"/>
                  </a:lnTo>
                  <a:lnTo>
                    <a:pt x="11616" y="31294"/>
                  </a:lnTo>
                  <a:lnTo>
                    <a:pt x="9167" y="34051"/>
                  </a:lnTo>
                  <a:lnTo>
                    <a:pt x="0" y="25538"/>
                  </a:lnTo>
                  <a:lnTo>
                    <a:pt x="2311" y="23043"/>
                  </a:lnTo>
                  <a:lnTo>
                    <a:pt x="4531" y="20535"/>
                  </a:lnTo>
                  <a:lnTo>
                    <a:pt x="6659" y="18014"/>
                  </a:lnTo>
                  <a:lnTo>
                    <a:pt x="8696" y="15480"/>
                  </a:lnTo>
                  <a:lnTo>
                    <a:pt x="10641" y="12933"/>
                  </a:lnTo>
                  <a:lnTo>
                    <a:pt x="12494" y="10372"/>
                  </a:lnTo>
                  <a:lnTo>
                    <a:pt x="14255" y="7799"/>
                  </a:lnTo>
                  <a:lnTo>
                    <a:pt x="15925" y="5212"/>
                  </a:lnTo>
                  <a:lnTo>
                    <a:pt x="17503" y="26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g2037"/>
            <p:cNvSpPr/>
            <p:nvPr/>
          </p:nvSpPr>
          <p:spPr>
            <a:xfrm>
              <a:off x="8099911" y="5464591"/>
              <a:ext cx="87094" cy="85129"/>
            </a:xfrm>
            <a:custGeom>
              <a:avLst/>
              <a:pathLst>
                <a:path w="87094" h="85129">
                  <a:moveTo>
                    <a:pt x="31432" y="0"/>
                  </a:moveTo>
                  <a:lnTo>
                    <a:pt x="44529" y="3274"/>
                  </a:lnTo>
                  <a:lnTo>
                    <a:pt x="44129" y="4315"/>
                  </a:lnTo>
                  <a:lnTo>
                    <a:pt x="43717" y="5343"/>
                  </a:lnTo>
                  <a:lnTo>
                    <a:pt x="43291" y="6358"/>
                  </a:lnTo>
                  <a:lnTo>
                    <a:pt x="42852" y="7360"/>
                  </a:lnTo>
                  <a:lnTo>
                    <a:pt x="42401" y="8349"/>
                  </a:lnTo>
                  <a:lnTo>
                    <a:pt x="41936" y="9324"/>
                  </a:lnTo>
                  <a:lnTo>
                    <a:pt x="41458" y="10287"/>
                  </a:lnTo>
                  <a:lnTo>
                    <a:pt x="40967" y="11237"/>
                  </a:lnTo>
                  <a:lnTo>
                    <a:pt x="40462" y="12173"/>
                  </a:lnTo>
                  <a:lnTo>
                    <a:pt x="39945" y="13096"/>
                  </a:lnTo>
                  <a:lnTo>
                    <a:pt x="75307" y="13096"/>
                  </a:lnTo>
                  <a:lnTo>
                    <a:pt x="75307" y="24229"/>
                  </a:lnTo>
                  <a:lnTo>
                    <a:pt x="75248" y="24723"/>
                  </a:lnTo>
                  <a:lnTo>
                    <a:pt x="75071" y="25421"/>
                  </a:lnTo>
                  <a:lnTo>
                    <a:pt x="74776" y="26321"/>
                  </a:lnTo>
                  <a:lnTo>
                    <a:pt x="74364" y="27424"/>
                  </a:lnTo>
                  <a:lnTo>
                    <a:pt x="73833" y="28731"/>
                  </a:lnTo>
                  <a:lnTo>
                    <a:pt x="73185" y="30240"/>
                  </a:lnTo>
                  <a:lnTo>
                    <a:pt x="72419" y="31953"/>
                  </a:lnTo>
                  <a:lnTo>
                    <a:pt x="71535" y="33868"/>
                  </a:lnTo>
                  <a:lnTo>
                    <a:pt x="70533" y="35986"/>
                  </a:lnTo>
                  <a:lnTo>
                    <a:pt x="69413" y="38308"/>
                  </a:lnTo>
                  <a:lnTo>
                    <a:pt x="68228" y="40682"/>
                  </a:lnTo>
                  <a:lnTo>
                    <a:pt x="67029" y="42957"/>
                  </a:lnTo>
                  <a:lnTo>
                    <a:pt x="65818" y="45135"/>
                  </a:lnTo>
                  <a:lnTo>
                    <a:pt x="64593" y="47214"/>
                  </a:lnTo>
                  <a:lnTo>
                    <a:pt x="63356" y="49195"/>
                  </a:lnTo>
                  <a:lnTo>
                    <a:pt x="62105" y="51077"/>
                  </a:lnTo>
                  <a:lnTo>
                    <a:pt x="60841" y="52862"/>
                  </a:lnTo>
                  <a:lnTo>
                    <a:pt x="59564" y="54548"/>
                  </a:lnTo>
                  <a:lnTo>
                    <a:pt x="58274" y="56136"/>
                  </a:lnTo>
                  <a:lnTo>
                    <a:pt x="56971" y="57626"/>
                  </a:lnTo>
                  <a:lnTo>
                    <a:pt x="59747" y="59427"/>
                  </a:lnTo>
                  <a:lnTo>
                    <a:pt x="62576" y="61162"/>
                  </a:lnTo>
                  <a:lnTo>
                    <a:pt x="65458" y="62832"/>
                  </a:lnTo>
                  <a:lnTo>
                    <a:pt x="68391" y="64436"/>
                  </a:lnTo>
                  <a:lnTo>
                    <a:pt x="71377" y="65975"/>
                  </a:lnTo>
                  <a:lnTo>
                    <a:pt x="74416" y="67448"/>
                  </a:lnTo>
                  <a:lnTo>
                    <a:pt x="77507" y="68856"/>
                  </a:lnTo>
                  <a:lnTo>
                    <a:pt x="80650" y="70199"/>
                  </a:lnTo>
                  <a:lnTo>
                    <a:pt x="83846" y="71476"/>
                  </a:lnTo>
                  <a:lnTo>
                    <a:pt x="87094" y="72687"/>
                  </a:lnTo>
                  <a:lnTo>
                    <a:pt x="80545" y="85129"/>
                  </a:lnTo>
                  <a:lnTo>
                    <a:pt x="76911" y="83767"/>
                  </a:lnTo>
                  <a:lnTo>
                    <a:pt x="73342" y="82300"/>
                  </a:lnTo>
                  <a:lnTo>
                    <a:pt x="69839" y="80729"/>
                  </a:lnTo>
                  <a:lnTo>
                    <a:pt x="66401" y="79052"/>
                  </a:lnTo>
                  <a:lnTo>
                    <a:pt x="63028" y="77271"/>
                  </a:lnTo>
                  <a:lnTo>
                    <a:pt x="59721" y="75385"/>
                  </a:lnTo>
                  <a:lnTo>
                    <a:pt x="56480" y="73394"/>
                  </a:lnTo>
                  <a:lnTo>
                    <a:pt x="53304" y="71299"/>
                  </a:lnTo>
                  <a:lnTo>
                    <a:pt x="50193" y="69099"/>
                  </a:lnTo>
                  <a:lnTo>
                    <a:pt x="47148" y="66794"/>
                  </a:lnTo>
                  <a:lnTo>
                    <a:pt x="44084" y="69092"/>
                  </a:lnTo>
                  <a:lnTo>
                    <a:pt x="40914" y="71273"/>
                  </a:lnTo>
                  <a:lnTo>
                    <a:pt x="37640" y="73335"/>
                  </a:lnTo>
                  <a:lnTo>
                    <a:pt x="34261" y="75280"/>
                  </a:lnTo>
                  <a:lnTo>
                    <a:pt x="30777" y="77107"/>
                  </a:lnTo>
                  <a:lnTo>
                    <a:pt x="27189" y="78816"/>
                  </a:lnTo>
                  <a:lnTo>
                    <a:pt x="23495" y="80408"/>
                  </a:lnTo>
                  <a:lnTo>
                    <a:pt x="19697" y="81881"/>
                  </a:lnTo>
                  <a:lnTo>
                    <a:pt x="15794" y="83237"/>
                  </a:lnTo>
                  <a:lnTo>
                    <a:pt x="11787" y="84474"/>
                  </a:lnTo>
                  <a:lnTo>
                    <a:pt x="5893" y="72032"/>
                  </a:lnTo>
                  <a:lnTo>
                    <a:pt x="9626" y="71070"/>
                  </a:lnTo>
                  <a:lnTo>
                    <a:pt x="13227" y="70015"/>
                  </a:lnTo>
                  <a:lnTo>
                    <a:pt x="16698" y="68869"/>
                  </a:lnTo>
                  <a:lnTo>
                    <a:pt x="20038" y="67632"/>
                  </a:lnTo>
                  <a:lnTo>
                    <a:pt x="23246" y="66302"/>
                  </a:lnTo>
                  <a:lnTo>
                    <a:pt x="26324" y="64881"/>
                  </a:lnTo>
                  <a:lnTo>
                    <a:pt x="29271" y="63369"/>
                  </a:lnTo>
                  <a:lnTo>
                    <a:pt x="32087" y="61764"/>
                  </a:lnTo>
                  <a:lnTo>
                    <a:pt x="34772" y="60068"/>
                  </a:lnTo>
                  <a:lnTo>
                    <a:pt x="37326" y="58281"/>
                  </a:lnTo>
                  <a:lnTo>
                    <a:pt x="35774" y="56552"/>
                  </a:lnTo>
                  <a:lnTo>
                    <a:pt x="34261" y="54771"/>
                  </a:lnTo>
                  <a:lnTo>
                    <a:pt x="32788" y="52937"/>
                  </a:lnTo>
                  <a:lnTo>
                    <a:pt x="31353" y="51051"/>
                  </a:lnTo>
                  <a:lnTo>
                    <a:pt x="29959" y="49113"/>
                  </a:lnTo>
                  <a:lnTo>
                    <a:pt x="28603" y="47122"/>
                  </a:lnTo>
                  <a:lnTo>
                    <a:pt x="27287" y="45079"/>
                  </a:lnTo>
                  <a:lnTo>
                    <a:pt x="26010" y="42983"/>
                  </a:lnTo>
                  <a:lnTo>
                    <a:pt x="24772" y="40836"/>
                  </a:lnTo>
                  <a:lnTo>
                    <a:pt x="23574" y="38635"/>
                  </a:lnTo>
                  <a:lnTo>
                    <a:pt x="22258" y="40063"/>
                  </a:lnTo>
                  <a:lnTo>
                    <a:pt x="20928" y="41464"/>
                  </a:lnTo>
                  <a:lnTo>
                    <a:pt x="19586" y="42839"/>
                  </a:lnTo>
                  <a:lnTo>
                    <a:pt x="18230" y="44188"/>
                  </a:lnTo>
                  <a:lnTo>
                    <a:pt x="16862" y="45511"/>
                  </a:lnTo>
                  <a:lnTo>
                    <a:pt x="15480" y="46808"/>
                  </a:lnTo>
                  <a:lnTo>
                    <a:pt x="14085" y="48078"/>
                  </a:lnTo>
                  <a:lnTo>
                    <a:pt x="12677" y="49322"/>
                  </a:lnTo>
                  <a:lnTo>
                    <a:pt x="11256" y="50540"/>
                  </a:lnTo>
                  <a:lnTo>
                    <a:pt x="9822" y="51732"/>
                  </a:lnTo>
                  <a:lnTo>
                    <a:pt x="0" y="41255"/>
                  </a:lnTo>
                  <a:lnTo>
                    <a:pt x="3968" y="37895"/>
                  </a:lnTo>
                  <a:lnTo>
                    <a:pt x="7753" y="34366"/>
                  </a:lnTo>
                  <a:lnTo>
                    <a:pt x="11354" y="30666"/>
                  </a:lnTo>
                  <a:lnTo>
                    <a:pt x="14773" y="26796"/>
                  </a:lnTo>
                  <a:lnTo>
                    <a:pt x="18008" y="22755"/>
                  </a:lnTo>
                  <a:lnTo>
                    <a:pt x="21059" y="18545"/>
                  </a:lnTo>
                  <a:lnTo>
                    <a:pt x="23927" y="14164"/>
                  </a:lnTo>
                  <a:lnTo>
                    <a:pt x="26612" y="9613"/>
                  </a:lnTo>
                  <a:lnTo>
                    <a:pt x="29114" y="48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g2038"/>
            <p:cNvSpPr/>
            <p:nvPr/>
          </p:nvSpPr>
          <p:spPr>
            <a:xfrm>
              <a:off x="8130688" y="5488820"/>
              <a:ext cx="30777" cy="25538"/>
            </a:xfrm>
            <a:custGeom>
              <a:avLst/>
              <a:pathLst>
                <a:path w="30777" h="25538">
                  <a:moveTo>
                    <a:pt x="0" y="4583"/>
                  </a:moveTo>
                  <a:lnTo>
                    <a:pt x="1460" y="6915"/>
                  </a:lnTo>
                  <a:lnTo>
                    <a:pt x="2959" y="9194"/>
                  </a:lnTo>
                  <a:lnTo>
                    <a:pt x="4498" y="11420"/>
                  </a:lnTo>
                  <a:lnTo>
                    <a:pt x="6076" y="13594"/>
                  </a:lnTo>
                  <a:lnTo>
                    <a:pt x="7694" y="15716"/>
                  </a:lnTo>
                  <a:lnTo>
                    <a:pt x="9351" y="17785"/>
                  </a:lnTo>
                  <a:lnTo>
                    <a:pt x="11047" y="19802"/>
                  </a:lnTo>
                  <a:lnTo>
                    <a:pt x="12782" y="21767"/>
                  </a:lnTo>
                  <a:lnTo>
                    <a:pt x="14557" y="23679"/>
                  </a:lnTo>
                  <a:lnTo>
                    <a:pt x="16371" y="25538"/>
                  </a:lnTo>
                  <a:lnTo>
                    <a:pt x="18165" y="23515"/>
                  </a:lnTo>
                  <a:lnTo>
                    <a:pt x="19881" y="21374"/>
                  </a:lnTo>
                  <a:lnTo>
                    <a:pt x="21518" y="19114"/>
                  </a:lnTo>
                  <a:lnTo>
                    <a:pt x="23076" y="16737"/>
                  </a:lnTo>
                  <a:lnTo>
                    <a:pt x="24556" y="14242"/>
                  </a:lnTo>
                  <a:lnTo>
                    <a:pt x="25958" y="11630"/>
                  </a:lnTo>
                  <a:lnTo>
                    <a:pt x="27280" y="8899"/>
                  </a:lnTo>
                  <a:lnTo>
                    <a:pt x="28524" y="6050"/>
                  </a:lnTo>
                  <a:lnTo>
                    <a:pt x="29690" y="3084"/>
                  </a:lnTo>
                  <a:lnTo>
                    <a:pt x="30777" y="0"/>
                  </a:lnTo>
                  <a:lnTo>
                    <a:pt x="32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g2039"/>
            <p:cNvSpPr/>
            <p:nvPr/>
          </p:nvSpPr>
          <p:spPr>
            <a:xfrm>
              <a:off x="8202721" y="5398452"/>
              <a:ext cx="59590" cy="151268"/>
            </a:xfrm>
            <a:custGeom>
              <a:avLst/>
              <a:pathLst>
                <a:path w="59590" h="151268">
                  <a:moveTo>
                    <a:pt x="22264" y="0"/>
                  </a:moveTo>
                  <a:lnTo>
                    <a:pt x="34051" y="2619"/>
                  </a:lnTo>
                  <a:lnTo>
                    <a:pt x="33652" y="5363"/>
                  </a:lnTo>
                  <a:lnTo>
                    <a:pt x="33239" y="8093"/>
                  </a:lnTo>
                  <a:lnTo>
                    <a:pt x="32814" y="10811"/>
                  </a:lnTo>
                  <a:lnTo>
                    <a:pt x="32375" y="13515"/>
                  </a:lnTo>
                  <a:lnTo>
                    <a:pt x="31923" y="16207"/>
                  </a:lnTo>
                  <a:lnTo>
                    <a:pt x="31458" y="18885"/>
                  </a:lnTo>
                  <a:lnTo>
                    <a:pt x="30980" y="21550"/>
                  </a:lnTo>
                  <a:lnTo>
                    <a:pt x="30489" y="24203"/>
                  </a:lnTo>
                  <a:lnTo>
                    <a:pt x="29985" y="26842"/>
                  </a:lnTo>
                  <a:lnTo>
                    <a:pt x="29467" y="29467"/>
                  </a:lnTo>
                  <a:lnTo>
                    <a:pt x="54352" y="29467"/>
                  </a:lnTo>
                  <a:lnTo>
                    <a:pt x="53873" y="38576"/>
                  </a:lnTo>
                  <a:lnTo>
                    <a:pt x="53225" y="47305"/>
                  </a:lnTo>
                  <a:lnTo>
                    <a:pt x="52407" y="55655"/>
                  </a:lnTo>
                  <a:lnTo>
                    <a:pt x="51418" y="63624"/>
                  </a:lnTo>
                  <a:lnTo>
                    <a:pt x="50259" y="71214"/>
                  </a:lnTo>
                  <a:lnTo>
                    <a:pt x="48929" y="78424"/>
                  </a:lnTo>
                  <a:lnTo>
                    <a:pt x="47430" y="85254"/>
                  </a:lnTo>
                  <a:lnTo>
                    <a:pt x="45760" y="91704"/>
                  </a:lnTo>
                  <a:lnTo>
                    <a:pt x="43920" y="97774"/>
                  </a:lnTo>
                  <a:lnTo>
                    <a:pt x="41910" y="103465"/>
                  </a:lnTo>
                  <a:lnTo>
                    <a:pt x="43737" y="105167"/>
                  </a:lnTo>
                  <a:lnTo>
                    <a:pt x="45550" y="106870"/>
                  </a:lnTo>
                  <a:lnTo>
                    <a:pt x="47351" y="108573"/>
                  </a:lnTo>
                  <a:lnTo>
                    <a:pt x="49139" y="110275"/>
                  </a:lnTo>
                  <a:lnTo>
                    <a:pt x="50914" y="111978"/>
                  </a:lnTo>
                  <a:lnTo>
                    <a:pt x="52675" y="113680"/>
                  </a:lnTo>
                  <a:lnTo>
                    <a:pt x="54424" y="115383"/>
                  </a:lnTo>
                  <a:lnTo>
                    <a:pt x="56159" y="117086"/>
                  </a:lnTo>
                  <a:lnTo>
                    <a:pt x="57881" y="118788"/>
                  </a:lnTo>
                  <a:lnTo>
                    <a:pt x="59590" y="120491"/>
                  </a:lnTo>
                  <a:lnTo>
                    <a:pt x="48458" y="128349"/>
                  </a:lnTo>
                  <a:lnTo>
                    <a:pt x="47397" y="127046"/>
                  </a:lnTo>
                  <a:lnTo>
                    <a:pt x="46310" y="125756"/>
                  </a:lnTo>
                  <a:lnTo>
                    <a:pt x="45197" y="124479"/>
                  </a:lnTo>
                  <a:lnTo>
                    <a:pt x="44057" y="123215"/>
                  </a:lnTo>
                  <a:lnTo>
                    <a:pt x="42892" y="121964"/>
                  </a:lnTo>
                  <a:lnTo>
                    <a:pt x="41700" y="120726"/>
                  </a:lnTo>
                  <a:lnTo>
                    <a:pt x="40482" y="119502"/>
                  </a:lnTo>
                  <a:lnTo>
                    <a:pt x="39238" y="118290"/>
                  </a:lnTo>
                  <a:lnTo>
                    <a:pt x="37967" y="117092"/>
                  </a:lnTo>
                  <a:lnTo>
                    <a:pt x="36671" y="115907"/>
                  </a:lnTo>
                  <a:lnTo>
                    <a:pt x="34372" y="120150"/>
                  </a:lnTo>
                  <a:lnTo>
                    <a:pt x="31930" y="124236"/>
                  </a:lnTo>
                  <a:lnTo>
                    <a:pt x="29343" y="128166"/>
                  </a:lnTo>
                  <a:lnTo>
                    <a:pt x="26612" y="131937"/>
                  </a:lnTo>
                  <a:lnTo>
                    <a:pt x="23738" y="135552"/>
                  </a:lnTo>
                  <a:lnTo>
                    <a:pt x="20719" y="139010"/>
                  </a:lnTo>
                  <a:lnTo>
                    <a:pt x="17556" y="142310"/>
                  </a:lnTo>
                  <a:lnTo>
                    <a:pt x="14249" y="145453"/>
                  </a:lnTo>
                  <a:lnTo>
                    <a:pt x="10798" y="148439"/>
                  </a:lnTo>
                  <a:lnTo>
                    <a:pt x="7203" y="151268"/>
                  </a:lnTo>
                  <a:lnTo>
                    <a:pt x="0" y="140791"/>
                  </a:lnTo>
                  <a:lnTo>
                    <a:pt x="3333" y="138086"/>
                  </a:lnTo>
                  <a:lnTo>
                    <a:pt x="6522" y="135212"/>
                  </a:lnTo>
                  <a:lnTo>
                    <a:pt x="9567" y="132167"/>
                  </a:lnTo>
                  <a:lnTo>
                    <a:pt x="12468" y="128951"/>
                  </a:lnTo>
                  <a:lnTo>
                    <a:pt x="15225" y="125566"/>
                  </a:lnTo>
                  <a:lnTo>
                    <a:pt x="17837" y="122010"/>
                  </a:lnTo>
                  <a:lnTo>
                    <a:pt x="20306" y="118284"/>
                  </a:lnTo>
                  <a:lnTo>
                    <a:pt x="22631" y="114388"/>
                  </a:lnTo>
                  <a:lnTo>
                    <a:pt x="24812" y="110321"/>
                  </a:lnTo>
                  <a:lnTo>
                    <a:pt x="26848" y="106084"/>
                  </a:lnTo>
                  <a:lnTo>
                    <a:pt x="24739" y="104133"/>
                  </a:lnTo>
                  <a:lnTo>
                    <a:pt x="22605" y="102208"/>
                  </a:lnTo>
                  <a:lnTo>
                    <a:pt x="20444" y="100308"/>
                  </a:lnTo>
                  <a:lnTo>
                    <a:pt x="18257" y="98436"/>
                  </a:lnTo>
                  <a:lnTo>
                    <a:pt x="16043" y="96589"/>
                  </a:lnTo>
                  <a:lnTo>
                    <a:pt x="13804" y="94768"/>
                  </a:lnTo>
                  <a:lnTo>
                    <a:pt x="11538" y="92974"/>
                  </a:lnTo>
                  <a:lnTo>
                    <a:pt x="9246" y="91206"/>
                  </a:lnTo>
                  <a:lnTo>
                    <a:pt x="6928" y="89464"/>
                  </a:lnTo>
                  <a:lnTo>
                    <a:pt x="4583" y="87749"/>
                  </a:lnTo>
                  <a:lnTo>
                    <a:pt x="5631" y="83400"/>
                  </a:lnTo>
                  <a:lnTo>
                    <a:pt x="6679" y="79000"/>
                  </a:lnTo>
                  <a:lnTo>
                    <a:pt x="7727" y="74547"/>
                  </a:lnTo>
                  <a:lnTo>
                    <a:pt x="8774" y="70042"/>
                  </a:lnTo>
                  <a:lnTo>
                    <a:pt x="9822" y="65484"/>
                  </a:lnTo>
                  <a:lnTo>
                    <a:pt x="10870" y="60874"/>
                  </a:lnTo>
                  <a:lnTo>
                    <a:pt x="11918" y="56211"/>
                  </a:lnTo>
                  <a:lnTo>
                    <a:pt x="12965" y="51496"/>
                  </a:lnTo>
                  <a:lnTo>
                    <a:pt x="14013" y="46729"/>
                  </a:lnTo>
                  <a:lnTo>
                    <a:pt x="15061" y="41910"/>
                  </a:lnTo>
                  <a:lnTo>
                    <a:pt x="0" y="41909"/>
                  </a:lnTo>
                  <a:lnTo>
                    <a:pt x="0" y="29467"/>
                  </a:lnTo>
                  <a:lnTo>
                    <a:pt x="17025" y="29467"/>
                  </a:lnTo>
                  <a:lnTo>
                    <a:pt x="17667" y="26580"/>
                  </a:lnTo>
                  <a:lnTo>
                    <a:pt x="18283" y="23679"/>
                  </a:lnTo>
                  <a:lnTo>
                    <a:pt x="18872" y="20765"/>
                  </a:lnTo>
                  <a:lnTo>
                    <a:pt x="19435" y="17837"/>
                  </a:lnTo>
                  <a:lnTo>
                    <a:pt x="19972" y="14897"/>
                  </a:lnTo>
                  <a:lnTo>
                    <a:pt x="20483" y="11944"/>
                  </a:lnTo>
                  <a:lnTo>
                    <a:pt x="20968" y="8977"/>
                  </a:lnTo>
                  <a:lnTo>
                    <a:pt x="21426" y="5998"/>
                  </a:lnTo>
                  <a:lnTo>
                    <a:pt x="21858" y="30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g2040"/>
            <p:cNvSpPr/>
            <p:nvPr/>
          </p:nvSpPr>
          <p:spPr>
            <a:xfrm>
              <a:off x="8221057" y="5440362"/>
              <a:ext cx="22264" cy="52387"/>
            </a:xfrm>
            <a:custGeom>
              <a:avLst/>
              <a:pathLst>
                <a:path w="22264" h="52387">
                  <a:moveTo>
                    <a:pt x="13096" y="52387"/>
                  </a:moveTo>
                  <a:lnTo>
                    <a:pt x="14367" y="48563"/>
                  </a:lnTo>
                  <a:lnTo>
                    <a:pt x="15559" y="44424"/>
                  </a:lnTo>
                  <a:lnTo>
                    <a:pt x="16672" y="39971"/>
                  </a:lnTo>
                  <a:lnTo>
                    <a:pt x="17706" y="35204"/>
                  </a:lnTo>
                  <a:lnTo>
                    <a:pt x="18663" y="30122"/>
                  </a:lnTo>
                  <a:lnTo>
                    <a:pt x="19540" y="24726"/>
                  </a:lnTo>
                  <a:lnTo>
                    <a:pt x="20339" y="19016"/>
                  </a:lnTo>
                  <a:lnTo>
                    <a:pt x="21059" y="12992"/>
                  </a:lnTo>
                  <a:lnTo>
                    <a:pt x="21701" y="6653"/>
                  </a:lnTo>
                  <a:lnTo>
                    <a:pt x="22264" y="0"/>
                  </a:lnTo>
                  <a:lnTo>
                    <a:pt x="9167" y="0"/>
                  </a:lnTo>
                  <a:lnTo>
                    <a:pt x="8251" y="4544"/>
                  </a:lnTo>
                  <a:lnTo>
                    <a:pt x="7334" y="9010"/>
                  </a:lnTo>
                  <a:lnTo>
                    <a:pt x="6417" y="13398"/>
                  </a:lnTo>
                  <a:lnTo>
                    <a:pt x="5500" y="17706"/>
                  </a:lnTo>
                  <a:lnTo>
                    <a:pt x="4583" y="21937"/>
                  </a:lnTo>
                  <a:lnTo>
                    <a:pt x="3667" y="26088"/>
                  </a:lnTo>
                  <a:lnTo>
                    <a:pt x="2750" y="30162"/>
                  </a:lnTo>
                  <a:lnTo>
                    <a:pt x="1833" y="34156"/>
                  </a:lnTo>
                  <a:lnTo>
                    <a:pt x="916" y="38072"/>
                  </a:lnTo>
                  <a:lnTo>
                    <a:pt x="0" y="41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g2041"/>
            <p:cNvSpPr/>
            <p:nvPr/>
          </p:nvSpPr>
          <p:spPr>
            <a:xfrm>
              <a:off x="8251834" y="5406965"/>
              <a:ext cx="96916" cy="142101"/>
            </a:xfrm>
            <a:custGeom>
              <a:avLst/>
              <a:pathLst>
                <a:path w="96916" h="142101">
                  <a:moveTo>
                    <a:pt x="11787" y="141446"/>
                  </a:moveTo>
                  <a:lnTo>
                    <a:pt x="11132" y="142101"/>
                  </a:lnTo>
                  <a:lnTo>
                    <a:pt x="0" y="132278"/>
                  </a:lnTo>
                  <a:lnTo>
                    <a:pt x="2416" y="128945"/>
                  </a:lnTo>
                  <a:lnTo>
                    <a:pt x="4688" y="125494"/>
                  </a:lnTo>
                  <a:lnTo>
                    <a:pt x="6816" y="121925"/>
                  </a:lnTo>
                  <a:lnTo>
                    <a:pt x="8801" y="118238"/>
                  </a:lnTo>
                  <a:lnTo>
                    <a:pt x="10641" y="114433"/>
                  </a:lnTo>
                  <a:lnTo>
                    <a:pt x="12337" y="110511"/>
                  </a:lnTo>
                  <a:lnTo>
                    <a:pt x="13889" y="106471"/>
                  </a:lnTo>
                  <a:lnTo>
                    <a:pt x="15297" y="102312"/>
                  </a:lnTo>
                  <a:lnTo>
                    <a:pt x="16560" y="98036"/>
                  </a:lnTo>
                  <a:lnTo>
                    <a:pt x="17680" y="93642"/>
                  </a:lnTo>
                  <a:lnTo>
                    <a:pt x="18695" y="88823"/>
                  </a:lnTo>
                  <a:lnTo>
                    <a:pt x="19645" y="83269"/>
                  </a:lnTo>
                  <a:lnTo>
                    <a:pt x="20529" y="76983"/>
                  </a:lnTo>
                  <a:lnTo>
                    <a:pt x="21347" y="69963"/>
                  </a:lnTo>
                  <a:lnTo>
                    <a:pt x="22100" y="62210"/>
                  </a:lnTo>
                  <a:lnTo>
                    <a:pt x="22788" y="53723"/>
                  </a:lnTo>
                  <a:lnTo>
                    <a:pt x="23410" y="44503"/>
                  </a:lnTo>
                  <a:lnTo>
                    <a:pt x="23967" y="34549"/>
                  </a:lnTo>
                  <a:lnTo>
                    <a:pt x="24458" y="23862"/>
                  </a:lnTo>
                  <a:lnTo>
                    <a:pt x="24884" y="12442"/>
                  </a:lnTo>
                  <a:lnTo>
                    <a:pt x="11787" y="12442"/>
                  </a:lnTo>
                  <a:lnTo>
                    <a:pt x="11787" y="0"/>
                  </a:lnTo>
                  <a:lnTo>
                    <a:pt x="79236" y="0"/>
                  </a:lnTo>
                  <a:lnTo>
                    <a:pt x="73342" y="48458"/>
                  </a:lnTo>
                  <a:lnTo>
                    <a:pt x="96916" y="48458"/>
                  </a:lnTo>
                  <a:lnTo>
                    <a:pt x="96471" y="59964"/>
                  </a:lnTo>
                  <a:lnTo>
                    <a:pt x="95921" y="70644"/>
                  </a:lnTo>
                  <a:lnTo>
                    <a:pt x="95266" y="80499"/>
                  </a:lnTo>
                  <a:lnTo>
                    <a:pt x="94507" y="89530"/>
                  </a:lnTo>
                  <a:lnTo>
                    <a:pt x="93642" y="97735"/>
                  </a:lnTo>
                  <a:lnTo>
                    <a:pt x="92673" y="105115"/>
                  </a:lnTo>
                  <a:lnTo>
                    <a:pt x="91599" y="111670"/>
                  </a:lnTo>
                  <a:lnTo>
                    <a:pt x="90420" y="117400"/>
                  </a:lnTo>
                  <a:lnTo>
                    <a:pt x="89137" y="122305"/>
                  </a:lnTo>
                  <a:lnTo>
                    <a:pt x="87749" y="126384"/>
                  </a:lnTo>
                  <a:lnTo>
                    <a:pt x="86576" y="129122"/>
                  </a:lnTo>
                  <a:lnTo>
                    <a:pt x="85155" y="131571"/>
                  </a:lnTo>
                  <a:lnTo>
                    <a:pt x="83486" y="133732"/>
                  </a:lnTo>
                  <a:lnTo>
                    <a:pt x="81567" y="135605"/>
                  </a:lnTo>
                  <a:lnTo>
                    <a:pt x="79399" y="137189"/>
                  </a:lnTo>
                  <a:lnTo>
                    <a:pt x="76983" y="138486"/>
                  </a:lnTo>
                  <a:lnTo>
                    <a:pt x="74318" y="139494"/>
                  </a:lnTo>
                  <a:lnTo>
                    <a:pt x="71404" y="140215"/>
                  </a:lnTo>
                  <a:lnTo>
                    <a:pt x="68241" y="140647"/>
                  </a:lnTo>
                  <a:lnTo>
                    <a:pt x="64829" y="140791"/>
                  </a:lnTo>
                  <a:lnTo>
                    <a:pt x="64161" y="140784"/>
                  </a:lnTo>
                  <a:lnTo>
                    <a:pt x="63467" y="140765"/>
                  </a:lnTo>
                  <a:lnTo>
                    <a:pt x="62747" y="140732"/>
                  </a:lnTo>
                  <a:lnTo>
                    <a:pt x="62000" y="140686"/>
                  </a:lnTo>
                  <a:lnTo>
                    <a:pt x="61227" y="140627"/>
                  </a:lnTo>
                  <a:lnTo>
                    <a:pt x="60428" y="140555"/>
                  </a:lnTo>
                  <a:lnTo>
                    <a:pt x="59603" y="140470"/>
                  </a:lnTo>
                  <a:lnTo>
                    <a:pt x="58752" y="140372"/>
                  </a:lnTo>
                  <a:lnTo>
                    <a:pt x="57875" y="140260"/>
                  </a:lnTo>
                  <a:lnTo>
                    <a:pt x="56971" y="140136"/>
                  </a:lnTo>
                  <a:lnTo>
                    <a:pt x="53697" y="125075"/>
                  </a:lnTo>
                  <a:lnTo>
                    <a:pt x="55105" y="125448"/>
                  </a:lnTo>
                  <a:lnTo>
                    <a:pt x="56447" y="125782"/>
                  </a:lnTo>
                  <a:lnTo>
                    <a:pt x="57724" y="126077"/>
                  </a:lnTo>
                  <a:lnTo>
                    <a:pt x="58935" y="126332"/>
                  </a:lnTo>
                  <a:lnTo>
                    <a:pt x="60081" y="126548"/>
                  </a:lnTo>
                  <a:lnTo>
                    <a:pt x="61162" y="126725"/>
                  </a:lnTo>
                  <a:lnTo>
                    <a:pt x="62177" y="126862"/>
                  </a:lnTo>
                  <a:lnTo>
                    <a:pt x="63126" y="126961"/>
                  </a:lnTo>
                  <a:lnTo>
                    <a:pt x="64010" y="127020"/>
                  </a:lnTo>
                  <a:lnTo>
                    <a:pt x="64829" y="127039"/>
                  </a:lnTo>
                  <a:lnTo>
                    <a:pt x="66597" y="126954"/>
                  </a:lnTo>
                  <a:lnTo>
                    <a:pt x="68234" y="126699"/>
                  </a:lnTo>
                  <a:lnTo>
                    <a:pt x="69740" y="126273"/>
                  </a:lnTo>
                  <a:lnTo>
                    <a:pt x="71116" y="125677"/>
                  </a:lnTo>
                  <a:lnTo>
                    <a:pt x="72360" y="124911"/>
                  </a:lnTo>
                  <a:lnTo>
                    <a:pt x="73473" y="123975"/>
                  </a:lnTo>
                  <a:lnTo>
                    <a:pt x="74455" y="122868"/>
                  </a:lnTo>
                  <a:lnTo>
                    <a:pt x="75307" y="121591"/>
                  </a:lnTo>
                  <a:lnTo>
                    <a:pt x="76027" y="120144"/>
                  </a:lnTo>
                  <a:lnTo>
                    <a:pt x="76616" y="118526"/>
                  </a:lnTo>
                  <a:lnTo>
                    <a:pt x="77389" y="115710"/>
                  </a:lnTo>
                  <a:lnTo>
                    <a:pt x="78135" y="112240"/>
                  </a:lnTo>
                  <a:lnTo>
                    <a:pt x="78856" y="108114"/>
                  </a:lnTo>
                  <a:lnTo>
                    <a:pt x="79550" y="103334"/>
                  </a:lnTo>
                  <a:lnTo>
                    <a:pt x="80218" y="97899"/>
                  </a:lnTo>
                  <a:lnTo>
                    <a:pt x="80860" y="91809"/>
                  </a:lnTo>
                  <a:lnTo>
                    <a:pt x="81475" y="85064"/>
                  </a:lnTo>
                  <a:lnTo>
                    <a:pt x="82065" y="77664"/>
                  </a:lnTo>
                  <a:lnTo>
                    <a:pt x="82628" y="69609"/>
                  </a:lnTo>
                  <a:lnTo>
                    <a:pt x="83165" y="60900"/>
                  </a:lnTo>
                  <a:lnTo>
                    <a:pt x="57626" y="60900"/>
                  </a:lnTo>
                  <a:lnTo>
                    <a:pt x="64174" y="12442"/>
                  </a:lnTo>
                  <a:lnTo>
                    <a:pt x="38635" y="12442"/>
                  </a:lnTo>
                  <a:lnTo>
                    <a:pt x="38203" y="24504"/>
                  </a:lnTo>
                  <a:lnTo>
                    <a:pt x="37692" y="35806"/>
                  </a:lnTo>
                  <a:lnTo>
                    <a:pt x="37103" y="46349"/>
                  </a:lnTo>
                  <a:lnTo>
                    <a:pt x="36435" y="56133"/>
                  </a:lnTo>
                  <a:lnTo>
                    <a:pt x="35688" y="65156"/>
                  </a:lnTo>
                  <a:lnTo>
                    <a:pt x="34863" y="73421"/>
                  </a:lnTo>
                  <a:lnTo>
                    <a:pt x="33960" y="80925"/>
                  </a:lnTo>
                  <a:lnTo>
                    <a:pt x="32977" y="87670"/>
                  </a:lnTo>
                  <a:lnTo>
                    <a:pt x="31917" y="93655"/>
                  </a:lnTo>
                  <a:lnTo>
                    <a:pt x="30777" y="98881"/>
                  </a:lnTo>
                  <a:lnTo>
                    <a:pt x="29526" y="103674"/>
                  </a:lnTo>
                  <a:lnTo>
                    <a:pt x="28132" y="108363"/>
                  </a:lnTo>
                  <a:lnTo>
                    <a:pt x="26593" y="112947"/>
                  </a:lnTo>
                  <a:lnTo>
                    <a:pt x="24910" y="117426"/>
                  </a:lnTo>
                  <a:lnTo>
                    <a:pt x="23083" y="121800"/>
                  </a:lnTo>
                  <a:lnTo>
                    <a:pt x="21112" y="126070"/>
                  </a:lnTo>
                  <a:lnTo>
                    <a:pt x="18997" y="130235"/>
                  </a:lnTo>
                  <a:lnTo>
                    <a:pt x="16737" y="134295"/>
                  </a:lnTo>
                  <a:lnTo>
                    <a:pt x="14334" y="138250"/>
                  </a:lnTo>
                  <a:lnTo>
                    <a:pt x="11787" y="142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rc2042"/>
            <p:cNvSpPr/>
            <p:nvPr/>
          </p:nvSpPr>
          <p:spPr>
            <a:xfrm>
              <a:off x="9829799" y="5349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rc2043"/>
            <p:cNvSpPr/>
            <p:nvPr/>
          </p:nvSpPr>
          <p:spPr>
            <a:xfrm>
              <a:off x="10280793" y="5854984"/>
              <a:ext cx="1765417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l2044"/>
            <p:cNvSpPr/>
            <p:nvPr/>
          </p:nvSpPr>
          <p:spPr>
            <a:xfrm>
              <a:off x="10280793" y="6612294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5"/>
            <p:cNvSpPr/>
            <p:nvPr/>
          </p:nvSpPr>
          <p:spPr>
            <a:xfrm>
              <a:off x="10280793" y="6381407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6"/>
            <p:cNvSpPr/>
            <p:nvPr/>
          </p:nvSpPr>
          <p:spPr>
            <a:xfrm>
              <a:off x="10280793" y="6150520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7"/>
            <p:cNvSpPr/>
            <p:nvPr/>
          </p:nvSpPr>
          <p:spPr>
            <a:xfrm>
              <a:off x="10280793" y="5919633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8"/>
            <p:cNvSpPr/>
            <p:nvPr/>
          </p:nvSpPr>
          <p:spPr>
            <a:xfrm>
              <a:off x="10280793" y="6727738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9"/>
            <p:cNvSpPr/>
            <p:nvPr/>
          </p:nvSpPr>
          <p:spPr>
            <a:xfrm>
              <a:off x="10280793" y="6496850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50"/>
            <p:cNvSpPr/>
            <p:nvPr/>
          </p:nvSpPr>
          <p:spPr>
            <a:xfrm>
              <a:off x="10280793" y="6265963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1"/>
            <p:cNvSpPr/>
            <p:nvPr/>
          </p:nvSpPr>
          <p:spPr>
            <a:xfrm>
              <a:off x="10280793" y="6035076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2"/>
            <p:cNvSpPr/>
            <p:nvPr/>
          </p:nvSpPr>
          <p:spPr>
            <a:xfrm>
              <a:off x="10427911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3"/>
            <p:cNvSpPr/>
            <p:nvPr/>
          </p:nvSpPr>
          <p:spPr>
            <a:xfrm>
              <a:off x="10673108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4"/>
            <p:cNvSpPr/>
            <p:nvPr/>
          </p:nvSpPr>
          <p:spPr>
            <a:xfrm>
              <a:off x="10918305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5"/>
            <p:cNvSpPr/>
            <p:nvPr/>
          </p:nvSpPr>
          <p:spPr>
            <a:xfrm>
              <a:off x="11163502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6"/>
            <p:cNvSpPr/>
            <p:nvPr/>
          </p:nvSpPr>
          <p:spPr>
            <a:xfrm>
              <a:off x="11408698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7"/>
            <p:cNvSpPr/>
            <p:nvPr/>
          </p:nvSpPr>
          <p:spPr>
            <a:xfrm>
              <a:off x="11653895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8"/>
            <p:cNvSpPr/>
            <p:nvPr/>
          </p:nvSpPr>
          <p:spPr>
            <a:xfrm>
              <a:off x="11899092" y="5854984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rc2059"/>
            <p:cNvSpPr/>
            <p:nvPr/>
          </p:nvSpPr>
          <p:spPr>
            <a:xfrm>
              <a:off x="10317572" y="6543028"/>
              <a:ext cx="220677" cy="18470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rc2060"/>
            <p:cNvSpPr/>
            <p:nvPr/>
          </p:nvSpPr>
          <p:spPr>
            <a:xfrm>
              <a:off x="10562769" y="6543028"/>
              <a:ext cx="220677" cy="18470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rc2061"/>
            <p:cNvSpPr/>
            <p:nvPr/>
          </p:nvSpPr>
          <p:spPr>
            <a:xfrm>
              <a:off x="10807966" y="5896544"/>
              <a:ext cx="220677" cy="83119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rc2062"/>
            <p:cNvSpPr/>
            <p:nvPr/>
          </p:nvSpPr>
          <p:spPr>
            <a:xfrm>
              <a:off x="11053163" y="6358318"/>
              <a:ext cx="220677" cy="36941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rc2063"/>
            <p:cNvSpPr/>
            <p:nvPr/>
          </p:nvSpPr>
          <p:spPr>
            <a:xfrm>
              <a:off x="11298360" y="6358318"/>
              <a:ext cx="220677" cy="36941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rc2064"/>
            <p:cNvSpPr/>
            <p:nvPr/>
          </p:nvSpPr>
          <p:spPr>
            <a:xfrm>
              <a:off x="11543557" y="6635383"/>
              <a:ext cx="220677" cy="9235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rc2065"/>
            <p:cNvSpPr/>
            <p:nvPr/>
          </p:nvSpPr>
          <p:spPr>
            <a:xfrm>
              <a:off x="11788754" y="6450673"/>
              <a:ext cx="220677" cy="27706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rc2066"/>
            <p:cNvSpPr/>
            <p:nvPr/>
          </p:nvSpPr>
          <p:spPr>
            <a:xfrm>
              <a:off x="10280793" y="5854984"/>
              <a:ext cx="1765417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rc2067"/>
            <p:cNvSpPr/>
            <p:nvPr/>
          </p:nvSpPr>
          <p:spPr>
            <a:xfrm>
              <a:off x="10280793" y="7055489"/>
              <a:ext cx="1765417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l2068"/>
            <p:cNvSpPr/>
            <p:nvPr/>
          </p:nvSpPr>
          <p:spPr>
            <a:xfrm>
              <a:off x="10280793" y="7802303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9"/>
            <p:cNvSpPr/>
            <p:nvPr/>
          </p:nvSpPr>
          <p:spPr>
            <a:xfrm>
              <a:off x="10280793" y="7550427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70"/>
            <p:cNvSpPr/>
            <p:nvPr/>
          </p:nvSpPr>
          <p:spPr>
            <a:xfrm>
              <a:off x="10280793" y="7298550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1"/>
            <p:cNvSpPr/>
            <p:nvPr/>
          </p:nvSpPr>
          <p:spPr>
            <a:xfrm>
              <a:off x="10280793" y="7928242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2"/>
            <p:cNvSpPr/>
            <p:nvPr/>
          </p:nvSpPr>
          <p:spPr>
            <a:xfrm>
              <a:off x="10280793" y="7676365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3"/>
            <p:cNvSpPr/>
            <p:nvPr/>
          </p:nvSpPr>
          <p:spPr>
            <a:xfrm>
              <a:off x="10280793" y="7424488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4"/>
            <p:cNvSpPr/>
            <p:nvPr/>
          </p:nvSpPr>
          <p:spPr>
            <a:xfrm>
              <a:off x="10280793" y="7172611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5"/>
            <p:cNvSpPr/>
            <p:nvPr/>
          </p:nvSpPr>
          <p:spPr>
            <a:xfrm>
              <a:off x="10427911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6"/>
            <p:cNvSpPr/>
            <p:nvPr/>
          </p:nvSpPr>
          <p:spPr>
            <a:xfrm>
              <a:off x="10673108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7"/>
            <p:cNvSpPr/>
            <p:nvPr/>
          </p:nvSpPr>
          <p:spPr>
            <a:xfrm>
              <a:off x="10918305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8"/>
            <p:cNvSpPr/>
            <p:nvPr/>
          </p:nvSpPr>
          <p:spPr>
            <a:xfrm>
              <a:off x="11163502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9"/>
            <p:cNvSpPr/>
            <p:nvPr/>
          </p:nvSpPr>
          <p:spPr>
            <a:xfrm>
              <a:off x="11408698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80"/>
            <p:cNvSpPr/>
            <p:nvPr/>
          </p:nvSpPr>
          <p:spPr>
            <a:xfrm>
              <a:off x="11653895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1"/>
            <p:cNvSpPr/>
            <p:nvPr/>
          </p:nvSpPr>
          <p:spPr>
            <a:xfrm>
              <a:off x="11899092" y="7055489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rc2082"/>
            <p:cNvSpPr/>
            <p:nvPr/>
          </p:nvSpPr>
          <p:spPr>
            <a:xfrm>
              <a:off x="10317572" y="7600802"/>
              <a:ext cx="220677" cy="32743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rc2083"/>
            <p:cNvSpPr/>
            <p:nvPr/>
          </p:nvSpPr>
          <p:spPr>
            <a:xfrm>
              <a:off x="10562769" y="7852679"/>
              <a:ext cx="220677" cy="7556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rc2084"/>
            <p:cNvSpPr/>
            <p:nvPr/>
          </p:nvSpPr>
          <p:spPr>
            <a:xfrm>
              <a:off x="10807966" y="7097048"/>
              <a:ext cx="220677" cy="83119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rc2085"/>
            <p:cNvSpPr/>
            <p:nvPr/>
          </p:nvSpPr>
          <p:spPr>
            <a:xfrm>
              <a:off x="11053163" y="7399300"/>
              <a:ext cx="220677" cy="52894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rc2086"/>
            <p:cNvSpPr/>
            <p:nvPr/>
          </p:nvSpPr>
          <p:spPr>
            <a:xfrm>
              <a:off x="11298360" y="7852679"/>
              <a:ext cx="220677" cy="7556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rc2087"/>
            <p:cNvSpPr/>
            <p:nvPr/>
          </p:nvSpPr>
          <p:spPr>
            <a:xfrm>
              <a:off x="11543557" y="7877866"/>
              <a:ext cx="220677" cy="5037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rc2088"/>
            <p:cNvSpPr/>
            <p:nvPr/>
          </p:nvSpPr>
          <p:spPr>
            <a:xfrm>
              <a:off x="11788754" y="7852679"/>
              <a:ext cx="220677" cy="7556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rc2089"/>
            <p:cNvSpPr/>
            <p:nvPr/>
          </p:nvSpPr>
          <p:spPr>
            <a:xfrm>
              <a:off x="10280793" y="7055489"/>
              <a:ext cx="1765417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rc2090"/>
            <p:cNvSpPr/>
            <p:nvPr/>
          </p:nvSpPr>
          <p:spPr>
            <a:xfrm>
              <a:off x="10280793" y="8255993"/>
              <a:ext cx="1765417" cy="9143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l2091"/>
            <p:cNvSpPr/>
            <p:nvPr/>
          </p:nvSpPr>
          <p:spPr>
            <a:xfrm>
              <a:off x="10280793" y="9038399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2"/>
            <p:cNvSpPr/>
            <p:nvPr/>
          </p:nvSpPr>
          <p:spPr>
            <a:xfrm>
              <a:off x="10280793" y="8857705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3"/>
            <p:cNvSpPr/>
            <p:nvPr/>
          </p:nvSpPr>
          <p:spPr>
            <a:xfrm>
              <a:off x="10280793" y="8677010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4"/>
            <p:cNvSpPr/>
            <p:nvPr/>
          </p:nvSpPr>
          <p:spPr>
            <a:xfrm>
              <a:off x="10280793" y="8496316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5"/>
            <p:cNvSpPr/>
            <p:nvPr/>
          </p:nvSpPr>
          <p:spPr>
            <a:xfrm>
              <a:off x="10280793" y="8315622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6"/>
            <p:cNvSpPr/>
            <p:nvPr/>
          </p:nvSpPr>
          <p:spPr>
            <a:xfrm>
              <a:off x="10280793" y="9128746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7"/>
            <p:cNvSpPr/>
            <p:nvPr/>
          </p:nvSpPr>
          <p:spPr>
            <a:xfrm>
              <a:off x="10280793" y="8948052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8"/>
            <p:cNvSpPr/>
            <p:nvPr/>
          </p:nvSpPr>
          <p:spPr>
            <a:xfrm>
              <a:off x="10280793" y="8767358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9"/>
            <p:cNvSpPr/>
            <p:nvPr/>
          </p:nvSpPr>
          <p:spPr>
            <a:xfrm>
              <a:off x="10280793" y="8586663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100"/>
            <p:cNvSpPr/>
            <p:nvPr/>
          </p:nvSpPr>
          <p:spPr>
            <a:xfrm>
              <a:off x="10280793" y="8405969"/>
              <a:ext cx="1765417" cy="0"/>
            </a:xfrm>
            <a:custGeom>
              <a:avLst/>
              <a:pathLst>
                <a:path w="1765417" h="0">
                  <a:moveTo>
                    <a:pt x="0" y="0"/>
                  </a:moveTo>
                  <a:lnTo>
                    <a:pt x="1765417" y="0"/>
                  </a:lnTo>
                  <a:lnTo>
                    <a:pt x="17654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1"/>
            <p:cNvSpPr/>
            <p:nvPr/>
          </p:nvSpPr>
          <p:spPr>
            <a:xfrm>
              <a:off x="10427911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2"/>
            <p:cNvSpPr/>
            <p:nvPr/>
          </p:nvSpPr>
          <p:spPr>
            <a:xfrm>
              <a:off x="10673108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3"/>
            <p:cNvSpPr/>
            <p:nvPr/>
          </p:nvSpPr>
          <p:spPr>
            <a:xfrm>
              <a:off x="10918305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4"/>
            <p:cNvSpPr/>
            <p:nvPr/>
          </p:nvSpPr>
          <p:spPr>
            <a:xfrm>
              <a:off x="11163502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5"/>
            <p:cNvSpPr/>
            <p:nvPr/>
          </p:nvSpPr>
          <p:spPr>
            <a:xfrm>
              <a:off x="11408698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6"/>
            <p:cNvSpPr/>
            <p:nvPr/>
          </p:nvSpPr>
          <p:spPr>
            <a:xfrm>
              <a:off x="11653895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7"/>
            <p:cNvSpPr/>
            <p:nvPr/>
          </p:nvSpPr>
          <p:spPr>
            <a:xfrm>
              <a:off x="11899092" y="8255993"/>
              <a:ext cx="0" cy="914312"/>
            </a:xfrm>
            <a:custGeom>
              <a:avLst/>
              <a:pathLst>
                <a:path w="0" h="914312">
                  <a:moveTo>
                    <a:pt x="0" y="9143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rc2108"/>
            <p:cNvSpPr/>
            <p:nvPr/>
          </p:nvSpPr>
          <p:spPr>
            <a:xfrm>
              <a:off x="10317572" y="8839635"/>
              <a:ext cx="220677" cy="28911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rc2109"/>
            <p:cNvSpPr/>
            <p:nvPr/>
          </p:nvSpPr>
          <p:spPr>
            <a:xfrm>
              <a:off x="10562769" y="9092607"/>
              <a:ext cx="220677" cy="3613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rc2110"/>
            <p:cNvSpPr/>
            <p:nvPr/>
          </p:nvSpPr>
          <p:spPr>
            <a:xfrm>
              <a:off x="10807966" y="8658941"/>
              <a:ext cx="220677" cy="46980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rc2111"/>
            <p:cNvSpPr/>
            <p:nvPr/>
          </p:nvSpPr>
          <p:spPr>
            <a:xfrm>
              <a:off x="11053163" y="8297552"/>
              <a:ext cx="220677" cy="83119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rc2112"/>
            <p:cNvSpPr/>
            <p:nvPr/>
          </p:nvSpPr>
          <p:spPr>
            <a:xfrm>
              <a:off x="11298360" y="9056468"/>
              <a:ext cx="220677" cy="7227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rc2113"/>
            <p:cNvSpPr/>
            <p:nvPr/>
          </p:nvSpPr>
          <p:spPr>
            <a:xfrm>
              <a:off x="10280793" y="8255993"/>
              <a:ext cx="1765417" cy="9143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rc2114"/>
            <p:cNvSpPr/>
            <p:nvPr/>
          </p:nvSpPr>
          <p:spPr>
            <a:xfrm>
              <a:off x="10280793" y="8039391"/>
              <a:ext cx="1765417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g2115"/>
            <p:cNvSpPr/>
            <p:nvPr/>
          </p:nvSpPr>
          <p:spPr>
            <a:xfrm>
              <a:off x="10953952" y="8104063"/>
              <a:ext cx="83820" cy="8294"/>
            </a:xfrm>
            <a:custGeom>
              <a:avLst/>
              <a:pathLst>
                <a:path w="83820" h="8294">
                  <a:moveTo>
                    <a:pt x="0" y="0"/>
                  </a:moveTo>
                  <a:lnTo>
                    <a:pt x="83820" y="0"/>
                  </a:lnTo>
                  <a:lnTo>
                    <a:pt x="838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g2116"/>
            <p:cNvSpPr/>
            <p:nvPr/>
          </p:nvSpPr>
          <p:spPr>
            <a:xfrm>
              <a:off x="10958754" y="8141607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g2117"/>
            <p:cNvSpPr/>
            <p:nvPr/>
          </p:nvSpPr>
          <p:spPr>
            <a:xfrm>
              <a:off x="10948713" y="8180025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g2118"/>
            <p:cNvSpPr/>
            <p:nvPr/>
          </p:nvSpPr>
          <p:spPr>
            <a:xfrm>
              <a:off x="11058290" y="8095768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g2119"/>
            <p:cNvSpPr/>
            <p:nvPr/>
          </p:nvSpPr>
          <p:spPr>
            <a:xfrm>
              <a:off x="11057417" y="8169110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g2120"/>
            <p:cNvSpPr/>
            <p:nvPr/>
          </p:nvSpPr>
          <p:spPr>
            <a:xfrm>
              <a:off x="11095398" y="8095768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g2121"/>
            <p:cNvSpPr/>
            <p:nvPr/>
          </p:nvSpPr>
          <p:spPr>
            <a:xfrm>
              <a:off x="11129886" y="8096205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g2122"/>
            <p:cNvSpPr/>
            <p:nvPr/>
          </p:nvSpPr>
          <p:spPr>
            <a:xfrm>
              <a:off x="11168304" y="8097514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g2123"/>
            <p:cNvSpPr/>
            <p:nvPr/>
          </p:nvSpPr>
          <p:spPr>
            <a:xfrm>
              <a:off x="11192751" y="8095768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g2124"/>
            <p:cNvSpPr/>
            <p:nvPr/>
          </p:nvSpPr>
          <p:spPr>
            <a:xfrm>
              <a:off x="11249941" y="8095768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g2125"/>
            <p:cNvSpPr/>
            <p:nvPr/>
          </p:nvSpPr>
          <p:spPr>
            <a:xfrm>
              <a:off x="11281810" y="8094895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rc2126"/>
            <p:cNvSpPr/>
            <p:nvPr/>
          </p:nvSpPr>
          <p:spPr>
            <a:xfrm>
              <a:off x="10280793" y="6838886"/>
              <a:ext cx="1765417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g2127"/>
            <p:cNvSpPr/>
            <p:nvPr/>
          </p:nvSpPr>
          <p:spPr>
            <a:xfrm>
              <a:off x="10955698" y="6907924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g2128"/>
            <p:cNvSpPr/>
            <p:nvPr/>
          </p:nvSpPr>
          <p:spPr>
            <a:xfrm>
              <a:off x="10946093" y="6977337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g2129"/>
            <p:cNvSpPr/>
            <p:nvPr/>
          </p:nvSpPr>
          <p:spPr>
            <a:xfrm>
              <a:off x="11058290" y="6895264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g2130"/>
            <p:cNvSpPr/>
            <p:nvPr/>
          </p:nvSpPr>
          <p:spPr>
            <a:xfrm>
              <a:off x="11057417" y="6968606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g2131"/>
            <p:cNvSpPr/>
            <p:nvPr/>
          </p:nvSpPr>
          <p:spPr>
            <a:xfrm>
              <a:off x="11095398" y="6895264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g2132"/>
            <p:cNvSpPr/>
            <p:nvPr/>
          </p:nvSpPr>
          <p:spPr>
            <a:xfrm>
              <a:off x="11129886" y="6895700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g2133"/>
            <p:cNvSpPr/>
            <p:nvPr/>
          </p:nvSpPr>
          <p:spPr>
            <a:xfrm>
              <a:off x="11168304" y="6897010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g2134"/>
            <p:cNvSpPr/>
            <p:nvPr/>
          </p:nvSpPr>
          <p:spPr>
            <a:xfrm>
              <a:off x="11192751" y="6895264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g2135"/>
            <p:cNvSpPr/>
            <p:nvPr/>
          </p:nvSpPr>
          <p:spPr>
            <a:xfrm>
              <a:off x="11249941" y="6895264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g2136"/>
            <p:cNvSpPr/>
            <p:nvPr/>
          </p:nvSpPr>
          <p:spPr>
            <a:xfrm>
              <a:off x="11281810" y="6894391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rc2137"/>
            <p:cNvSpPr/>
            <p:nvPr/>
          </p:nvSpPr>
          <p:spPr>
            <a:xfrm>
              <a:off x="10280793" y="5638382"/>
              <a:ext cx="1765417" cy="2166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g2138"/>
            <p:cNvSpPr/>
            <p:nvPr/>
          </p:nvSpPr>
          <p:spPr>
            <a:xfrm>
              <a:off x="10949149" y="5736233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g2139"/>
            <p:cNvSpPr/>
            <p:nvPr/>
          </p:nvSpPr>
          <p:spPr>
            <a:xfrm>
              <a:off x="11058290" y="5694759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g2140"/>
            <p:cNvSpPr/>
            <p:nvPr/>
          </p:nvSpPr>
          <p:spPr>
            <a:xfrm>
              <a:off x="11057417" y="576810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g2141"/>
            <p:cNvSpPr/>
            <p:nvPr/>
          </p:nvSpPr>
          <p:spPr>
            <a:xfrm>
              <a:off x="11095398" y="5694759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3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5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g2142"/>
            <p:cNvSpPr/>
            <p:nvPr/>
          </p:nvSpPr>
          <p:spPr>
            <a:xfrm>
              <a:off x="11129886" y="5695196"/>
              <a:ext cx="16152" cy="16589"/>
            </a:xfrm>
            <a:custGeom>
              <a:avLst/>
              <a:pathLst>
                <a:path w="16152" h="16589">
                  <a:moveTo>
                    <a:pt x="6984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g2143"/>
            <p:cNvSpPr/>
            <p:nvPr/>
          </p:nvSpPr>
          <p:spPr>
            <a:xfrm>
              <a:off x="11168304" y="5696506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g2144"/>
            <p:cNvSpPr/>
            <p:nvPr/>
          </p:nvSpPr>
          <p:spPr>
            <a:xfrm>
              <a:off x="11192751" y="5694759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g2145"/>
            <p:cNvSpPr/>
            <p:nvPr/>
          </p:nvSpPr>
          <p:spPr>
            <a:xfrm>
              <a:off x="11249941" y="5694759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g2146"/>
            <p:cNvSpPr/>
            <p:nvPr/>
          </p:nvSpPr>
          <p:spPr>
            <a:xfrm>
              <a:off x="11281810" y="5693886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l2147"/>
            <p:cNvSpPr/>
            <p:nvPr/>
          </p:nvSpPr>
          <p:spPr>
            <a:xfrm>
              <a:off x="10427911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8"/>
            <p:cNvSpPr/>
            <p:nvPr/>
          </p:nvSpPr>
          <p:spPr>
            <a:xfrm>
              <a:off x="10673108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9"/>
            <p:cNvSpPr/>
            <p:nvPr/>
          </p:nvSpPr>
          <p:spPr>
            <a:xfrm>
              <a:off x="10918305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50"/>
            <p:cNvSpPr/>
            <p:nvPr/>
          </p:nvSpPr>
          <p:spPr>
            <a:xfrm>
              <a:off x="11163502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1"/>
            <p:cNvSpPr/>
            <p:nvPr/>
          </p:nvSpPr>
          <p:spPr>
            <a:xfrm>
              <a:off x="11408698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2"/>
            <p:cNvSpPr/>
            <p:nvPr/>
          </p:nvSpPr>
          <p:spPr>
            <a:xfrm>
              <a:off x="11653895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3"/>
            <p:cNvSpPr/>
            <p:nvPr/>
          </p:nvSpPr>
          <p:spPr>
            <a:xfrm>
              <a:off x="11899092" y="9170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g2154"/>
            <p:cNvSpPr/>
            <p:nvPr/>
          </p:nvSpPr>
          <p:spPr>
            <a:xfrm>
              <a:off x="10110108" y="952002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g2155"/>
            <p:cNvSpPr/>
            <p:nvPr/>
          </p:nvSpPr>
          <p:spPr>
            <a:xfrm>
              <a:off x="10159094" y="948214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g2156"/>
            <p:cNvSpPr/>
            <p:nvPr/>
          </p:nvSpPr>
          <p:spPr>
            <a:xfrm>
              <a:off x="10168318" y="949108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g2157"/>
            <p:cNvSpPr/>
            <p:nvPr/>
          </p:nvSpPr>
          <p:spPr>
            <a:xfrm>
              <a:off x="10197353" y="9397510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g2158"/>
            <p:cNvSpPr/>
            <p:nvPr/>
          </p:nvSpPr>
          <p:spPr>
            <a:xfrm>
              <a:off x="10213097" y="9413253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g2159"/>
            <p:cNvSpPr/>
            <p:nvPr/>
          </p:nvSpPr>
          <p:spPr>
            <a:xfrm>
              <a:off x="10315893" y="9319718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g2160"/>
            <p:cNvSpPr/>
            <p:nvPr/>
          </p:nvSpPr>
          <p:spPr>
            <a:xfrm>
              <a:off x="10273601" y="9368183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g2161"/>
            <p:cNvSpPr/>
            <p:nvPr/>
          </p:nvSpPr>
          <p:spPr>
            <a:xfrm>
              <a:off x="10295210" y="9359540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g2162"/>
            <p:cNvSpPr/>
            <p:nvPr/>
          </p:nvSpPr>
          <p:spPr>
            <a:xfrm>
              <a:off x="10349232" y="9232974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g2163"/>
            <p:cNvSpPr/>
            <p:nvPr/>
          </p:nvSpPr>
          <p:spPr>
            <a:xfrm>
              <a:off x="10357350" y="9517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g2164"/>
            <p:cNvSpPr/>
            <p:nvPr/>
          </p:nvSpPr>
          <p:spPr>
            <a:xfrm>
              <a:off x="10406336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g2165"/>
            <p:cNvSpPr/>
            <p:nvPr/>
          </p:nvSpPr>
          <p:spPr>
            <a:xfrm>
              <a:off x="10415560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g2166"/>
            <p:cNvSpPr/>
            <p:nvPr/>
          </p:nvSpPr>
          <p:spPr>
            <a:xfrm>
              <a:off x="10471182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g2167"/>
            <p:cNvSpPr/>
            <p:nvPr/>
          </p:nvSpPr>
          <p:spPr>
            <a:xfrm>
              <a:off x="10479864" y="9413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g2168"/>
            <p:cNvSpPr/>
            <p:nvPr/>
          </p:nvSpPr>
          <p:spPr>
            <a:xfrm>
              <a:off x="10518817" y="9367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g2169"/>
            <p:cNvSpPr/>
            <p:nvPr/>
          </p:nvSpPr>
          <p:spPr>
            <a:xfrm>
              <a:off x="10528041" y="9376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g2170"/>
            <p:cNvSpPr/>
            <p:nvPr/>
          </p:nvSpPr>
          <p:spPr>
            <a:xfrm>
              <a:off x="10562344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g2171"/>
            <p:cNvSpPr/>
            <p:nvPr/>
          </p:nvSpPr>
          <p:spPr>
            <a:xfrm>
              <a:off x="10571567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g2172"/>
            <p:cNvSpPr/>
            <p:nvPr/>
          </p:nvSpPr>
          <p:spPr>
            <a:xfrm>
              <a:off x="10600603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g2173"/>
            <p:cNvSpPr/>
            <p:nvPr/>
          </p:nvSpPr>
          <p:spPr>
            <a:xfrm>
              <a:off x="10616346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g2174"/>
            <p:cNvSpPr/>
            <p:nvPr/>
          </p:nvSpPr>
          <p:spPr>
            <a:xfrm>
              <a:off x="10569053" y="9569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g2175"/>
            <p:cNvSpPr/>
            <p:nvPr/>
          </p:nvSpPr>
          <p:spPr>
            <a:xfrm>
              <a:off x="10608007" y="9523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g2176"/>
            <p:cNvSpPr/>
            <p:nvPr/>
          </p:nvSpPr>
          <p:spPr>
            <a:xfrm>
              <a:off x="10617230" y="9532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g2177"/>
            <p:cNvSpPr/>
            <p:nvPr/>
          </p:nvSpPr>
          <p:spPr>
            <a:xfrm>
              <a:off x="10651533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g2178"/>
            <p:cNvSpPr/>
            <p:nvPr/>
          </p:nvSpPr>
          <p:spPr>
            <a:xfrm>
              <a:off x="10660757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g2179"/>
            <p:cNvSpPr/>
            <p:nvPr/>
          </p:nvSpPr>
          <p:spPr>
            <a:xfrm>
              <a:off x="10716379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g2180"/>
            <p:cNvSpPr/>
            <p:nvPr/>
          </p:nvSpPr>
          <p:spPr>
            <a:xfrm>
              <a:off x="10725061" y="9413060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g2181"/>
            <p:cNvSpPr/>
            <p:nvPr/>
          </p:nvSpPr>
          <p:spPr>
            <a:xfrm>
              <a:off x="10758554" y="9361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g2182"/>
            <p:cNvSpPr/>
            <p:nvPr/>
          </p:nvSpPr>
          <p:spPr>
            <a:xfrm>
              <a:off x="10807541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g2183"/>
            <p:cNvSpPr/>
            <p:nvPr/>
          </p:nvSpPr>
          <p:spPr>
            <a:xfrm>
              <a:off x="10816764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g2184"/>
            <p:cNvSpPr/>
            <p:nvPr/>
          </p:nvSpPr>
          <p:spPr>
            <a:xfrm>
              <a:off x="10845800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g2185"/>
            <p:cNvSpPr/>
            <p:nvPr/>
          </p:nvSpPr>
          <p:spPr>
            <a:xfrm>
              <a:off x="10861543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g2186"/>
            <p:cNvSpPr/>
            <p:nvPr/>
          </p:nvSpPr>
          <p:spPr>
            <a:xfrm>
              <a:off x="10814250" y="9569068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g2187"/>
            <p:cNvSpPr/>
            <p:nvPr/>
          </p:nvSpPr>
          <p:spPr>
            <a:xfrm>
              <a:off x="10847744" y="9517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g2188"/>
            <p:cNvSpPr/>
            <p:nvPr/>
          </p:nvSpPr>
          <p:spPr>
            <a:xfrm>
              <a:off x="10896730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g2189"/>
            <p:cNvSpPr/>
            <p:nvPr/>
          </p:nvSpPr>
          <p:spPr>
            <a:xfrm>
              <a:off x="10905954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g2190"/>
            <p:cNvSpPr/>
            <p:nvPr/>
          </p:nvSpPr>
          <p:spPr>
            <a:xfrm>
              <a:off x="10961576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g2191"/>
            <p:cNvSpPr/>
            <p:nvPr/>
          </p:nvSpPr>
          <p:spPr>
            <a:xfrm>
              <a:off x="10961961" y="9411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g2192"/>
            <p:cNvSpPr/>
            <p:nvPr/>
          </p:nvSpPr>
          <p:spPr>
            <a:xfrm>
              <a:off x="11009211" y="9367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g2193"/>
            <p:cNvSpPr/>
            <p:nvPr/>
          </p:nvSpPr>
          <p:spPr>
            <a:xfrm>
              <a:off x="11018435" y="9376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g2194"/>
            <p:cNvSpPr/>
            <p:nvPr/>
          </p:nvSpPr>
          <p:spPr>
            <a:xfrm>
              <a:off x="11052737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g2195"/>
            <p:cNvSpPr/>
            <p:nvPr/>
          </p:nvSpPr>
          <p:spPr>
            <a:xfrm>
              <a:off x="11061961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g2196"/>
            <p:cNvSpPr/>
            <p:nvPr/>
          </p:nvSpPr>
          <p:spPr>
            <a:xfrm>
              <a:off x="11090997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g2197"/>
            <p:cNvSpPr/>
            <p:nvPr/>
          </p:nvSpPr>
          <p:spPr>
            <a:xfrm>
              <a:off x="11106740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g2198"/>
            <p:cNvSpPr/>
            <p:nvPr/>
          </p:nvSpPr>
          <p:spPr>
            <a:xfrm>
              <a:off x="11051151" y="9567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g2199"/>
            <p:cNvSpPr/>
            <p:nvPr/>
          </p:nvSpPr>
          <p:spPr>
            <a:xfrm>
              <a:off x="11098401" y="9523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g2200"/>
            <p:cNvSpPr/>
            <p:nvPr/>
          </p:nvSpPr>
          <p:spPr>
            <a:xfrm>
              <a:off x="11107624" y="9532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g2201"/>
            <p:cNvSpPr/>
            <p:nvPr/>
          </p:nvSpPr>
          <p:spPr>
            <a:xfrm>
              <a:off x="11141927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g2202"/>
            <p:cNvSpPr/>
            <p:nvPr/>
          </p:nvSpPr>
          <p:spPr>
            <a:xfrm>
              <a:off x="11151150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g2203"/>
            <p:cNvSpPr/>
            <p:nvPr/>
          </p:nvSpPr>
          <p:spPr>
            <a:xfrm>
              <a:off x="11206772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g2204"/>
            <p:cNvSpPr/>
            <p:nvPr/>
          </p:nvSpPr>
          <p:spPr>
            <a:xfrm>
              <a:off x="11207158" y="9411427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g2205"/>
            <p:cNvSpPr/>
            <p:nvPr/>
          </p:nvSpPr>
          <p:spPr>
            <a:xfrm>
              <a:off x="11248948" y="9361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g2206"/>
            <p:cNvSpPr/>
            <p:nvPr/>
          </p:nvSpPr>
          <p:spPr>
            <a:xfrm>
              <a:off x="11297934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g2207"/>
            <p:cNvSpPr/>
            <p:nvPr/>
          </p:nvSpPr>
          <p:spPr>
            <a:xfrm>
              <a:off x="11307158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g2208"/>
            <p:cNvSpPr/>
            <p:nvPr/>
          </p:nvSpPr>
          <p:spPr>
            <a:xfrm>
              <a:off x="11336193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g2209"/>
            <p:cNvSpPr/>
            <p:nvPr/>
          </p:nvSpPr>
          <p:spPr>
            <a:xfrm>
              <a:off x="11351937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g2210"/>
            <p:cNvSpPr/>
            <p:nvPr/>
          </p:nvSpPr>
          <p:spPr>
            <a:xfrm>
              <a:off x="11296348" y="9567435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g2211"/>
            <p:cNvSpPr/>
            <p:nvPr/>
          </p:nvSpPr>
          <p:spPr>
            <a:xfrm>
              <a:off x="11338138" y="951797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g2212"/>
            <p:cNvSpPr/>
            <p:nvPr/>
          </p:nvSpPr>
          <p:spPr>
            <a:xfrm>
              <a:off x="11387124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g2213"/>
            <p:cNvSpPr/>
            <p:nvPr/>
          </p:nvSpPr>
          <p:spPr>
            <a:xfrm>
              <a:off x="11396347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g2214"/>
            <p:cNvSpPr/>
            <p:nvPr/>
          </p:nvSpPr>
          <p:spPr>
            <a:xfrm>
              <a:off x="11451969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g2215"/>
            <p:cNvSpPr/>
            <p:nvPr/>
          </p:nvSpPr>
          <p:spPr>
            <a:xfrm>
              <a:off x="11450619" y="9410824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g2216"/>
            <p:cNvSpPr/>
            <p:nvPr/>
          </p:nvSpPr>
          <p:spPr>
            <a:xfrm>
              <a:off x="11499605" y="93676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g2217"/>
            <p:cNvSpPr/>
            <p:nvPr/>
          </p:nvSpPr>
          <p:spPr>
            <a:xfrm>
              <a:off x="11508829" y="93765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g2218"/>
            <p:cNvSpPr/>
            <p:nvPr/>
          </p:nvSpPr>
          <p:spPr>
            <a:xfrm>
              <a:off x="11543131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g2219"/>
            <p:cNvSpPr/>
            <p:nvPr/>
          </p:nvSpPr>
          <p:spPr>
            <a:xfrm>
              <a:off x="11552355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g2220"/>
            <p:cNvSpPr/>
            <p:nvPr/>
          </p:nvSpPr>
          <p:spPr>
            <a:xfrm>
              <a:off x="11581390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g2221"/>
            <p:cNvSpPr/>
            <p:nvPr/>
          </p:nvSpPr>
          <p:spPr>
            <a:xfrm>
              <a:off x="11597134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g2222"/>
            <p:cNvSpPr/>
            <p:nvPr/>
          </p:nvSpPr>
          <p:spPr>
            <a:xfrm>
              <a:off x="11539808" y="9566831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g2223"/>
            <p:cNvSpPr/>
            <p:nvPr/>
          </p:nvSpPr>
          <p:spPr>
            <a:xfrm>
              <a:off x="11588795" y="952362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g2224"/>
            <p:cNvSpPr/>
            <p:nvPr/>
          </p:nvSpPr>
          <p:spPr>
            <a:xfrm>
              <a:off x="11598018" y="953256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g2225"/>
            <p:cNvSpPr/>
            <p:nvPr/>
          </p:nvSpPr>
          <p:spPr>
            <a:xfrm>
              <a:off x="11632321" y="94800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g2226"/>
            <p:cNvSpPr/>
            <p:nvPr/>
          </p:nvSpPr>
          <p:spPr>
            <a:xfrm>
              <a:off x="11641544" y="94890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g2227"/>
            <p:cNvSpPr/>
            <p:nvPr/>
          </p:nvSpPr>
          <p:spPr>
            <a:xfrm>
              <a:off x="11697166" y="9475610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g2228"/>
            <p:cNvSpPr/>
            <p:nvPr/>
          </p:nvSpPr>
          <p:spPr>
            <a:xfrm>
              <a:off x="11695816" y="9410824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g2229"/>
            <p:cNvSpPr/>
            <p:nvPr/>
          </p:nvSpPr>
          <p:spPr>
            <a:xfrm>
              <a:off x="11739342" y="9361971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g2230"/>
            <p:cNvSpPr/>
            <p:nvPr/>
          </p:nvSpPr>
          <p:spPr>
            <a:xfrm>
              <a:off x="11788328" y="93240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g2231"/>
            <p:cNvSpPr/>
            <p:nvPr/>
          </p:nvSpPr>
          <p:spPr>
            <a:xfrm>
              <a:off x="11797552" y="93330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g2232"/>
            <p:cNvSpPr/>
            <p:nvPr/>
          </p:nvSpPr>
          <p:spPr>
            <a:xfrm>
              <a:off x="11826587" y="9239457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g2233"/>
            <p:cNvSpPr/>
            <p:nvPr/>
          </p:nvSpPr>
          <p:spPr>
            <a:xfrm>
              <a:off x="11842331" y="9255201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g2234"/>
            <p:cNvSpPr/>
            <p:nvPr/>
          </p:nvSpPr>
          <p:spPr>
            <a:xfrm>
              <a:off x="10067166" y="668814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g2235"/>
            <p:cNvSpPr/>
            <p:nvPr/>
          </p:nvSpPr>
          <p:spPr>
            <a:xfrm>
              <a:off x="10077098" y="66961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g2236"/>
            <p:cNvSpPr/>
            <p:nvPr/>
          </p:nvSpPr>
          <p:spPr>
            <a:xfrm>
              <a:off x="10135161" y="675423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g2237"/>
            <p:cNvSpPr/>
            <p:nvPr/>
          </p:nvSpPr>
          <p:spPr>
            <a:xfrm>
              <a:off x="10160373" y="668814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g2238"/>
            <p:cNvSpPr/>
            <p:nvPr/>
          </p:nvSpPr>
          <p:spPr>
            <a:xfrm>
              <a:off x="10170304" y="66961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g2239"/>
            <p:cNvSpPr/>
            <p:nvPr/>
          </p:nvSpPr>
          <p:spPr>
            <a:xfrm>
              <a:off x="10068422" y="645726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g2240"/>
            <p:cNvSpPr/>
            <p:nvPr/>
          </p:nvSpPr>
          <p:spPr>
            <a:xfrm>
              <a:off x="10135161" y="6523344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g2241"/>
            <p:cNvSpPr/>
            <p:nvPr/>
          </p:nvSpPr>
          <p:spPr>
            <a:xfrm>
              <a:off x="10160482" y="645840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g2242"/>
            <p:cNvSpPr/>
            <p:nvPr/>
          </p:nvSpPr>
          <p:spPr>
            <a:xfrm>
              <a:off x="10067276" y="6227519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g2243"/>
            <p:cNvSpPr/>
            <p:nvPr/>
          </p:nvSpPr>
          <p:spPr>
            <a:xfrm>
              <a:off x="10135161" y="6292457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g2244"/>
            <p:cNvSpPr/>
            <p:nvPr/>
          </p:nvSpPr>
          <p:spPr>
            <a:xfrm>
              <a:off x="10160373" y="622637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g2245"/>
            <p:cNvSpPr/>
            <p:nvPr/>
          </p:nvSpPr>
          <p:spPr>
            <a:xfrm>
              <a:off x="10170304" y="623434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g2246"/>
            <p:cNvSpPr/>
            <p:nvPr/>
          </p:nvSpPr>
          <p:spPr>
            <a:xfrm>
              <a:off x="10068531" y="5996631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g2247"/>
            <p:cNvSpPr/>
            <p:nvPr/>
          </p:nvSpPr>
          <p:spPr>
            <a:xfrm>
              <a:off x="10135161" y="6061570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g2248"/>
            <p:cNvSpPr/>
            <p:nvPr/>
          </p:nvSpPr>
          <p:spPr>
            <a:xfrm>
              <a:off x="10160482" y="599663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l2249"/>
            <p:cNvSpPr/>
            <p:nvPr/>
          </p:nvSpPr>
          <p:spPr>
            <a:xfrm>
              <a:off x="10245998" y="6727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50"/>
            <p:cNvSpPr/>
            <p:nvPr/>
          </p:nvSpPr>
          <p:spPr>
            <a:xfrm>
              <a:off x="10245998" y="64968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1"/>
            <p:cNvSpPr/>
            <p:nvPr/>
          </p:nvSpPr>
          <p:spPr>
            <a:xfrm>
              <a:off x="10245998" y="6265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2"/>
            <p:cNvSpPr/>
            <p:nvPr/>
          </p:nvSpPr>
          <p:spPr>
            <a:xfrm>
              <a:off x="10245998" y="6035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g2253"/>
            <p:cNvSpPr/>
            <p:nvPr/>
          </p:nvSpPr>
          <p:spPr>
            <a:xfrm>
              <a:off x="10160373" y="78886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g2254"/>
            <p:cNvSpPr/>
            <p:nvPr/>
          </p:nvSpPr>
          <p:spPr>
            <a:xfrm>
              <a:off x="10170304" y="789661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g2255"/>
            <p:cNvSpPr/>
            <p:nvPr/>
          </p:nvSpPr>
          <p:spPr>
            <a:xfrm>
              <a:off x="10102364" y="763792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g2256"/>
            <p:cNvSpPr/>
            <p:nvPr/>
          </p:nvSpPr>
          <p:spPr>
            <a:xfrm>
              <a:off x="10160373" y="763677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g2257"/>
            <p:cNvSpPr/>
            <p:nvPr/>
          </p:nvSpPr>
          <p:spPr>
            <a:xfrm>
              <a:off x="10170304" y="764474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g2258"/>
            <p:cNvSpPr/>
            <p:nvPr/>
          </p:nvSpPr>
          <p:spPr>
            <a:xfrm>
              <a:off x="10099472" y="738489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g2259"/>
            <p:cNvSpPr/>
            <p:nvPr/>
          </p:nvSpPr>
          <p:spPr>
            <a:xfrm>
              <a:off x="10160373" y="73848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g2260"/>
            <p:cNvSpPr/>
            <p:nvPr/>
          </p:nvSpPr>
          <p:spPr>
            <a:xfrm>
              <a:off x="10170304" y="739286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g2261"/>
            <p:cNvSpPr/>
            <p:nvPr/>
          </p:nvSpPr>
          <p:spPr>
            <a:xfrm>
              <a:off x="10098108" y="713302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g2262"/>
            <p:cNvSpPr/>
            <p:nvPr/>
          </p:nvSpPr>
          <p:spPr>
            <a:xfrm>
              <a:off x="10160373" y="713302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g2263"/>
            <p:cNvSpPr/>
            <p:nvPr/>
          </p:nvSpPr>
          <p:spPr>
            <a:xfrm>
              <a:off x="10170304" y="71409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l2264"/>
            <p:cNvSpPr/>
            <p:nvPr/>
          </p:nvSpPr>
          <p:spPr>
            <a:xfrm>
              <a:off x="10245998" y="792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l2265"/>
            <p:cNvSpPr/>
            <p:nvPr/>
          </p:nvSpPr>
          <p:spPr>
            <a:xfrm>
              <a:off x="10245998" y="7676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l2266"/>
            <p:cNvSpPr/>
            <p:nvPr/>
          </p:nvSpPr>
          <p:spPr>
            <a:xfrm>
              <a:off x="10245998" y="7424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l2267"/>
            <p:cNvSpPr/>
            <p:nvPr/>
          </p:nvSpPr>
          <p:spPr>
            <a:xfrm>
              <a:off x="10245998" y="7172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g2268"/>
            <p:cNvSpPr/>
            <p:nvPr/>
          </p:nvSpPr>
          <p:spPr>
            <a:xfrm>
              <a:off x="10160373" y="908915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g2269"/>
            <p:cNvSpPr/>
            <p:nvPr/>
          </p:nvSpPr>
          <p:spPr>
            <a:xfrm>
              <a:off x="10170304" y="90971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g2270"/>
            <p:cNvSpPr/>
            <p:nvPr/>
          </p:nvSpPr>
          <p:spPr>
            <a:xfrm>
              <a:off x="10160482" y="890960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g2271"/>
            <p:cNvSpPr/>
            <p:nvPr/>
          </p:nvSpPr>
          <p:spPr>
            <a:xfrm>
              <a:off x="10102364" y="872891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g2272"/>
            <p:cNvSpPr/>
            <p:nvPr/>
          </p:nvSpPr>
          <p:spPr>
            <a:xfrm>
              <a:off x="10160373" y="87277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g2273"/>
            <p:cNvSpPr/>
            <p:nvPr/>
          </p:nvSpPr>
          <p:spPr>
            <a:xfrm>
              <a:off x="10170304" y="87357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g2274"/>
            <p:cNvSpPr/>
            <p:nvPr/>
          </p:nvSpPr>
          <p:spPr>
            <a:xfrm>
              <a:off x="10102364" y="854821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g2275"/>
            <p:cNvSpPr/>
            <p:nvPr/>
          </p:nvSpPr>
          <p:spPr>
            <a:xfrm>
              <a:off x="10160482" y="854821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g2276"/>
            <p:cNvSpPr/>
            <p:nvPr/>
          </p:nvSpPr>
          <p:spPr>
            <a:xfrm>
              <a:off x="10099472" y="836637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g2277"/>
            <p:cNvSpPr/>
            <p:nvPr/>
          </p:nvSpPr>
          <p:spPr>
            <a:xfrm>
              <a:off x="10160373" y="836637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g2278"/>
            <p:cNvSpPr/>
            <p:nvPr/>
          </p:nvSpPr>
          <p:spPr>
            <a:xfrm>
              <a:off x="10170304" y="837434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l2279"/>
            <p:cNvSpPr/>
            <p:nvPr/>
          </p:nvSpPr>
          <p:spPr>
            <a:xfrm>
              <a:off x="10245998" y="9128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l2280"/>
            <p:cNvSpPr/>
            <p:nvPr/>
          </p:nvSpPr>
          <p:spPr>
            <a:xfrm>
              <a:off x="10245998" y="89480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l2281"/>
            <p:cNvSpPr/>
            <p:nvPr/>
          </p:nvSpPr>
          <p:spPr>
            <a:xfrm>
              <a:off x="10245998" y="8767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l2282"/>
            <p:cNvSpPr/>
            <p:nvPr/>
          </p:nvSpPr>
          <p:spPr>
            <a:xfrm>
              <a:off x="10245998" y="8586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l2283"/>
            <p:cNvSpPr/>
            <p:nvPr/>
          </p:nvSpPr>
          <p:spPr>
            <a:xfrm>
              <a:off x="10245998" y="84059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g2284"/>
            <p:cNvSpPr/>
            <p:nvPr/>
          </p:nvSpPr>
          <p:spPr>
            <a:xfrm>
              <a:off x="10297819" y="5403690"/>
              <a:ext cx="138826" cy="139481"/>
            </a:xfrm>
            <a:custGeom>
              <a:avLst/>
              <a:pathLst>
                <a:path w="138826" h="139481">
                  <a:moveTo>
                    <a:pt x="132278" y="0"/>
                  </a:moveTo>
                  <a:lnTo>
                    <a:pt x="132278" y="12442"/>
                  </a:lnTo>
                  <a:lnTo>
                    <a:pt x="13096" y="12442"/>
                  </a:lnTo>
                  <a:lnTo>
                    <a:pt x="13096" y="127039"/>
                  </a:lnTo>
                  <a:lnTo>
                    <a:pt x="138826" y="127039"/>
                  </a:lnTo>
                  <a:lnTo>
                    <a:pt x="138826" y="139481"/>
                  </a:lnTo>
                  <a:lnTo>
                    <a:pt x="0" y="139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g2285"/>
            <p:cNvSpPr/>
            <p:nvPr/>
          </p:nvSpPr>
          <p:spPr>
            <a:xfrm>
              <a:off x="10324012" y="5418752"/>
              <a:ext cx="105429" cy="109358"/>
            </a:xfrm>
            <a:custGeom>
              <a:avLst/>
              <a:pathLst>
                <a:path w="105429" h="109358">
                  <a:moveTo>
                    <a:pt x="24884" y="0"/>
                  </a:moveTo>
                  <a:lnTo>
                    <a:pt x="37326" y="4583"/>
                  </a:lnTo>
                  <a:lnTo>
                    <a:pt x="33397" y="14406"/>
                  </a:lnTo>
                  <a:lnTo>
                    <a:pt x="96916" y="14406"/>
                  </a:lnTo>
                  <a:lnTo>
                    <a:pt x="96916" y="26848"/>
                  </a:lnTo>
                  <a:lnTo>
                    <a:pt x="60900" y="26848"/>
                  </a:lnTo>
                  <a:lnTo>
                    <a:pt x="60887" y="29559"/>
                  </a:lnTo>
                  <a:lnTo>
                    <a:pt x="60848" y="32192"/>
                  </a:lnTo>
                  <a:lnTo>
                    <a:pt x="60782" y="34746"/>
                  </a:lnTo>
                  <a:lnTo>
                    <a:pt x="60690" y="37221"/>
                  </a:lnTo>
                  <a:lnTo>
                    <a:pt x="60573" y="39618"/>
                  </a:lnTo>
                  <a:lnTo>
                    <a:pt x="60428" y="41936"/>
                  </a:lnTo>
                  <a:lnTo>
                    <a:pt x="60258" y="44175"/>
                  </a:lnTo>
                  <a:lnTo>
                    <a:pt x="60062" y="46336"/>
                  </a:lnTo>
                  <a:lnTo>
                    <a:pt x="59839" y="48419"/>
                  </a:lnTo>
                  <a:lnTo>
                    <a:pt x="59590" y="50422"/>
                  </a:lnTo>
                  <a:lnTo>
                    <a:pt x="105429" y="50422"/>
                  </a:lnTo>
                  <a:lnTo>
                    <a:pt x="105429" y="62864"/>
                  </a:lnTo>
                  <a:lnTo>
                    <a:pt x="56971" y="62864"/>
                  </a:lnTo>
                  <a:lnTo>
                    <a:pt x="56958" y="63395"/>
                  </a:lnTo>
                  <a:lnTo>
                    <a:pt x="56919" y="63938"/>
                  </a:lnTo>
                  <a:lnTo>
                    <a:pt x="56853" y="64495"/>
                  </a:lnTo>
                  <a:lnTo>
                    <a:pt x="56761" y="65065"/>
                  </a:lnTo>
                  <a:lnTo>
                    <a:pt x="56643" y="65648"/>
                  </a:lnTo>
                  <a:lnTo>
                    <a:pt x="56499" y="66243"/>
                  </a:lnTo>
                  <a:lnTo>
                    <a:pt x="56329" y="66852"/>
                  </a:lnTo>
                  <a:lnTo>
                    <a:pt x="56133" y="67475"/>
                  </a:lnTo>
                  <a:lnTo>
                    <a:pt x="55910" y="68110"/>
                  </a:lnTo>
                  <a:lnTo>
                    <a:pt x="55661" y="68758"/>
                  </a:lnTo>
                  <a:lnTo>
                    <a:pt x="61214" y="71639"/>
                  </a:lnTo>
                  <a:lnTo>
                    <a:pt x="66610" y="74521"/>
                  </a:lnTo>
                  <a:lnTo>
                    <a:pt x="71849" y="77402"/>
                  </a:lnTo>
                  <a:lnTo>
                    <a:pt x="76931" y="80283"/>
                  </a:lnTo>
                  <a:lnTo>
                    <a:pt x="81855" y="83165"/>
                  </a:lnTo>
                  <a:lnTo>
                    <a:pt x="86622" y="86046"/>
                  </a:lnTo>
                  <a:lnTo>
                    <a:pt x="91232" y="88927"/>
                  </a:lnTo>
                  <a:lnTo>
                    <a:pt x="95685" y="91809"/>
                  </a:lnTo>
                  <a:lnTo>
                    <a:pt x="99981" y="94690"/>
                  </a:lnTo>
                  <a:lnTo>
                    <a:pt x="104120" y="97571"/>
                  </a:lnTo>
                  <a:lnTo>
                    <a:pt x="95607" y="109358"/>
                  </a:lnTo>
                  <a:lnTo>
                    <a:pt x="91141" y="105993"/>
                  </a:lnTo>
                  <a:lnTo>
                    <a:pt x="86648" y="102705"/>
                  </a:lnTo>
                  <a:lnTo>
                    <a:pt x="82130" y="99496"/>
                  </a:lnTo>
                  <a:lnTo>
                    <a:pt x="77585" y="96366"/>
                  </a:lnTo>
                  <a:lnTo>
                    <a:pt x="73015" y="93315"/>
                  </a:lnTo>
                  <a:lnTo>
                    <a:pt x="68418" y="90342"/>
                  </a:lnTo>
                  <a:lnTo>
                    <a:pt x="63794" y="87447"/>
                  </a:lnTo>
                  <a:lnTo>
                    <a:pt x="59145" y="84632"/>
                  </a:lnTo>
                  <a:lnTo>
                    <a:pt x="54469" y="81894"/>
                  </a:lnTo>
                  <a:lnTo>
                    <a:pt x="49768" y="79236"/>
                  </a:lnTo>
                  <a:lnTo>
                    <a:pt x="47116" y="82700"/>
                  </a:lnTo>
                  <a:lnTo>
                    <a:pt x="44136" y="86020"/>
                  </a:lnTo>
                  <a:lnTo>
                    <a:pt x="40829" y="89196"/>
                  </a:lnTo>
                  <a:lnTo>
                    <a:pt x="37195" y="92228"/>
                  </a:lnTo>
                  <a:lnTo>
                    <a:pt x="33233" y="95116"/>
                  </a:lnTo>
                  <a:lnTo>
                    <a:pt x="28944" y="97859"/>
                  </a:lnTo>
                  <a:lnTo>
                    <a:pt x="24327" y="100459"/>
                  </a:lnTo>
                  <a:lnTo>
                    <a:pt x="19383" y="102915"/>
                  </a:lnTo>
                  <a:lnTo>
                    <a:pt x="14111" y="105226"/>
                  </a:lnTo>
                  <a:lnTo>
                    <a:pt x="8512" y="107394"/>
                  </a:lnTo>
                  <a:lnTo>
                    <a:pt x="1309" y="95607"/>
                  </a:lnTo>
                  <a:lnTo>
                    <a:pt x="7497" y="93275"/>
                  </a:lnTo>
                  <a:lnTo>
                    <a:pt x="13227" y="90735"/>
                  </a:lnTo>
                  <a:lnTo>
                    <a:pt x="18499" y="87984"/>
                  </a:lnTo>
                  <a:lnTo>
                    <a:pt x="23312" y="85024"/>
                  </a:lnTo>
                  <a:lnTo>
                    <a:pt x="27667" y="81855"/>
                  </a:lnTo>
                  <a:lnTo>
                    <a:pt x="31563" y="78476"/>
                  </a:lnTo>
                  <a:lnTo>
                    <a:pt x="35001" y="74887"/>
                  </a:lnTo>
                  <a:lnTo>
                    <a:pt x="37980" y="71089"/>
                  </a:lnTo>
                  <a:lnTo>
                    <a:pt x="40502" y="67082"/>
                  </a:lnTo>
                  <a:lnTo>
                    <a:pt x="42564" y="62865"/>
                  </a:lnTo>
                  <a:lnTo>
                    <a:pt x="0" y="62864"/>
                  </a:lnTo>
                  <a:lnTo>
                    <a:pt x="0" y="50422"/>
                  </a:lnTo>
                  <a:lnTo>
                    <a:pt x="45839" y="50422"/>
                  </a:lnTo>
                  <a:lnTo>
                    <a:pt x="46212" y="48537"/>
                  </a:lnTo>
                  <a:lnTo>
                    <a:pt x="46546" y="46546"/>
                  </a:lnTo>
                  <a:lnTo>
                    <a:pt x="46840" y="44450"/>
                  </a:lnTo>
                  <a:lnTo>
                    <a:pt x="47096" y="42250"/>
                  </a:lnTo>
                  <a:lnTo>
                    <a:pt x="47312" y="39945"/>
                  </a:lnTo>
                  <a:lnTo>
                    <a:pt x="47489" y="37535"/>
                  </a:lnTo>
                  <a:lnTo>
                    <a:pt x="47626" y="35021"/>
                  </a:lnTo>
                  <a:lnTo>
                    <a:pt x="47725" y="32401"/>
                  </a:lnTo>
                  <a:lnTo>
                    <a:pt x="47783" y="29677"/>
                  </a:lnTo>
                  <a:lnTo>
                    <a:pt x="47803" y="26848"/>
                  </a:lnTo>
                  <a:lnTo>
                    <a:pt x="26193" y="26848"/>
                  </a:lnTo>
                  <a:lnTo>
                    <a:pt x="24988" y="29048"/>
                  </a:lnTo>
                  <a:lnTo>
                    <a:pt x="23731" y="31196"/>
                  </a:lnTo>
                  <a:lnTo>
                    <a:pt x="22421" y="33292"/>
                  </a:lnTo>
                  <a:lnTo>
                    <a:pt x="21059" y="35335"/>
                  </a:lnTo>
                  <a:lnTo>
                    <a:pt x="19645" y="37326"/>
                  </a:lnTo>
                  <a:lnTo>
                    <a:pt x="18178" y="39264"/>
                  </a:lnTo>
                  <a:lnTo>
                    <a:pt x="16659" y="41150"/>
                  </a:lnTo>
                  <a:lnTo>
                    <a:pt x="15087" y="42983"/>
                  </a:lnTo>
                  <a:lnTo>
                    <a:pt x="13463" y="44765"/>
                  </a:lnTo>
                  <a:lnTo>
                    <a:pt x="11787" y="46493"/>
                  </a:lnTo>
                  <a:lnTo>
                    <a:pt x="1309" y="37980"/>
                  </a:lnTo>
                  <a:lnTo>
                    <a:pt x="4610" y="34536"/>
                  </a:lnTo>
                  <a:lnTo>
                    <a:pt x="7700" y="31013"/>
                  </a:lnTo>
                  <a:lnTo>
                    <a:pt x="10582" y="27411"/>
                  </a:lnTo>
                  <a:lnTo>
                    <a:pt x="13254" y="23731"/>
                  </a:lnTo>
                  <a:lnTo>
                    <a:pt x="15716" y="19972"/>
                  </a:lnTo>
                  <a:lnTo>
                    <a:pt x="17968" y="16135"/>
                  </a:lnTo>
                  <a:lnTo>
                    <a:pt x="20012" y="12219"/>
                  </a:lnTo>
                  <a:lnTo>
                    <a:pt x="21845" y="8224"/>
                  </a:lnTo>
                  <a:lnTo>
                    <a:pt x="23469" y="4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g2286"/>
            <p:cNvSpPr/>
            <p:nvPr/>
          </p:nvSpPr>
          <p:spPr>
            <a:xfrm>
              <a:off x="10458910" y="5398452"/>
              <a:ext cx="148649" cy="144720"/>
            </a:xfrm>
            <a:custGeom>
              <a:avLst/>
              <a:pathLst>
                <a:path w="148649" h="144720">
                  <a:moveTo>
                    <a:pt x="30777" y="5238"/>
                  </a:moveTo>
                  <a:lnTo>
                    <a:pt x="43219" y="9167"/>
                  </a:lnTo>
                  <a:lnTo>
                    <a:pt x="42414" y="11905"/>
                  </a:lnTo>
                  <a:lnTo>
                    <a:pt x="41569" y="14616"/>
                  </a:lnTo>
                  <a:lnTo>
                    <a:pt x="40685" y="17300"/>
                  </a:lnTo>
                  <a:lnTo>
                    <a:pt x="39762" y="19959"/>
                  </a:lnTo>
                  <a:lnTo>
                    <a:pt x="38799" y="22592"/>
                  </a:lnTo>
                  <a:lnTo>
                    <a:pt x="37797" y="25198"/>
                  </a:lnTo>
                  <a:lnTo>
                    <a:pt x="36756" y="27778"/>
                  </a:lnTo>
                  <a:lnTo>
                    <a:pt x="35675" y="30332"/>
                  </a:lnTo>
                  <a:lnTo>
                    <a:pt x="34556" y="32860"/>
                  </a:lnTo>
                  <a:lnTo>
                    <a:pt x="33397" y="35361"/>
                  </a:lnTo>
                  <a:lnTo>
                    <a:pt x="70723" y="35361"/>
                  </a:lnTo>
                  <a:lnTo>
                    <a:pt x="70723" y="0"/>
                  </a:lnTo>
                  <a:lnTo>
                    <a:pt x="83820" y="0"/>
                  </a:lnTo>
                  <a:lnTo>
                    <a:pt x="83820" y="35361"/>
                  </a:lnTo>
                  <a:lnTo>
                    <a:pt x="140791" y="35361"/>
                  </a:lnTo>
                  <a:lnTo>
                    <a:pt x="140791" y="47803"/>
                  </a:lnTo>
                  <a:lnTo>
                    <a:pt x="83820" y="47803"/>
                  </a:lnTo>
                  <a:lnTo>
                    <a:pt x="83820" y="83819"/>
                  </a:lnTo>
                  <a:lnTo>
                    <a:pt x="134242" y="83819"/>
                  </a:lnTo>
                  <a:lnTo>
                    <a:pt x="134242" y="96262"/>
                  </a:lnTo>
                  <a:lnTo>
                    <a:pt x="83820" y="96262"/>
                  </a:lnTo>
                  <a:lnTo>
                    <a:pt x="83820" y="132278"/>
                  </a:lnTo>
                  <a:lnTo>
                    <a:pt x="148649" y="132278"/>
                  </a:lnTo>
                  <a:lnTo>
                    <a:pt x="148649" y="144720"/>
                  </a:lnTo>
                  <a:lnTo>
                    <a:pt x="1309" y="144720"/>
                  </a:lnTo>
                  <a:lnTo>
                    <a:pt x="1309" y="132278"/>
                  </a:lnTo>
                  <a:lnTo>
                    <a:pt x="70723" y="132278"/>
                  </a:lnTo>
                  <a:lnTo>
                    <a:pt x="70723" y="96262"/>
                  </a:lnTo>
                  <a:lnTo>
                    <a:pt x="20300" y="96262"/>
                  </a:lnTo>
                  <a:lnTo>
                    <a:pt x="20300" y="83819"/>
                  </a:lnTo>
                  <a:lnTo>
                    <a:pt x="70723" y="83819"/>
                  </a:lnTo>
                  <a:lnTo>
                    <a:pt x="70723" y="47803"/>
                  </a:lnTo>
                  <a:lnTo>
                    <a:pt x="26848" y="47803"/>
                  </a:lnTo>
                  <a:lnTo>
                    <a:pt x="25388" y="50652"/>
                  </a:lnTo>
                  <a:lnTo>
                    <a:pt x="23888" y="53435"/>
                  </a:lnTo>
                  <a:lnTo>
                    <a:pt x="22349" y="56152"/>
                  </a:lnTo>
                  <a:lnTo>
                    <a:pt x="20771" y="58804"/>
                  </a:lnTo>
                  <a:lnTo>
                    <a:pt x="19154" y="61391"/>
                  </a:lnTo>
                  <a:lnTo>
                    <a:pt x="17497" y="63912"/>
                  </a:lnTo>
                  <a:lnTo>
                    <a:pt x="15801" y="66368"/>
                  </a:lnTo>
                  <a:lnTo>
                    <a:pt x="14066" y="68758"/>
                  </a:lnTo>
                  <a:lnTo>
                    <a:pt x="12291" y="71083"/>
                  </a:lnTo>
                  <a:lnTo>
                    <a:pt x="10477" y="73342"/>
                  </a:lnTo>
                  <a:lnTo>
                    <a:pt x="0" y="64829"/>
                  </a:lnTo>
                  <a:lnTo>
                    <a:pt x="4079" y="59636"/>
                  </a:lnTo>
                  <a:lnTo>
                    <a:pt x="7936" y="54273"/>
                  </a:lnTo>
                  <a:lnTo>
                    <a:pt x="11571" y="48740"/>
                  </a:lnTo>
                  <a:lnTo>
                    <a:pt x="14982" y="43036"/>
                  </a:lnTo>
                  <a:lnTo>
                    <a:pt x="18171" y="37162"/>
                  </a:lnTo>
                  <a:lnTo>
                    <a:pt x="21138" y="31118"/>
                  </a:lnTo>
                  <a:lnTo>
                    <a:pt x="23882" y="24903"/>
                  </a:lnTo>
                  <a:lnTo>
                    <a:pt x="26403" y="18518"/>
                  </a:lnTo>
                  <a:lnTo>
                    <a:pt x="28701" y="11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g2287"/>
            <p:cNvSpPr/>
            <p:nvPr/>
          </p:nvSpPr>
          <p:spPr>
            <a:xfrm>
              <a:off x="10625895" y="5405655"/>
              <a:ext cx="148649" cy="144720"/>
            </a:xfrm>
            <a:custGeom>
              <a:avLst/>
              <a:pathLst>
                <a:path w="148649" h="144720">
                  <a:moveTo>
                    <a:pt x="13096" y="0"/>
                  </a:moveTo>
                  <a:lnTo>
                    <a:pt x="138826" y="0"/>
                  </a:lnTo>
                  <a:lnTo>
                    <a:pt x="138826" y="12442"/>
                  </a:lnTo>
                  <a:lnTo>
                    <a:pt x="113287" y="12442"/>
                  </a:lnTo>
                  <a:lnTo>
                    <a:pt x="113287" y="58281"/>
                  </a:lnTo>
                  <a:lnTo>
                    <a:pt x="148649" y="58281"/>
                  </a:lnTo>
                  <a:lnTo>
                    <a:pt x="148649" y="70723"/>
                  </a:lnTo>
                  <a:lnTo>
                    <a:pt x="113287" y="70723"/>
                  </a:lnTo>
                  <a:lnTo>
                    <a:pt x="113287" y="143410"/>
                  </a:lnTo>
                  <a:lnTo>
                    <a:pt x="100191" y="143410"/>
                  </a:lnTo>
                  <a:lnTo>
                    <a:pt x="100191" y="70723"/>
                  </a:lnTo>
                  <a:lnTo>
                    <a:pt x="53042" y="70723"/>
                  </a:lnTo>
                  <a:lnTo>
                    <a:pt x="51444" y="80657"/>
                  </a:lnTo>
                  <a:lnTo>
                    <a:pt x="49270" y="90027"/>
                  </a:lnTo>
                  <a:lnTo>
                    <a:pt x="46520" y="98835"/>
                  </a:lnTo>
                  <a:lnTo>
                    <a:pt x="43193" y="107080"/>
                  </a:lnTo>
                  <a:lnTo>
                    <a:pt x="39290" y="114761"/>
                  </a:lnTo>
                  <a:lnTo>
                    <a:pt x="34811" y="121879"/>
                  </a:lnTo>
                  <a:lnTo>
                    <a:pt x="29756" y="128434"/>
                  </a:lnTo>
                  <a:lnTo>
                    <a:pt x="24124" y="134426"/>
                  </a:lnTo>
                  <a:lnTo>
                    <a:pt x="17916" y="139854"/>
                  </a:lnTo>
                  <a:lnTo>
                    <a:pt x="11132" y="144720"/>
                  </a:lnTo>
                  <a:lnTo>
                    <a:pt x="1309" y="134897"/>
                  </a:lnTo>
                  <a:lnTo>
                    <a:pt x="7589" y="130484"/>
                  </a:lnTo>
                  <a:lnTo>
                    <a:pt x="13332" y="125625"/>
                  </a:lnTo>
                  <a:lnTo>
                    <a:pt x="18538" y="120320"/>
                  </a:lnTo>
                  <a:lnTo>
                    <a:pt x="23207" y="114571"/>
                  </a:lnTo>
                  <a:lnTo>
                    <a:pt x="27339" y="108376"/>
                  </a:lnTo>
                  <a:lnTo>
                    <a:pt x="30934" y="101736"/>
                  </a:lnTo>
                  <a:lnTo>
                    <a:pt x="33992" y="94651"/>
                  </a:lnTo>
                  <a:lnTo>
                    <a:pt x="36514" y="87120"/>
                  </a:lnTo>
                  <a:lnTo>
                    <a:pt x="38498" y="79144"/>
                  </a:lnTo>
                  <a:lnTo>
                    <a:pt x="39945" y="70723"/>
                  </a:lnTo>
                  <a:lnTo>
                    <a:pt x="0" y="70723"/>
                  </a:lnTo>
                  <a:lnTo>
                    <a:pt x="0" y="58281"/>
                  </a:lnTo>
                  <a:lnTo>
                    <a:pt x="41255" y="58281"/>
                  </a:lnTo>
                  <a:lnTo>
                    <a:pt x="41379" y="56833"/>
                  </a:lnTo>
                  <a:lnTo>
                    <a:pt x="41490" y="55373"/>
                  </a:lnTo>
                  <a:lnTo>
                    <a:pt x="41589" y="53900"/>
                  </a:lnTo>
                  <a:lnTo>
                    <a:pt x="41674" y="52413"/>
                  </a:lnTo>
                  <a:lnTo>
                    <a:pt x="41746" y="50914"/>
                  </a:lnTo>
                  <a:lnTo>
                    <a:pt x="41805" y="49401"/>
                  </a:lnTo>
                  <a:lnTo>
                    <a:pt x="41851" y="47875"/>
                  </a:lnTo>
                  <a:lnTo>
                    <a:pt x="41883" y="46336"/>
                  </a:lnTo>
                  <a:lnTo>
                    <a:pt x="41903" y="44784"/>
                  </a:lnTo>
                  <a:lnTo>
                    <a:pt x="41910" y="43219"/>
                  </a:lnTo>
                  <a:lnTo>
                    <a:pt x="41910" y="12442"/>
                  </a:lnTo>
                  <a:lnTo>
                    <a:pt x="13096" y="124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g2288"/>
            <p:cNvSpPr/>
            <p:nvPr/>
          </p:nvSpPr>
          <p:spPr>
            <a:xfrm>
              <a:off x="10680247" y="5418097"/>
              <a:ext cx="45839" cy="45839"/>
            </a:xfrm>
            <a:custGeom>
              <a:avLst/>
              <a:pathLst>
                <a:path w="45839" h="45839">
                  <a:moveTo>
                    <a:pt x="654" y="0"/>
                  </a:moveTo>
                  <a:lnTo>
                    <a:pt x="654" y="32087"/>
                  </a:lnTo>
                  <a:lnTo>
                    <a:pt x="648" y="33521"/>
                  </a:lnTo>
                  <a:lnTo>
                    <a:pt x="628" y="34942"/>
                  </a:lnTo>
                  <a:lnTo>
                    <a:pt x="595" y="36350"/>
                  </a:lnTo>
                  <a:lnTo>
                    <a:pt x="550" y="37745"/>
                  </a:lnTo>
                  <a:lnTo>
                    <a:pt x="491" y="39126"/>
                  </a:lnTo>
                  <a:lnTo>
                    <a:pt x="419" y="40495"/>
                  </a:lnTo>
                  <a:lnTo>
                    <a:pt x="333" y="41851"/>
                  </a:lnTo>
                  <a:lnTo>
                    <a:pt x="235" y="43193"/>
                  </a:lnTo>
                  <a:lnTo>
                    <a:pt x="124" y="44522"/>
                  </a:lnTo>
                  <a:lnTo>
                    <a:pt x="0" y="45839"/>
                  </a:lnTo>
                  <a:lnTo>
                    <a:pt x="45839" y="45839"/>
                  </a:lnTo>
                  <a:lnTo>
                    <a:pt x="458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g2289"/>
            <p:cNvSpPr/>
            <p:nvPr/>
          </p:nvSpPr>
          <p:spPr>
            <a:xfrm>
              <a:off x="10801393" y="5398452"/>
              <a:ext cx="130968" cy="150614"/>
            </a:xfrm>
            <a:custGeom>
              <a:avLst/>
              <a:pathLst>
                <a:path w="130968" h="150614">
                  <a:moveTo>
                    <a:pt x="0" y="81200"/>
                  </a:moveTo>
                  <a:lnTo>
                    <a:pt x="13096" y="81200"/>
                  </a:lnTo>
                  <a:lnTo>
                    <a:pt x="13096" y="130968"/>
                  </a:lnTo>
                  <a:lnTo>
                    <a:pt x="58935" y="130968"/>
                  </a:lnTo>
                  <a:lnTo>
                    <a:pt x="58935" y="66139"/>
                  </a:lnTo>
                  <a:lnTo>
                    <a:pt x="6548" y="66139"/>
                  </a:lnTo>
                  <a:lnTo>
                    <a:pt x="6548" y="13096"/>
                  </a:lnTo>
                  <a:lnTo>
                    <a:pt x="19645" y="13096"/>
                  </a:lnTo>
                  <a:lnTo>
                    <a:pt x="19645" y="53697"/>
                  </a:lnTo>
                  <a:lnTo>
                    <a:pt x="58935" y="53697"/>
                  </a:lnTo>
                  <a:lnTo>
                    <a:pt x="58935" y="0"/>
                  </a:lnTo>
                  <a:lnTo>
                    <a:pt x="72032" y="0"/>
                  </a:lnTo>
                  <a:lnTo>
                    <a:pt x="72032" y="53697"/>
                  </a:lnTo>
                  <a:lnTo>
                    <a:pt x="110668" y="53697"/>
                  </a:lnTo>
                  <a:lnTo>
                    <a:pt x="110668" y="13096"/>
                  </a:lnTo>
                  <a:lnTo>
                    <a:pt x="123765" y="13096"/>
                  </a:lnTo>
                  <a:lnTo>
                    <a:pt x="123765" y="70723"/>
                  </a:lnTo>
                  <a:lnTo>
                    <a:pt x="110668" y="70723"/>
                  </a:lnTo>
                  <a:lnTo>
                    <a:pt x="110668" y="66139"/>
                  </a:lnTo>
                  <a:lnTo>
                    <a:pt x="72032" y="66139"/>
                  </a:lnTo>
                  <a:lnTo>
                    <a:pt x="72032" y="130968"/>
                  </a:lnTo>
                  <a:lnTo>
                    <a:pt x="117871" y="130968"/>
                  </a:lnTo>
                  <a:lnTo>
                    <a:pt x="117871" y="81200"/>
                  </a:lnTo>
                  <a:lnTo>
                    <a:pt x="130968" y="81200"/>
                  </a:lnTo>
                  <a:lnTo>
                    <a:pt x="130968" y="150614"/>
                  </a:lnTo>
                  <a:lnTo>
                    <a:pt x="117871" y="150614"/>
                  </a:lnTo>
                  <a:lnTo>
                    <a:pt x="117871" y="143410"/>
                  </a:lnTo>
                  <a:lnTo>
                    <a:pt x="0" y="1434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g2290"/>
            <p:cNvSpPr/>
            <p:nvPr/>
          </p:nvSpPr>
          <p:spPr>
            <a:xfrm>
              <a:off x="11021421" y="5399107"/>
              <a:ext cx="84474" cy="149959"/>
            </a:xfrm>
            <a:custGeom>
              <a:avLst/>
              <a:pathLst>
                <a:path w="84474" h="149959">
                  <a:moveTo>
                    <a:pt x="28813" y="0"/>
                  </a:moveTo>
                  <a:lnTo>
                    <a:pt x="41909" y="2619"/>
                  </a:lnTo>
                  <a:lnTo>
                    <a:pt x="41235" y="5101"/>
                  </a:lnTo>
                  <a:lnTo>
                    <a:pt x="40521" y="7569"/>
                  </a:lnTo>
                  <a:lnTo>
                    <a:pt x="39768" y="10025"/>
                  </a:lnTo>
                  <a:lnTo>
                    <a:pt x="38976" y="12468"/>
                  </a:lnTo>
                  <a:lnTo>
                    <a:pt x="38144" y="14897"/>
                  </a:lnTo>
                  <a:lnTo>
                    <a:pt x="37273" y="17314"/>
                  </a:lnTo>
                  <a:lnTo>
                    <a:pt x="36363" y="19717"/>
                  </a:lnTo>
                  <a:lnTo>
                    <a:pt x="35413" y="22107"/>
                  </a:lnTo>
                  <a:lnTo>
                    <a:pt x="34425" y="24484"/>
                  </a:lnTo>
                  <a:lnTo>
                    <a:pt x="33397" y="26848"/>
                  </a:lnTo>
                  <a:lnTo>
                    <a:pt x="84474" y="26848"/>
                  </a:lnTo>
                  <a:lnTo>
                    <a:pt x="84415" y="43475"/>
                  </a:lnTo>
                  <a:lnTo>
                    <a:pt x="84239" y="58778"/>
                  </a:lnTo>
                  <a:lnTo>
                    <a:pt x="83944" y="72759"/>
                  </a:lnTo>
                  <a:lnTo>
                    <a:pt x="83531" y="85417"/>
                  </a:lnTo>
                  <a:lnTo>
                    <a:pt x="83001" y="96753"/>
                  </a:lnTo>
                  <a:lnTo>
                    <a:pt x="82353" y="106765"/>
                  </a:lnTo>
                  <a:lnTo>
                    <a:pt x="81586" y="115455"/>
                  </a:lnTo>
                  <a:lnTo>
                    <a:pt x="80702" y="122822"/>
                  </a:lnTo>
                  <a:lnTo>
                    <a:pt x="79701" y="128866"/>
                  </a:lnTo>
                  <a:lnTo>
                    <a:pt x="78581" y="133588"/>
                  </a:lnTo>
                  <a:lnTo>
                    <a:pt x="77540" y="136698"/>
                  </a:lnTo>
                  <a:lnTo>
                    <a:pt x="76250" y="139481"/>
                  </a:lnTo>
                  <a:lnTo>
                    <a:pt x="74711" y="141937"/>
                  </a:lnTo>
                  <a:lnTo>
                    <a:pt x="72923" y="144065"/>
                  </a:lnTo>
                  <a:lnTo>
                    <a:pt x="70886" y="145866"/>
                  </a:lnTo>
                  <a:lnTo>
                    <a:pt x="68601" y="147339"/>
                  </a:lnTo>
                  <a:lnTo>
                    <a:pt x="66067" y="148485"/>
                  </a:lnTo>
                  <a:lnTo>
                    <a:pt x="63284" y="149304"/>
                  </a:lnTo>
                  <a:lnTo>
                    <a:pt x="60252" y="149795"/>
                  </a:lnTo>
                  <a:lnTo>
                    <a:pt x="56971" y="149959"/>
                  </a:lnTo>
                  <a:lnTo>
                    <a:pt x="55236" y="149933"/>
                  </a:lnTo>
                  <a:lnTo>
                    <a:pt x="53435" y="149854"/>
                  </a:lnTo>
                  <a:lnTo>
                    <a:pt x="51568" y="149723"/>
                  </a:lnTo>
                  <a:lnTo>
                    <a:pt x="49637" y="149540"/>
                  </a:lnTo>
                  <a:lnTo>
                    <a:pt x="47639" y="149304"/>
                  </a:lnTo>
                  <a:lnTo>
                    <a:pt x="45577" y="149016"/>
                  </a:lnTo>
                  <a:lnTo>
                    <a:pt x="43448" y="148675"/>
                  </a:lnTo>
                  <a:lnTo>
                    <a:pt x="41255" y="148282"/>
                  </a:lnTo>
                  <a:lnTo>
                    <a:pt x="38995" y="147837"/>
                  </a:lnTo>
                  <a:lnTo>
                    <a:pt x="36671" y="147339"/>
                  </a:lnTo>
                  <a:lnTo>
                    <a:pt x="33397" y="133588"/>
                  </a:lnTo>
                  <a:lnTo>
                    <a:pt x="36579" y="134085"/>
                  </a:lnTo>
                  <a:lnTo>
                    <a:pt x="39578" y="134531"/>
                  </a:lnTo>
                  <a:lnTo>
                    <a:pt x="42394" y="134924"/>
                  </a:lnTo>
                  <a:lnTo>
                    <a:pt x="45027" y="135264"/>
                  </a:lnTo>
                  <a:lnTo>
                    <a:pt x="47476" y="135552"/>
                  </a:lnTo>
                  <a:lnTo>
                    <a:pt x="49741" y="135788"/>
                  </a:lnTo>
                  <a:lnTo>
                    <a:pt x="51824" y="135971"/>
                  </a:lnTo>
                  <a:lnTo>
                    <a:pt x="53723" y="136102"/>
                  </a:lnTo>
                  <a:lnTo>
                    <a:pt x="55439" y="136181"/>
                  </a:lnTo>
                  <a:lnTo>
                    <a:pt x="56971" y="136207"/>
                  </a:lnTo>
                  <a:lnTo>
                    <a:pt x="58484" y="136115"/>
                  </a:lnTo>
                  <a:lnTo>
                    <a:pt x="59878" y="135840"/>
                  </a:lnTo>
                  <a:lnTo>
                    <a:pt x="61155" y="135382"/>
                  </a:lnTo>
                  <a:lnTo>
                    <a:pt x="62314" y="134740"/>
                  </a:lnTo>
                  <a:lnTo>
                    <a:pt x="63356" y="133915"/>
                  </a:lnTo>
                  <a:lnTo>
                    <a:pt x="64279" y="132907"/>
                  </a:lnTo>
                  <a:lnTo>
                    <a:pt x="65084" y="131715"/>
                  </a:lnTo>
                  <a:lnTo>
                    <a:pt x="65772" y="130340"/>
                  </a:lnTo>
                  <a:lnTo>
                    <a:pt x="66342" y="128781"/>
                  </a:lnTo>
                  <a:lnTo>
                    <a:pt x="66794" y="127039"/>
                  </a:lnTo>
                  <a:lnTo>
                    <a:pt x="67540" y="122979"/>
                  </a:lnTo>
                  <a:lnTo>
                    <a:pt x="68208" y="117871"/>
                  </a:lnTo>
                  <a:lnTo>
                    <a:pt x="68797" y="111716"/>
                  </a:lnTo>
                  <a:lnTo>
                    <a:pt x="69308" y="104513"/>
                  </a:lnTo>
                  <a:lnTo>
                    <a:pt x="69740" y="96262"/>
                  </a:lnTo>
                  <a:lnTo>
                    <a:pt x="70094" y="86963"/>
                  </a:lnTo>
                  <a:lnTo>
                    <a:pt x="70369" y="76616"/>
                  </a:lnTo>
                  <a:lnTo>
                    <a:pt x="70565" y="65222"/>
                  </a:lnTo>
                  <a:lnTo>
                    <a:pt x="70683" y="52780"/>
                  </a:lnTo>
                  <a:lnTo>
                    <a:pt x="70723" y="39290"/>
                  </a:lnTo>
                  <a:lnTo>
                    <a:pt x="26848" y="39290"/>
                  </a:lnTo>
                  <a:lnTo>
                    <a:pt x="25263" y="41995"/>
                  </a:lnTo>
                  <a:lnTo>
                    <a:pt x="23652" y="44607"/>
                  </a:lnTo>
                  <a:lnTo>
                    <a:pt x="22015" y="47129"/>
                  </a:lnTo>
                  <a:lnTo>
                    <a:pt x="20352" y="49558"/>
                  </a:lnTo>
                  <a:lnTo>
                    <a:pt x="18663" y="51896"/>
                  </a:lnTo>
                  <a:lnTo>
                    <a:pt x="16947" y="54142"/>
                  </a:lnTo>
                  <a:lnTo>
                    <a:pt x="15205" y="56296"/>
                  </a:lnTo>
                  <a:lnTo>
                    <a:pt x="13437" y="58359"/>
                  </a:lnTo>
                  <a:lnTo>
                    <a:pt x="11643" y="60330"/>
                  </a:lnTo>
                  <a:lnTo>
                    <a:pt x="9822" y="62210"/>
                  </a:lnTo>
                  <a:lnTo>
                    <a:pt x="0" y="53042"/>
                  </a:lnTo>
                  <a:lnTo>
                    <a:pt x="3824" y="48622"/>
                  </a:lnTo>
                  <a:lnTo>
                    <a:pt x="7439" y="44005"/>
                  </a:lnTo>
                  <a:lnTo>
                    <a:pt x="10844" y="39192"/>
                  </a:lnTo>
                  <a:lnTo>
                    <a:pt x="14039" y="34182"/>
                  </a:lnTo>
                  <a:lnTo>
                    <a:pt x="17025" y="28976"/>
                  </a:lnTo>
                  <a:lnTo>
                    <a:pt x="19802" y="23574"/>
                  </a:lnTo>
                  <a:lnTo>
                    <a:pt x="22369" y="17975"/>
                  </a:lnTo>
                  <a:lnTo>
                    <a:pt x="24726" y="12180"/>
                  </a:lnTo>
                  <a:lnTo>
                    <a:pt x="26874" y="61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g2291"/>
            <p:cNvSpPr/>
            <p:nvPr/>
          </p:nvSpPr>
          <p:spPr>
            <a:xfrm>
              <a:off x="11043031" y="5463936"/>
              <a:ext cx="28813" cy="37980"/>
            </a:xfrm>
            <a:custGeom>
              <a:avLst/>
              <a:pathLst>
                <a:path w="28813" h="37980">
                  <a:moveTo>
                    <a:pt x="12442" y="0"/>
                  </a:moveTo>
                  <a:lnTo>
                    <a:pt x="14373" y="2914"/>
                  </a:lnTo>
                  <a:lnTo>
                    <a:pt x="16240" y="5893"/>
                  </a:lnTo>
                  <a:lnTo>
                    <a:pt x="18040" y="8938"/>
                  </a:lnTo>
                  <a:lnTo>
                    <a:pt x="19776" y="12049"/>
                  </a:lnTo>
                  <a:lnTo>
                    <a:pt x="21446" y="15225"/>
                  </a:lnTo>
                  <a:lnTo>
                    <a:pt x="23050" y="18466"/>
                  </a:lnTo>
                  <a:lnTo>
                    <a:pt x="24589" y="21773"/>
                  </a:lnTo>
                  <a:lnTo>
                    <a:pt x="26062" y="25146"/>
                  </a:lnTo>
                  <a:lnTo>
                    <a:pt x="27470" y="28583"/>
                  </a:lnTo>
                  <a:lnTo>
                    <a:pt x="28813" y="32087"/>
                  </a:lnTo>
                  <a:lnTo>
                    <a:pt x="16371" y="37980"/>
                  </a:lnTo>
                  <a:lnTo>
                    <a:pt x="15028" y="34353"/>
                  </a:lnTo>
                  <a:lnTo>
                    <a:pt x="13620" y="30803"/>
                  </a:lnTo>
                  <a:lnTo>
                    <a:pt x="12147" y="27333"/>
                  </a:lnTo>
                  <a:lnTo>
                    <a:pt x="10608" y="23941"/>
                  </a:lnTo>
                  <a:lnTo>
                    <a:pt x="9004" y="20627"/>
                  </a:lnTo>
                  <a:lnTo>
                    <a:pt x="7334" y="17392"/>
                  </a:lnTo>
                  <a:lnTo>
                    <a:pt x="5598" y="14236"/>
                  </a:lnTo>
                  <a:lnTo>
                    <a:pt x="3798" y="11158"/>
                  </a:lnTo>
                  <a:lnTo>
                    <a:pt x="1931" y="815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g2292"/>
            <p:cNvSpPr/>
            <p:nvPr/>
          </p:nvSpPr>
          <p:spPr>
            <a:xfrm>
              <a:off x="10965104" y="5398452"/>
              <a:ext cx="53697" cy="144720"/>
            </a:xfrm>
            <a:custGeom>
              <a:avLst/>
              <a:pathLst>
                <a:path w="53697" h="144720">
                  <a:moveTo>
                    <a:pt x="53697" y="21609"/>
                  </a:moveTo>
                  <a:lnTo>
                    <a:pt x="53697" y="140136"/>
                  </a:lnTo>
                  <a:lnTo>
                    <a:pt x="41909" y="140136"/>
                  </a:lnTo>
                  <a:lnTo>
                    <a:pt x="41909" y="134897"/>
                  </a:lnTo>
                  <a:lnTo>
                    <a:pt x="11787" y="134897"/>
                  </a:lnTo>
                  <a:lnTo>
                    <a:pt x="11787" y="144720"/>
                  </a:lnTo>
                  <a:lnTo>
                    <a:pt x="0" y="144720"/>
                  </a:lnTo>
                  <a:lnTo>
                    <a:pt x="0" y="21609"/>
                  </a:lnTo>
                  <a:lnTo>
                    <a:pt x="14406" y="21609"/>
                  </a:lnTo>
                  <a:lnTo>
                    <a:pt x="15041" y="19507"/>
                  </a:lnTo>
                  <a:lnTo>
                    <a:pt x="15637" y="17392"/>
                  </a:lnTo>
                  <a:lnTo>
                    <a:pt x="16194" y="15264"/>
                  </a:lnTo>
                  <a:lnTo>
                    <a:pt x="16711" y="13123"/>
                  </a:lnTo>
                  <a:lnTo>
                    <a:pt x="17189" y="10968"/>
                  </a:lnTo>
                  <a:lnTo>
                    <a:pt x="17628" y="8801"/>
                  </a:lnTo>
                  <a:lnTo>
                    <a:pt x="18027" y="6620"/>
                  </a:lnTo>
                  <a:lnTo>
                    <a:pt x="18388" y="4426"/>
                  </a:lnTo>
                  <a:lnTo>
                    <a:pt x="18708" y="2219"/>
                  </a:lnTo>
                  <a:lnTo>
                    <a:pt x="18990" y="0"/>
                  </a:lnTo>
                  <a:lnTo>
                    <a:pt x="32742" y="2619"/>
                  </a:lnTo>
                  <a:lnTo>
                    <a:pt x="32211" y="4695"/>
                  </a:lnTo>
                  <a:lnTo>
                    <a:pt x="31668" y="6731"/>
                  </a:lnTo>
                  <a:lnTo>
                    <a:pt x="31111" y="8729"/>
                  </a:lnTo>
                  <a:lnTo>
                    <a:pt x="30541" y="10687"/>
                  </a:lnTo>
                  <a:lnTo>
                    <a:pt x="29959" y="12605"/>
                  </a:lnTo>
                  <a:lnTo>
                    <a:pt x="29363" y="14485"/>
                  </a:lnTo>
                  <a:lnTo>
                    <a:pt x="28754" y="16325"/>
                  </a:lnTo>
                  <a:lnTo>
                    <a:pt x="28132" y="18126"/>
                  </a:lnTo>
                  <a:lnTo>
                    <a:pt x="27496" y="19887"/>
                  </a:lnTo>
                  <a:lnTo>
                    <a:pt x="26848" y="216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g2293"/>
            <p:cNvSpPr/>
            <p:nvPr/>
          </p:nvSpPr>
          <p:spPr>
            <a:xfrm>
              <a:off x="10976892" y="5432504"/>
              <a:ext cx="30122" cy="37980"/>
            </a:xfrm>
            <a:custGeom>
              <a:avLst/>
              <a:pathLst>
                <a:path w="30122" h="37980">
                  <a:moveTo>
                    <a:pt x="30122" y="37980"/>
                  </a:moveTo>
                  <a:lnTo>
                    <a:pt x="30122" y="0"/>
                  </a:lnTo>
                  <a:lnTo>
                    <a:pt x="0" y="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g2294"/>
            <p:cNvSpPr/>
            <p:nvPr/>
          </p:nvSpPr>
          <p:spPr>
            <a:xfrm>
              <a:off x="10976892" y="5482927"/>
              <a:ext cx="30122" cy="37980"/>
            </a:xfrm>
            <a:custGeom>
              <a:avLst/>
              <a:pathLst>
                <a:path w="30122" h="37980">
                  <a:moveTo>
                    <a:pt x="0" y="0"/>
                  </a:moveTo>
                  <a:lnTo>
                    <a:pt x="0" y="37980"/>
                  </a:lnTo>
                  <a:lnTo>
                    <a:pt x="30122" y="37980"/>
                  </a:lnTo>
                  <a:lnTo>
                    <a:pt x="301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g2295"/>
            <p:cNvSpPr/>
            <p:nvPr/>
          </p:nvSpPr>
          <p:spPr>
            <a:xfrm>
              <a:off x="11129470" y="5398452"/>
              <a:ext cx="147339" cy="37980"/>
            </a:xfrm>
            <a:custGeom>
              <a:avLst/>
              <a:pathLst>
                <a:path w="147339" h="37980">
                  <a:moveTo>
                    <a:pt x="0" y="13751"/>
                  </a:moveTo>
                  <a:lnTo>
                    <a:pt x="38635" y="13751"/>
                  </a:lnTo>
                  <a:lnTo>
                    <a:pt x="38635" y="0"/>
                  </a:lnTo>
                  <a:lnTo>
                    <a:pt x="52387" y="0"/>
                  </a:lnTo>
                  <a:lnTo>
                    <a:pt x="52387" y="13751"/>
                  </a:lnTo>
                  <a:lnTo>
                    <a:pt x="94952" y="13751"/>
                  </a:lnTo>
                  <a:lnTo>
                    <a:pt x="94952" y="0"/>
                  </a:lnTo>
                  <a:lnTo>
                    <a:pt x="108049" y="0"/>
                  </a:lnTo>
                  <a:lnTo>
                    <a:pt x="108049" y="13751"/>
                  </a:lnTo>
                  <a:lnTo>
                    <a:pt x="147339" y="13751"/>
                  </a:lnTo>
                  <a:lnTo>
                    <a:pt x="147339" y="26193"/>
                  </a:lnTo>
                  <a:lnTo>
                    <a:pt x="108049" y="26193"/>
                  </a:lnTo>
                  <a:lnTo>
                    <a:pt x="108049" y="37980"/>
                  </a:lnTo>
                  <a:lnTo>
                    <a:pt x="94952" y="37980"/>
                  </a:lnTo>
                  <a:lnTo>
                    <a:pt x="94952" y="26193"/>
                  </a:lnTo>
                  <a:lnTo>
                    <a:pt x="52387" y="26193"/>
                  </a:lnTo>
                  <a:lnTo>
                    <a:pt x="52387" y="37980"/>
                  </a:lnTo>
                  <a:lnTo>
                    <a:pt x="38635" y="37980"/>
                  </a:lnTo>
                  <a:lnTo>
                    <a:pt x="38635" y="26193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g2296"/>
            <p:cNvSpPr/>
            <p:nvPr/>
          </p:nvSpPr>
          <p:spPr>
            <a:xfrm>
              <a:off x="11186442" y="5441017"/>
              <a:ext cx="86439" cy="107394"/>
            </a:xfrm>
            <a:custGeom>
              <a:avLst/>
              <a:pathLst>
                <a:path w="86439" h="107394">
                  <a:moveTo>
                    <a:pt x="24229" y="0"/>
                  </a:moveTo>
                  <a:lnTo>
                    <a:pt x="36016" y="3929"/>
                  </a:lnTo>
                  <a:lnTo>
                    <a:pt x="31432" y="15716"/>
                  </a:lnTo>
                  <a:lnTo>
                    <a:pt x="86439" y="15716"/>
                  </a:lnTo>
                  <a:lnTo>
                    <a:pt x="86380" y="27817"/>
                  </a:lnTo>
                  <a:lnTo>
                    <a:pt x="86203" y="38976"/>
                  </a:lnTo>
                  <a:lnTo>
                    <a:pt x="85908" y="49191"/>
                  </a:lnTo>
                  <a:lnTo>
                    <a:pt x="85496" y="58464"/>
                  </a:lnTo>
                  <a:lnTo>
                    <a:pt x="84965" y="66794"/>
                  </a:lnTo>
                  <a:lnTo>
                    <a:pt x="84317" y="74180"/>
                  </a:lnTo>
                  <a:lnTo>
                    <a:pt x="83551" y="80624"/>
                  </a:lnTo>
                  <a:lnTo>
                    <a:pt x="82667" y="86125"/>
                  </a:lnTo>
                  <a:lnTo>
                    <a:pt x="81665" y="90682"/>
                  </a:lnTo>
                  <a:lnTo>
                    <a:pt x="80545" y="94297"/>
                  </a:lnTo>
                  <a:lnTo>
                    <a:pt x="79511" y="96785"/>
                  </a:lnTo>
                  <a:lnTo>
                    <a:pt x="78240" y="99012"/>
                  </a:lnTo>
                  <a:lnTo>
                    <a:pt x="76734" y="100976"/>
                  </a:lnTo>
                  <a:lnTo>
                    <a:pt x="74992" y="102679"/>
                  </a:lnTo>
                  <a:lnTo>
                    <a:pt x="73015" y="104120"/>
                  </a:lnTo>
                  <a:lnTo>
                    <a:pt x="70801" y="105298"/>
                  </a:lnTo>
                  <a:lnTo>
                    <a:pt x="68352" y="106215"/>
                  </a:lnTo>
                  <a:lnTo>
                    <a:pt x="65667" y="106870"/>
                  </a:lnTo>
                  <a:lnTo>
                    <a:pt x="62747" y="107263"/>
                  </a:lnTo>
                  <a:lnTo>
                    <a:pt x="59590" y="107394"/>
                  </a:lnTo>
                  <a:lnTo>
                    <a:pt x="57986" y="107368"/>
                  </a:lnTo>
                  <a:lnTo>
                    <a:pt x="56316" y="107289"/>
                  </a:lnTo>
                  <a:lnTo>
                    <a:pt x="54581" y="107158"/>
                  </a:lnTo>
                  <a:lnTo>
                    <a:pt x="52780" y="106975"/>
                  </a:lnTo>
                  <a:lnTo>
                    <a:pt x="50914" y="106739"/>
                  </a:lnTo>
                  <a:lnTo>
                    <a:pt x="48982" y="106451"/>
                  </a:lnTo>
                  <a:lnTo>
                    <a:pt x="46985" y="106110"/>
                  </a:lnTo>
                  <a:lnTo>
                    <a:pt x="44922" y="105717"/>
                  </a:lnTo>
                  <a:lnTo>
                    <a:pt x="42794" y="105272"/>
                  </a:lnTo>
                  <a:lnTo>
                    <a:pt x="40600" y="104775"/>
                  </a:lnTo>
                  <a:lnTo>
                    <a:pt x="37326" y="92332"/>
                  </a:lnTo>
                  <a:lnTo>
                    <a:pt x="40377" y="92830"/>
                  </a:lnTo>
                  <a:lnTo>
                    <a:pt x="43245" y="93275"/>
                  </a:lnTo>
                  <a:lnTo>
                    <a:pt x="45930" y="93668"/>
                  </a:lnTo>
                  <a:lnTo>
                    <a:pt x="48432" y="94009"/>
                  </a:lnTo>
                  <a:lnTo>
                    <a:pt x="50750" y="94297"/>
                  </a:lnTo>
                  <a:lnTo>
                    <a:pt x="52885" y="94533"/>
                  </a:lnTo>
                  <a:lnTo>
                    <a:pt x="54836" y="94716"/>
                  </a:lnTo>
                  <a:lnTo>
                    <a:pt x="56604" y="94847"/>
                  </a:lnTo>
                  <a:lnTo>
                    <a:pt x="58189" y="94926"/>
                  </a:lnTo>
                  <a:lnTo>
                    <a:pt x="59590" y="94952"/>
                  </a:lnTo>
                  <a:lnTo>
                    <a:pt x="60985" y="94880"/>
                  </a:lnTo>
                  <a:lnTo>
                    <a:pt x="62288" y="94664"/>
                  </a:lnTo>
                  <a:lnTo>
                    <a:pt x="63500" y="94304"/>
                  </a:lnTo>
                  <a:lnTo>
                    <a:pt x="64619" y="93799"/>
                  </a:lnTo>
                  <a:lnTo>
                    <a:pt x="65648" y="93151"/>
                  </a:lnTo>
                  <a:lnTo>
                    <a:pt x="66584" y="92359"/>
                  </a:lnTo>
                  <a:lnTo>
                    <a:pt x="67429" y="91422"/>
                  </a:lnTo>
                  <a:lnTo>
                    <a:pt x="68182" y="90342"/>
                  </a:lnTo>
                  <a:lnTo>
                    <a:pt x="68843" y="89117"/>
                  </a:lnTo>
                  <a:lnTo>
                    <a:pt x="69413" y="87749"/>
                  </a:lnTo>
                  <a:lnTo>
                    <a:pt x="70035" y="84900"/>
                  </a:lnTo>
                  <a:lnTo>
                    <a:pt x="70592" y="81331"/>
                  </a:lnTo>
                  <a:lnTo>
                    <a:pt x="71083" y="77042"/>
                  </a:lnTo>
                  <a:lnTo>
                    <a:pt x="71508" y="72032"/>
                  </a:lnTo>
                  <a:lnTo>
                    <a:pt x="71869" y="66302"/>
                  </a:lnTo>
                  <a:lnTo>
                    <a:pt x="72163" y="59852"/>
                  </a:lnTo>
                  <a:lnTo>
                    <a:pt x="72392" y="52682"/>
                  </a:lnTo>
                  <a:lnTo>
                    <a:pt x="72556" y="44791"/>
                  </a:lnTo>
                  <a:lnTo>
                    <a:pt x="72654" y="36180"/>
                  </a:lnTo>
                  <a:lnTo>
                    <a:pt x="72687" y="26848"/>
                  </a:lnTo>
                  <a:lnTo>
                    <a:pt x="26848" y="26848"/>
                  </a:lnTo>
                  <a:lnTo>
                    <a:pt x="25388" y="30070"/>
                  </a:lnTo>
                  <a:lnTo>
                    <a:pt x="23888" y="33187"/>
                  </a:lnTo>
                  <a:lnTo>
                    <a:pt x="22349" y="36199"/>
                  </a:lnTo>
                  <a:lnTo>
                    <a:pt x="20771" y="39107"/>
                  </a:lnTo>
                  <a:lnTo>
                    <a:pt x="19154" y="41910"/>
                  </a:lnTo>
                  <a:lnTo>
                    <a:pt x="17497" y="44607"/>
                  </a:lnTo>
                  <a:lnTo>
                    <a:pt x="15801" y="47201"/>
                  </a:lnTo>
                  <a:lnTo>
                    <a:pt x="14066" y="49689"/>
                  </a:lnTo>
                  <a:lnTo>
                    <a:pt x="12291" y="52073"/>
                  </a:lnTo>
                  <a:lnTo>
                    <a:pt x="10477" y="54352"/>
                  </a:lnTo>
                  <a:lnTo>
                    <a:pt x="0" y="46493"/>
                  </a:lnTo>
                  <a:lnTo>
                    <a:pt x="3071" y="42374"/>
                  </a:lnTo>
                  <a:lnTo>
                    <a:pt x="5998" y="38138"/>
                  </a:lnTo>
                  <a:lnTo>
                    <a:pt x="8781" y="33783"/>
                  </a:lnTo>
                  <a:lnTo>
                    <a:pt x="11420" y="29310"/>
                  </a:lnTo>
                  <a:lnTo>
                    <a:pt x="13915" y="24720"/>
                  </a:lnTo>
                  <a:lnTo>
                    <a:pt x="16266" y="20012"/>
                  </a:lnTo>
                  <a:lnTo>
                    <a:pt x="18473" y="15185"/>
                  </a:lnTo>
                  <a:lnTo>
                    <a:pt x="20535" y="10241"/>
                  </a:lnTo>
                  <a:lnTo>
                    <a:pt x="22454" y="51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g2297"/>
            <p:cNvSpPr/>
            <p:nvPr/>
          </p:nvSpPr>
          <p:spPr>
            <a:xfrm>
              <a:off x="11211326" y="5483581"/>
              <a:ext cx="31432" cy="37326"/>
            </a:xfrm>
            <a:custGeom>
              <a:avLst/>
              <a:pathLst>
                <a:path w="31432" h="37326">
                  <a:moveTo>
                    <a:pt x="11132" y="0"/>
                  </a:moveTo>
                  <a:lnTo>
                    <a:pt x="13574" y="2776"/>
                  </a:lnTo>
                  <a:lnTo>
                    <a:pt x="15925" y="5605"/>
                  </a:lnTo>
                  <a:lnTo>
                    <a:pt x="18185" y="8486"/>
                  </a:lnTo>
                  <a:lnTo>
                    <a:pt x="20352" y="11420"/>
                  </a:lnTo>
                  <a:lnTo>
                    <a:pt x="22428" y="14406"/>
                  </a:lnTo>
                  <a:lnTo>
                    <a:pt x="24412" y="17445"/>
                  </a:lnTo>
                  <a:lnTo>
                    <a:pt x="26305" y="20535"/>
                  </a:lnTo>
                  <a:lnTo>
                    <a:pt x="28105" y="23679"/>
                  </a:lnTo>
                  <a:lnTo>
                    <a:pt x="29815" y="26874"/>
                  </a:lnTo>
                  <a:lnTo>
                    <a:pt x="31432" y="30122"/>
                  </a:lnTo>
                  <a:lnTo>
                    <a:pt x="18990" y="37326"/>
                  </a:lnTo>
                  <a:lnTo>
                    <a:pt x="17503" y="34189"/>
                  </a:lnTo>
                  <a:lnTo>
                    <a:pt x="15925" y="31065"/>
                  </a:lnTo>
                  <a:lnTo>
                    <a:pt x="14255" y="27955"/>
                  </a:lnTo>
                  <a:lnTo>
                    <a:pt x="12494" y="24857"/>
                  </a:lnTo>
                  <a:lnTo>
                    <a:pt x="10641" y="21773"/>
                  </a:lnTo>
                  <a:lnTo>
                    <a:pt x="8696" y="18702"/>
                  </a:lnTo>
                  <a:lnTo>
                    <a:pt x="6659" y="15644"/>
                  </a:lnTo>
                  <a:lnTo>
                    <a:pt x="4531" y="12599"/>
                  </a:lnTo>
                  <a:lnTo>
                    <a:pt x="2311" y="9567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g2298"/>
            <p:cNvSpPr/>
            <p:nvPr/>
          </p:nvSpPr>
          <p:spPr>
            <a:xfrm>
              <a:off x="11130125" y="5439052"/>
              <a:ext cx="59590" cy="82510"/>
            </a:xfrm>
            <a:custGeom>
              <a:avLst/>
              <a:pathLst>
                <a:path w="59590" h="82510">
                  <a:moveTo>
                    <a:pt x="17025" y="36016"/>
                  </a:moveTo>
                  <a:lnTo>
                    <a:pt x="19488" y="35878"/>
                  </a:lnTo>
                  <a:lnTo>
                    <a:pt x="21897" y="35728"/>
                  </a:lnTo>
                  <a:lnTo>
                    <a:pt x="24255" y="35564"/>
                  </a:lnTo>
                  <a:lnTo>
                    <a:pt x="26560" y="35387"/>
                  </a:lnTo>
                  <a:lnTo>
                    <a:pt x="28813" y="35197"/>
                  </a:lnTo>
                  <a:lnTo>
                    <a:pt x="31013" y="34994"/>
                  </a:lnTo>
                  <a:lnTo>
                    <a:pt x="33161" y="34778"/>
                  </a:lnTo>
                  <a:lnTo>
                    <a:pt x="35256" y="34549"/>
                  </a:lnTo>
                  <a:lnTo>
                    <a:pt x="37299" y="34307"/>
                  </a:lnTo>
                  <a:lnTo>
                    <a:pt x="39290" y="34051"/>
                  </a:lnTo>
                  <a:lnTo>
                    <a:pt x="40200" y="32742"/>
                  </a:lnTo>
                  <a:lnTo>
                    <a:pt x="41097" y="31432"/>
                  </a:lnTo>
                  <a:lnTo>
                    <a:pt x="41982" y="30122"/>
                  </a:lnTo>
                  <a:lnTo>
                    <a:pt x="42852" y="28813"/>
                  </a:lnTo>
                  <a:lnTo>
                    <a:pt x="43710" y="27503"/>
                  </a:lnTo>
                  <a:lnTo>
                    <a:pt x="44555" y="26193"/>
                  </a:lnTo>
                  <a:lnTo>
                    <a:pt x="45387" y="24884"/>
                  </a:lnTo>
                  <a:lnTo>
                    <a:pt x="46205" y="23574"/>
                  </a:lnTo>
                  <a:lnTo>
                    <a:pt x="47011" y="22264"/>
                  </a:lnTo>
                  <a:lnTo>
                    <a:pt x="47803" y="20954"/>
                  </a:lnTo>
                  <a:lnTo>
                    <a:pt x="59590" y="24884"/>
                  </a:lnTo>
                  <a:lnTo>
                    <a:pt x="56041" y="30627"/>
                  </a:lnTo>
                  <a:lnTo>
                    <a:pt x="52466" y="36068"/>
                  </a:lnTo>
                  <a:lnTo>
                    <a:pt x="48864" y="41209"/>
                  </a:lnTo>
                  <a:lnTo>
                    <a:pt x="45236" y="46048"/>
                  </a:lnTo>
                  <a:lnTo>
                    <a:pt x="41582" y="50586"/>
                  </a:lnTo>
                  <a:lnTo>
                    <a:pt x="37902" y="54823"/>
                  </a:lnTo>
                  <a:lnTo>
                    <a:pt x="34195" y="58759"/>
                  </a:lnTo>
                  <a:lnTo>
                    <a:pt x="30463" y="62393"/>
                  </a:lnTo>
                  <a:lnTo>
                    <a:pt x="26704" y="65726"/>
                  </a:lnTo>
                  <a:lnTo>
                    <a:pt x="22919" y="68758"/>
                  </a:lnTo>
                  <a:lnTo>
                    <a:pt x="26422" y="68221"/>
                  </a:lnTo>
                  <a:lnTo>
                    <a:pt x="29860" y="67658"/>
                  </a:lnTo>
                  <a:lnTo>
                    <a:pt x="33233" y="67069"/>
                  </a:lnTo>
                  <a:lnTo>
                    <a:pt x="36540" y="66453"/>
                  </a:lnTo>
                  <a:lnTo>
                    <a:pt x="39781" y="65811"/>
                  </a:lnTo>
                  <a:lnTo>
                    <a:pt x="42957" y="65143"/>
                  </a:lnTo>
                  <a:lnTo>
                    <a:pt x="46068" y="64449"/>
                  </a:lnTo>
                  <a:lnTo>
                    <a:pt x="49113" y="63729"/>
                  </a:lnTo>
                  <a:lnTo>
                    <a:pt x="52092" y="62982"/>
                  </a:lnTo>
                  <a:lnTo>
                    <a:pt x="55006" y="62210"/>
                  </a:lnTo>
                  <a:lnTo>
                    <a:pt x="58281" y="72032"/>
                  </a:lnTo>
                  <a:lnTo>
                    <a:pt x="53520" y="73316"/>
                  </a:lnTo>
                  <a:lnTo>
                    <a:pt x="48667" y="74547"/>
                  </a:lnTo>
                  <a:lnTo>
                    <a:pt x="43723" y="75726"/>
                  </a:lnTo>
                  <a:lnTo>
                    <a:pt x="38688" y="76852"/>
                  </a:lnTo>
                  <a:lnTo>
                    <a:pt x="33560" y="77926"/>
                  </a:lnTo>
                  <a:lnTo>
                    <a:pt x="28341" y="78947"/>
                  </a:lnTo>
                  <a:lnTo>
                    <a:pt x="23030" y="79917"/>
                  </a:lnTo>
                  <a:lnTo>
                    <a:pt x="17628" y="80833"/>
                  </a:lnTo>
                  <a:lnTo>
                    <a:pt x="12134" y="81698"/>
                  </a:lnTo>
                  <a:lnTo>
                    <a:pt x="6548" y="82510"/>
                  </a:lnTo>
                  <a:lnTo>
                    <a:pt x="3274" y="72032"/>
                  </a:lnTo>
                  <a:lnTo>
                    <a:pt x="6142" y="69753"/>
                  </a:lnTo>
                  <a:lnTo>
                    <a:pt x="8984" y="67370"/>
                  </a:lnTo>
                  <a:lnTo>
                    <a:pt x="11800" y="64881"/>
                  </a:lnTo>
                  <a:lnTo>
                    <a:pt x="14589" y="62288"/>
                  </a:lnTo>
                  <a:lnTo>
                    <a:pt x="17353" y="59590"/>
                  </a:lnTo>
                  <a:lnTo>
                    <a:pt x="20090" y="56788"/>
                  </a:lnTo>
                  <a:lnTo>
                    <a:pt x="22801" y="53880"/>
                  </a:lnTo>
                  <a:lnTo>
                    <a:pt x="25486" y="50868"/>
                  </a:lnTo>
                  <a:lnTo>
                    <a:pt x="28145" y="47751"/>
                  </a:lnTo>
                  <a:lnTo>
                    <a:pt x="30777" y="44529"/>
                  </a:lnTo>
                  <a:lnTo>
                    <a:pt x="28020" y="45164"/>
                  </a:lnTo>
                  <a:lnTo>
                    <a:pt x="25250" y="45760"/>
                  </a:lnTo>
                  <a:lnTo>
                    <a:pt x="22467" y="46317"/>
                  </a:lnTo>
                  <a:lnTo>
                    <a:pt x="19671" y="46834"/>
                  </a:lnTo>
                  <a:lnTo>
                    <a:pt x="16862" y="47312"/>
                  </a:lnTo>
                  <a:lnTo>
                    <a:pt x="14039" y="47751"/>
                  </a:lnTo>
                  <a:lnTo>
                    <a:pt x="11204" y="48150"/>
                  </a:lnTo>
                  <a:lnTo>
                    <a:pt x="8355" y="48510"/>
                  </a:lnTo>
                  <a:lnTo>
                    <a:pt x="5494" y="48831"/>
                  </a:lnTo>
                  <a:lnTo>
                    <a:pt x="2619" y="49113"/>
                  </a:lnTo>
                  <a:lnTo>
                    <a:pt x="0" y="37326"/>
                  </a:lnTo>
                  <a:lnTo>
                    <a:pt x="3339" y="34359"/>
                  </a:lnTo>
                  <a:lnTo>
                    <a:pt x="6548" y="31222"/>
                  </a:lnTo>
                  <a:lnTo>
                    <a:pt x="9626" y="27915"/>
                  </a:lnTo>
                  <a:lnTo>
                    <a:pt x="12573" y="24438"/>
                  </a:lnTo>
                  <a:lnTo>
                    <a:pt x="15388" y="20791"/>
                  </a:lnTo>
                  <a:lnTo>
                    <a:pt x="18073" y="16973"/>
                  </a:lnTo>
                  <a:lnTo>
                    <a:pt x="20627" y="12985"/>
                  </a:lnTo>
                  <a:lnTo>
                    <a:pt x="23050" y="8827"/>
                  </a:lnTo>
                  <a:lnTo>
                    <a:pt x="25342" y="4498"/>
                  </a:lnTo>
                  <a:lnTo>
                    <a:pt x="27503" y="0"/>
                  </a:lnTo>
                  <a:lnTo>
                    <a:pt x="39290" y="3274"/>
                  </a:lnTo>
                  <a:lnTo>
                    <a:pt x="37417" y="7255"/>
                  </a:lnTo>
                  <a:lnTo>
                    <a:pt x="35466" y="11079"/>
                  </a:lnTo>
                  <a:lnTo>
                    <a:pt x="33436" y="14747"/>
                  </a:lnTo>
                  <a:lnTo>
                    <a:pt x="31327" y="18257"/>
                  </a:lnTo>
                  <a:lnTo>
                    <a:pt x="29140" y="21609"/>
                  </a:lnTo>
                  <a:lnTo>
                    <a:pt x="26874" y="24805"/>
                  </a:lnTo>
                  <a:lnTo>
                    <a:pt x="24530" y="27843"/>
                  </a:lnTo>
                  <a:lnTo>
                    <a:pt x="22107" y="30725"/>
                  </a:lnTo>
                  <a:lnTo>
                    <a:pt x="19606" y="33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g2299"/>
            <p:cNvSpPr/>
            <p:nvPr/>
          </p:nvSpPr>
          <p:spPr>
            <a:xfrm>
              <a:off x="11131435" y="5524837"/>
              <a:ext cx="59590" cy="23574"/>
            </a:xfrm>
            <a:custGeom>
              <a:avLst/>
              <a:pathLst>
                <a:path w="59590" h="23574">
                  <a:moveTo>
                    <a:pt x="57626" y="0"/>
                  </a:moveTo>
                  <a:lnTo>
                    <a:pt x="59590" y="11132"/>
                  </a:lnTo>
                  <a:lnTo>
                    <a:pt x="54417" y="12553"/>
                  </a:lnTo>
                  <a:lnTo>
                    <a:pt x="49113" y="13935"/>
                  </a:lnTo>
                  <a:lnTo>
                    <a:pt x="43678" y="15277"/>
                  </a:lnTo>
                  <a:lnTo>
                    <a:pt x="38111" y="16580"/>
                  </a:lnTo>
                  <a:lnTo>
                    <a:pt x="32414" y="17844"/>
                  </a:lnTo>
                  <a:lnTo>
                    <a:pt x="26586" y="19069"/>
                  </a:lnTo>
                  <a:lnTo>
                    <a:pt x="20627" y="20254"/>
                  </a:lnTo>
                  <a:lnTo>
                    <a:pt x="14537" y="21400"/>
                  </a:lnTo>
                  <a:lnTo>
                    <a:pt x="8316" y="22506"/>
                  </a:lnTo>
                  <a:lnTo>
                    <a:pt x="1964" y="23574"/>
                  </a:lnTo>
                  <a:lnTo>
                    <a:pt x="0" y="11132"/>
                  </a:lnTo>
                  <a:lnTo>
                    <a:pt x="6823" y="10078"/>
                  </a:lnTo>
                  <a:lnTo>
                    <a:pt x="13411" y="9010"/>
                  </a:lnTo>
                  <a:lnTo>
                    <a:pt x="19763" y="7930"/>
                  </a:lnTo>
                  <a:lnTo>
                    <a:pt x="25879" y="6836"/>
                  </a:lnTo>
                  <a:lnTo>
                    <a:pt x="31759" y="5729"/>
                  </a:lnTo>
                  <a:lnTo>
                    <a:pt x="37404" y="4610"/>
                  </a:lnTo>
                  <a:lnTo>
                    <a:pt x="42813" y="3477"/>
                  </a:lnTo>
                  <a:lnTo>
                    <a:pt x="47986" y="2331"/>
                  </a:lnTo>
                  <a:lnTo>
                    <a:pt x="52924" y="1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g2300"/>
            <p:cNvSpPr/>
            <p:nvPr/>
          </p:nvSpPr>
          <p:spPr>
            <a:xfrm>
              <a:off x="11314791" y="5405000"/>
              <a:ext cx="111323" cy="56971"/>
            </a:xfrm>
            <a:custGeom>
              <a:avLst/>
              <a:pathLst>
                <a:path w="111323" h="56971">
                  <a:moveTo>
                    <a:pt x="0" y="0"/>
                  </a:moveTo>
                  <a:lnTo>
                    <a:pt x="111323" y="0"/>
                  </a:lnTo>
                  <a:lnTo>
                    <a:pt x="111323" y="56971"/>
                  </a:lnTo>
                  <a:lnTo>
                    <a:pt x="0" y="569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g2301"/>
            <p:cNvSpPr/>
            <p:nvPr/>
          </p:nvSpPr>
          <p:spPr>
            <a:xfrm>
              <a:off x="11327888" y="5417442"/>
              <a:ext cx="85784" cy="32087"/>
            </a:xfrm>
            <a:custGeom>
              <a:avLst/>
              <a:pathLst>
                <a:path w="85784" h="32087">
                  <a:moveTo>
                    <a:pt x="0" y="32087"/>
                  </a:moveTo>
                  <a:lnTo>
                    <a:pt x="85784" y="32087"/>
                  </a:lnTo>
                  <a:lnTo>
                    <a:pt x="857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g2302"/>
            <p:cNvSpPr/>
            <p:nvPr/>
          </p:nvSpPr>
          <p:spPr>
            <a:xfrm>
              <a:off x="11301039" y="5475068"/>
              <a:ext cx="62210" cy="73997"/>
            </a:xfrm>
            <a:custGeom>
              <a:avLst/>
              <a:pathLst>
                <a:path w="62210" h="73997">
                  <a:moveTo>
                    <a:pt x="62210" y="0"/>
                  </a:moveTo>
                  <a:lnTo>
                    <a:pt x="62210" y="73997"/>
                  </a:lnTo>
                  <a:lnTo>
                    <a:pt x="49768" y="73997"/>
                  </a:lnTo>
                  <a:lnTo>
                    <a:pt x="49768" y="64174"/>
                  </a:lnTo>
                  <a:lnTo>
                    <a:pt x="12442" y="64174"/>
                  </a:lnTo>
                  <a:lnTo>
                    <a:pt x="12442" y="73997"/>
                  </a:lnTo>
                  <a:lnTo>
                    <a:pt x="0" y="73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g2303"/>
            <p:cNvSpPr/>
            <p:nvPr/>
          </p:nvSpPr>
          <p:spPr>
            <a:xfrm>
              <a:off x="11313481" y="5486856"/>
              <a:ext cx="37326" cy="40600"/>
            </a:xfrm>
            <a:custGeom>
              <a:avLst/>
              <a:pathLst>
                <a:path w="37326" h="40600">
                  <a:moveTo>
                    <a:pt x="0" y="40600"/>
                  </a:moveTo>
                  <a:lnTo>
                    <a:pt x="37326" y="40600"/>
                  </a:lnTo>
                  <a:lnTo>
                    <a:pt x="373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g2304"/>
            <p:cNvSpPr/>
            <p:nvPr/>
          </p:nvSpPr>
          <p:spPr>
            <a:xfrm>
              <a:off x="11377656" y="5475068"/>
              <a:ext cx="61555" cy="73997"/>
            </a:xfrm>
            <a:custGeom>
              <a:avLst/>
              <a:pathLst>
                <a:path w="61555" h="73997">
                  <a:moveTo>
                    <a:pt x="61555" y="0"/>
                  </a:moveTo>
                  <a:lnTo>
                    <a:pt x="61555" y="73997"/>
                  </a:lnTo>
                  <a:lnTo>
                    <a:pt x="49113" y="73997"/>
                  </a:lnTo>
                  <a:lnTo>
                    <a:pt x="49113" y="64174"/>
                  </a:lnTo>
                  <a:lnTo>
                    <a:pt x="12442" y="64174"/>
                  </a:lnTo>
                  <a:lnTo>
                    <a:pt x="12442" y="73997"/>
                  </a:lnTo>
                  <a:lnTo>
                    <a:pt x="0" y="73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g2305"/>
            <p:cNvSpPr/>
            <p:nvPr/>
          </p:nvSpPr>
          <p:spPr>
            <a:xfrm>
              <a:off x="11390098" y="5486856"/>
              <a:ext cx="36671" cy="40600"/>
            </a:xfrm>
            <a:custGeom>
              <a:avLst/>
              <a:pathLst>
                <a:path w="36671" h="40600">
                  <a:moveTo>
                    <a:pt x="0" y="40600"/>
                  </a:moveTo>
                  <a:lnTo>
                    <a:pt x="36671" y="40600"/>
                  </a:lnTo>
                  <a:lnTo>
                    <a:pt x="366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2021-10-19T09:51:58Z</dcterms:modified>
</cp:coreProperties>
</file>