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32219" y="1802041"/>
              <a:ext cx="2022500" cy="9060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2219" y="2548223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2219" y="2310850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2219" y="2073477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2219" y="1836104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32219" y="2666910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32219" y="2429537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32219" y="2192164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32219" y="1954791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00761" y="1802041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81664" y="1802041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62567" y="1802041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243470" y="1802041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524372" y="1802041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805275" y="1802041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086178" y="1802041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274355" y="2377315"/>
              <a:ext cx="252812" cy="289595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555258" y="1902569"/>
              <a:ext cx="252812" cy="764341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836161" y="2201659"/>
              <a:ext cx="252812" cy="465251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117063" y="1843225"/>
              <a:ext cx="252812" cy="823684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397966" y="2403426"/>
              <a:ext cx="252812" cy="263484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678869" y="2538728"/>
              <a:ext cx="252812" cy="128181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959772" y="2638425"/>
              <a:ext cx="252812" cy="28484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232219" y="1802041"/>
              <a:ext cx="2022500" cy="90605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232219" y="2989107"/>
              <a:ext cx="2022500" cy="9060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232219" y="3769927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232219" y="3601828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232219" y="3433729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232219" y="3265630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232219" y="3097531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232219" y="3853976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232219" y="3685877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232219" y="3517778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232219" y="3349679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232219" y="3181581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232219" y="3013482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400761" y="2989107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681664" y="2989107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962567" y="2989107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243470" y="2989107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524372" y="2989107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805275" y="2989107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086178" y="2989107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274355" y="3362455"/>
              <a:ext cx="252812" cy="491521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555258" y="3030292"/>
              <a:ext cx="252812" cy="823684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836161" y="3328163"/>
              <a:ext cx="252812" cy="52581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117063" y="3712773"/>
              <a:ext cx="252812" cy="141203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397966" y="3821701"/>
              <a:ext cx="252812" cy="32274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678869" y="3846580"/>
              <a:ext cx="252812" cy="739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959772" y="3852631"/>
              <a:ext cx="252812" cy="1344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232219" y="2989107"/>
              <a:ext cx="2022500" cy="90605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232219" y="4176174"/>
              <a:ext cx="2022500" cy="9060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232219" y="4926959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232219" y="4698791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232219" y="4470624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232219" y="4242456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232219" y="5041042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232219" y="4812875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232219" y="4584708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232219" y="4356540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00761" y="4176174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681664" y="4176174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962567" y="4176174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243470" y="4176174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524372" y="4176174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805275" y="4176174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086178" y="4176174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2274355" y="4609806"/>
              <a:ext cx="252812" cy="431236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2555258" y="4390765"/>
              <a:ext cx="252812" cy="650277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2836161" y="4217358"/>
              <a:ext cx="252812" cy="823684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3117063" y="4479750"/>
              <a:ext cx="252812" cy="561291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3397966" y="4901860"/>
              <a:ext cx="252812" cy="139182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3678869" y="5006817"/>
              <a:ext cx="252812" cy="34225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2232219" y="4176174"/>
              <a:ext cx="2022500" cy="90605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4573406" y="1802041"/>
              <a:ext cx="2022500" cy="9060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573406" y="2551870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573406" y="2321791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573406" y="2091711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573406" y="1861632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573406" y="2666910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573406" y="2436830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573406" y="2206751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573406" y="1976671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741947" y="1802041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022850" y="1802041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303753" y="1802041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584656" y="1802041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865559" y="1802041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6146461" y="1802041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6427364" y="1802041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4615541" y="2508615"/>
              <a:ext cx="252812" cy="158294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4896444" y="2399097"/>
              <a:ext cx="252812" cy="267812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5177347" y="2196627"/>
              <a:ext cx="252812" cy="470282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5458249" y="1843225"/>
              <a:ext cx="252812" cy="823684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5739152" y="2559233"/>
              <a:ext cx="252812" cy="107677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6020055" y="2646663"/>
              <a:ext cx="252812" cy="2024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6300958" y="2665069"/>
              <a:ext cx="252812" cy="1840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4573406" y="1802041"/>
              <a:ext cx="2022500" cy="90605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4573406" y="2989107"/>
              <a:ext cx="2022500" cy="9060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573406" y="3761009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573406" y="3575076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4573406" y="3389143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573406" y="3203210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573406" y="3017276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573406" y="3853976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573406" y="3668043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573406" y="3482110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573406" y="3296176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573406" y="3110243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741947" y="2989107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5022850" y="2989107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5303753" y="2989107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5584656" y="2989107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5865559" y="2989107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6146461" y="2989107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6427364" y="2989107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4615541" y="3534171"/>
              <a:ext cx="252812" cy="319805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4896444" y="3167882"/>
              <a:ext cx="252812" cy="68609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5177347" y="3030292"/>
              <a:ext cx="252812" cy="823684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5458249" y="3351956"/>
              <a:ext cx="252812" cy="50201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5739152" y="3723823"/>
              <a:ext cx="252812" cy="130153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6020055" y="3824227"/>
              <a:ext cx="252812" cy="29749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4573406" y="2989107"/>
              <a:ext cx="2022500" cy="90605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4573406" y="4176174"/>
              <a:ext cx="2022500" cy="9060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573406" y="4919912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573406" y="4677652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573406" y="4435392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573406" y="4193132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573406" y="5041042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573406" y="4798782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573406" y="4556522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573406" y="4314262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741947" y="4176174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5022850" y="4176174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5303753" y="4176174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5584656" y="4176174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865559" y="4176174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6146461" y="4176174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6427364" y="4176174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4896444" y="4956251"/>
              <a:ext cx="252812" cy="84791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5177347" y="4604974"/>
              <a:ext cx="252812" cy="436068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5458249" y="4726104"/>
              <a:ext cx="252812" cy="31493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5739152" y="4217358"/>
              <a:ext cx="252812" cy="823684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6020055" y="4932025"/>
              <a:ext cx="252812" cy="109017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6300958" y="4992590"/>
              <a:ext cx="252812" cy="48452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4573406" y="4176174"/>
              <a:ext cx="2022500" cy="90605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6914592" y="1802041"/>
              <a:ext cx="2022500" cy="9060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6914592" y="2528939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6914592" y="2252998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6914592" y="1977057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6914592" y="2666910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6914592" y="2390969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6914592" y="2115027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6914592" y="1839086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7083133" y="1802041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7364036" y="1802041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7644939" y="1802041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7925842" y="1802041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8206745" y="1802041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8487647" y="1802041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8768550" y="1802041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6956727" y="2498586"/>
              <a:ext cx="252812" cy="168324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7237630" y="2196430"/>
              <a:ext cx="252812" cy="470479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7518533" y="2195050"/>
              <a:ext cx="252812" cy="471859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7799436" y="1843225"/>
              <a:ext cx="252812" cy="823684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8080338" y="2361995"/>
              <a:ext cx="252812" cy="304914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8361241" y="2592406"/>
              <a:ext cx="252812" cy="74504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8642144" y="2657252"/>
              <a:ext cx="252812" cy="9657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6914592" y="1802041"/>
              <a:ext cx="2022500" cy="90605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6914592" y="2989107"/>
              <a:ext cx="2022500" cy="9060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6914592" y="3741859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6914592" y="3517626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6914592" y="3293392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6914592" y="3069159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6914592" y="3853976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6914592" y="3629743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914592" y="3405509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6914592" y="3181276"/>
              <a:ext cx="2022500" cy="0"/>
            </a:xfrm>
            <a:custGeom>
              <a:avLst/>
              <a:pathLst>
                <a:path w="2022500" h="0">
                  <a:moveTo>
                    <a:pt x="0" y="0"/>
                  </a:moveTo>
                  <a:lnTo>
                    <a:pt x="2022500" y="0"/>
                  </a:lnTo>
                  <a:lnTo>
                    <a:pt x="20225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7083133" y="2989107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7364036" y="2989107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7644939" y="2989107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7925842" y="2989107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8206745" y="2989107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8487647" y="2989107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8768550" y="2989107"/>
              <a:ext cx="0" cy="906052"/>
            </a:xfrm>
            <a:custGeom>
              <a:avLst/>
              <a:pathLst>
                <a:path w="0" h="906052">
                  <a:moveTo>
                    <a:pt x="0" y="9060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6956727" y="3307594"/>
              <a:ext cx="252812" cy="546382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7237630" y="3030292"/>
              <a:ext cx="252812" cy="823684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7518533" y="3456335"/>
              <a:ext cx="252812" cy="397640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7799436" y="3697013"/>
              <a:ext cx="252812" cy="156963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8080338" y="3834542"/>
              <a:ext cx="252812" cy="19433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8361241" y="3850986"/>
              <a:ext cx="252812" cy="2989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8642144" y="3853229"/>
              <a:ext cx="252812" cy="747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6914592" y="2989107"/>
              <a:ext cx="2022500" cy="90605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2232219" y="3964749"/>
              <a:ext cx="2022500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3024315" y="4022030"/>
              <a:ext cx="99536" cy="97353"/>
            </a:xfrm>
            <a:custGeom>
              <a:avLst/>
              <a:pathLst>
                <a:path w="99536" h="97353">
                  <a:moveTo>
                    <a:pt x="99536" y="0"/>
                  </a:moveTo>
                  <a:lnTo>
                    <a:pt x="99536" y="8294"/>
                  </a:lnTo>
                  <a:lnTo>
                    <a:pt x="17025" y="8294"/>
                  </a:lnTo>
                  <a:lnTo>
                    <a:pt x="17025" y="44529"/>
                  </a:lnTo>
                  <a:lnTo>
                    <a:pt x="16934" y="50322"/>
                  </a:lnTo>
                  <a:lnTo>
                    <a:pt x="16659" y="56002"/>
                  </a:lnTo>
                  <a:lnTo>
                    <a:pt x="16200" y="61568"/>
                  </a:lnTo>
                  <a:lnTo>
                    <a:pt x="15559" y="67021"/>
                  </a:lnTo>
                  <a:lnTo>
                    <a:pt x="14733" y="72360"/>
                  </a:lnTo>
                  <a:lnTo>
                    <a:pt x="13725" y="77585"/>
                  </a:lnTo>
                  <a:lnTo>
                    <a:pt x="12533" y="82698"/>
                  </a:lnTo>
                  <a:lnTo>
                    <a:pt x="11158" y="87696"/>
                  </a:lnTo>
                  <a:lnTo>
                    <a:pt x="9600" y="92581"/>
                  </a:lnTo>
                  <a:lnTo>
                    <a:pt x="7858" y="97353"/>
                  </a:lnTo>
                  <a:lnTo>
                    <a:pt x="0" y="92551"/>
                  </a:lnTo>
                  <a:lnTo>
                    <a:pt x="1575" y="87880"/>
                  </a:lnTo>
                  <a:lnTo>
                    <a:pt x="2986" y="83121"/>
                  </a:lnTo>
                  <a:lnTo>
                    <a:pt x="4230" y="78275"/>
                  </a:lnTo>
                  <a:lnTo>
                    <a:pt x="5308" y="73342"/>
                  </a:lnTo>
                  <a:lnTo>
                    <a:pt x="6221" y="68322"/>
                  </a:lnTo>
                  <a:lnTo>
                    <a:pt x="6967" y="63214"/>
                  </a:lnTo>
                  <a:lnTo>
                    <a:pt x="7548" y="58019"/>
                  </a:lnTo>
                  <a:lnTo>
                    <a:pt x="7962" y="52736"/>
                  </a:lnTo>
                  <a:lnTo>
                    <a:pt x="8211" y="47367"/>
                  </a:lnTo>
                  <a:lnTo>
                    <a:pt x="8294" y="41909"/>
                  </a:lnTo>
                  <a:lnTo>
                    <a:pt x="829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3042214" y="4038620"/>
              <a:ext cx="80327" cy="75961"/>
            </a:xfrm>
            <a:custGeom>
              <a:avLst/>
              <a:pathLst>
                <a:path w="80327" h="75961">
                  <a:moveTo>
                    <a:pt x="34925" y="0"/>
                  </a:moveTo>
                  <a:lnTo>
                    <a:pt x="43656" y="0"/>
                  </a:lnTo>
                  <a:lnTo>
                    <a:pt x="43656" y="22264"/>
                  </a:lnTo>
                  <a:lnTo>
                    <a:pt x="72469" y="22264"/>
                  </a:lnTo>
                  <a:lnTo>
                    <a:pt x="72469" y="30559"/>
                  </a:lnTo>
                  <a:lnTo>
                    <a:pt x="43656" y="30559"/>
                  </a:lnTo>
                  <a:lnTo>
                    <a:pt x="43656" y="67667"/>
                  </a:lnTo>
                  <a:lnTo>
                    <a:pt x="80327" y="67667"/>
                  </a:lnTo>
                  <a:lnTo>
                    <a:pt x="80327" y="75961"/>
                  </a:lnTo>
                  <a:lnTo>
                    <a:pt x="0" y="75961"/>
                  </a:lnTo>
                  <a:lnTo>
                    <a:pt x="0" y="67667"/>
                  </a:lnTo>
                  <a:lnTo>
                    <a:pt x="34925" y="67667"/>
                  </a:lnTo>
                  <a:lnTo>
                    <a:pt x="34925" y="30559"/>
                  </a:lnTo>
                  <a:lnTo>
                    <a:pt x="7858" y="30559"/>
                  </a:lnTo>
                  <a:lnTo>
                    <a:pt x="7858" y="22264"/>
                  </a:lnTo>
                  <a:lnTo>
                    <a:pt x="34925" y="2226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3095475" y="4075728"/>
              <a:ext cx="20955" cy="23574"/>
            </a:xfrm>
            <a:custGeom>
              <a:avLst/>
              <a:pathLst>
                <a:path w="20955" h="23574">
                  <a:moveTo>
                    <a:pt x="6984" y="0"/>
                  </a:moveTo>
                  <a:lnTo>
                    <a:pt x="8696" y="1763"/>
                  </a:lnTo>
                  <a:lnTo>
                    <a:pt x="10337" y="3562"/>
                  </a:lnTo>
                  <a:lnTo>
                    <a:pt x="11909" y="5395"/>
                  </a:lnTo>
                  <a:lnTo>
                    <a:pt x="13411" y="7264"/>
                  </a:lnTo>
                  <a:lnTo>
                    <a:pt x="14843" y="9167"/>
                  </a:lnTo>
                  <a:lnTo>
                    <a:pt x="16205" y="11106"/>
                  </a:lnTo>
                  <a:lnTo>
                    <a:pt x="17497" y="13079"/>
                  </a:lnTo>
                  <a:lnTo>
                    <a:pt x="18719" y="15087"/>
                  </a:lnTo>
                  <a:lnTo>
                    <a:pt x="19872" y="17130"/>
                  </a:lnTo>
                  <a:lnTo>
                    <a:pt x="20955" y="19208"/>
                  </a:lnTo>
                  <a:lnTo>
                    <a:pt x="13533" y="23574"/>
                  </a:lnTo>
                  <a:lnTo>
                    <a:pt x="12455" y="21574"/>
                  </a:lnTo>
                  <a:lnTo>
                    <a:pt x="11315" y="19592"/>
                  </a:lnTo>
                  <a:lnTo>
                    <a:pt x="10115" y="17628"/>
                  </a:lnTo>
                  <a:lnTo>
                    <a:pt x="8853" y="15681"/>
                  </a:lnTo>
                  <a:lnTo>
                    <a:pt x="7530" y="13751"/>
                  </a:lnTo>
                  <a:lnTo>
                    <a:pt x="6146" y="11839"/>
                  </a:lnTo>
                  <a:lnTo>
                    <a:pt x="4701" y="9944"/>
                  </a:lnTo>
                  <a:lnTo>
                    <a:pt x="3195" y="8067"/>
                  </a:lnTo>
                  <a:lnTo>
                    <a:pt x="1628" y="620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3136512" y="4019411"/>
              <a:ext cx="95170" cy="99536"/>
            </a:xfrm>
            <a:custGeom>
              <a:avLst/>
              <a:pathLst>
                <a:path w="95170" h="99536">
                  <a:moveTo>
                    <a:pt x="15279" y="436"/>
                  </a:moveTo>
                  <a:lnTo>
                    <a:pt x="24010" y="436"/>
                  </a:lnTo>
                  <a:lnTo>
                    <a:pt x="24010" y="26630"/>
                  </a:lnTo>
                  <a:lnTo>
                    <a:pt x="56316" y="26630"/>
                  </a:lnTo>
                  <a:lnTo>
                    <a:pt x="56316" y="0"/>
                  </a:lnTo>
                  <a:lnTo>
                    <a:pt x="65047" y="0"/>
                  </a:lnTo>
                  <a:lnTo>
                    <a:pt x="65047" y="26630"/>
                  </a:lnTo>
                  <a:lnTo>
                    <a:pt x="95170" y="26630"/>
                  </a:lnTo>
                  <a:lnTo>
                    <a:pt x="95170" y="34925"/>
                  </a:lnTo>
                  <a:lnTo>
                    <a:pt x="24010" y="34925"/>
                  </a:lnTo>
                  <a:lnTo>
                    <a:pt x="24010" y="52387"/>
                  </a:lnTo>
                  <a:lnTo>
                    <a:pt x="78144" y="52387"/>
                  </a:lnTo>
                  <a:lnTo>
                    <a:pt x="78144" y="99536"/>
                  </a:lnTo>
                  <a:lnTo>
                    <a:pt x="69413" y="99536"/>
                  </a:lnTo>
                  <a:lnTo>
                    <a:pt x="69413" y="60682"/>
                  </a:lnTo>
                  <a:lnTo>
                    <a:pt x="23137" y="60682"/>
                  </a:lnTo>
                  <a:lnTo>
                    <a:pt x="22426" y="65314"/>
                  </a:lnTo>
                  <a:lnTo>
                    <a:pt x="21513" y="69780"/>
                  </a:lnTo>
                  <a:lnTo>
                    <a:pt x="20400" y="74080"/>
                  </a:lnTo>
                  <a:lnTo>
                    <a:pt x="19086" y="78214"/>
                  </a:lnTo>
                  <a:lnTo>
                    <a:pt x="17571" y="82182"/>
                  </a:lnTo>
                  <a:lnTo>
                    <a:pt x="15855" y="85985"/>
                  </a:lnTo>
                  <a:lnTo>
                    <a:pt x="13939" y="89621"/>
                  </a:lnTo>
                  <a:lnTo>
                    <a:pt x="11822" y="93092"/>
                  </a:lnTo>
                  <a:lnTo>
                    <a:pt x="9503" y="96397"/>
                  </a:lnTo>
                  <a:lnTo>
                    <a:pt x="6985" y="99536"/>
                  </a:lnTo>
                  <a:lnTo>
                    <a:pt x="0" y="93860"/>
                  </a:lnTo>
                  <a:lnTo>
                    <a:pt x="2903" y="90110"/>
                  </a:lnTo>
                  <a:lnTo>
                    <a:pt x="5500" y="86194"/>
                  </a:lnTo>
                  <a:lnTo>
                    <a:pt x="7792" y="82113"/>
                  </a:lnTo>
                  <a:lnTo>
                    <a:pt x="9779" y="77865"/>
                  </a:lnTo>
                  <a:lnTo>
                    <a:pt x="11459" y="73451"/>
                  </a:lnTo>
                  <a:lnTo>
                    <a:pt x="12834" y="68872"/>
                  </a:lnTo>
                  <a:lnTo>
                    <a:pt x="13904" y="64126"/>
                  </a:lnTo>
                  <a:lnTo>
                    <a:pt x="14668" y="59215"/>
                  </a:lnTo>
                  <a:lnTo>
                    <a:pt x="15126" y="54138"/>
                  </a:lnTo>
                  <a:lnTo>
                    <a:pt x="15279" y="488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3248272" y="4018538"/>
              <a:ext cx="39290" cy="100409"/>
            </a:xfrm>
            <a:custGeom>
              <a:avLst/>
              <a:pathLst>
                <a:path w="39290" h="100409">
                  <a:moveTo>
                    <a:pt x="2619" y="35361"/>
                  </a:moveTo>
                  <a:lnTo>
                    <a:pt x="17025" y="35361"/>
                  </a:lnTo>
                  <a:lnTo>
                    <a:pt x="17025" y="0"/>
                  </a:lnTo>
                  <a:lnTo>
                    <a:pt x="24884" y="0"/>
                  </a:lnTo>
                  <a:lnTo>
                    <a:pt x="24884" y="35361"/>
                  </a:lnTo>
                  <a:lnTo>
                    <a:pt x="38854" y="35361"/>
                  </a:lnTo>
                  <a:lnTo>
                    <a:pt x="38854" y="42783"/>
                  </a:lnTo>
                  <a:lnTo>
                    <a:pt x="24884" y="42783"/>
                  </a:lnTo>
                  <a:lnTo>
                    <a:pt x="24884" y="51950"/>
                  </a:lnTo>
                  <a:lnTo>
                    <a:pt x="26521" y="53605"/>
                  </a:lnTo>
                  <a:lnTo>
                    <a:pt x="28114" y="55251"/>
                  </a:lnTo>
                  <a:lnTo>
                    <a:pt x="29664" y="56888"/>
                  </a:lnTo>
                  <a:lnTo>
                    <a:pt x="31170" y="58516"/>
                  </a:lnTo>
                  <a:lnTo>
                    <a:pt x="32633" y="60136"/>
                  </a:lnTo>
                  <a:lnTo>
                    <a:pt x="34051" y="61747"/>
                  </a:lnTo>
                  <a:lnTo>
                    <a:pt x="35427" y="63349"/>
                  </a:lnTo>
                  <a:lnTo>
                    <a:pt x="36758" y="64943"/>
                  </a:lnTo>
                  <a:lnTo>
                    <a:pt x="38046" y="66527"/>
                  </a:lnTo>
                  <a:lnTo>
                    <a:pt x="39290" y="68103"/>
                  </a:lnTo>
                  <a:lnTo>
                    <a:pt x="33178" y="76398"/>
                  </a:lnTo>
                  <a:lnTo>
                    <a:pt x="32388" y="74844"/>
                  </a:lnTo>
                  <a:lnTo>
                    <a:pt x="31589" y="73325"/>
                  </a:lnTo>
                  <a:lnTo>
                    <a:pt x="30782" y="71840"/>
                  </a:lnTo>
                  <a:lnTo>
                    <a:pt x="29965" y="70391"/>
                  </a:lnTo>
                  <a:lnTo>
                    <a:pt x="29140" y="68976"/>
                  </a:lnTo>
                  <a:lnTo>
                    <a:pt x="28306" y="67597"/>
                  </a:lnTo>
                  <a:lnTo>
                    <a:pt x="27464" y="66252"/>
                  </a:lnTo>
                  <a:lnTo>
                    <a:pt x="26612" y="64943"/>
                  </a:lnTo>
                  <a:lnTo>
                    <a:pt x="25752" y="63668"/>
                  </a:lnTo>
                  <a:lnTo>
                    <a:pt x="24884" y="62428"/>
                  </a:lnTo>
                  <a:lnTo>
                    <a:pt x="24884" y="100409"/>
                  </a:lnTo>
                  <a:lnTo>
                    <a:pt x="17025" y="100409"/>
                  </a:lnTo>
                  <a:lnTo>
                    <a:pt x="17025" y="61991"/>
                  </a:lnTo>
                  <a:lnTo>
                    <a:pt x="16048" y="64331"/>
                  </a:lnTo>
                  <a:lnTo>
                    <a:pt x="15035" y="66636"/>
                  </a:lnTo>
                  <a:lnTo>
                    <a:pt x="13987" y="68907"/>
                  </a:lnTo>
                  <a:lnTo>
                    <a:pt x="12904" y="71142"/>
                  </a:lnTo>
                  <a:lnTo>
                    <a:pt x="11787" y="73342"/>
                  </a:lnTo>
                  <a:lnTo>
                    <a:pt x="10634" y="75507"/>
                  </a:lnTo>
                  <a:lnTo>
                    <a:pt x="9447" y="77638"/>
                  </a:lnTo>
                  <a:lnTo>
                    <a:pt x="8224" y="79733"/>
                  </a:lnTo>
                  <a:lnTo>
                    <a:pt x="6967" y="81794"/>
                  </a:lnTo>
                  <a:lnTo>
                    <a:pt x="5675" y="83819"/>
                  </a:lnTo>
                  <a:lnTo>
                    <a:pt x="0" y="76834"/>
                  </a:lnTo>
                  <a:lnTo>
                    <a:pt x="2126" y="73822"/>
                  </a:lnTo>
                  <a:lnTo>
                    <a:pt x="4138" y="70723"/>
                  </a:lnTo>
                  <a:lnTo>
                    <a:pt x="6037" y="67536"/>
                  </a:lnTo>
                  <a:lnTo>
                    <a:pt x="7823" y="64262"/>
                  </a:lnTo>
                  <a:lnTo>
                    <a:pt x="9495" y="60900"/>
                  </a:lnTo>
                  <a:lnTo>
                    <a:pt x="11053" y="57451"/>
                  </a:lnTo>
                  <a:lnTo>
                    <a:pt x="12498" y="53915"/>
                  </a:lnTo>
                  <a:lnTo>
                    <a:pt x="13830" y="50292"/>
                  </a:lnTo>
                  <a:lnTo>
                    <a:pt x="15048" y="46581"/>
                  </a:lnTo>
                  <a:lnTo>
                    <a:pt x="16152" y="42783"/>
                  </a:lnTo>
                  <a:lnTo>
                    <a:pt x="2619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3250891" y="4025959"/>
              <a:ext cx="11350" cy="24010"/>
            </a:xfrm>
            <a:custGeom>
              <a:avLst/>
              <a:pathLst>
                <a:path w="11350" h="24010">
                  <a:moveTo>
                    <a:pt x="6985" y="0"/>
                  </a:moveTo>
                  <a:lnTo>
                    <a:pt x="7500" y="1938"/>
                  </a:lnTo>
                  <a:lnTo>
                    <a:pt x="7997" y="3911"/>
                  </a:lnTo>
                  <a:lnTo>
                    <a:pt x="8478" y="5919"/>
                  </a:lnTo>
                  <a:lnTo>
                    <a:pt x="8940" y="7962"/>
                  </a:lnTo>
                  <a:lnTo>
                    <a:pt x="9386" y="10040"/>
                  </a:lnTo>
                  <a:lnTo>
                    <a:pt x="9813" y="12153"/>
                  </a:lnTo>
                  <a:lnTo>
                    <a:pt x="10224" y="14301"/>
                  </a:lnTo>
                  <a:lnTo>
                    <a:pt x="10617" y="16484"/>
                  </a:lnTo>
                  <a:lnTo>
                    <a:pt x="10992" y="18702"/>
                  </a:lnTo>
                  <a:lnTo>
                    <a:pt x="11350" y="20955"/>
                  </a:lnTo>
                  <a:lnTo>
                    <a:pt x="4802" y="24010"/>
                  </a:lnTo>
                  <a:lnTo>
                    <a:pt x="4439" y="21679"/>
                  </a:lnTo>
                  <a:lnTo>
                    <a:pt x="4051" y="19400"/>
                  </a:lnTo>
                  <a:lnTo>
                    <a:pt x="3636" y="17174"/>
                  </a:lnTo>
                  <a:lnTo>
                    <a:pt x="3195" y="15000"/>
                  </a:lnTo>
                  <a:lnTo>
                    <a:pt x="2728" y="12878"/>
                  </a:lnTo>
                  <a:lnTo>
                    <a:pt x="2235" y="10809"/>
                  </a:lnTo>
                  <a:lnTo>
                    <a:pt x="1715" y="8792"/>
                  </a:lnTo>
                  <a:lnTo>
                    <a:pt x="1169" y="6827"/>
                  </a:lnTo>
                  <a:lnTo>
                    <a:pt x="598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3275339" y="4025959"/>
              <a:ext cx="13096" cy="24447"/>
            </a:xfrm>
            <a:custGeom>
              <a:avLst/>
              <a:pathLst>
                <a:path w="13096" h="24447">
                  <a:moveTo>
                    <a:pt x="6548" y="0"/>
                  </a:moveTo>
                  <a:lnTo>
                    <a:pt x="13096" y="2182"/>
                  </a:lnTo>
                  <a:lnTo>
                    <a:pt x="12476" y="4762"/>
                  </a:lnTo>
                  <a:lnTo>
                    <a:pt x="11839" y="7264"/>
                  </a:lnTo>
                  <a:lnTo>
                    <a:pt x="11184" y="9687"/>
                  </a:lnTo>
                  <a:lnTo>
                    <a:pt x="10512" y="12031"/>
                  </a:lnTo>
                  <a:lnTo>
                    <a:pt x="9822" y="14297"/>
                  </a:lnTo>
                  <a:lnTo>
                    <a:pt x="9115" y="16484"/>
                  </a:lnTo>
                  <a:lnTo>
                    <a:pt x="8390" y="18593"/>
                  </a:lnTo>
                  <a:lnTo>
                    <a:pt x="7648" y="20623"/>
                  </a:lnTo>
                  <a:lnTo>
                    <a:pt x="6888" y="22574"/>
                  </a:lnTo>
                  <a:lnTo>
                    <a:pt x="6111" y="24447"/>
                  </a:lnTo>
                  <a:lnTo>
                    <a:pt x="0" y="20955"/>
                  </a:lnTo>
                  <a:lnTo>
                    <a:pt x="851" y="18859"/>
                  </a:lnTo>
                  <a:lnTo>
                    <a:pt x="1658" y="16763"/>
                  </a:lnTo>
                  <a:lnTo>
                    <a:pt x="2422" y="14668"/>
                  </a:lnTo>
                  <a:lnTo>
                    <a:pt x="3143" y="12573"/>
                  </a:lnTo>
                  <a:lnTo>
                    <a:pt x="3819" y="10477"/>
                  </a:lnTo>
                  <a:lnTo>
                    <a:pt x="4452" y="8382"/>
                  </a:lnTo>
                  <a:lnTo>
                    <a:pt x="5042" y="6286"/>
                  </a:lnTo>
                  <a:lnTo>
                    <a:pt x="5587" y="4191"/>
                  </a:lnTo>
                  <a:lnTo>
                    <a:pt x="6090" y="209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3282760" y="4017665"/>
              <a:ext cx="67230" cy="101282"/>
            </a:xfrm>
            <a:custGeom>
              <a:avLst/>
              <a:pathLst>
                <a:path w="67230" h="101282">
                  <a:moveTo>
                    <a:pt x="39727" y="0"/>
                  </a:moveTo>
                  <a:lnTo>
                    <a:pt x="40159" y="881"/>
                  </a:lnTo>
                  <a:lnTo>
                    <a:pt x="40582" y="1781"/>
                  </a:lnTo>
                  <a:lnTo>
                    <a:pt x="40997" y="2697"/>
                  </a:lnTo>
                  <a:lnTo>
                    <a:pt x="41403" y="3632"/>
                  </a:lnTo>
                  <a:lnTo>
                    <a:pt x="41800" y="4583"/>
                  </a:lnTo>
                  <a:lnTo>
                    <a:pt x="42189" y="5553"/>
                  </a:lnTo>
                  <a:lnTo>
                    <a:pt x="42569" y="6539"/>
                  </a:lnTo>
                  <a:lnTo>
                    <a:pt x="42940" y="7543"/>
                  </a:lnTo>
                  <a:lnTo>
                    <a:pt x="43302" y="8565"/>
                  </a:lnTo>
                  <a:lnTo>
                    <a:pt x="43656" y="9604"/>
                  </a:lnTo>
                  <a:lnTo>
                    <a:pt x="66794" y="9604"/>
                  </a:lnTo>
                  <a:lnTo>
                    <a:pt x="66794" y="17025"/>
                  </a:lnTo>
                  <a:lnTo>
                    <a:pt x="44092" y="17025"/>
                  </a:lnTo>
                  <a:lnTo>
                    <a:pt x="44092" y="24010"/>
                  </a:lnTo>
                  <a:lnTo>
                    <a:pt x="61991" y="24010"/>
                  </a:lnTo>
                  <a:lnTo>
                    <a:pt x="61991" y="39290"/>
                  </a:lnTo>
                  <a:lnTo>
                    <a:pt x="67230" y="39290"/>
                  </a:lnTo>
                  <a:lnTo>
                    <a:pt x="67230" y="46712"/>
                  </a:lnTo>
                  <a:lnTo>
                    <a:pt x="61991" y="46712"/>
                  </a:lnTo>
                  <a:lnTo>
                    <a:pt x="61991" y="62428"/>
                  </a:lnTo>
                  <a:lnTo>
                    <a:pt x="44092" y="62428"/>
                  </a:lnTo>
                  <a:lnTo>
                    <a:pt x="44092" y="68976"/>
                  </a:lnTo>
                  <a:lnTo>
                    <a:pt x="62428" y="68976"/>
                  </a:lnTo>
                  <a:lnTo>
                    <a:pt x="62428" y="101282"/>
                  </a:lnTo>
                  <a:lnTo>
                    <a:pt x="54133" y="101282"/>
                  </a:lnTo>
                  <a:lnTo>
                    <a:pt x="54133" y="96480"/>
                  </a:lnTo>
                  <a:lnTo>
                    <a:pt x="28376" y="96480"/>
                  </a:lnTo>
                  <a:lnTo>
                    <a:pt x="28376" y="101282"/>
                  </a:lnTo>
                  <a:lnTo>
                    <a:pt x="20518" y="101282"/>
                  </a:lnTo>
                  <a:lnTo>
                    <a:pt x="20518" y="68976"/>
                  </a:lnTo>
                  <a:lnTo>
                    <a:pt x="35798" y="68976"/>
                  </a:lnTo>
                  <a:lnTo>
                    <a:pt x="35798" y="62428"/>
                  </a:lnTo>
                  <a:lnTo>
                    <a:pt x="20955" y="62428"/>
                  </a:lnTo>
                  <a:lnTo>
                    <a:pt x="20955" y="55006"/>
                  </a:lnTo>
                  <a:lnTo>
                    <a:pt x="35798" y="55006"/>
                  </a:lnTo>
                  <a:lnTo>
                    <a:pt x="35798" y="46712"/>
                  </a:lnTo>
                  <a:lnTo>
                    <a:pt x="17025" y="46712"/>
                  </a:lnTo>
                  <a:lnTo>
                    <a:pt x="17025" y="51077"/>
                  </a:lnTo>
                  <a:lnTo>
                    <a:pt x="16929" y="56766"/>
                  </a:lnTo>
                  <a:lnTo>
                    <a:pt x="16641" y="62306"/>
                  </a:lnTo>
                  <a:lnTo>
                    <a:pt x="16161" y="67697"/>
                  </a:lnTo>
                  <a:lnTo>
                    <a:pt x="15489" y="72940"/>
                  </a:lnTo>
                  <a:lnTo>
                    <a:pt x="14624" y="78035"/>
                  </a:lnTo>
                  <a:lnTo>
                    <a:pt x="13568" y="82981"/>
                  </a:lnTo>
                  <a:lnTo>
                    <a:pt x="12319" y="87779"/>
                  </a:lnTo>
                  <a:lnTo>
                    <a:pt x="10879" y="92429"/>
                  </a:lnTo>
                  <a:lnTo>
                    <a:pt x="9246" y="96929"/>
                  </a:lnTo>
                  <a:lnTo>
                    <a:pt x="7421" y="101282"/>
                  </a:lnTo>
                  <a:lnTo>
                    <a:pt x="0" y="96916"/>
                  </a:lnTo>
                  <a:lnTo>
                    <a:pt x="1741" y="92429"/>
                  </a:lnTo>
                  <a:lnTo>
                    <a:pt x="3300" y="87871"/>
                  </a:lnTo>
                  <a:lnTo>
                    <a:pt x="4675" y="83243"/>
                  </a:lnTo>
                  <a:lnTo>
                    <a:pt x="5867" y="78546"/>
                  </a:lnTo>
                  <a:lnTo>
                    <a:pt x="6875" y="73779"/>
                  </a:lnTo>
                  <a:lnTo>
                    <a:pt x="7700" y="68941"/>
                  </a:lnTo>
                  <a:lnTo>
                    <a:pt x="8342" y="64034"/>
                  </a:lnTo>
                  <a:lnTo>
                    <a:pt x="8801" y="59058"/>
                  </a:lnTo>
                  <a:lnTo>
                    <a:pt x="9076" y="54011"/>
                  </a:lnTo>
                  <a:lnTo>
                    <a:pt x="9167" y="48895"/>
                  </a:lnTo>
                  <a:lnTo>
                    <a:pt x="9167" y="9604"/>
                  </a:lnTo>
                  <a:lnTo>
                    <a:pt x="34051" y="9604"/>
                  </a:lnTo>
                  <a:lnTo>
                    <a:pt x="33785" y="8827"/>
                  </a:lnTo>
                  <a:lnTo>
                    <a:pt x="33510" y="8067"/>
                  </a:lnTo>
                  <a:lnTo>
                    <a:pt x="33226" y="7325"/>
                  </a:lnTo>
                  <a:lnTo>
                    <a:pt x="32934" y="6600"/>
                  </a:lnTo>
                  <a:lnTo>
                    <a:pt x="32633" y="5893"/>
                  </a:lnTo>
                  <a:lnTo>
                    <a:pt x="32323" y="5203"/>
                  </a:lnTo>
                  <a:lnTo>
                    <a:pt x="32004" y="4531"/>
                  </a:lnTo>
                  <a:lnTo>
                    <a:pt x="31676" y="3876"/>
                  </a:lnTo>
                  <a:lnTo>
                    <a:pt x="31340" y="3239"/>
                  </a:lnTo>
                  <a:lnTo>
                    <a:pt x="30995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3299786" y="4034691"/>
              <a:ext cx="18772" cy="22264"/>
            </a:xfrm>
            <a:custGeom>
              <a:avLst/>
              <a:pathLst>
                <a:path w="18772" h="22264">
                  <a:moveTo>
                    <a:pt x="18772" y="6985"/>
                  </a:moveTo>
                  <a:lnTo>
                    <a:pt x="18772" y="0"/>
                  </a:lnTo>
                  <a:lnTo>
                    <a:pt x="0" y="0"/>
                  </a:lnTo>
                  <a:lnTo>
                    <a:pt x="0" y="22264"/>
                  </a:lnTo>
                  <a:lnTo>
                    <a:pt x="18772" y="22264"/>
                  </a:lnTo>
                  <a:lnTo>
                    <a:pt x="18772" y="14406"/>
                  </a:lnTo>
                  <a:lnTo>
                    <a:pt x="3929" y="14406"/>
                  </a:lnTo>
                  <a:lnTo>
                    <a:pt x="3929" y="698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3326853" y="4049097"/>
              <a:ext cx="9604" cy="7858"/>
            </a:xfrm>
            <a:custGeom>
              <a:avLst/>
              <a:pathLst>
                <a:path w="9604" h="7858">
                  <a:moveTo>
                    <a:pt x="0" y="0"/>
                  </a:moveTo>
                  <a:lnTo>
                    <a:pt x="0" y="7858"/>
                  </a:lnTo>
                  <a:lnTo>
                    <a:pt x="9604" y="7858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3326853" y="4064377"/>
              <a:ext cx="9604" cy="8294"/>
            </a:xfrm>
            <a:custGeom>
              <a:avLst/>
              <a:pathLst>
                <a:path w="9604" h="8294">
                  <a:moveTo>
                    <a:pt x="0" y="0"/>
                  </a:moveTo>
                  <a:lnTo>
                    <a:pt x="0" y="8294"/>
                  </a:lnTo>
                  <a:lnTo>
                    <a:pt x="9604" y="8294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3311137" y="4094063"/>
              <a:ext cx="25757" cy="12660"/>
            </a:xfrm>
            <a:custGeom>
              <a:avLst/>
              <a:pathLst>
                <a:path w="25757" h="12660">
                  <a:moveTo>
                    <a:pt x="0" y="12660"/>
                  </a:moveTo>
                  <a:lnTo>
                    <a:pt x="25757" y="12660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3360905" y="4022467"/>
              <a:ext cx="99972" cy="96916"/>
            </a:xfrm>
            <a:custGeom>
              <a:avLst/>
              <a:pathLst>
                <a:path w="99972" h="96916">
                  <a:moveTo>
                    <a:pt x="10914" y="0"/>
                  </a:moveTo>
                  <a:lnTo>
                    <a:pt x="89058" y="0"/>
                  </a:lnTo>
                  <a:lnTo>
                    <a:pt x="89058" y="45402"/>
                  </a:lnTo>
                  <a:lnTo>
                    <a:pt x="54133" y="45402"/>
                  </a:lnTo>
                  <a:lnTo>
                    <a:pt x="54133" y="53697"/>
                  </a:lnTo>
                  <a:lnTo>
                    <a:pt x="99536" y="53697"/>
                  </a:lnTo>
                  <a:lnTo>
                    <a:pt x="99536" y="61991"/>
                  </a:lnTo>
                  <a:lnTo>
                    <a:pt x="61555" y="61991"/>
                  </a:lnTo>
                  <a:lnTo>
                    <a:pt x="64611" y="64886"/>
                  </a:lnTo>
                  <a:lnTo>
                    <a:pt x="67841" y="67632"/>
                  </a:lnTo>
                  <a:lnTo>
                    <a:pt x="71247" y="70229"/>
                  </a:lnTo>
                  <a:lnTo>
                    <a:pt x="74826" y="72678"/>
                  </a:lnTo>
                  <a:lnTo>
                    <a:pt x="78581" y="74979"/>
                  </a:lnTo>
                  <a:lnTo>
                    <a:pt x="82510" y="77131"/>
                  </a:lnTo>
                  <a:lnTo>
                    <a:pt x="86614" y="79135"/>
                  </a:lnTo>
                  <a:lnTo>
                    <a:pt x="90892" y="80991"/>
                  </a:lnTo>
                  <a:lnTo>
                    <a:pt x="95345" y="82698"/>
                  </a:lnTo>
                  <a:lnTo>
                    <a:pt x="99972" y="84256"/>
                  </a:lnTo>
                  <a:lnTo>
                    <a:pt x="94734" y="93860"/>
                  </a:lnTo>
                  <a:lnTo>
                    <a:pt x="89770" y="91765"/>
                  </a:lnTo>
                  <a:lnTo>
                    <a:pt x="85007" y="89495"/>
                  </a:lnTo>
                  <a:lnTo>
                    <a:pt x="80445" y="87050"/>
                  </a:lnTo>
                  <a:lnTo>
                    <a:pt x="76084" y="84431"/>
                  </a:lnTo>
                  <a:lnTo>
                    <a:pt x="71923" y="81637"/>
                  </a:lnTo>
                  <a:lnTo>
                    <a:pt x="67964" y="78668"/>
                  </a:lnTo>
                  <a:lnTo>
                    <a:pt x="64205" y="75525"/>
                  </a:lnTo>
                  <a:lnTo>
                    <a:pt x="60647" y="72207"/>
                  </a:lnTo>
                  <a:lnTo>
                    <a:pt x="57290" y="68714"/>
                  </a:lnTo>
                  <a:lnTo>
                    <a:pt x="54133" y="65047"/>
                  </a:lnTo>
                  <a:lnTo>
                    <a:pt x="54133" y="96916"/>
                  </a:lnTo>
                  <a:lnTo>
                    <a:pt x="45402" y="96916"/>
                  </a:lnTo>
                  <a:lnTo>
                    <a:pt x="45402" y="65484"/>
                  </a:lnTo>
                  <a:lnTo>
                    <a:pt x="42180" y="69068"/>
                  </a:lnTo>
                  <a:lnTo>
                    <a:pt x="38801" y="72486"/>
                  </a:lnTo>
                  <a:lnTo>
                    <a:pt x="35265" y="75739"/>
                  </a:lnTo>
                  <a:lnTo>
                    <a:pt x="31572" y="78825"/>
                  </a:lnTo>
                  <a:lnTo>
                    <a:pt x="27721" y="81746"/>
                  </a:lnTo>
                  <a:lnTo>
                    <a:pt x="23714" y="84501"/>
                  </a:lnTo>
                  <a:lnTo>
                    <a:pt x="19549" y="87089"/>
                  </a:lnTo>
                  <a:lnTo>
                    <a:pt x="15227" y="89512"/>
                  </a:lnTo>
                  <a:lnTo>
                    <a:pt x="10748" y="91769"/>
                  </a:lnTo>
                  <a:lnTo>
                    <a:pt x="6111" y="93860"/>
                  </a:lnTo>
                  <a:lnTo>
                    <a:pt x="0" y="86002"/>
                  </a:lnTo>
                  <a:lnTo>
                    <a:pt x="4466" y="84112"/>
                  </a:lnTo>
                  <a:lnTo>
                    <a:pt x="8783" y="82108"/>
                  </a:lnTo>
                  <a:lnTo>
                    <a:pt x="12952" y="79991"/>
                  </a:lnTo>
                  <a:lnTo>
                    <a:pt x="16973" y="77760"/>
                  </a:lnTo>
                  <a:lnTo>
                    <a:pt x="20845" y="75416"/>
                  </a:lnTo>
                  <a:lnTo>
                    <a:pt x="24569" y="72958"/>
                  </a:lnTo>
                  <a:lnTo>
                    <a:pt x="28145" y="70386"/>
                  </a:lnTo>
                  <a:lnTo>
                    <a:pt x="31572" y="67702"/>
                  </a:lnTo>
                  <a:lnTo>
                    <a:pt x="34850" y="64903"/>
                  </a:lnTo>
                  <a:lnTo>
                    <a:pt x="37980" y="61991"/>
                  </a:lnTo>
                  <a:lnTo>
                    <a:pt x="873" y="61991"/>
                  </a:lnTo>
                  <a:lnTo>
                    <a:pt x="873" y="53697"/>
                  </a:lnTo>
                  <a:lnTo>
                    <a:pt x="45402" y="53697"/>
                  </a:lnTo>
                  <a:lnTo>
                    <a:pt x="45402" y="45402"/>
                  </a:lnTo>
                  <a:lnTo>
                    <a:pt x="10914" y="454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3380550" y="4030762"/>
              <a:ext cx="25757" cy="10914"/>
            </a:xfrm>
            <a:custGeom>
              <a:avLst/>
              <a:pathLst>
                <a:path w="25757" h="10914">
                  <a:moveTo>
                    <a:pt x="0" y="10914"/>
                  </a:moveTo>
                  <a:lnTo>
                    <a:pt x="25757" y="10914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3415039" y="4030762"/>
              <a:ext cx="26193" cy="10914"/>
            </a:xfrm>
            <a:custGeom>
              <a:avLst/>
              <a:pathLst>
                <a:path w="26193" h="10914">
                  <a:moveTo>
                    <a:pt x="0" y="0"/>
                  </a:moveTo>
                  <a:lnTo>
                    <a:pt x="0" y="10914"/>
                  </a:lnTo>
                  <a:lnTo>
                    <a:pt x="26193" y="10914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3380550" y="4049097"/>
              <a:ext cx="25757" cy="10477"/>
            </a:xfrm>
            <a:custGeom>
              <a:avLst/>
              <a:pathLst>
                <a:path w="25757" h="10477">
                  <a:moveTo>
                    <a:pt x="0" y="10477"/>
                  </a:moveTo>
                  <a:lnTo>
                    <a:pt x="25757" y="10477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3415039" y="4049097"/>
              <a:ext cx="26193" cy="10477"/>
            </a:xfrm>
            <a:custGeom>
              <a:avLst/>
              <a:pathLst>
                <a:path w="26193" h="10477">
                  <a:moveTo>
                    <a:pt x="0" y="0"/>
                  </a:moveTo>
                  <a:lnTo>
                    <a:pt x="0" y="10477"/>
                  </a:lnTo>
                  <a:lnTo>
                    <a:pt x="26193" y="10477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rc216"/>
            <p:cNvSpPr/>
            <p:nvPr/>
          </p:nvSpPr>
          <p:spPr>
            <a:xfrm>
              <a:off x="4573406" y="3964749"/>
              <a:ext cx="2022500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204846" y="4022030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5222309" y="4032071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10"/>
                  </a:lnTo>
                  <a:lnTo>
                    <a:pt x="37980" y="41910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10"/>
                  </a:lnTo>
                  <a:lnTo>
                    <a:pt x="0" y="41910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5312241" y="4018538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79" y="0"/>
                  </a:lnTo>
                  <a:lnTo>
                    <a:pt x="55879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79" y="31869"/>
                  </a:lnTo>
                  <a:lnTo>
                    <a:pt x="55879" y="55879"/>
                  </a:lnTo>
                  <a:lnTo>
                    <a:pt x="89495" y="55879"/>
                  </a:lnTo>
                  <a:lnTo>
                    <a:pt x="89495" y="64174"/>
                  </a:lnTo>
                  <a:lnTo>
                    <a:pt x="55879" y="64174"/>
                  </a:lnTo>
                  <a:lnTo>
                    <a:pt x="55879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79"/>
                  </a:lnTo>
                  <a:lnTo>
                    <a:pt x="47148" y="55879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4" y="48894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5423564" y="4023340"/>
              <a:ext cx="99099" cy="96480"/>
            </a:xfrm>
            <a:custGeom>
              <a:avLst/>
              <a:pathLst>
                <a:path w="99099" h="96480">
                  <a:moveTo>
                    <a:pt x="8731" y="0"/>
                  </a:moveTo>
                  <a:lnTo>
                    <a:pt x="92551" y="0"/>
                  </a:lnTo>
                  <a:lnTo>
                    <a:pt x="92551" y="8294"/>
                  </a:lnTo>
                  <a:lnTo>
                    <a:pt x="75525" y="8294"/>
                  </a:lnTo>
                  <a:lnTo>
                    <a:pt x="75525" y="38854"/>
                  </a:lnTo>
                  <a:lnTo>
                    <a:pt x="99099" y="38854"/>
                  </a:lnTo>
                  <a:lnTo>
                    <a:pt x="99099" y="47148"/>
                  </a:lnTo>
                  <a:lnTo>
                    <a:pt x="75525" y="47148"/>
                  </a:lnTo>
                  <a:lnTo>
                    <a:pt x="75525" y="95607"/>
                  </a:lnTo>
                  <a:lnTo>
                    <a:pt x="66794" y="95607"/>
                  </a:lnTo>
                  <a:lnTo>
                    <a:pt x="66794" y="47148"/>
                  </a:lnTo>
                  <a:lnTo>
                    <a:pt x="35361" y="47148"/>
                  </a:lnTo>
                  <a:lnTo>
                    <a:pt x="34296" y="53771"/>
                  </a:lnTo>
                  <a:lnTo>
                    <a:pt x="32846" y="60018"/>
                  </a:lnTo>
                  <a:lnTo>
                    <a:pt x="31013" y="65890"/>
                  </a:lnTo>
                  <a:lnTo>
                    <a:pt x="28795" y="71386"/>
                  </a:lnTo>
                  <a:lnTo>
                    <a:pt x="26193" y="76507"/>
                  </a:lnTo>
                  <a:lnTo>
                    <a:pt x="23207" y="81253"/>
                  </a:lnTo>
                  <a:lnTo>
                    <a:pt x="19837" y="85623"/>
                  </a:lnTo>
                  <a:lnTo>
                    <a:pt x="16082" y="89617"/>
                  </a:lnTo>
                  <a:lnTo>
                    <a:pt x="11944" y="93236"/>
                  </a:lnTo>
                  <a:lnTo>
                    <a:pt x="7421" y="96480"/>
                  </a:lnTo>
                  <a:lnTo>
                    <a:pt x="873" y="89931"/>
                  </a:lnTo>
                  <a:lnTo>
                    <a:pt x="5059" y="86989"/>
                  </a:lnTo>
                  <a:lnTo>
                    <a:pt x="8888" y="83750"/>
                  </a:lnTo>
                  <a:lnTo>
                    <a:pt x="12359" y="80213"/>
                  </a:lnTo>
                  <a:lnTo>
                    <a:pt x="15471" y="76380"/>
                  </a:lnTo>
                  <a:lnTo>
                    <a:pt x="18226" y="72251"/>
                  </a:lnTo>
                  <a:lnTo>
                    <a:pt x="20623" y="67824"/>
                  </a:lnTo>
                  <a:lnTo>
                    <a:pt x="22661" y="63100"/>
                  </a:lnTo>
                  <a:lnTo>
                    <a:pt x="24342" y="58080"/>
                  </a:lnTo>
                  <a:lnTo>
                    <a:pt x="25665" y="52762"/>
                  </a:lnTo>
                  <a:lnTo>
                    <a:pt x="26630" y="47148"/>
                  </a:lnTo>
                  <a:lnTo>
                    <a:pt x="0" y="47148"/>
                  </a:lnTo>
                  <a:lnTo>
                    <a:pt x="0" y="38854"/>
                  </a:lnTo>
                  <a:lnTo>
                    <a:pt x="27503" y="38854"/>
                  </a:lnTo>
                  <a:lnTo>
                    <a:pt x="27586" y="37889"/>
                  </a:lnTo>
                  <a:lnTo>
                    <a:pt x="27660" y="36915"/>
                  </a:lnTo>
                  <a:lnTo>
                    <a:pt x="27726" y="35933"/>
                  </a:lnTo>
                  <a:lnTo>
                    <a:pt x="27782" y="34942"/>
                  </a:lnTo>
                  <a:lnTo>
                    <a:pt x="27830" y="33942"/>
                  </a:lnTo>
                  <a:lnTo>
                    <a:pt x="27870" y="32934"/>
                  </a:lnTo>
                  <a:lnTo>
                    <a:pt x="27900" y="31917"/>
                  </a:lnTo>
                  <a:lnTo>
                    <a:pt x="27922" y="30891"/>
                  </a:lnTo>
                  <a:lnTo>
                    <a:pt x="27935" y="29856"/>
                  </a:lnTo>
                  <a:lnTo>
                    <a:pt x="27939" y="28813"/>
                  </a:lnTo>
                  <a:lnTo>
                    <a:pt x="27939" y="8294"/>
                  </a:lnTo>
                  <a:lnTo>
                    <a:pt x="8731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5459799" y="4031635"/>
              <a:ext cx="30559" cy="30559"/>
            </a:xfrm>
            <a:custGeom>
              <a:avLst/>
              <a:pathLst>
                <a:path w="30559" h="30559">
                  <a:moveTo>
                    <a:pt x="436" y="0"/>
                  </a:moveTo>
                  <a:lnTo>
                    <a:pt x="436" y="21391"/>
                  </a:lnTo>
                  <a:lnTo>
                    <a:pt x="432" y="22347"/>
                  </a:lnTo>
                  <a:lnTo>
                    <a:pt x="419" y="23294"/>
                  </a:lnTo>
                  <a:lnTo>
                    <a:pt x="397" y="24233"/>
                  </a:lnTo>
                  <a:lnTo>
                    <a:pt x="366" y="25163"/>
                  </a:lnTo>
                  <a:lnTo>
                    <a:pt x="327" y="26084"/>
                  </a:lnTo>
                  <a:lnTo>
                    <a:pt x="279" y="26997"/>
                  </a:lnTo>
                  <a:lnTo>
                    <a:pt x="222" y="27900"/>
                  </a:lnTo>
                  <a:lnTo>
                    <a:pt x="157" y="28795"/>
                  </a:lnTo>
                  <a:lnTo>
                    <a:pt x="82" y="29681"/>
                  </a:lnTo>
                  <a:lnTo>
                    <a:pt x="0" y="30559"/>
                  </a:lnTo>
                  <a:lnTo>
                    <a:pt x="30559" y="30559"/>
                  </a:lnTo>
                  <a:lnTo>
                    <a:pt x="30559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5540563" y="4018538"/>
              <a:ext cx="87312" cy="100409"/>
            </a:xfrm>
            <a:custGeom>
              <a:avLst/>
              <a:pathLst>
                <a:path w="87312" h="100409">
                  <a:moveTo>
                    <a:pt x="0" y="54133"/>
                  </a:moveTo>
                  <a:lnTo>
                    <a:pt x="8731" y="54133"/>
                  </a:lnTo>
                  <a:lnTo>
                    <a:pt x="8731" y="87312"/>
                  </a:lnTo>
                  <a:lnTo>
                    <a:pt x="39290" y="87312"/>
                  </a:lnTo>
                  <a:lnTo>
                    <a:pt x="39290" y="44092"/>
                  </a:lnTo>
                  <a:lnTo>
                    <a:pt x="4365" y="44092"/>
                  </a:lnTo>
                  <a:lnTo>
                    <a:pt x="4365" y="8731"/>
                  </a:lnTo>
                  <a:lnTo>
                    <a:pt x="13096" y="8731"/>
                  </a:lnTo>
                  <a:lnTo>
                    <a:pt x="13096" y="35798"/>
                  </a:lnTo>
                  <a:lnTo>
                    <a:pt x="39290" y="35798"/>
                  </a:lnTo>
                  <a:lnTo>
                    <a:pt x="39290" y="0"/>
                  </a:lnTo>
                  <a:lnTo>
                    <a:pt x="48021" y="0"/>
                  </a:lnTo>
                  <a:lnTo>
                    <a:pt x="48021" y="35798"/>
                  </a:lnTo>
                  <a:lnTo>
                    <a:pt x="73779" y="35798"/>
                  </a:lnTo>
                  <a:lnTo>
                    <a:pt x="73779" y="8731"/>
                  </a:lnTo>
                  <a:lnTo>
                    <a:pt x="82510" y="8731"/>
                  </a:lnTo>
                  <a:lnTo>
                    <a:pt x="82510" y="47148"/>
                  </a:lnTo>
                  <a:lnTo>
                    <a:pt x="73779" y="47148"/>
                  </a:lnTo>
                  <a:lnTo>
                    <a:pt x="73779" y="44092"/>
                  </a:lnTo>
                  <a:lnTo>
                    <a:pt x="48021" y="44092"/>
                  </a:lnTo>
                  <a:lnTo>
                    <a:pt x="48021" y="87312"/>
                  </a:lnTo>
                  <a:lnTo>
                    <a:pt x="78581" y="87312"/>
                  </a:lnTo>
                  <a:lnTo>
                    <a:pt x="78581" y="54133"/>
                  </a:lnTo>
                  <a:lnTo>
                    <a:pt x="87312" y="54133"/>
                  </a:lnTo>
                  <a:lnTo>
                    <a:pt x="87312" y="100409"/>
                  </a:lnTo>
                  <a:lnTo>
                    <a:pt x="78581" y="100409"/>
                  </a:lnTo>
                  <a:lnTo>
                    <a:pt x="78581" y="95607"/>
                  </a:lnTo>
                  <a:lnTo>
                    <a:pt x="0" y="9560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5687248" y="4018974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39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4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5701654" y="4062194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6" y="12311"/>
                  </a:lnTo>
                  <a:lnTo>
                    <a:pt x="16392" y="14515"/>
                  </a:lnTo>
                  <a:lnTo>
                    <a:pt x="17375" y="16763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5649704" y="4018538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5657562" y="4041239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5657562" y="4074854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5759281" y="4018538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5797262" y="4046914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5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4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2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7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39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5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5813851" y="4075291"/>
              <a:ext cx="20954" cy="24884"/>
            </a:xfrm>
            <a:custGeom>
              <a:avLst/>
              <a:pathLst>
                <a:path w="20954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4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5759717" y="4045605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5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69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2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7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5760590" y="4102794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882828" y="4022904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891559" y="4031198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873660" y="4069616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5881955" y="4077474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5924738" y="4069616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5933033" y="4077474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2232219" y="2777683"/>
              <a:ext cx="2022500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2973237" y="2830598"/>
              <a:ext cx="52824" cy="14406"/>
            </a:xfrm>
            <a:custGeom>
              <a:avLst/>
              <a:pathLst>
                <a:path w="52824" h="14406">
                  <a:moveTo>
                    <a:pt x="48458" y="0"/>
                  </a:moveTo>
                  <a:lnTo>
                    <a:pt x="52824" y="8294"/>
                  </a:lnTo>
                  <a:lnTo>
                    <a:pt x="48628" y="9298"/>
                  </a:lnTo>
                  <a:lnTo>
                    <a:pt x="44249" y="10215"/>
                  </a:lnTo>
                  <a:lnTo>
                    <a:pt x="39687" y="11045"/>
                  </a:lnTo>
                  <a:lnTo>
                    <a:pt x="34942" y="11787"/>
                  </a:lnTo>
                  <a:lnTo>
                    <a:pt x="30013" y="12442"/>
                  </a:lnTo>
                  <a:lnTo>
                    <a:pt x="24901" y="13009"/>
                  </a:lnTo>
                  <a:lnTo>
                    <a:pt x="19606" y="13489"/>
                  </a:lnTo>
                  <a:lnTo>
                    <a:pt x="14127" y="13882"/>
                  </a:lnTo>
                  <a:lnTo>
                    <a:pt x="8464" y="14188"/>
                  </a:lnTo>
                  <a:lnTo>
                    <a:pt x="2619" y="14406"/>
                  </a:lnTo>
                  <a:lnTo>
                    <a:pt x="0" y="6548"/>
                  </a:lnTo>
                  <a:lnTo>
                    <a:pt x="4806" y="6482"/>
                  </a:lnTo>
                  <a:lnTo>
                    <a:pt x="9621" y="6286"/>
                  </a:lnTo>
                  <a:lnTo>
                    <a:pt x="14445" y="5959"/>
                  </a:lnTo>
                  <a:lnTo>
                    <a:pt x="19278" y="5500"/>
                  </a:lnTo>
                  <a:lnTo>
                    <a:pt x="24120" y="4911"/>
                  </a:lnTo>
                  <a:lnTo>
                    <a:pt x="28970" y="4191"/>
                  </a:lnTo>
                  <a:lnTo>
                    <a:pt x="33829" y="3339"/>
                  </a:lnTo>
                  <a:lnTo>
                    <a:pt x="38696" y="2357"/>
                  </a:lnTo>
                  <a:lnTo>
                    <a:pt x="43573" y="124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3012091" y="2846315"/>
              <a:ext cx="16152" cy="21391"/>
            </a:xfrm>
            <a:custGeom>
              <a:avLst/>
              <a:pathLst>
                <a:path w="16152" h="21391">
                  <a:moveTo>
                    <a:pt x="8294" y="0"/>
                  </a:moveTo>
                  <a:lnTo>
                    <a:pt x="16152" y="2619"/>
                  </a:lnTo>
                  <a:lnTo>
                    <a:pt x="15358" y="4850"/>
                  </a:lnTo>
                  <a:lnTo>
                    <a:pt x="14546" y="7002"/>
                  </a:lnTo>
                  <a:lnTo>
                    <a:pt x="13716" y="9076"/>
                  </a:lnTo>
                  <a:lnTo>
                    <a:pt x="12869" y="11071"/>
                  </a:lnTo>
                  <a:lnTo>
                    <a:pt x="12005" y="12987"/>
                  </a:lnTo>
                  <a:lnTo>
                    <a:pt x="11123" y="14825"/>
                  </a:lnTo>
                  <a:lnTo>
                    <a:pt x="10224" y="16585"/>
                  </a:lnTo>
                  <a:lnTo>
                    <a:pt x="9307" y="18265"/>
                  </a:lnTo>
                  <a:lnTo>
                    <a:pt x="8373" y="19867"/>
                  </a:lnTo>
                  <a:lnTo>
                    <a:pt x="7421" y="21391"/>
                  </a:lnTo>
                  <a:lnTo>
                    <a:pt x="0" y="17462"/>
                  </a:lnTo>
                  <a:lnTo>
                    <a:pt x="1025" y="15716"/>
                  </a:lnTo>
                  <a:lnTo>
                    <a:pt x="2008" y="13969"/>
                  </a:lnTo>
                  <a:lnTo>
                    <a:pt x="2946" y="12223"/>
                  </a:lnTo>
                  <a:lnTo>
                    <a:pt x="3841" y="10477"/>
                  </a:lnTo>
                  <a:lnTo>
                    <a:pt x="4693" y="8731"/>
                  </a:lnTo>
                  <a:lnTo>
                    <a:pt x="5500" y="6985"/>
                  </a:lnTo>
                  <a:lnTo>
                    <a:pt x="6264" y="5238"/>
                  </a:lnTo>
                  <a:lnTo>
                    <a:pt x="6985" y="3492"/>
                  </a:lnTo>
                  <a:lnTo>
                    <a:pt x="7661" y="174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2993756" y="2848061"/>
              <a:ext cx="10914" cy="19645"/>
            </a:xfrm>
            <a:custGeom>
              <a:avLst/>
              <a:pathLst>
                <a:path w="10914" h="19645">
                  <a:moveTo>
                    <a:pt x="7421" y="0"/>
                  </a:moveTo>
                  <a:lnTo>
                    <a:pt x="7927" y="1663"/>
                  </a:lnTo>
                  <a:lnTo>
                    <a:pt x="8399" y="3335"/>
                  </a:lnTo>
                  <a:lnTo>
                    <a:pt x="8836" y="5016"/>
                  </a:lnTo>
                  <a:lnTo>
                    <a:pt x="9237" y="6705"/>
                  </a:lnTo>
                  <a:lnTo>
                    <a:pt x="9604" y="8403"/>
                  </a:lnTo>
                  <a:lnTo>
                    <a:pt x="9936" y="10110"/>
                  </a:lnTo>
                  <a:lnTo>
                    <a:pt x="10233" y="11826"/>
                  </a:lnTo>
                  <a:lnTo>
                    <a:pt x="10494" y="13550"/>
                  </a:lnTo>
                  <a:lnTo>
                    <a:pt x="10721" y="15284"/>
                  </a:lnTo>
                  <a:lnTo>
                    <a:pt x="10914" y="17025"/>
                  </a:lnTo>
                  <a:lnTo>
                    <a:pt x="2619" y="19645"/>
                  </a:lnTo>
                  <a:lnTo>
                    <a:pt x="2436" y="17737"/>
                  </a:lnTo>
                  <a:lnTo>
                    <a:pt x="2235" y="15855"/>
                  </a:lnTo>
                  <a:lnTo>
                    <a:pt x="2016" y="14000"/>
                  </a:lnTo>
                  <a:lnTo>
                    <a:pt x="1781" y="12171"/>
                  </a:lnTo>
                  <a:lnTo>
                    <a:pt x="1527" y="10368"/>
                  </a:lnTo>
                  <a:lnTo>
                    <a:pt x="1257" y="8591"/>
                  </a:lnTo>
                  <a:lnTo>
                    <a:pt x="969" y="6840"/>
                  </a:lnTo>
                  <a:lnTo>
                    <a:pt x="663" y="5116"/>
                  </a:lnTo>
                  <a:lnTo>
                    <a:pt x="340" y="3418"/>
                  </a:lnTo>
                  <a:lnTo>
                    <a:pt x="0" y="174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2972364" y="2849371"/>
              <a:ext cx="15279" cy="18772"/>
            </a:xfrm>
            <a:custGeom>
              <a:avLst/>
              <a:pathLst>
                <a:path w="15279" h="18772">
                  <a:moveTo>
                    <a:pt x="6984" y="0"/>
                  </a:moveTo>
                  <a:lnTo>
                    <a:pt x="8010" y="1410"/>
                  </a:lnTo>
                  <a:lnTo>
                    <a:pt x="8993" y="2846"/>
                  </a:lnTo>
                  <a:lnTo>
                    <a:pt x="9931" y="4308"/>
                  </a:lnTo>
                  <a:lnTo>
                    <a:pt x="10826" y="5797"/>
                  </a:lnTo>
                  <a:lnTo>
                    <a:pt x="11678" y="7312"/>
                  </a:lnTo>
                  <a:lnTo>
                    <a:pt x="12485" y="8853"/>
                  </a:lnTo>
                  <a:lnTo>
                    <a:pt x="13249" y="10420"/>
                  </a:lnTo>
                  <a:lnTo>
                    <a:pt x="13969" y="12014"/>
                  </a:lnTo>
                  <a:lnTo>
                    <a:pt x="14646" y="13633"/>
                  </a:lnTo>
                  <a:lnTo>
                    <a:pt x="15279" y="15279"/>
                  </a:lnTo>
                  <a:lnTo>
                    <a:pt x="7421" y="18772"/>
                  </a:lnTo>
                  <a:lnTo>
                    <a:pt x="6875" y="17047"/>
                  </a:lnTo>
                  <a:lnTo>
                    <a:pt x="6286" y="15367"/>
                  </a:lnTo>
                  <a:lnTo>
                    <a:pt x="5653" y="13729"/>
                  </a:lnTo>
                  <a:lnTo>
                    <a:pt x="4976" y="12136"/>
                  </a:lnTo>
                  <a:lnTo>
                    <a:pt x="4256" y="10586"/>
                  </a:lnTo>
                  <a:lnTo>
                    <a:pt x="3492" y="9080"/>
                  </a:lnTo>
                  <a:lnTo>
                    <a:pt x="2684" y="7618"/>
                  </a:lnTo>
                  <a:lnTo>
                    <a:pt x="1833" y="6199"/>
                  </a:lnTo>
                  <a:lnTo>
                    <a:pt x="938" y="4824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2970618" y="2871635"/>
              <a:ext cx="59809" cy="60245"/>
            </a:xfrm>
            <a:custGeom>
              <a:avLst/>
              <a:pathLst>
                <a:path w="59809" h="60245">
                  <a:moveTo>
                    <a:pt x="58062" y="21828"/>
                  </a:moveTo>
                  <a:lnTo>
                    <a:pt x="59809" y="29686"/>
                  </a:lnTo>
                  <a:lnTo>
                    <a:pt x="34925" y="34051"/>
                  </a:lnTo>
                  <a:lnTo>
                    <a:pt x="34925" y="51950"/>
                  </a:lnTo>
                  <a:lnTo>
                    <a:pt x="34894" y="52719"/>
                  </a:lnTo>
                  <a:lnTo>
                    <a:pt x="34802" y="53452"/>
                  </a:lnTo>
                  <a:lnTo>
                    <a:pt x="34649" y="54151"/>
                  </a:lnTo>
                  <a:lnTo>
                    <a:pt x="34436" y="54814"/>
                  </a:lnTo>
                  <a:lnTo>
                    <a:pt x="34161" y="55443"/>
                  </a:lnTo>
                  <a:lnTo>
                    <a:pt x="33824" y="56037"/>
                  </a:lnTo>
                  <a:lnTo>
                    <a:pt x="33427" y="56595"/>
                  </a:lnTo>
                  <a:lnTo>
                    <a:pt x="32969" y="57119"/>
                  </a:lnTo>
                  <a:lnTo>
                    <a:pt x="32449" y="57608"/>
                  </a:lnTo>
                  <a:lnTo>
                    <a:pt x="31869" y="58062"/>
                  </a:lnTo>
                  <a:lnTo>
                    <a:pt x="31231" y="58477"/>
                  </a:lnTo>
                  <a:lnTo>
                    <a:pt x="30541" y="58848"/>
                  </a:lnTo>
                  <a:lnTo>
                    <a:pt x="29799" y="59176"/>
                  </a:lnTo>
                  <a:lnTo>
                    <a:pt x="29005" y="59459"/>
                  </a:lnTo>
                  <a:lnTo>
                    <a:pt x="28158" y="59699"/>
                  </a:lnTo>
                  <a:lnTo>
                    <a:pt x="27258" y="59896"/>
                  </a:lnTo>
                  <a:lnTo>
                    <a:pt x="26307" y="60049"/>
                  </a:lnTo>
                  <a:lnTo>
                    <a:pt x="25303" y="60158"/>
                  </a:lnTo>
                  <a:lnTo>
                    <a:pt x="24246" y="60223"/>
                  </a:lnTo>
                  <a:lnTo>
                    <a:pt x="23137" y="60245"/>
                  </a:lnTo>
                  <a:lnTo>
                    <a:pt x="22264" y="60232"/>
                  </a:lnTo>
                  <a:lnTo>
                    <a:pt x="21391" y="60193"/>
                  </a:lnTo>
                  <a:lnTo>
                    <a:pt x="20518" y="60127"/>
                  </a:lnTo>
                  <a:lnTo>
                    <a:pt x="19645" y="60036"/>
                  </a:lnTo>
                  <a:lnTo>
                    <a:pt x="18772" y="59918"/>
                  </a:lnTo>
                  <a:lnTo>
                    <a:pt x="17899" y="59774"/>
                  </a:lnTo>
                  <a:lnTo>
                    <a:pt x="17025" y="59603"/>
                  </a:lnTo>
                  <a:lnTo>
                    <a:pt x="16152" y="59407"/>
                  </a:lnTo>
                  <a:lnTo>
                    <a:pt x="15279" y="59184"/>
                  </a:lnTo>
                  <a:lnTo>
                    <a:pt x="14406" y="58935"/>
                  </a:lnTo>
                  <a:lnTo>
                    <a:pt x="13096" y="50641"/>
                  </a:lnTo>
                  <a:lnTo>
                    <a:pt x="13804" y="50890"/>
                  </a:lnTo>
                  <a:lnTo>
                    <a:pt x="14528" y="51112"/>
                  </a:lnTo>
                  <a:lnTo>
                    <a:pt x="15270" y="51309"/>
                  </a:lnTo>
                  <a:lnTo>
                    <a:pt x="16030" y="51479"/>
                  </a:lnTo>
                  <a:lnTo>
                    <a:pt x="16807" y="51623"/>
                  </a:lnTo>
                  <a:lnTo>
                    <a:pt x="17602" y="51741"/>
                  </a:lnTo>
                  <a:lnTo>
                    <a:pt x="18414" y="51833"/>
                  </a:lnTo>
                  <a:lnTo>
                    <a:pt x="19243" y="51898"/>
                  </a:lnTo>
                  <a:lnTo>
                    <a:pt x="20090" y="51937"/>
                  </a:lnTo>
                  <a:lnTo>
                    <a:pt x="20955" y="51950"/>
                  </a:lnTo>
                  <a:lnTo>
                    <a:pt x="21950" y="51933"/>
                  </a:lnTo>
                  <a:lnTo>
                    <a:pt x="22840" y="51881"/>
                  </a:lnTo>
                  <a:lnTo>
                    <a:pt x="23626" y="51793"/>
                  </a:lnTo>
                  <a:lnTo>
                    <a:pt x="24307" y="51671"/>
                  </a:lnTo>
                  <a:lnTo>
                    <a:pt x="24884" y="51514"/>
                  </a:lnTo>
                  <a:lnTo>
                    <a:pt x="25355" y="51322"/>
                  </a:lnTo>
                  <a:lnTo>
                    <a:pt x="25722" y="51095"/>
                  </a:lnTo>
                  <a:lnTo>
                    <a:pt x="25984" y="50833"/>
                  </a:lnTo>
                  <a:lnTo>
                    <a:pt x="26141" y="50536"/>
                  </a:lnTo>
                  <a:lnTo>
                    <a:pt x="26193" y="50204"/>
                  </a:lnTo>
                  <a:lnTo>
                    <a:pt x="26193" y="35361"/>
                  </a:lnTo>
                  <a:lnTo>
                    <a:pt x="23919" y="35706"/>
                  </a:lnTo>
                  <a:lnTo>
                    <a:pt x="21636" y="36042"/>
                  </a:lnTo>
                  <a:lnTo>
                    <a:pt x="19344" y="36370"/>
                  </a:lnTo>
                  <a:lnTo>
                    <a:pt x="17043" y="36688"/>
                  </a:lnTo>
                  <a:lnTo>
                    <a:pt x="14733" y="36998"/>
                  </a:lnTo>
                  <a:lnTo>
                    <a:pt x="12415" y="37299"/>
                  </a:lnTo>
                  <a:lnTo>
                    <a:pt x="10088" y="37592"/>
                  </a:lnTo>
                  <a:lnTo>
                    <a:pt x="7753" y="37876"/>
                  </a:lnTo>
                  <a:lnTo>
                    <a:pt x="5409" y="38151"/>
                  </a:lnTo>
                  <a:lnTo>
                    <a:pt x="3055" y="38417"/>
                  </a:lnTo>
                  <a:lnTo>
                    <a:pt x="0" y="29686"/>
                  </a:lnTo>
                  <a:lnTo>
                    <a:pt x="2697" y="29419"/>
                  </a:lnTo>
                  <a:lnTo>
                    <a:pt x="5378" y="29144"/>
                  </a:lnTo>
                  <a:lnTo>
                    <a:pt x="8041" y="28861"/>
                  </a:lnTo>
                  <a:lnTo>
                    <a:pt x="10687" y="28568"/>
                  </a:lnTo>
                  <a:lnTo>
                    <a:pt x="13315" y="28267"/>
                  </a:lnTo>
                  <a:lnTo>
                    <a:pt x="15925" y="27957"/>
                  </a:lnTo>
                  <a:lnTo>
                    <a:pt x="18518" y="27638"/>
                  </a:lnTo>
                  <a:lnTo>
                    <a:pt x="21094" y="27311"/>
                  </a:lnTo>
                  <a:lnTo>
                    <a:pt x="23652" y="26975"/>
                  </a:lnTo>
                  <a:lnTo>
                    <a:pt x="26193" y="26630"/>
                  </a:lnTo>
                  <a:lnTo>
                    <a:pt x="26193" y="19208"/>
                  </a:lnTo>
                  <a:lnTo>
                    <a:pt x="27752" y="18073"/>
                  </a:lnTo>
                  <a:lnTo>
                    <a:pt x="29284" y="16938"/>
                  </a:lnTo>
                  <a:lnTo>
                    <a:pt x="30790" y="15803"/>
                  </a:lnTo>
                  <a:lnTo>
                    <a:pt x="32270" y="14668"/>
                  </a:lnTo>
                  <a:lnTo>
                    <a:pt x="33724" y="13533"/>
                  </a:lnTo>
                  <a:lnTo>
                    <a:pt x="35152" y="12398"/>
                  </a:lnTo>
                  <a:lnTo>
                    <a:pt x="36553" y="11263"/>
                  </a:lnTo>
                  <a:lnTo>
                    <a:pt x="37928" y="10128"/>
                  </a:lnTo>
                  <a:lnTo>
                    <a:pt x="39277" y="8993"/>
                  </a:lnTo>
                  <a:lnTo>
                    <a:pt x="40600" y="7858"/>
                  </a:lnTo>
                  <a:lnTo>
                    <a:pt x="3929" y="7858"/>
                  </a:lnTo>
                  <a:lnTo>
                    <a:pt x="3929" y="0"/>
                  </a:lnTo>
                  <a:lnTo>
                    <a:pt x="52824" y="0"/>
                  </a:lnTo>
                  <a:lnTo>
                    <a:pt x="52824" y="9167"/>
                  </a:lnTo>
                  <a:lnTo>
                    <a:pt x="51152" y="10730"/>
                  </a:lnTo>
                  <a:lnTo>
                    <a:pt x="49453" y="12276"/>
                  </a:lnTo>
                  <a:lnTo>
                    <a:pt x="47729" y="13804"/>
                  </a:lnTo>
                  <a:lnTo>
                    <a:pt x="45978" y="15314"/>
                  </a:lnTo>
                  <a:lnTo>
                    <a:pt x="44201" y="16807"/>
                  </a:lnTo>
                  <a:lnTo>
                    <a:pt x="42398" y="18283"/>
                  </a:lnTo>
                  <a:lnTo>
                    <a:pt x="40569" y="19741"/>
                  </a:lnTo>
                  <a:lnTo>
                    <a:pt x="38714" y="21182"/>
                  </a:lnTo>
                  <a:lnTo>
                    <a:pt x="36832" y="22605"/>
                  </a:lnTo>
                  <a:lnTo>
                    <a:pt x="34925" y="24010"/>
                  </a:lnTo>
                  <a:lnTo>
                    <a:pt x="34925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3034356" y="2831472"/>
              <a:ext cx="35798" cy="98663"/>
            </a:xfrm>
            <a:custGeom>
              <a:avLst/>
              <a:pathLst>
                <a:path w="35798" h="98663">
                  <a:moveTo>
                    <a:pt x="0" y="0"/>
                  </a:moveTo>
                  <a:lnTo>
                    <a:pt x="8731" y="0"/>
                  </a:lnTo>
                  <a:lnTo>
                    <a:pt x="8731" y="87312"/>
                  </a:lnTo>
                  <a:lnTo>
                    <a:pt x="8742" y="87650"/>
                  </a:lnTo>
                  <a:lnTo>
                    <a:pt x="8774" y="87967"/>
                  </a:lnTo>
                  <a:lnTo>
                    <a:pt x="8829" y="88262"/>
                  </a:lnTo>
                  <a:lnTo>
                    <a:pt x="8905" y="88534"/>
                  </a:lnTo>
                  <a:lnTo>
                    <a:pt x="9004" y="88785"/>
                  </a:lnTo>
                  <a:lnTo>
                    <a:pt x="9124" y="89015"/>
                  </a:lnTo>
                  <a:lnTo>
                    <a:pt x="9266" y="89222"/>
                  </a:lnTo>
                  <a:lnTo>
                    <a:pt x="9429" y="89408"/>
                  </a:lnTo>
                  <a:lnTo>
                    <a:pt x="9615" y="89571"/>
                  </a:lnTo>
                  <a:lnTo>
                    <a:pt x="9822" y="89713"/>
                  </a:lnTo>
                  <a:lnTo>
                    <a:pt x="10086" y="89838"/>
                  </a:lnTo>
                  <a:lnTo>
                    <a:pt x="10442" y="89949"/>
                  </a:lnTo>
                  <a:lnTo>
                    <a:pt x="10890" y="90047"/>
                  </a:lnTo>
                  <a:lnTo>
                    <a:pt x="11429" y="90132"/>
                  </a:lnTo>
                  <a:lnTo>
                    <a:pt x="12060" y="90204"/>
                  </a:lnTo>
                  <a:lnTo>
                    <a:pt x="12782" y="90263"/>
                  </a:lnTo>
                  <a:lnTo>
                    <a:pt x="13596" y="90309"/>
                  </a:lnTo>
                  <a:lnTo>
                    <a:pt x="14502" y="90342"/>
                  </a:lnTo>
                  <a:lnTo>
                    <a:pt x="15500" y="90361"/>
                  </a:lnTo>
                  <a:lnTo>
                    <a:pt x="16589" y="90368"/>
                  </a:lnTo>
                  <a:lnTo>
                    <a:pt x="17770" y="90346"/>
                  </a:lnTo>
                  <a:lnTo>
                    <a:pt x="18868" y="90281"/>
                  </a:lnTo>
                  <a:lnTo>
                    <a:pt x="19883" y="90171"/>
                  </a:lnTo>
                  <a:lnTo>
                    <a:pt x="20815" y="90019"/>
                  </a:lnTo>
                  <a:lnTo>
                    <a:pt x="21664" y="89822"/>
                  </a:lnTo>
                  <a:lnTo>
                    <a:pt x="22430" y="89582"/>
                  </a:lnTo>
                  <a:lnTo>
                    <a:pt x="23113" y="89298"/>
                  </a:lnTo>
                  <a:lnTo>
                    <a:pt x="23714" y="88971"/>
                  </a:lnTo>
                  <a:lnTo>
                    <a:pt x="24231" y="88600"/>
                  </a:lnTo>
                  <a:lnTo>
                    <a:pt x="24665" y="88185"/>
                  </a:lnTo>
                  <a:lnTo>
                    <a:pt x="25047" y="87670"/>
                  </a:lnTo>
                  <a:lnTo>
                    <a:pt x="25407" y="86998"/>
                  </a:lnTo>
                  <a:lnTo>
                    <a:pt x="25746" y="86168"/>
                  </a:lnTo>
                  <a:lnTo>
                    <a:pt x="26062" y="85182"/>
                  </a:lnTo>
                  <a:lnTo>
                    <a:pt x="26357" y="84038"/>
                  </a:lnTo>
                  <a:lnTo>
                    <a:pt x="26630" y="82737"/>
                  </a:lnTo>
                  <a:lnTo>
                    <a:pt x="26881" y="81279"/>
                  </a:lnTo>
                  <a:lnTo>
                    <a:pt x="27110" y="79663"/>
                  </a:lnTo>
                  <a:lnTo>
                    <a:pt x="27317" y="77891"/>
                  </a:lnTo>
                  <a:lnTo>
                    <a:pt x="27503" y="75961"/>
                  </a:lnTo>
                  <a:lnTo>
                    <a:pt x="35798" y="79017"/>
                  </a:lnTo>
                  <a:lnTo>
                    <a:pt x="35431" y="81619"/>
                  </a:lnTo>
                  <a:lnTo>
                    <a:pt x="35029" y="84012"/>
                  </a:lnTo>
                  <a:lnTo>
                    <a:pt x="34593" y="86194"/>
                  </a:lnTo>
                  <a:lnTo>
                    <a:pt x="34121" y="88168"/>
                  </a:lnTo>
                  <a:lnTo>
                    <a:pt x="33615" y="89931"/>
                  </a:lnTo>
                  <a:lnTo>
                    <a:pt x="33073" y="91486"/>
                  </a:lnTo>
                  <a:lnTo>
                    <a:pt x="32497" y="92830"/>
                  </a:lnTo>
                  <a:lnTo>
                    <a:pt x="31886" y="93965"/>
                  </a:lnTo>
                  <a:lnTo>
                    <a:pt x="31240" y="94891"/>
                  </a:lnTo>
                  <a:lnTo>
                    <a:pt x="30559" y="95607"/>
                  </a:lnTo>
                  <a:lnTo>
                    <a:pt x="29791" y="96187"/>
                  </a:lnTo>
                  <a:lnTo>
                    <a:pt x="28882" y="96707"/>
                  </a:lnTo>
                  <a:lnTo>
                    <a:pt x="27835" y="97165"/>
                  </a:lnTo>
                  <a:lnTo>
                    <a:pt x="26647" y="97562"/>
                  </a:lnTo>
                  <a:lnTo>
                    <a:pt x="25320" y="97899"/>
                  </a:lnTo>
                  <a:lnTo>
                    <a:pt x="23853" y="98174"/>
                  </a:lnTo>
                  <a:lnTo>
                    <a:pt x="22247" y="98388"/>
                  </a:lnTo>
                  <a:lnTo>
                    <a:pt x="20500" y="98540"/>
                  </a:lnTo>
                  <a:lnTo>
                    <a:pt x="18615" y="98632"/>
                  </a:lnTo>
                  <a:lnTo>
                    <a:pt x="16589" y="98663"/>
                  </a:lnTo>
                  <a:lnTo>
                    <a:pt x="14568" y="98641"/>
                  </a:lnTo>
                  <a:lnTo>
                    <a:pt x="12695" y="98575"/>
                  </a:lnTo>
                  <a:lnTo>
                    <a:pt x="10970" y="98466"/>
                  </a:lnTo>
                  <a:lnTo>
                    <a:pt x="9394" y="98313"/>
                  </a:lnTo>
                  <a:lnTo>
                    <a:pt x="7967" y="98117"/>
                  </a:lnTo>
                  <a:lnTo>
                    <a:pt x="6688" y="97877"/>
                  </a:lnTo>
                  <a:lnTo>
                    <a:pt x="5557" y="97593"/>
                  </a:lnTo>
                  <a:lnTo>
                    <a:pt x="4575" y="97266"/>
                  </a:lnTo>
                  <a:lnTo>
                    <a:pt x="3741" y="96895"/>
                  </a:lnTo>
                  <a:lnTo>
                    <a:pt x="3055" y="96480"/>
                  </a:lnTo>
                  <a:lnTo>
                    <a:pt x="2475" y="96013"/>
                  </a:lnTo>
                  <a:lnTo>
                    <a:pt x="1955" y="95484"/>
                  </a:lnTo>
                  <a:lnTo>
                    <a:pt x="1497" y="94895"/>
                  </a:lnTo>
                  <a:lnTo>
                    <a:pt x="1100" y="94245"/>
                  </a:lnTo>
                  <a:lnTo>
                    <a:pt x="763" y="93533"/>
                  </a:lnTo>
                  <a:lnTo>
                    <a:pt x="488" y="92760"/>
                  </a:lnTo>
                  <a:lnTo>
                    <a:pt x="275" y="91926"/>
                  </a:lnTo>
                  <a:lnTo>
                    <a:pt x="122" y="91032"/>
                  </a:lnTo>
                  <a:lnTo>
                    <a:pt x="30" y="90075"/>
                  </a:lnTo>
                  <a:lnTo>
                    <a:pt x="0" y="8905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3081505" y="2834528"/>
              <a:ext cx="44965" cy="97353"/>
            </a:xfrm>
            <a:custGeom>
              <a:avLst/>
              <a:pathLst>
                <a:path w="44965" h="97353">
                  <a:moveTo>
                    <a:pt x="0" y="0"/>
                  </a:moveTo>
                  <a:lnTo>
                    <a:pt x="44965" y="0"/>
                  </a:lnTo>
                  <a:lnTo>
                    <a:pt x="44965" y="7858"/>
                  </a:lnTo>
                  <a:lnTo>
                    <a:pt x="30559" y="7858"/>
                  </a:lnTo>
                  <a:lnTo>
                    <a:pt x="30559" y="18335"/>
                  </a:lnTo>
                  <a:lnTo>
                    <a:pt x="42346" y="18335"/>
                  </a:lnTo>
                  <a:lnTo>
                    <a:pt x="42346" y="97353"/>
                  </a:lnTo>
                  <a:lnTo>
                    <a:pt x="34488" y="97353"/>
                  </a:lnTo>
                  <a:lnTo>
                    <a:pt x="34488" y="91678"/>
                  </a:lnTo>
                  <a:lnTo>
                    <a:pt x="10040" y="91678"/>
                  </a:lnTo>
                  <a:lnTo>
                    <a:pt x="10040" y="97353"/>
                  </a:lnTo>
                  <a:lnTo>
                    <a:pt x="2182" y="97353"/>
                  </a:lnTo>
                  <a:lnTo>
                    <a:pt x="2182" y="18335"/>
                  </a:lnTo>
                  <a:lnTo>
                    <a:pt x="13969" y="18335"/>
                  </a:lnTo>
                  <a:lnTo>
                    <a:pt x="1396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3101587" y="2842386"/>
              <a:ext cx="3929" cy="10477"/>
            </a:xfrm>
            <a:custGeom>
              <a:avLst/>
              <a:pathLst>
                <a:path w="3929" h="10477">
                  <a:moveTo>
                    <a:pt x="3929" y="10477"/>
                  </a:moveTo>
                  <a:lnTo>
                    <a:pt x="3929" y="0"/>
                  </a:lnTo>
                  <a:lnTo>
                    <a:pt x="0" y="0"/>
                  </a:lnTo>
                  <a:lnTo>
                    <a:pt x="0" y="1047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3091546" y="2860285"/>
              <a:ext cx="24447" cy="41473"/>
            </a:xfrm>
            <a:custGeom>
              <a:avLst/>
              <a:pathLst>
                <a:path w="24447" h="41473">
                  <a:moveTo>
                    <a:pt x="0" y="41473"/>
                  </a:moveTo>
                  <a:lnTo>
                    <a:pt x="24447" y="41473"/>
                  </a:lnTo>
                  <a:lnTo>
                    <a:pt x="24447" y="31432"/>
                  </a:lnTo>
                  <a:lnTo>
                    <a:pt x="23183" y="31417"/>
                  </a:lnTo>
                  <a:lnTo>
                    <a:pt x="22011" y="31371"/>
                  </a:lnTo>
                  <a:lnTo>
                    <a:pt x="20930" y="31294"/>
                  </a:lnTo>
                  <a:lnTo>
                    <a:pt x="19942" y="31188"/>
                  </a:lnTo>
                  <a:lnTo>
                    <a:pt x="19045" y="31050"/>
                  </a:lnTo>
                  <a:lnTo>
                    <a:pt x="18239" y="30882"/>
                  </a:lnTo>
                  <a:lnTo>
                    <a:pt x="17525" y="30683"/>
                  </a:lnTo>
                  <a:lnTo>
                    <a:pt x="16903" y="30454"/>
                  </a:lnTo>
                  <a:lnTo>
                    <a:pt x="16373" y="30194"/>
                  </a:lnTo>
                  <a:lnTo>
                    <a:pt x="15934" y="29904"/>
                  </a:lnTo>
                  <a:lnTo>
                    <a:pt x="15561" y="29557"/>
                  </a:lnTo>
                  <a:lnTo>
                    <a:pt x="15227" y="29127"/>
                  </a:lnTo>
                  <a:lnTo>
                    <a:pt x="14932" y="28614"/>
                  </a:lnTo>
                  <a:lnTo>
                    <a:pt x="14677" y="28018"/>
                  </a:lnTo>
                  <a:lnTo>
                    <a:pt x="14461" y="27339"/>
                  </a:lnTo>
                  <a:lnTo>
                    <a:pt x="14284" y="26577"/>
                  </a:lnTo>
                  <a:lnTo>
                    <a:pt x="14146" y="25733"/>
                  </a:lnTo>
                  <a:lnTo>
                    <a:pt x="14048" y="24805"/>
                  </a:lnTo>
                  <a:lnTo>
                    <a:pt x="13989" y="23794"/>
                  </a:lnTo>
                  <a:lnTo>
                    <a:pt x="13970" y="22701"/>
                  </a:lnTo>
                  <a:lnTo>
                    <a:pt x="13970" y="0"/>
                  </a:lnTo>
                  <a:lnTo>
                    <a:pt x="10040" y="0"/>
                  </a:lnTo>
                  <a:lnTo>
                    <a:pt x="10040" y="11350"/>
                  </a:lnTo>
                  <a:lnTo>
                    <a:pt x="9971" y="14345"/>
                  </a:lnTo>
                  <a:lnTo>
                    <a:pt x="9761" y="17218"/>
                  </a:lnTo>
                  <a:lnTo>
                    <a:pt x="9412" y="19968"/>
                  </a:lnTo>
                  <a:lnTo>
                    <a:pt x="8923" y="22596"/>
                  </a:lnTo>
                  <a:lnTo>
                    <a:pt x="8294" y="25102"/>
                  </a:lnTo>
                  <a:lnTo>
                    <a:pt x="7526" y="27485"/>
                  </a:lnTo>
                  <a:lnTo>
                    <a:pt x="6618" y="29747"/>
                  </a:lnTo>
                  <a:lnTo>
                    <a:pt x="5570" y="31886"/>
                  </a:lnTo>
                  <a:lnTo>
                    <a:pt x="4383" y="33903"/>
                  </a:lnTo>
                  <a:lnTo>
                    <a:pt x="3055" y="35798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3112064" y="2860285"/>
              <a:ext cx="3929" cy="24010"/>
            </a:xfrm>
            <a:custGeom>
              <a:avLst/>
              <a:pathLst>
                <a:path w="3929" h="24010">
                  <a:moveTo>
                    <a:pt x="0" y="0"/>
                  </a:moveTo>
                  <a:lnTo>
                    <a:pt x="0" y="20955"/>
                  </a:lnTo>
                  <a:lnTo>
                    <a:pt x="6" y="21374"/>
                  </a:lnTo>
                  <a:lnTo>
                    <a:pt x="26" y="21758"/>
                  </a:lnTo>
                  <a:lnTo>
                    <a:pt x="58" y="22107"/>
                  </a:lnTo>
                  <a:lnTo>
                    <a:pt x="104" y="22421"/>
                  </a:lnTo>
                  <a:lnTo>
                    <a:pt x="163" y="22701"/>
                  </a:lnTo>
                  <a:lnTo>
                    <a:pt x="235" y="22945"/>
                  </a:lnTo>
                  <a:lnTo>
                    <a:pt x="320" y="23155"/>
                  </a:lnTo>
                  <a:lnTo>
                    <a:pt x="419" y="23329"/>
                  </a:lnTo>
                  <a:lnTo>
                    <a:pt x="654" y="23574"/>
                  </a:lnTo>
                  <a:lnTo>
                    <a:pt x="805" y="23657"/>
                  </a:lnTo>
                  <a:lnTo>
                    <a:pt x="995" y="23731"/>
                  </a:lnTo>
                  <a:lnTo>
                    <a:pt x="1224" y="23797"/>
                  </a:lnTo>
                  <a:lnTo>
                    <a:pt x="1493" y="23853"/>
                  </a:lnTo>
                  <a:lnTo>
                    <a:pt x="1800" y="23901"/>
                  </a:lnTo>
                  <a:lnTo>
                    <a:pt x="2147" y="23941"/>
                  </a:lnTo>
                  <a:lnTo>
                    <a:pt x="2534" y="23971"/>
                  </a:lnTo>
                  <a:lnTo>
                    <a:pt x="2959" y="23993"/>
                  </a:lnTo>
                  <a:lnTo>
                    <a:pt x="3424" y="24006"/>
                  </a:lnTo>
                  <a:lnTo>
                    <a:pt x="3929" y="24010"/>
                  </a:lnTo>
                  <a:lnTo>
                    <a:pt x="3929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3091546" y="2860285"/>
              <a:ext cx="3929" cy="27066"/>
            </a:xfrm>
            <a:custGeom>
              <a:avLst/>
              <a:pathLst>
                <a:path w="3929" h="27066">
                  <a:moveTo>
                    <a:pt x="0" y="27066"/>
                  </a:moveTo>
                  <a:lnTo>
                    <a:pt x="746" y="25730"/>
                  </a:lnTo>
                  <a:lnTo>
                    <a:pt x="1414" y="24342"/>
                  </a:lnTo>
                  <a:lnTo>
                    <a:pt x="2003" y="22902"/>
                  </a:lnTo>
                  <a:lnTo>
                    <a:pt x="2514" y="21409"/>
                  </a:lnTo>
                  <a:lnTo>
                    <a:pt x="2946" y="19863"/>
                  </a:lnTo>
                  <a:lnTo>
                    <a:pt x="3300" y="18265"/>
                  </a:lnTo>
                  <a:lnTo>
                    <a:pt x="3575" y="16615"/>
                  </a:lnTo>
                  <a:lnTo>
                    <a:pt x="3771" y="14912"/>
                  </a:lnTo>
                  <a:lnTo>
                    <a:pt x="3889" y="13157"/>
                  </a:lnTo>
                  <a:lnTo>
                    <a:pt x="3929" y="11350"/>
                  </a:lnTo>
                  <a:lnTo>
                    <a:pt x="39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3091546" y="2909616"/>
              <a:ext cx="24447" cy="8731"/>
            </a:xfrm>
            <a:custGeom>
              <a:avLst/>
              <a:pathLst>
                <a:path w="24447" h="8731">
                  <a:moveTo>
                    <a:pt x="0" y="8731"/>
                  </a:moveTo>
                  <a:lnTo>
                    <a:pt x="24447" y="8731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3129090" y="2830598"/>
              <a:ext cx="51950" cy="32305"/>
            </a:xfrm>
            <a:custGeom>
              <a:avLst/>
              <a:pathLst>
                <a:path w="51950" h="32305">
                  <a:moveTo>
                    <a:pt x="39727" y="5675"/>
                  </a:moveTo>
                  <a:lnTo>
                    <a:pt x="41185" y="7705"/>
                  </a:lnTo>
                  <a:lnTo>
                    <a:pt x="42591" y="9778"/>
                  </a:lnTo>
                  <a:lnTo>
                    <a:pt x="43944" y="11896"/>
                  </a:lnTo>
                  <a:lnTo>
                    <a:pt x="45245" y="14057"/>
                  </a:lnTo>
                  <a:lnTo>
                    <a:pt x="46493" y="16261"/>
                  </a:lnTo>
                  <a:lnTo>
                    <a:pt x="47690" y="18510"/>
                  </a:lnTo>
                  <a:lnTo>
                    <a:pt x="48833" y="20802"/>
                  </a:lnTo>
                  <a:lnTo>
                    <a:pt x="49925" y="23137"/>
                  </a:lnTo>
                  <a:lnTo>
                    <a:pt x="50964" y="25517"/>
                  </a:lnTo>
                  <a:lnTo>
                    <a:pt x="51950" y="27939"/>
                  </a:lnTo>
                  <a:lnTo>
                    <a:pt x="43656" y="32305"/>
                  </a:lnTo>
                  <a:lnTo>
                    <a:pt x="41036" y="25757"/>
                  </a:lnTo>
                  <a:lnTo>
                    <a:pt x="37352" y="26350"/>
                  </a:lnTo>
                  <a:lnTo>
                    <a:pt x="33632" y="26909"/>
                  </a:lnTo>
                  <a:lnTo>
                    <a:pt x="29878" y="27433"/>
                  </a:lnTo>
                  <a:lnTo>
                    <a:pt x="26088" y="27922"/>
                  </a:lnTo>
                  <a:lnTo>
                    <a:pt x="22264" y="28376"/>
                  </a:lnTo>
                  <a:lnTo>
                    <a:pt x="18405" y="28795"/>
                  </a:lnTo>
                  <a:lnTo>
                    <a:pt x="14511" y="29179"/>
                  </a:lnTo>
                  <a:lnTo>
                    <a:pt x="10582" y="29529"/>
                  </a:lnTo>
                  <a:lnTo>
                    <a:pt x="6618" y="29843"/>
                  </a:lnTo>
                  <a:lnTo>
                    <a:pt x="2619" y="30122"/>
                  </a:lnTo>
                  <a:lnTo>
                    <a:pt x="0" y="22701"/>
                  </a:lnTo>
                  <a:lnTo>
                    <a:pt x="1807" y="21059"/>
                  </a:lnTo>
                  <a:lnTo>
                    <a:pt x="3562" y="19278"/>
                  </a:lnTo>
                  <a:lnTo>
                    <a:pt x="5264" y="17357"/>
                  </a:lnTo>
                  <a:lnTo>
                    <a:pt x="6915" y="15297"/>
                  </a:lnTo>
                  <a:lnTo>
                    <a:pt x="8512" y="13096"/>
                  </a:lnTo>
                  <a:lnTo>
                    <a:pt x="10058" y="10756"/>
                  </a:lnTo>
                  <a:lnTo>
                    <a:pt x="11551" y="8277"/>
                  </a:lnTo>
                  <a:lnTo>
                    <a:pt x="12992" y="5657"/>
                  </a:lnTo>
                  <a:lnTo>
                    <a:pt x="14380" y="2898"/>
                  </a:lnTo>
                  <a:lnTo>
                    <a:pt x="15716" y="0"/>
                  </a:lnTo>
                  <a:lnTo>
                    <a:pt x="24010" y="2619"/>
                  </a:lnTo>
                  <a:lnTo>
                    <a:pt x="22875" y="5085"/>
                  </a:lnTo>
                  <a:lnTo>
                    <a:pt x="21740" y="7421"/>
                  </a:lnTo>
                  <a:lnTo>
                    <a:pt x="20605" y="9626"/>
                  </a:lnTo>
                  <a:lnTo>
                    <a:pt x="19470" y="11699"/>
                  </a:lnTo>
                  <a:lnTo>
                    <a:pt x="18335" y="13642"/>
                  </a:lnTo>
                  <a:lnTo>
                    <a:pt x="17200" y="15454"/>
                  </a:lnTo>
                  <a:lnTo>
                    <a:pt x="16065" y="17135"/>
                  </a:lnTo>
                  <a:lnTo>
                    <a:pt x="14930" y="18684"/>
                  </a:lnTo>
                  <a:lnTo>
                    <a:pt x="13795" y="20103"/>
                  </a:lnTo>
                  <a:lnTo>
                    <a:pt x="12660" y="21391"/>
                  </a:lnTo>
                  <a:lnTo>
                    <a:pt x="15030" y="21203"/>
                  </a:lnTo>
                  <a:lnTo>
                    <a:pt x="17427" y="20989"/>
                  </a:lnTo>
                  <a:lnTo>
                    <a:pt x="19850" y="20749"/>
                  </a:lnTo>
                  <a:lnTo>
                    <a:pt x="22299" y="20483"/>
                  </a:lnTo>
                  <a:lnTo>
                    <a:pt x="24774" y="20191"/>
                  </a:lnTo>
                  <a:lnTo>
                    <a:pt x="27276" y="19872"/>
                  </a:lnTo>
                  <a:lnTo>
                    <a:pt x="29804" y="19527"/>
                  </a:lnTo>
                  <a:lnTo>
                    <a:pt x="32358" y="19156"/>
                  </a:lnTo>
                  <a:lnTo>
                    <a:pt x="34938" y="18759"/>
                  </a:lnTo>
                  <a:lnTo>
                    <a:pt x="37544" y="18335"/>
                  </a:lnTo>
                  <a:lnTo>
                    <a:pt x="37099" y="17379"/>
                  </a:lnTo>
                  <a:lnTo>
                    <a:pt x="36636" y="16432"/>
                  </a:lnTo>
                  <a:lnTo>
                    <a:pt x="36156" y="15493"/>
                  </a:lnTo>
                  <a:lnTo>
                    <a:pt x="35658" y="14563"/>
                  </a:lnTo>
                  <a:lnTo>
                    <a:pt x="35143" y="13642"/>
                  </a:lnTo>
                  <a:lnTo>
                    <a:pt x="34610" y="12730"/>
                  </a:lnTo>
                  <a:lnTo>
                    <a:pt x="34060" y="11826"/>
                  </a:lnTo>
                  <a:lnTo>
                    <a:pt x="33493" y="10931"/>
                  </a:lnTo>
                  <a:lnTo>
                    <a:pt x="32908" y="10045"/>
                  </a:lnTo>
                  <a:lnTo>
                    <a:pt x="32305" y="91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3159213" y="2861158"/>
              <a:ext cx="23574" cy="20954"/>
            </a:xfrm>
            <a:custGeom>
              <a:avLst/>
              <a:pathLst>
                <a:path w="23574" h="20954">
                  <a:moveTo>
                    <a:pt x="5238" y="0"/>
                  </a:moveTo>
                  <a:lnTo>
                    <a:pt x="7229" y="1244"/>
                  </a:lnTo>
                  <a:lnTo>
                    <a:pt x="9185" y="2532"/>
                  </a:lnTo>
                  <a:lnTo>
                    <a:pt x="11106" y="3863"/>
                  </a:lnTo>
                  <a:lnTo>
                    <a:pt x="12992" y="5238"/>
                  </a:lnTo>
                  <a:lnTo>
                    <a:pt x="14843" y="6657"/>
                  </a:lnTo>
                  <a:lnTo>
                    <a:pt x="16659" y="8120"/>
                  </a:lnTo>
                  <a:lnTo>
                    <a:pt x="18440" y="9626"/>
                  </a:lnTo>
                  <a:lnTo>
                    <a:pt x="20186" y="11175"/>
                  </a:lnTo>
                  <a:lnTo>
                    <a:pt x="21897" y="12769"/>
                  </a:lnTo>
                  <a:lnTo>
                    <a:pt x="23574" y="14406"/>
                  </a:lnTo>
                  <a:lnTo>
                    <a:pt x="17462" y="20954"/>
                  </a:lnTo>
                  <a:lnTo>
                    <a:pt x="15873" y="19234"/>
                  </a:lnTo>
                  <a:lnTo>
                    <a:pt x="14249" y="17567"/>
                  </a:lnTo>
                  <a:lnTo>
                    <a:pt x="12590" y="15951"/>
                  </a:lnTo>
                  <a:lnTo>
                    <a:pt x="10896" y="14389"/>
                  </a:lnTo>
                  <a:lnTo>
                    <a:pt x="9167" y="12878"/>
                  </a:lnTo>
                  <a:lnTo>
                    <a:pt x="7404" y="11420"/>
                  </a:lnTo>
                  <a:lnTo>
                    <a:pt x="5605" y="10014"/>
                  </a:lnTo>
                  <a:lnTo>
                    <a:pt x="3771" y="8661"/>
                  </a:lnTo>
                  <a:lnTo>
                    <a:pt x="1903" y="7360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3125161" y="2863341"/>
              <a:ext cx="20081" cy="22701"/>
            </a:xfrm>
            <a:custGeom>
              <a:avLst/>
              <a:pathLst>
                <a:path w="20081" h="22701">
                  <a:moveTo>
                    <a:pt x="12660" y="0"/>
                  </a:moveTo>
                  <a:lnTo>
                    <a:pt x="20081" y="3929"/>
                  </a:lnTo>
                  <a:lnTo>
                    <a:pt x="18920" y="5845"/>
                  </a:lnTo>
                  <a:lnTo>
                    <a:pt x="17706" y="7753"/>
                  </a:lnTo>
                  <a:lnTo>
                    <a:pt x="16440" y="9652"/>
                  </a:lnTo>
                  <a:lnTo>
                    <a:pt x="15122" y="11542"/>
                  </a:lnTo>
                  <a:lnTo>
                    <a:pt x="13751" y="13424"/>
                  </a:lnTo>
                  <a:lnTo>
                    <a:pt x="12328" y="15297"/>
                  </a:lnTo>
                  <a:lnTo>
                    <a:pt x="10852" y="17161"/>
                  </a:lnTo>
                  <a:lnTo>
                    <a:pt x="9324" y="19016"/>
                  </a:lnTo>
                  <a:lnTo>
                    <a:pt x="7744" y="20863"/>
                  </a:lnTo>
                  <a:lnTo>
                    <a:pt x="6111" y="22701"/>
                  </a:lnTo>
                  <a:lnTo>
                    <a:pt x="0" y="17025"/>
                  </a:lnTo>
                  <a:lnTo>
                    <a:pt x="1541" y="15362"/>
                  </a:lnTo>
                  <a:lnTo>
                    <a:pt x="3021" y="13690"/>
                  </a:lnTo>
                  <a:lnTo>
                    <a:pt x="4439" y="12009"/>
                  </a:lnTo>
                  <a:lnTo>
                    <a:pt x="5797" y="10320"/>
                  </a:lnTo>
                  <a:lnTo>
                    <a:pt x="7094" y="8622"/>
                  </a:lnTo>
                  <a:lnTo>
                    <a:pt x="8329" y="6915"/>
                  </a:lnTo>
                  <a:lnTo>
                    <a:pt x="9503" y="5199"/>
                  </a:lnTo>
                  <a:lnTo>
                    <a:pt x="10617" y="3475"/>
                  </a:lnTo>
                  <a:lnTo>
                    <a:pt x="11669" y="174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3124725" y="2875564"/>
              <a:ext cx="58062" cy="56753"/>
            </a:xfrm>
            <a:custGeom>
              <a:avLst/>
              <a:pathLst>
                <a:path w="58062" h="56753">
                  <a:moveTo>
                    <a:pt x="20954" y="0"/>
                  </a:moveTo>
                  <a:lnTo>
                    <a:pt x="29686" y="2182"/>
                  </a:lnTo>
                  <a:lnTo>
                    <a:pt x="29419" y="2876"/>
                  </a:lnTo>
                  <a:lnTo>
                    <a:pt x="29144" y="3562"/>
                  </a:lnTo>
                  <a:lnTo>
                    <a:pt x="28861" y="4239"/>
                  </a:lnTo>
                  <a:lnTo>
                    <a:pt x="28568" y="4906"/>
                  </a:lnTo>
                  <a:lnTo>
                    <a:pt x="28267" y="5566"/>
                  </a:lnTo>
                  <a:lnTo>
                    <a:pt x="27957" y="6216"/>
                  </a:lnTo>
                  <a:lnTo>
                    <a:pt x="27638" y="6858"/>
                  </a:lnTo>
                  <a:lnTo>
                    <a:pt x="27311" y="7491"/>
                  </a:lnTo>
                  <a:lnTo>
                    <a:pt x="26975" y="8115"/>
                  </a:lnTo>
                  <a:lnTo>
                    <a:pt x="26630" y="8731"/>
                  </a:lnTo>
                  <a:lnTo>
                    <a:pt x="50204" y="8731"/>
                  </a:lnTo>
                  <a:lnTo>
                    <a:pt x="50204" y="16152"/>
                  </a:lnTo>
                  <a:lnTo>
                    <a:pt x="50165" y="16482"/>
                  </a:lnTo>
                  <a:lnTo>
                    <a:pt x="50047" y="16947"/>
                  </a:lnTo>
                  <a:lnTo>
                    <a:pt x="49851" y="17547"/>
                  </a:lnTo>
                  <a:lnTo>
                    <a:pt x="49576" y="18283"/>
                  </a:lnTo>
                  <a:lnTo>
                    <a:pt x="49222" y="19154"/>
                  </a:lnTo>
                  <a:lnTo>
                    <a:pt x="48790" y="20160"/>
                  </a:lnTo>
                  <a:lnTo>
                    <a:pt x="48279" y="21302"/>
                  </a:lnTo>
                  <a:lnTo>
                    <a:pt x="47690" y="22579"/>
                  </a:lnTo>
                  <a:lnTo>
                    <a:pt x="47022" y="23991"/>
                  </a:lnTo>
                  <a:lnTo>
                    <a:pt x="46275" y="25538"/>
                  </a:lnTo>
                  <a:lnTo>
                    <a:pt x="45485" y="27121"/>
                  </a:lnTo>
                  <a:lnTo>
                    <a:pt x="44686" y="28638"/>
                  </a:lnTo>
                  <a:lnTo>
                    <a:pt x="43878" y="30090"/>
                  </a:lnTo>
                  <a:lnTo>
                    <a:pt x="43062" y="31476"/>
                  </a:lnTo>
                  <a:lnTo>
                    <a:pt x="42237" y="32796"/>
                  </a:lnTo>
                  <a:lnTo>
                    <a:pt x="41403" y="34051"/>
                  </a:lnTo>
                  <a:lnTo>
                    <a:pt x="40561" y="35241"/>
                  </a:lnTo>
                  <a:lnTo>
                    <a:pt x="39709" y="36365"/>
                  </a:lnTo>
                  <a:lnTo>
                    <a:pt x="38849" y="37424"/>
                  </a:lnTo>
                  <a:lnTo>
                    <a:pt x="37980" y="38417"/>
                  </a:lnTo>
                  <a:lnTo>
                    <a:pt x="39831" y="39618"/>
                  </a:lnTo>
                  <a:lnTo>
                    <a:pt x="41717" y="40774"/>
                  </a:lnTo>
                  <a:lnTo>
                    <a:pt x="43638" y="41888"/>
                  </a:lnTo>
                  <a:lnTo>
                    <a:pt x="45594" y="42957"/>
                  </a:lnTo>
                  <a:lnTo>
                    <a:pt x="47585" y="43983"/>
                  </a:lnTo>
                  <a:lnTo>
                    <a:pt x="49610" y="44965"/>
                  </a:lnTo>
                  <a:lnTo>
                    <a:pt x="51671" y="45904"/>
                  </a:lnTo>
                  <a:lnTo>
                    <a:pt x="53767" y="46799"/>
                  </a:lnTo>
                  <a:lnTo>
                    <a:pt x="55897" y="47650"/>
                  </a:lnTo>
                  <a:lnTo>
                    <a:pt x="58062" y="48458"/>
                  </a:lnTo>
                  <a:lnTo>
                    <a:pt x="53697" y="56753"/>
                  </a:lnTo>
                  <a:lnTo>
                    <a:pt x="51274" y="55845"/>
                  </a:lnTo>
                  <a:lnTo>
                    <a:pt x="48895" y="54867"/>
                  </a:lnTo>
                  <a:lnTo>
                    <a:pt x="46559" y="53819"/>
                  </a:lnTo>
                  <a:lnTo>
                    <a:pt x="44267" y="52701"/>
                  </a:lnTo>
                  <a:lnTo>
                    <a:pt x="42019" y="51514"/>
                  </a:lnTo>
                  <a:lnTo>
                    <a:pt x="39814" y="50257"/>
                  </a:lnTo>
                  <a:lnTo>
                    <a:pt x="37653" y="48929"/>
                  </a:lnTo>
                  <a:lnTo>
                    <a:pt x="35536" y="47532"/>
                  </a:lnTo>
                  <a:lnTo>
                    <a:pt x="33462" y="46066"/>
                  </a:lnTo>
                  <a:lnTo>
                    <a:pt x="31432" y="44529"/>
                  </a:lnTo>
                  <a:lnTo>
                    <a:pt x="29389" y="46061"/>
                  </a:lnTo>
                  <a:lnTo>
                    <a:pt x="27276" y="47515"/>
                  </a:lnTo>
                  <a:lnTo>
                    <a:pt x="25093" y="48890"/>
                  </a:lnTo>
                  <a:lnTo>
                    <a:pt x="22840" y="50187"/>
                  </a:lnTo>
                  <a:lnTo>
                    <a:pt x="20518" y="51405"/>
                  </a:lnTo>
                  <a:lnTo>
                    <a:pt x="18126" y="52544"/>
                  </a:lnTo>
                  <a:lnTo>
                    <a:pt x="15663" y="53605"/>
                  </a:lnTo>
                  <a:lnTo>
                    <a:pt x="13131" y="54587"/>
                  </a:lnTo>
                  <a:lnTo>
                    <a:pt x="10529" y="55491"/>
                  </a:lnTo>
                  <a:lnTo>
                    <a:pt x="7858" y="56316"/>
                  </a:lnTo>
                  <a:lnTo>
                    <a:pt x="3929" y="48021"/>
                  </a:lnTo>
                  <a:lnTo>
                    <a:pt x="6417" y="47380"/>
                  </a:lnTo>
                  <a:lnTo>
                    <a:pt x="8818" y="46677"/>
                  </a:lnTo>
                  <a:lnTo>
                    <a:pt x="11132" y="45913"/>
                  </a:lnTo>
                  <a:lnTo>
                    <a:pt x="13358" y="45088"/>
                  </a:lnTo>
                  <a:lnTo>
                    <a:pt x="15497" y="44201"/>
                  </a:lnTo>
                  <a:lnTo>
                    <a:pt x="17549" y="43254"/>
                  </a:lnTo>
                  <a:lnTo>
                    <a:pt x="19514" y="42246"/>
                  </a:lnTo>
                  <a:lnTo>
                    <a:pt x="21391" y="41176"/>
                  </a:lnTo>
                  <a:lnTo>
                    <a:pt x="23181" y="40045"/>
                  </a:lnTo>
                  <a:lnTo>
                    <a:pt x="24884" y="38854"/>
                  </a:lnTo>
                  <a:lnTo>
                    <a:pt x="23849" y="37701"/>
                  </a:lnTo>
                  <a:lnTo>
                    <a:pt x="22840" y="36514"/>
                  </a:lnTo>
                  <a:lnTo>
                    <a:pt x="21858" y="35291"/>
                  </a:lnTo>
                  <a:lnTo>
                    <a:pt x="20902" y="34034"/>
                  </a:lnTo>
                  <a:lnTo>
                    <a:pt x="19972" y="32742"/>
                  </a:lnTo>
                  <a:lnTo>
                    <a:pt x="19069" y="31415"/>
                  </a:lnTo>
                  <a:lnTo>
                    <a:pt x="18191" y="30052"/>
                  </a:lnTo>
                  <a:lnTo>
                    <a:pt x="17340" y="28655"/>
                  </a:lnTo>
                  <a:lnTo>
                    <a:pt x="16515" y="27224"/>
                  </a:lnTo>
                  <a:lnTo>
                    <a:pt x="15716" y="25757"/>
                  </a:lnTo>
                  <a:lnTo>
                    <a:pt x="14838" y="26708"/>
                  </a:lnTo>
                  <a:lnTo>
                    <a:pt x="13952" y="27643"/>
                  </a:lnTo>
                  <a:lnTo>
                    <a:pt x="13057" y="28559"/>
                  </a:lnTo>
                  <a:lnTo>
                    <a:pt x="12153" y="29459"/>
                  </a:lnTo>
                  <a:lnTo>
                    <a:pt x="11241" y="30341"/>
                  </a:lnTo>
                  <a:lnTo>
                    <a:pt x="10320" y="31205"/>
                  </a:lnTo>
                  <a:lnTo>
                    <a:pt x="9390" y="32052"/>
                  </a:lnTo>
                  <a:lnTo>
                    <a:pt x="8451" y="32881"/>
                  </a:lnTo>
                  <a:lnTo>
                    <a:pt x="7504" y="33693"/>
                  </a:lnTo>
                  <a:lnTo>
                    <a:pt x="6548" y="34488"/>
                  </a:lnTo>
                  <a:lnTo>
                    <a:pt x="0" y="27503"/>
                  </a:lnTo>
                  <a:lnTo>
                    <a:pt x="2645" y="25263"/>
                  </a:lnTo>
                  <a:lnTo>
                    <a:pt x="5168" y="22910"/>
                  </a:lnTo>
                  <a:lnTo>
                    <a:pt x="7569" y="20444"/>
                  </a:lnTo>
                  <a:lnTo>
                    <a:pt x="9848" y="17864"/>
                  </a:lnTo>
                  <a:lnTo>
                    <a:pt x="12005" y="15170"/>
                  </a:lnTo>
                  <a:lnTo>
                    <a:pt x="14039" y="12363"/>
                  </a:lnTo>
                  <a:lnTo>
                    <a:pt x="15951" y="9442"/>
                  </a:lnTo>
                  <a:lnTo>
                    <a:pt x="17741" y="6408"/>
                  </a:lnTo>
                  <a:lnTo>
                    <a:pt x="19409" y="326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3145243" y="2891717"/>
              <a:ext cx="20518" cy="17025"/>
            </a:xfrm>
            <a:custGeom>
              <a:avLst/>
              <a:pathLst>
                <a:path w="20518" h="17025">
                  <a:moveTo>
                    <a:pt x="0" y="3055"/>
                  </a:moveTo>
                  <a:lnTo>
                    <a:pt x="973" y="4610"/>
                  </a:lnTo>
                  <a:lnTo>
                    <a:pt x="1973" y="6129"/>
                  </a:lnTo>
                  <a:lnTo>
                    <a:pt x="2999" y="7613"/>
                  </a:lnTo>
                  <a:lnTo>
                    <a:pt x="4051" y="9063"/>
                  </a:lnTo>
                  <a:lnTo>
                    <a:pt x="5129" y="10477"/>
                  </a:lnTo>
                  <a:lnTo>
                    <a:pt x="6234" y="11857"/>
                  </a:lnTo>
                  <a:lnTo>
                    <a:pt x="7364" y="13201"/>
                  </a:lnTo>
                  <a:lnTo>
                    <a:pt x="8521" y="14511"/>
                  </a:lnTo>
                  <a:lnTo>
                    <a:pt x="9704" y="15786"/>
                  </a:lnTo>
                  <a:lnTo>
                    <a:pt x="10914" y="17025"/>
                  </a:lnTo>
                  <a:lnTo>
                    <a:pt x="12110" y="15676"/>
                  </a:lnTo>
                  <a:lnTo>
                    <a:pt x="13254" y="14249"/>
                  </a:lnTo>
                  <a:lnTo>
                    <a:pt x="14345" y="12743"/>
                  </a:lnTo>
                  <a:lnTo>
                    <a:pt x="15384" y="11158"/>
                  </a:lnTo>
                  <a:lnTo>
                    <a:pt x="16371" y="9495"/>
                  </a:lnTo>
                  <a:lnTo>
                    <a:pt x="17305" y="7753"/>
                  </a:lnTo>
                  <a:lnTo>
                    <a:pt x="18187" y="5932"/>
                  </a:lnTo>
                  <a:lnTo>
                    <a:pt x="19016" y="4033"/>
                  </a:lnTo>
                  <a:lnTo>
                    <a:pt x="19793" y="2056"/>
                  </a:lnTo>
                  <a:lnTo>
                    <a:pt x="20518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3194138" y="2831472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3200686" y="2857229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5" y="74652"/>
                  </a:lnTo>
                  <a:lnTo>
                    <a:pt x="76835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3209418" y="2865087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3213783" y="2868579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3252201" y="2896519"/>
              <a:ext cx="18335" cy="17899"/>
            </a:xfrm>
            <a:custGeom>
              <a:avLst/>
              <a:pathLst>
                <a:path w="18335" h="17899">
                  <a:moveTo>
                    <a:pt x="6985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3303279" y="2831035"/>
              <a:ext cx="43656" cy="49331"/>
            </a:xfrm>
            <a:custGeom>
              <a:avLst/>
              <a:pathLst>
                <a:path w="43656" h="49331">
                  <a:moveTo>
                    <a:pt x="16152" y="0"/>
                  </a:moveTo>
                  <a:lnTo>
                    <a:pt x="24884" y="2182"/>
                  </a:lnTo>
                  <a:lnTo>
                    <a:pt x="24696" y="3488"/>
                  </a:lnTo>
                  <a:lnTo>
                    <a:pt x="24482" y="4784"/>
                  </a:lnTo>
                  <a:lnTo>
                    <a:pt x="24242" y="6072"/>
                  </a:lnTo>
                  <a:lnTo>
                    <a:pt x="23976" y="7351"/>
                  </a:lnTo>
                  <a:lnTo>
                    <a:pt x="23683" y="8622"/>
                  </a:lnTo>
                  <a:lnTo>
                    <a:pt x="23364" y="9883"/>
                  </a:lnTo>
                  <a:lnTo>
                    <a:pt x="23019" y="11136"/>
                  </a:lnTo>
                  <a:lnTo>
                    <a:pt x="22648" y="12380"/>
                  </a:lnTo>
                  <a:lnTo>
                    <a:pt x="22251" y="13616"/>
                  </a:lnTo>
                  <a:lnTo>
                    <a:pt x="21828" y="14843"/>
                  </a:lnTo>
                  <a:lnTo>
                    <a:pt x="43656" y="14843"/>
                  </a:lnTo>
                  <a:lnTo>
                    <a:pt x="43656" y="22701"/>
                  </a:lnTo>
                  <a:lnTo>
                    <a:pt x="43632" y="22932"/>
                  </a:lnTo>
                  <a:lnTo>
                    <a:pt x="43560" y="23277"/>
                  </a:lnTo>
                  <a:lnTo>
                    <a:pt x="43440" y="23735"/>
                  </a:lnTo>
                  <a:lnTo>
                    <a:pt x="43272" y="24307"/>
                  </a:lnTo>
                  <a:lnTo>
                    <a:pt x="43055" y="24993"/>
                  </a:lnTo>
                  <a:lnTo>
                    <a:pt x="42791" y="25792"/>
                  </a:lnTo>
                  <a:lnTo>
                    <a:pt x="42479" y="26704"/>
                  </a:lnTo>
                  <a:lnTo>
                    <a:pt x="42119" y="27730"/>
                  </a:lnTo>
                  <a:lnTo>
                    <a:pt x="41711" y="28869"/>
                  </a:lnTo>
                  <a:lnTo>
                    <a:pt x="41255" y="30122"/>
                  </a:lnTo>
                  <a:lnTo>
                    <a:pt x="40768" y="31423"/>
                  </a:lnTo>
                  <a:lnTo>
                    <a:pt x="40268" y="32707"/>
                  </a:lnTo>
                  <a:lnTo>
                    <a:pt x="39755" y="33973"/>
                  </a:lnTo>
                  <a:lnTo>
                    <a:pt x="39229" y="35221"/>
                  </a:lnTo>
                  <a:lnTo>
                    <a:pt x="38690" y="36452"/>
                  </a:lnTo>
                  <a:lnTo>
                    <a:pt x="38138" y="37666"/>
                  </a:lnTo>
                  <a:lnTo>
                    <a:pt x="37572" y="38862"/>
                  </a:lnTo>
                  <a:lnTo>
                    <a:pt x="36994" y="40041"/>
                  </a:lnTo>
                  <a:lnTo>
                    <a:pt x="36402" y="41202"/>
                  </a:lnTo>
                  <a:lnTo>
                    <a:pt x="35798" y="42346"/>
                  </a:lnTo>
                  <a:lnTo>
                    <a:pt x="28376" y="37980"/>
                  </a:lnTo>
                  <a:lnTo>
                    <a:pt x="29144" y="36575"/>
                  </a:lnTo>
                  <a:lnTo>
                    <a:pt x="29878" y="35152"/>
                  </a:lnTo>
                  <a:lnTo>
                    <a:pt x="30576" y="33711"/>
                  </a:lnTo>
                  <a:lnTo>
                    <a:pt x="31240" y="32253"/>
                  </a:lnTo>
                  <a:lnTo>
                    <a:pt x="31869" y="30777"/>
                  </a:lnTo>
                  <a:lnTo>
                    <a:pt x="32462" y="29284"/>
                  </a:lnTo>
                  <a:lnTo>
                    <a:pt x="33021" y="27774"/>
                  </a:lnTo>
                  <a:lnTo>
                    <a:pt x="33545" y="26246"/>
                  </a:lnTo>
                  <a:lnTo>
                    <a:pt x="34034" y="24700"/>
                  </a:lnTo>
                  <a:lnTo>
                    <a:pt x="34488" y="23137"/>
                  </a:lnTo>
                  <a:lnTo>
                    <a:pt x="19208" y="23137"/>
                  </a:lnTo>
                  <a:lnTo>
                    <a:pt x="18217" y="26150"/>
                  </a:lnTo>
                  <a:lnTo>
                    <a:pt x="17165" y="29075"/>
                  </a:lnTo>
                  <a:lnTo>
                    <a:pt x="16052" y="31912"/>
                  </a:lnTo>
                  <a:lnTo>
                    <a:pt x="14878" y="34663"/>
                  </a:lnTo>
                  <a:lnTo>
                    <a:pt x="13642" y="37326"/>
                  </a:lnTo>
                  <a:lnTo>
                    <a:pt x="12345" y="39901"/>
                  </a:lnTo>
                  <a:lnTo>
                    <a:pt x="10988" y="42390"/>
                  </a:lnTo>
                  <a:lnTo>
                    <a:pt x="9569" y="44791"/>
                  </a:lnTo>
                  <a:lnTo>
                    <a:pt x="8089" y="47105"/>
                  </a:lnTo>
                  <a:lnTo>
                    <a:pt x="6548" y="49331"/>
                  </a:lnTo>
                  <a:lnTo>
                    <a:pt x="0" y="42346"/>
                  </a:lnTo>
                  <a:lnTo>
                    <a:pt x="2204" y="38622"/>
                  </a:lnTo>
                  <a:lnTo>
                    <a:pt x="4278" y="34785"/>
                  </a:lnTo>
                  <a:lnTo>
                    <a:pt x="6221" y="30834"/>
                  </a:lnTo>
                  <a:lnTo>
                    <a:pt x="8032" y="26770"/>
                  </a:lnTo>
                  <a:lnTo>
                    <a:pt x="9713" y="22592"/>
                  </a:lnTo>
                  <a:lnTo>
                    <a:pt x="11263" y="18300"/>
                  </a:lnTo>
                  <a:lnTo>
                    <a:pt x="12682" y="13895"/>
                  </a:lnTo>
                  <a:lnTo>
                    <a:pt x="13970" y="9377"/>
                  </a:lnTo>
                  <a:lnTo>
                    <a:pt x="15126" y="47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3320305" y="2867706"/>
              <a:ext cx="21828" cy="63301"/>
            </a:xfrm>
            <a:custGeom>
              <a:avLst/>
              <a:pathLst>
                <a:path w="21828" h="63301">
                  <a:moveTo>
                    <a:pt x="0" y="0"/>
                  </a:moveTo>
                  <a:lnTo>
                    <a:pt x="8294" y="0"/>
                  </a:lnTo>
                  <a:lnTo>
                    <a:pt x="8294" y="50641"/>
                  </a:lnTo>
                  <a:lnTo>
                    <a:pt x="9591" y="49763"/>
                  </a:lnTo>
                  <a:lnTo>
                    <a:pt x="10861" y="48877"/>
                  </a:lnTo>
                  <a:lnTo>
                    <a:pt x="12105" y="47982"/>
                  </a:lnTo>
                  <a:lnTo>
                    <a:pt x="13323" y="47078"/>
                  </a:lnTo>
                  <a:lnTo>
                    <a:pt x="14515" y="46166"/>
                  </a:lnTo>
                  <a:lnTo>
                    <a:pt x="15681" y="45245"/>
                  </a:lnTo>
                  <a:lnTo>
                    <a:pt x="16820" y="44315"/>
                  </a:lnTo>
                  <a:lnTo>
                    <a:pt x="17933" y="43376"/>
                  </a:lnTo>
                  <a:lnTo>
                    <a:pt x="19021" y="42429"/>
                  </a:lnTo>
                  <a:lnTo>
                    <a:pt x="20081" y="41473"/>
                  </a:lnTo>
                  <a:lnTo>
                    <a:pt x="21828" y="51077"/>
                  </a:lnTo>
                  <a:lnTo>
                    <a:pt x="20234" y="52378"/>
                  </a:lnTo>
                  <a:lnTo>
                    <a:pt x="18597" y="53662"/>
                  </a:lnTo>
                  <a:lnTo>
                    <a:pt x="16916" y="54928"/>
                  </a:lnTo>
                  <a:lnTo>
                    <a:pt x="15192" y="56176"/>
                  </a:lnTo>
                  <a:lnTo>
                    <a:pt x="13424" y="57407"/>
                  </a:lnTo>
                  <a:lnTo>
                    <a:pt x="11612" y="58621"/>
                  </a:lnTo>
                  <a:lnTo>
                    <a:pt x="9757" y="59817"/>
                  </a:lnTo>
                  <a:lnTo>
                    <a:pt x="7858" y="60996"/>
                  </a:lnTo>
                  <a:lnTo>
                    <a:pt x="5915" y="62157"/>
                  </a:lnTo>
                  <a:lnTo>
                    <a:pt x="3929" y="63301"/>
                  </a:lnTo>
                  <a:lnTo>
                    <a:pt x="0" y="584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3349118" y="2830598"/>
              <a:ext cx="52824" cy="48458"/>
            </a:xfrm>
            <a:custGeom>
              <a:avLst/>
              <a:pathLst>
                <a:path w="52824" h="48458">
                  <a:moveTo>
                    <a:pt x="17899" y="25320"/>
                  </a:moveTo>
                  <a:lnTo>
                    <a:pt x="17156" y="27595"/>
                  </a:lnTo>
                  <a:lnTo>
                    <a:pt x="16327" y="29878"/>
                  </a:lnTo>
                  <a:lnTo>
                    <a:pt x="15410" y="32170"/>
                  </a:lnTo>
                  <a:lnTo>
                    <a:pt x="14406" y="34470"/>
                  </a:lnTo>
                  <a:lnTo>
                    <a:pt x="13315" y="36780"/>
                  </a:lnTo>
                  <a:lnTo>
                    <a:pt x="12136" y="39098"/>
                  </a:lnTo>
                  <a:lnTo>
                    <a:pt x="10870" y="41425"/>
                  </a:lnTo>
                  <a:lnTo>
                    <a:pt x="9517" y="43761"/>
                  </a:lnTo>
                  <a:lnTo>
                    <a:pt x="8076" y="46105"/>
                  </a:lnTo>
                  <a:lnTo>
                    <a:pt x="6548" y="48458"/>
                  </a:lnTo>
                  <a:lnTo>
                    <a:pt x="0" y="41909"/>
                  </a:lnTo>
                  <a:lnTo>
                    <a:pt x="2130" y="38347"/>
                  </a:lnTo>
                  <a:lnTo>
                    <a:pt x="4156" y="34645"/>
                  </a:lnTo>
                  <a:lnTo>
                    <a:pt x="6076" y="30803"/>
                  </a:lnTo>
                  <a:lnTo>
                    <a:pt x="7893" y="26822"/>
                  </a:lnTo>
                  <a:lnTo>
                    <a:pt x="9604" y="22701"/>
                  </a:lnTo>
                  <a:lnTo>
                    <a:pt x="11210" y="18440"/>
                  </a:lnTo>
                  <a:lnTo>
                    <a:pt x="12712" y="14039"/>
                  </a:lnTo>
                  <a:lnTo>
                    <a:pt x="14109" y="9499"/>
                  </a:lnTo>
                  <a:lnTo>
                    <a:pt x="15401" y="4819"/>
                  </a:lnTo>
                  <a:lnTo>
                    <a:pt x="16589" y="0"/>
                  </a:lnTo>
                  <a:lnTo>
                    <a:pt x="24884" y="2619"/>
                  </a:lnTo>
                  <a:lnTo>
                    <a:pt x="24530" y="4099"/>
                  </a:lnTo>
                  <a:lnTo>
                    <a:pt x="24168" y="5570"/>
                  </a:lnTo>
                  <a:lnTo>
                    <a:pt x="23797" y="7033"/>
                  </a:lnTo>
                  <a:lnTo>
                    <a:pt x="23417" y="8486"/>
                  </a:lnTo>
                  <a:lnTo>
                    <a:pt x="23028" y="9931"/>
                  </a:lnTo>
                  <a:lnTo>
                    <a:pt x="22631" y="11368"/>
                  </a:lnTo>
                  <a:lnTo>
                    <a:pt x="22225" y="12795"/>
                  </a:lnTo>
                  <a:lnTo>
                    <a:pt x="21810" y="14214"/>
                  </a:lnTo>
                  <a:lnTo>
                    <a:pt x="21387" y="15624"/>
                  </a:lnTo>
                  <a:lnTo>
                    <a:pt x="20954" y="17025"/>
                  </a:lnTo>
                  <a:lnTo>
                    <a:pt x="52824" y="17025"/>
                  </a:lnTo>
                  <a:lnTo>
                    <a:pt x="52824" y="24884"/>
                  </a:lnTo>
                  <a:lnTo>
                    <a:pt x="52797" y="25034"/>
                  </a:lnTo>
                  <a:lnTo>
                    <a:pt x="52719" y="25311"/>
                  </a:lnTo>
                  <a:lnTo>
                    <a:pt x="52588" y="25715"/>
                  </a:lnTo>
                  <a:lnTo>
                    <a:pt x="52404" y="26246"/>
                  </a:lnTo>
                  <a:lnTo>
                    <a:pt x="52169" y="26903"/>
                  </a:lnTo>
                  <a:lnTo>
                    <a:pt x="51881" y="27686"/>
                  </a:lnTo>
                  <a:lnTo>
                    <a:pt x="51540" y="28597"/>
                  </a:lnTo>
                  <a:lnTo>
                    <a:pt x="51147" y="29633"/>
                  </a:lnTo>
                  <a:lnTo>
                    <a:pt x="50702" y="30797"/>
                  </a:lnTo>
                  <a:lnTo>
                    <a:pt x="50204" y="32087"/>
                  </a:lnTo>
                  <a:lnTo>
                    <a:pt x="49676" y="33434"/>
                  </a:lnTo>
                  <a:lnTo>
                    <a:pt x="49139" y="34767"/>
                  </a:lnTo>
                  <a:lnTo>
                    <a:pt x="48593" y="36088"/>
                  </a:lnTo>
                  <a:lnTo>
                    <a:pt x="48039" y="37395"/>
                  </a:lnTo>
                  <a:lnTo>
                    <a:pt x="47476" y="38690"/>
                  </a:lnTo>
                  <a:lnTo>
                    <a:pt x="46904" y="39971"/>
                  </a:lnTo>
                  <a:lnTo>
                    <a:pt x="46323" y="41239"/>
                  </a:lnTo>
                  <a:lnTo>
                    <a:pt x="45734" y="42494"/>
                  </a:lnTo>
                  <a:lnTo>
                    <a:pt x="45136" y="43737"/>
                  </a:lnTo>
                  <a:lnTo>
                    <a:pt x="44529" y="44965"/>
                  </a:lnTo>
                  <a:lnTo>
                    <a:pt x="37544" y="41036"/>
                  </a:lnTo>
                  <a:lnTo>
                    <a:pt x="38229" y="39465"/>
                  </a:lnTo>
                  <a:lnTo>
                    <a:pt x="38888" y="37893"/>
                  </a:lnTo>
                  <a:lnTo>
                    <a:pt x="39522" y="36322"/>
                  </a:lnTo>
                  <a:lnTo>
                    <a:pt x="40128" y="34750"/>
                  </a:lnTo>
                  <a:lnTo>
                    <a:pt x="40709" y="33178"/>
                  </a:lnTo>
                  <a:lnTo>
                    <a:pt x="41263" y="31607"/>
                  </a:lnTo>
                  <a:lnTo>
                    <a:pt x="41792" y="30035"/>
                  </a:lnTo>
                  <a:lnTo>
                    <a:pt x="42294" y="28463"/>
                  </a:lnTo>
                  <a:lnTo>
                    <a:pt x="42770" y="26892"/>
                  </a:lnTo>
                  <a:lnTo>
                    <a:pt x="43219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3347371" y="2862904"/>
              <a:ext cx="58935" cy="68976"/>
            </a:xfrm>
            <a:custGeom>
              <a:avLst/>
              <a:pathLst>
                <a:path w="58935" h="68976">
                  <a:moveTo>
                    <a:pt x="24010" y="0"/>
                  </a:moveTo>
                  <a:lnTo>
                    <a:pt x="32305" y="873"/>
                  </a:lnTo>
                  <a:lnTo>
                    <a:pt x="31869" y="15279"/>
                  </a:lnTo>
                  <a:lnTo>
                    <a:pt x="31934" y="16268"/>
                  </a:lnTo>
                  <a:lnTo>
                    <a:pt x="32131" y="17488"/>
                  </a:lnTo>
                  <a:lnTo>
                    <a:pt x="32458" y="18940"/>
                  </a:lnTo>
                  <a:lnTo>
                    <a:pt x="32916" y="20623"/>
                  </a:lnTo>
                  <a:lnTo>
                    <a:pt x="33506" y="22537"/>
                  </a:lnTo>
                  <a:lnTo>
                    <a:pt x="34226" y="24683"/>
                  </a:lnTo>
                  <a:lnTo>
                    <a:pt x="35077" y="27060"/>
                  </a:lnTo>
                  <a:lnTo>
                    <a:pt x="36060" y="29668"/>
                  </a:lnTo>
                  <a:lnTo>
                    <a:pt x="37173" y="32508"/>
                  </a:lnTo>
                  <a:lnTo>
                    <a:pt x="38417" y="35579"/>
                  </a:lnTo>
                  <a:lnTo>
                    <a:pt x="39801" y="38712"/>
                  </a:lnTo>
                  <a:lnTo>
                    <a:pt x="41333" y="41735"/>
                  </a:lnTo>
                  <a:lnTo>
                    <a:pt x="43014" y="44649"/>
                  </a:lnTo>
                  <a:lnTo>
                    <a:pt x="44843" y="47454"/>
                  </a:lnTo>
                  <a:lnTo>
                    <a:pt x="46821" y="50150"/>
                  </a:lnTo>
                  <a:lnTo>
                    <a:pt x="48947" y="52736"/>
                  </a:lnTo>
                  <a:lnTo>
                    <a:pt x="51221" y="55214"/>
                  </a:lnTo>
                  <a:lnTo>
                    <a:pt x="53644" y="57582"/>
                  </a:lnTo>
                  <a:lnTo>
                    <a:pt x="56216" y="59841"/>
                  </a:lnTo>
                  <a:lnTo>
                    <a:pt x="58935" y="61991"/>
                  </a:lnTo>
                  <a:lnTo>
                    <a:pt x="51514" y="68976"/>
                  </a:lnTo>
                  <a:lnTo>
                    <a:pt x="48462" y="66174"/>
                  </a:lnTo>
                  <a:lnTo>
                    <a:pt x="45594" y="63179"/>
                  </a:lnTo>
                  <a:lnTo>
                    <a:pt x="42909" y="59992"/>
                  </a:lnTo>
                  <a:lnTo>
                    <a:pt x="40408" y="56613"/>
                  </a:lnTo>
                  <a:lnTo>
                    <a:pt x="38090" y="53042"/>
                  </a:lnTo>
                  <a:lnTo>
                    <a:pt x="35955" y="49279"/>
                  </a:lnTo>
                  <a:lnTo>
                    <a:pt x="34003" y="45323"/>
                  </a:lnTo>
                  <a:lnTo>
                    <a:pt x="32235" y="41176"/>
                  </a:lnTo>
                  <a:lnTo>
                    <a:pt x="30651" y="36837"/>
                  </a:lnTo>
                  <a:lnTo>
                    <a:pt x="29249" y="32305"/>
                  </a:lnTo>
                  <a:lnTo>
                    <a:pt x="28158" y="36679"/>
                  </a:lnTo>
                  <a:lnTo>
                    <a:pt x="26804" y="40897"/>
                  </a:lnTo>
                  <a:lnTo>
                    <a:pt x="25189" y="44957"/>
                  </a:lnTo>
                  <a:lnTo>
                    <a:pt x="23312" y="48860"/>
                  </a:lnTo>
                  <a:lnTo>
                    <a:pt x="21173" y="52605"/>
                  </a:lnTo>
                  <a:lnTo>
                    <a:pt x="18772" y="56194"/>
                  </a:lnTo>
                  <a:lnTo>
                    <a:pt x="16109" y="59625"/>
                  </a:lnTo>
                  <a:lnTo>
                    <a:pt x="13184" y="62899"/>
                  </a:lnTo>
                  <a:lnTo>
                    <a:pt x="9997" y="66016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2460" y="59955"/>
                  </a:lnTo>
                  <a:lnTo>
                    <a:pt x="4775" y="57861"/>
                  </a:lnTo>
                  <a:lnTo>
                    <a:pt x="6947" y="55711"/>
                  </a:lnTo>
                  <a:lnTo>
                    <a:pt x="8975" y="53505"/>
                  </a:lnTo>
                  <a:lnTo>
                    <a:pt x="10859" y="51241"/>
                  </a:lnTo>
                  <a:lnTo>
                    <a:pt x="12599" y="48921"/>
                  </a:lnTo>
                  <a:lnTo>
                    <a:pt x="14194" y="46544"/>
                  </a:lnTo>
                  <a:lnTo>
                    <a:pt x="15646" y="44110"/>
                  </a:lnTo>
                  <a:lnTo>
                    <a:pt x="16953" y="41619"/>
                  </a:lnTo>
                  <a:lnTo>
                    <a:pt x="18117" y="39072"/>
                  </a:lnTo>
                  <a:lnTo>
                    <a:pt x="19158" y="36363"/>
                  </a:lnTo>
                  <a:lnTo>
                    <a:pt x="20099" y="33388"/>
                  </a:lnTo>
                  <a:lnTo>
                    <a:pt x="20939" y="30146"/>
                  </a:lnTo>
                  <a:lnTo>
                    <a:pt x="21679" y="26639"/>
                  </a:lnTo>
                  <a:lnTo>
                    <a:pt x="22319" y="22864"/>
                  </a:lnTo>
                  <a:lnTo>
                    <a:pt x="22858" y="18824"/>
                  </a:lnTo>
                  <a:lnTo>
                    <a:pt x="23297" y="14517"/>
                  </a:lnTo>
                  <a:lnTo>
                    <a:pt x="23635" y="9944"/>
                  </a:lnTo>
                  <a:lnTo>
                    <a:pt x="23873" y="51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3470482" y="2831472"/>
              <a:ext cx="48895" cy="100409"/>
            </a:xfrm>
            <a:custGeom>
              <a:avLst/>
              <a:pathLst>
                <a:path w="48895" h="100409">
                  <a:moveTo>
                    <a:pt x="48021" y="55880"/>
                  </a:moveTo>
                  <a:lnTo>
                    <a:pt x="48895" y="64174"/>
                  </a:lnTo>
                  <a:lnTo>
                    <a:pt x="35798" y="67230"/>
                  </a:lnTo>
                  <a:lnTo>
                    <a:pt x="35798" y="100409"/>
                  </a:lnTo>
                  <a:lnTo>
                    <a:pt x="27503" y="100409"/>
                  </a:lnTo>
                  <a:lnTo>
                    <a:pt x="27503" y="68976"/>
                  </a:lnTo>
                  <a:lnTo>
                    <a:pt x="1309" y="74652"/>
                  </a:lnTo>
                  <a:lnTo>
                    <a:pt x="0" y="66357"/>
                  </a:lnTo>
                  <a:lnTo>
                    <a:pt x="27503" y="60245"/>
                  </a:lnTo>
                  <a:lnTo>
                    <a:pt x="27503" y="0"/>
                  </a:lnTo>
                  <a:lnTo>
                    <a:pt x="35798" y="0"/>
                  </a:lnTo>
                  <a:lnTo>
                    <a:pt x="35798" y="584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3473538" y="2839766"/>
              <a:ext cx="21828" cy="21828"/>
            </a:xfrm>
            <a:custGeom>
              <a:avLst/>
              <a:pathLst>
                <a:path w="21828" h="21828">
                  <a:moveTo>
                    <a:pt x="5675" y="0"/>
                  </a:moveTo>
                  <a:lnTo>
                    <a:pt x="7408" y="1244"/>
                  </a:lnTo>
                  <a:lnTo>
                    <a:pt x="9115" y="2532"/>
                  </a:lnTo>
                  <a:lnTo>
                    <a:pt x="10796" y="3863"/>
                  </a:lnTo>
                  <a:lnTo>
                    <a:pt x="12450" y="5238"/>
                  </a:lnTo>
                  <a:lnTo>
                    <a:pt x="14079" y="6657"/>
                  </a:lnTo>
                  <a:lnTo>
                    <a:pt x="15681" y="8120"/>
                  </a:lnTo>
                  <a:lnTo>
                    <a:pt x="17257" y="9626"/>
                  </a:lnTo>
                  <a:lnTo>
                    <a:pt x="18807" y="11176"/>
                  </a:lnTo>
                  <a:lnTo>
                    <a:pt x="20330" y="12769"/>
                  </a:lnTo>
                  <a:lnTo>
                    <a:pt x="21828" y="14406"/>
                  </a:lnTo>
                  <a:lnTo>
                    <a:pt x="16152" y="21828"/>
                  </a:lnTo>
                  <a:lnTo>
                    <a:pt x="14576" y="19937"/>
                  </a:lnTo>
                  <a:lnTo>
                    <a:pt x="12992" y="18108"/>
                  </a:lnTo>
                  <a:lnTo>
                    <a:pt x="11398" y="16340"/>
                  </a:lnTo>
                  <a:lnTo>
                    <a:pt x="9796" y="14633"/>
                  </a:lnTo>
                  <a:lnTo>
                    <a:pt x="8185" y="12987"/>
                  </a:lnTo>
                  <a:lnTo>
                    <a:pt x="6565" y="11403"/>
                  </a:lnTo>
                  <a:lnTo>
                    <a:pt x="4937" y="9879"/>
                  </a:lnTo>
                  <a:lnTo>
                    <a:pt x="3300" y="8416"/>
                  </a:lnTo>
                  <a:lnTo>
                    <a:pt x="1654" y="7015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3468299" y="2865523"/>
              <a:ext cx="23137" cy="22264"/>
            </a:xfrm>
            <a:custGeom>
              <a:avLst/>
              <a:pathLst>
                <a:path w="23137" h="22264">
                  <a:moveTo>
                    <a:pt x="5675" y="0"/>
                  </a:moveTo>
                  <a:lnTo>
                    <a:pt x="7578" y="1331"/>
                  </a:lnTo>
                  <a:lnTo>
                    <a:pt x="9447" y="2706"/>
                  </a:lnTo>
                  <a:lnTo>
                    <a:pt x="11280" y="4125"/>
                  </a:lnTo>
                  <a:lnTo>
                    <a:pt x="13079" y="5587"/>
                  </a:lnTo>
                  <a:lnTo>
                    <a:pt x="14843" y="7094"/>
                  </a:lnTo>
                  <a:lnTo>
                    <a:pt x="16571" y="8643"/>
                  </a:lnTo>
                  <a:lnTo>
                    <a:pt x="18265" y="10237"/>
                  </a:lnTo>
                  <a:lnTo>
                    <a:pt x="19924" y="11874"/>
                  </a:lnTo>
                  <a:lnTo>
                    <a:pt x="21548" y="13555"/>
                  </a:lnTo>
                  <a:lnTo>
                    <a:pt x="23137" y="15279"/>
                  </a:lnTo>
                  <a:lnTo>
                    <a:pt x="17462" y="22264"/>
                  </a:lnTo>
                  <a:lnTo>
                    <a:pt x="15794" y="20374"/>
                  </a:lnTo>
                  <a:lnTo>
                    <a:pt x="14109" y="18545"/>
                  </a:lnTo>
                  <a:lnTo>
                    <a:pt x="12407" y="16777"/>
                  </a:lnTo>
                  <a:lnTo>
                    <a:pt x="10687" y="15070"/>
                  </a:lnTo>
                  <a:lnTo>
                    <a:pt x="8949" y="13424"/>
                  </a:lnTo>
                  <a:lnTo>
                    <a:pt x="7194" y="11839"/>
                  </a:lnTo>
                  <a:lnTo>
                    <a:pt x="5422" y="10315"/>
                  </a:lnTo>
                  <a:lnTo>
                    <a:pt x="3632" y="8853"/>
                  </a:lnTo>
                  <a:lnTo>
                    <a:pt x="1824" y="7452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3415912" y="2831472"/>
              <a:ext cx="47148" cy="100845"/>
            </a:xfrm>
            <a:custGeom>
              <a:avLst/>
              <a:pathLst>
                <a:path w="47148" h="100845">
                  <a:moveTo>
                    <a:pt x="3492" y="35361"/>
                  </a:moveTo>
                  <a:lnTo>
                    <a:pt x="21391" y="35361"/>
                  </a:lnTo>
                  <a:lnTo>
                    <a:pt x="21391" y="0"/>
                  </a:lnTo>
                  <a:lnTo>
                    <a:pt x="29249" y="0"/>
                  </a:lnTo>
                  <a:lnTo>
                    <a:pt x="29249" y="35361"/>
                  </a:lnTo>
                  <a:lnTo>
                    <a:pt x="46712" y="35361"/>
                  </a:lnTo>
                  <a:lnTo>
                    <a:pt x="46712" y="42783"/>
                  </a:lnTo>
                  <a:lnTo>
                    <a:pt x="29249" y="42783"/>
                  </a:lnTo>
                  <a:lnTo>
                    <a:pt x="29249" y="51077"/>
                  </a:lnTo>
                  <a:lnTo>
                    <a:pt x="31314" y="52819"/>
                  </a:lnTo>
                  <a:lnTo>
                    <a:pt x="33318" y="54552"/>
                  </a:lnTo>
                  <a:lnTo>
                    <a:pt x="35261" y="56277"/>
                  </a:lnTo>
                  <a:lnTo>
                    <a:pt x="37142" y="57992"/>
                  </a:lnTo>
                  <a:lnTo>
                    <a:pt x="38963" y="59699"/>
                  </a:lnTo>
                  <a:lnTo>
                    <a:pt x="40722" y="61398"/>
                  </a:lnTo>
                  <a:lnTo>
                    <a:pt x="42420" y="63087"/>
                  </a:lnTo>
                  <a:lnTo>
                    <a:pt x="44057" y="64768"/>
                  </a:lnTo>
                  <a:lnTo>
                    <a:pt x="45633" y="66440"/>
                  </a:lnTo>
                  <a:lnTo>
                    <a:pt x="47148" y="68103"/>
                  </a:lnTo>
                  <a:lnTo>
                    <a:pt x="41473" y="76398"/>
                  </a:lnTo>
                  <a:lnTo>
                    <a:pt x="40251" y="74752"/>
                  </a:lnTo>
                  <a:lnTo>
                    <a:pt x="39028" y="73132"/>
                  </a:lnTo>
                  <a:lnTo>
                    <a:pt x="37806" y="71539"/>
                  </a:lnTo>
                  <a:lnTo>
                    <a:pt x="36583" y="69972"/>
                  </a:lnTo>
                  <a:lnTo>
                    <a:pt x="35361" y="68431"/>
                  </a:lnTo>
                  <a:lnTo>
                    <a:pt x="34139" y="66916"/>
                  </a:lnTo>
                  <a:lnTo>
                    <a:pt x="32916" y="65427"/>
                  </a:lnTo>
                  <a:lnTo>
                    <a:pt x="31694" y="63965"/>
                  </a:lnTo>
                  <a:lnTo>
                    <a:pt x="30472" y="62528"/>
                  </a:lnTo>
                  <a:lnTo>
                    <a:pt x="29249" y="61118"/>
                  </a:lnTo>
                  <a:lnTo>
                    <a:pt x="29249" y="100845"/>
                  </a:lnTo>
                  <a:lnTo>
                    <a:pt x="21391" y="100845"/>
                  </a:lnTo>
                  <a:lnTo>
                    <a:pt x="21391" y="59809"/>
                  </a:lnTo>
                  <a:lnTo>
                    <a:pt x="20134" y="62406"/>
                  </a:lnTo>
                  <a:lnTo>
                    <a:pt x="18807" y="64960"/>
                  </a:lnTo>
                  <a:lnTo>
                    <a:pt x="17410" y="67470"/>
                  </a:lnTo>
                  <a:lnTo>
                    <a:pt x="15943" y="69937"/>
                  </a:lnTo>
                  <a:lnTo>
                    <a:pt x="14406" y="72360"/>
                  </a:lnTo>
                  <a:lnTo>
                    <a:pt x="12800" y="74739"/>
                  </a:lnTo>
                  <a:lnTo>
                    <a:pt x="11123" y="77075"/>
                  </a:lnTo>
                  <a:lnTo>
                    <a:pt x="9377" y="79367"/>
                  </a:lnTo>
                  <a:lnTo>
                    <a:pt x="7561" y="81615"/>
                  </a:lnTo>
                  <a:lnTo>
                    <a:pt x="5675" y="83819"/>
                  </a:lnTo>
                  <a:lnTo>
                    <a:pt x="0" y="76834"/>
                  </a:lnTo>
                  <a:lnTo>
                    <a:pt x="2641" y="73822"/>
                  </a:lnTo>
                  <a:lnTo>
                    <a:pt x="5151" y="70723"/>
                  </a:lnTo>
                  <a:lnTo>
                    <a:pt x="7530" y="67536"/>
                  </a:lnTo>
                  <a:lnTo>
                    <a:pt x="9779" y="64262"/>
                  </a:lnTo>
                  <a:lnTo>
                    <a:pt x="11896" y="60900"/>
                  </a:lnTo>
                  <a:lnTo>
                    <a:pt x="13882" y="57451"/>
                  </a:lnTo>
                  <a:lnTo>
                    <a:pt x="15738" y="53915"/>
                  </a:lnTo>
                  <a:lnTo>
                    <a:pt x="17462" y="50292"/>
                  </a:lnTo>
                  <a:lnTo>
                    <a:pt x="19055" y="46581"/>
                  </a:lnTo>
                  <a:lnTo>
                    <a:pt x="20518" y="42783"/>
                  </a:lnTo>
                  <a:lnTo>
                    <a:pt x="3492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419404" y="2838893"/>
              <a:ext cx="13533" cy="24010"/>
            </a:xfrm>
            <a:custGeom>
              <a:avLst/>
              <a:pathLst>
                <a:path w="13533" h="24010">
                  <a:moveTo>
                    <a:pt x="6985" y="0"/>
                  </a:moveTo>
                  <a:lnTo>
                    <a:pt x="7679" y="1938"/>
                  </a:lnTo>
                  <a:lnTo>
                    <a:pt x="8364" y="3911"/>
                  </a:lnTo>
                  <a:lnTo>
                    <a:pt x="9041" y="5919"/>
                  </a:lnTo>
                  <a:lnTo>
                    <a:pt x="9709" y="7962"/>
                  </a:lnTo>
                  <a:lnTo>
                    <a:pt x="10368" y="10040"/>
                  </a:lnTo>
                  <a:lnTo>
                    <a:pt x="11018" y="12153"/>
                  </a:lnTo>
                  <a:lnTo>
                    <a:pt x="11660" y="14301"/>
                  </a:lnTo>
                  <a:lnTo>
                    <a:pt x="12293" y="16484"/>
                  </a:lnTo>
                  <a:lnTo>
                    <a:pt x="12917" y="18702"/>
                  </a:lnTo>
                  <a:lnTo>
                    <a:pt x="13533" y="20955"/>
                  </a:lnTo>
                  <a:lnTo>
                    <a:pt x="6985" y="24010"/>
                  </a:lnTo>
                  <a:lnTo>
                    <a:pt x="6365" y="21679"/>
                  </a:lnTo>
                  <a:lnTo>
                    <a:pt x="5727" y="19400"/>
                  </a:lnTo>
                  <a:lnTo>
                    <a:pt x="5072" y="17174"/>
                  </a:lnTo>
                  <a:lnTo>
                    <a:pt x="4400" y="15000"/>
                  </a:lnTo>
                  <a:lnTo>
                    <a:pt x="3710" y="12878"/>
                  </a:lnTo>
                  <a:lnTo>
                    <a:pt x="3003" y="10809"/>
                  </a:lnTo>
                  <a:lnTo>
                    <a:pt x="2278" y="8792"/>
                  </a:lnTo>
                  <a:lnTo>
                    <a:pt x="1536" y="6827"/>
                  </a:lnTo>
                  <a:lnTo>
                    <a:pt x="777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3449091" y="2838893"/>
              <a:ext cx="14843" cy="24447"/>
            </a:xfrm>
            <a:custGeom>
              <a:avLst/>
              <a:pathLst>
                <a:path w="14843" h="24447">
                  <a:moveTo>
                    <a:pt x="8294" y="0"/>
                  </a:moveTo>
                  <a:lnTo>
                    <a:pt x="14843" y="2182"/>
                  </a:lnTo>
                  <a:lnTo>
                    <a:pt x="14131" y="4762"/>
                  </a:lnTo>
                  <a:lnTo>
                    <a:pt x="13393" y="7264"/>
                  </a:lnTo>
                  <a:lnTo>
                    <a:pt x="12629" y="9687"/>
                  </a:lnTo>
                  <a:lnTo>
                    <a:pt x="11839" y="12031"/>
                  </a:lnTo>
                  <a:lnTo>
                    <a:pt x="11023" y="14297"/>
                  </a:lnTo>
                  <a:lnTo>
                    <a:pt x="10180" y="16484"/>
                  </a:lnTo>
                  <a:lnTo>
                    <a:pt x="9311" y="18593"/>
                  </a:lnTo>
                  <a:lnTo>
                    <a:pt x="8416" y="20623"/>
                  </a:lnTo>
                  <a:lnTo>
                    <a:pt x="7495" y="22574"/>
                  </a:lnTo>
                  <a:lnTo>
                    <a:pt x="6548" y="24447"/>
                  </a:lnTo>
                  <a:lnTo>
                    <a:pt x="0" y="20955"/>
                  </a:lnTo>
                  <a:lnTo>
                    <a:pt x="1104" y="18780"/>
                  </a:lnTo>
                  <a:lnTo>
                    <a:pt x="2147" y="16624"/>
                  </a:lnTo>
                  <a:lnTo>
                    <a:pt x="3130" y="14485"/>
                  </a:lnTo>
                  <a:lnTo>
                    <a:pt x="4051" y="12363"/>
                  </a:lnTo>
                  <a:lnTo>
                    <a:pt x="4911" y="10259"/>
                  </a:lnTo>
                  <a:lnTo>
                    <a:pt x="5710" y="8172"/>
                  </a:lnTo>
                  <a:lnTo>
                    <a:pt x="6448" y="6103"/>
                  </a:lnTo>
                  <a:lnTo>
                    <a:pt x="7124" y="4051"/>
                  </a:lnTo>
                  <a:lnTo>
                    <a:pt x="7740" y="20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rc272"/>
            <p:cNvSpPr/>
            <p:nvPr/>
          </p:nvSpPr>
          <p:spPr>
            <a:xfrm>
              <a:off x="4573406" y="2777683"/>
              <a:ext cx="2022500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5478571" y="2831472"/>
              <a:ext cx="41036" cy="100409"/>
            </a:xfrm>
            <a:custGeom>
              <a:avLst/>
              <a:pathLst>
                <a:path w="41036" h="100409">
                  <a:moveTo>
                    <a:pt x="0" y="13969"/>
                  </a:moveTo>
                  <a:lnTo>
                    <a:pt x="13970" y="13969"/>
                  </a:lnTo>
                  <a:lnTo>
                    <a:pt x="14402" y="12651"/>
                  </a:lnTo>
                  <a:lnTo>
                    <a:pt x="14825" y="11315"/>
                  </a:lnTo>
                  <a:lnTo>
                    <a:pt x="15240" y="9962"/>
                  </a:lnTo>
                  <a:lnTo>
                    <a:pt x="15646" y="8591"/>
                  </a:lnTo>
                  <a:lnTo>
                    <a:pt x="16043" y="7203"/>
                  </a:lnTo>
                  <a:lnTo>
                    <a:pt x="16432" y="5797"/>
                  </a:lnTo>
                  <a:lnTo>
                    <a:pt x="16812" y="4374"/>
                  </a:lnTo>
                  <a:lnTo>
                    <a:pt x="17183" y="2933"/>
                  </a:lnTo>
                  <a:lnTo>
                    <a:pt x="17545" y="1475"/>
                  </a:lnTo>
                  <a:lnTo>
                    <a:pt x="17899" y="0"/>
                  </a:lnTo>
                  <a:lnTo>
                    <a:pt x="25757" y="1746"/>
                  </a:lnTo>
                  <a:lnTo>
                    <a:pt x="25490" y="3047"/>
                  </a:lnTo>
                  <a:lnTo>
                    <a:pt x="25215" y="4330"/>
                  </a:lnTo>
                  <a:lnTo>
                    <a:pt x="24932" y="5596"/>
                  </a:lnTo>
                  <a:lnTo>
                    <a:pt x="24639" y="6845"/>
                  </a:lnTo>
                  <a:lnTo>
                    <a:pt x="24338" y="8076"/>
                  </a:lnTo>
                  <a:lnTo>
                    <a:pt x="24028" y="9290"/>
                  </a:lnTo>
                  <a:lnTo>
                    <a:pt x="23709" y="10486"/>
                  </a:lnTo>
                  <a:lnTo>
                    <a:pt x="23382" y="11664"/>
                  </a:lnTo>
                  <a:lnTo>
                    <a:pt x="23046" y="12826"/>
                  </a:lnTo>
                  <a:lnTo>
                    <a:pt x="22701" y="13969"/>
                  </a:lnTo>
                  <a:lnTo>
                    <a:pt x="40163" y="13969"/>
                  </a:lnTo>
                  <a:lnTo>
                    <a:pt x="40163" y="22264"/>
                  </a:lnTo>
                  <a:lnTo>
                    <a:pt x="20081" y="22264"/>
                  </a:lnTo>
                  <a:lnTo>
                    <a:pt x="19191" y="25106"/>
                  </a:lnTo>
                  <a:lnTo>
                    <a:pt x="18265" y="27870"/>
                  </a:lnTo>
                  <a:lnTo>
                    <a:pt x="17305" y="30555"/>
                  </a:lnTo>
                  <a:lnTo>
                    <a:pt x="16309" y="33161"/>
                  </a:lnTo>
                  <a:lnTo>
                    <a:pt x="15279" y="35688"/>
                  </a:lnTo>
                  <a:lnTo>
                    <a:pt x="14214" y="38138"/>
                  </a:lnTo>
                  <a:lnTo>
                    <a:pt x="13114" y="40508"/>
                  </a:lnTo>
                  <a:lnTo>
                    <a:pt x="11979" y="42800"/>
                  </a:lnTo>
                  <a:lnTo>
                    <a:pt x="10809" y="45013"/>
                  </a:lnTo>
                  <a:lnTo>
                    <a:pt x="9604" y="47148"/>
                  </a:lnTo>
                  <a:lnTo>
                    <a:pt x="21828" y="47148"/>
                  </a:lnTo>
                  <a:lnTo>
                    <a:pt x="21828" y="33178"/>
                  </a:lnTo>
                  <a:lnTo>
                    <a:pt x="29686" y="33178"/>
                  </a:lnTo>
                  <a:lnTo>
                    <a:pt x="29686" y="47148"/>
                  </a:lnTo>
                  <a:lnTo>
                    <a:pt x="40600" y="47148"/>
                  </a:lnTo>
                  <a:lnTo>
                    <a:pt x="40600" y="54570"/>
                  </a:lnTo>
                  <a:lnTo>
                    <a:pt x="29686" y="54570"/>
                  </a:lnTo>
                  <a:lnTo>
                    <a:pt x="29686" y="68103"/>
                  </a:lnTo>
                  <a:lnTo>
                    <a:pt x="39727" y="65484"/>
                  </a:lnTo>
                  <a:lnTo>
                    <a:pt x="41036" y="73342"/>
                  </a:lnTo>
                  <a:lnTo>
                    <a:pt x="39980" y="73687"/>
                  </a:lnTo>
                  <a:lnTo>
                    <a:pt x="38906" y="74023"/>
                  </a:lnTo>
                  <a:lnTo>
                    <a:pt x="37815" y="74350"/>
                  </a:lnTo>
                  <a:lnTo>
                    <a:pt x="36706" y="74669"/>
                  </a:lnTo>
                  <a:lnTo>
                    <a:pt x="35579" y="74979"/>
                  </a:lnTo>
                  <a:lnTo>
                    <a:pt x="34436" y="75280"/>
                  </a:lnTo>
                  <a:lnTo>
                    <a:pt x="33274" y="75573"/>
                  </a:lnTo>
                  <a:lnTo>
                    <a:pt x="32096" y="75857"/>
                  </a:lnTo>
                  <a:lnTo>
                    <a:pt x="30899" y="76132"/>
                  </a:lnTo>
                  <a:lnTo>
                    <a:pt x="29686" y="76398"/>
                  </a:lnTo>
                  <a:lnTo>
                    <a:pt x="29686" y="100409"/>
                  </a:lnTo>
                  <a:lnTo>
                    <a:pt x="21828" y="100409"/>
                  </a:lnTo>
                  <a:lnTo>
                    <a:pt x="21828" y="78144"/>
                  </a:lnTo>
                  <a:lnTo>
                    <a:pt x="1746" y="81637"/>
                  </a:lnTo>
                  <a:lnTo>
                    <a:pt x="0" y="72905"/>
                  </a:lnTo>
                  <a:lnTo>
                    <a:pt x="2339" y="72556"/>
                  </a:lnTo>
                  <a:lnTo>
                    <a:pt x="4645" y="72207"/>
                  </a:lnTo>
                  <a:lnTo>
                    <a:pt x="6915" y="71858"/>
                  </a:lnTo>
                  <a:lnTo>
                    <a:pt x="9150" y="71508"/>
                  </a:lnTo>
                  <a:lnTo>
                    <a:pt x="11350" y="71159"/>
                  </a:lnTo>
                  <a:lnTo>
                    <a:pt x="13515" y="70810"/>
                  </a:lnTo>
                  <a:lnTo>
                    <a:pt x="15646" y="70461"/>
                  </a:lnTo>
                  <a:lnTo>
                    <a:pt x="17741" y="70111"/>
                  </a:lnTo>
                  <a:lnTo>
                    <a:pt x="19802" y="69762"/>
                  </a:lnTo>
                  <a:lnTo>
                    <a:pt x="21828" y="69413"/>
                  </a:lnTo>
                  <a:lnTo>
                    <a:pt x="21828" y="54570"/>
                  </a:lnTo>
                  <a:lnTo>
                    <a:pt x="1746" y="54570"/>
                  </a:lnTo>
                  <a:lnTo>
                    <a:pt x="0" y="47148"/>
                  </a:lnTo>
                  <a:lnTo>
                    <a:pt x="1292" y="44935"/>
                  </a:lnTo>
                  <a:lnTo>
                    <a:pt x="2549" y="42660"/>
                  </a:lnTo>
                  <a:lnTo>
                    <a:pt x="3771" y="40325"/>
                  </a:lnTo>
                  <a:lnTo>
                    <a:pt x="4959" y="37928"/>
                  </a:lnTo>
                  <a:lnTo>
                    <a:pt x="6111" y="35470"/>
                  </a:lnTo>
                  <a:lnTo>
                    <a:pt x="7229" y="32951"/>
                  </a:lnTo>
                  <a:lnTo>
                    <a:pt x="8312" y="30371"/>
                  </a:lnTo>
                  <a:lnTo>
                    <a:pt x="9359" y="27730"/>
                  </a:lnTo>
                  <a:lnTo>
                    <a:pt x="10372" y="25028"/>
                  </a:lnTo>
                  <a:lnTo>
                    <a:pt x="11350" y="22264"/>
                  </a:lnTo>
                  <a:lnTo>
                    <a:pt x="0" y="2226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516989" y="2830598"/>
              <a:ext cx="58062" cy="48458"/>
            </a:xfrm>
            <a:custGeom>
              <a:avLst/>
              <a:pathLst>
                <a:path w="58062" h="48458">
                  <a:moveTo>
                    <a:pt x="18772" y="0"/>
                  </a:moveTo>
                  <a:lnTo>
                    <a:pt x="27066" y="2182"/>
                  </a:lnTo>
                  <a:lnTo>
                    <a:pt x="26708" y="3667"/>
                  </a:lnTo>
                  <a:lnTo>
                    <a:pt x="26333" y="5151"/>
                  </a:lnTo>
                  <a:lnTo>
                    <a:pt x="25940" y="6635"/>
                  </a:lnTo>
                  <a:lnTo>
                    <a:pt x="25530" y="8120"/>
                  </a:lnTo>
                  <a:lnTo>
                    <a:pt x="25102" y="9604"/>
                  </a:lnTo>
                  <a:lnTo>
                    <a:pt x="24657" y="11088"/>
                  </a:lnTo>
                  <a:lnTo>
                    <a:pt x="24194" y="12573"/>
                  </a:lnTo>
                  <a:lnTo>
                    <a:pt x="23714" y="14057"/>
                  </a:lnTo>
                  <a:lnTo>
                    <a:pt x="23216" y="15541"/>
                  </a:lnTo>
                  <a:lnTo>
                    <a:pt x="22701" y="17025"/>
                  </a:lnTo>
                  <a:lnTo>
                    <a:pt x="58062" y="17025"/>
                  </a:lnTo>
                  <a:lnTo>
                    <a:pt x="58062" y="24884"/>
                  </a:lnTo>
                  <a:lnTo>
                    <a:pt x="58034" y="25034"/>
                  </a:lnTo>
                  <a:lnTo>
                    <a:pt x="57949" y="25311"/>
                  </a:lnTo>
                  <a:lnTo>
                    <a:pt x="57807" y="25715"/>
                  </a:lnTo>
                  <a:lnTo>
                    <a:pt x="57608" y="26246"/>
                  </a:lnTo>
                  <a:lnTo>
                    <a:pt x="57353" y="26903"/>
                  </a:lnTo>
                  <a:lnTo>
                    <a:pt x="57041" y="27686"/>
                  </a:lnTo>
                  <a:lnTo>
                    <a:pt x="56672" y="28597"/>
                  </a:lnTo>
                  <a:lnTo>
                    <a:pt x="56246" y="29633"/>
                  </a:lnTo>
                  <a:lnTo>
                    <a:pt x="55764" y="30797"/>
                  </a:lnTo>
                  <a:lnTo>
                    <a:pt x="55225" y="32087"/>
                  </a:lnTo>
                  <a:lnTo>
                    <a:pt x="54655" y="33434"/>
                  </a:lnTo>
                  <a:lnTo>
                    <a:pt x="54081" y="34767"/>
                  </a:lnTo>
                  <a:lnTo>
                    <a:pt x="53502" y="36088"/>
                  </a:lnTo>
                  <a:lnTo>
                    <a:pt x="52920" y="37395"/>
                  </a:lnTo>
                  <a:lnTo>
                    <a:pt x="52332" y="38690"/>
                  </a:lnTo>
                  <a:lnTo>
                    <a:pt x="51741" y="39971"/>
                  </a:lnTo>
                  <a:lnTo>
                    <a:pt x="51145" y="41239"/>
                  </a:lnTo>
                  <a:lnTo>
                    <a:pt x="50545" y="42494"/>
                  </a:lnTo>
                  <a:lnTo>
                    <a:pt x="49940" y="43737"/>
                  </a:lnTo>
                  <a:lnTo>
                    <a:pt x="49331" y="44965"/>
                  </a:lnTo>
                  <a:lnTo>
                    <a:pt x="41910" y="41036"/>
                  </a:lnTo>
                  <a:lnTo>
                    <a:pt x="42682" y="39465"/>
                  </a:lnTo>
                  <a:lnTo>
                    <a:pt x="43429" y="37893"/>
                  </a:lnTo>
                  <a:lnTo>
                    <a:pt x="44149" y="36322"/>
                  </a:lnTo>
                  <a:lnTo>
                    <a:pt x="44843" y="34750"/>
                  </a:lnTo>
                  <a:lnTo>
                    <a:pt x="45511" y="33178"/>
                  </a:lnTo>
                  <a:lnTo>
                    <a:pt x="46153" y="31607"/>
                  </a:lnTo>
                  <a:lnTo>
                    <a:pt x="46768" y="30035"/>
                  </a:lnTo>
                  <a:lnTo>
                    <a:pt x="47358" y="28463"/>
                  </a:lnTo>
                  <a:lnTo>
                    <a:pt x="47921" y="26892"/>
                  </a:lnTo>
                  <a:lnTo>
                    <a:pt x="48458" y="25320"/>
                  </a:lnTo>
                  <a:lnTo>
                    <a:pt x="19645" y="25320"/>
                  </a:lnTo>
                  <a:lnTo>
                    <a:pt x="18649" y="27752"/>
                  </a:lnTo>
                  <a:lnTo>
                    <a:pt x="17584" y="30157"/>
                  </a:lnTo>
                  <a:lnTo>
                    <a:pt x="16449" y="32537"/>
                  </a:lnTo>
                  <a:lnTo>
                    <a:pt x="15244" y="34890"/>
                  </a:lnTo>
                  <a:lnTo>
                    <a:pt x="13970" y="37216"/>
                  </a:lnTo>
                  <a:lnTo>
                    <a:pt x="12625" y="39517"/>
                  </a:lnTo>
                  <a:lnTo>
                    <a:pt x="11210" y="41792"/>
                  </a:lnTo>
                  <a:lnTo>
                    <a:pt x="9726" y="44040"/>
                  </a:lnTo>
                  <a:lnTo>
                    <a:pt x="8172" y="46262"/>
                  </a:lnTo>
                  <a:lnTo>
                    <a:pt x="6548" y="48458"/>
                  </a:lnTo>
                  <a:lnTo>
                    <a:pt x="0" y="41473"/>
                  </a:lnTo>
                  <a:lnTo>
                    <a:pt x="2387" y="37994"/>
                  </a:lnTo>
                  <a:lnTo>
                    <a:pt x="4662" y="34366"/>
                  </a:lnTo>
                  <a:lnTo>
                    <a:pt x="6823" y="30589"/>
                  </a:lnTo>
                  <a:lnTo>
                    <a:pt x="8870" y="26665"/>
                  </a:lnTo>
                  <a:lnTo>
                    <a:pt x="10804" y="22592"/>
                  </a:lnTo>
                  <a:lnTo>
                    <a:pt x="12625" y="18370"/>
                  </a:lnTo>
                  <a:lnTo>
                    <a:pt x="14332" y="14000"/>
                  </a:lnTo>
                  <a:lnTo>
                    <a:pt x="15925" y="9482"/>
                  </a:lnTo>
                  <a:lnTo>
                    <a:pt x="17405" y="481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5517425" y="2862904"/>
              <a:ext cx="62428" cy="68976"/>
            </a:xfrm>
            <a:custGeom>
              <a:avLst/>
              <a:pathLst>
                <a:path w="62428" h="68976">
                  <a:moveTo>
                    <a:pt x="26193" y="0"/>
                  </a:moveTo>
                  <a:lnTo>
                    <a:pt x="34488" y="873"/>
                  </a:lnTo>
                  <a:lnTo>
                    <a:pt x="34051" y="15716"/>
                  </a:lnTo>
                  <a:lnTo>
                    <a:pt x="34117" y="16781"/>
                  </a:lnTo>
                  <a:lnTo>
                    <a:pt x="34313" y="18056"/>
                  </a:lnTo>
                  <a:lnTo>
                    <a:pt x="34641" y="19540"/>
                  </a:lnTo>
                  <a:lnTo>
                    <a:pt x="35099" y="21234"/>
                  </a:lnTo>
                  <a:lnTo>
                    <a:pt x="35688" y="23137"/>
                  </a:lnTo>
                  <a:lnTo>
                    <a:pt x="36409" y="25250"/>
                  </a:lnTo>
                  <a:lnTo>
                    <a:pt x="37260" y="27573"/>
                  </a:lnTo>
                  <a:lnTo>
                    <a:pt x="38242" y="30105"/>
                  </a:lnTo>
                  <a:lnTo>
                    <a:pt x="39356" y="32846"/>
                  </a:lnTo>
                  <a:lnTo>
                    <a:pt x="40600" y="35798"/>
                  </a:lnTo>
                  <a:lnTo>
                    <a:pt x="41997" y="38810"/>
                  </a:lnTo>
                  <a:lnTo>
                    <a:pt x="43568" y="41735"/>
                  </a:lnTo>
                  <a:lnTo>
                    <a:pt x="45315" y="44573"/>
                  </a:lnTo>
                  <a:lnTo>
                    <a:pt x="47236" y="47323"/>
                  </a:lnTo>
                  <a:lnTo>
                    <a:pt x="49331" y="49986"/>
                  </a:lnTo>
                  <a:lnTo>
                    <a:pt x="51601" y="52562"/>
                  </a:lnTo>
                  <a:lnTo>
                    <a:pt x="54046" y="55050"/>
                  </a:lnTo>
                  <a:lnTo>
                    <a:pt x="56665" y="57451"/>
                  </a:lnTo>
                  <a:lnTo>
                    <a:pt x="59459" y="59765"/>
                  </a:lnTo>
                  <a:lnTo>
                    <a:pt x="62428" y="61991"/>
                  </a:lnTo>
                  <a:lnTo>
                    <a:pt x="55006" y="68976"/>
                  </a:lnTo>
                  <a:lnTo>
                    <a:pt x="51785" y="66174"/>
                  </a:lnTo>
                  <a:lnTo>
                    <a:pt x="48755" y="63179"/>
                  </a:lnTo>
                  <a:lnTo>
                    <a:pt x="45917" y="59992"/>
                  </a:lnTo>
                  <a:lnTo>
                    <a:pt x="43272" y="56613"/>
                  </a:lnTo>
                  <a:lnTo>
                    <a:pt x="40818" y="53042"/>
                  </a:lnTo>
                  <a:lnTo>
                    <a:pt x="38557" y="49279"/>
                  </a:lnTo>
                  <a:lnTo>
                    <a:pt x="36487" y="45323"/>
                  </a:lnTo>
                  <a:lnTo>
                    <a:pt x="34610" y="41176"/>
                  </a:lnTo>
                  <a:lnTo>
                    <a:pt x="32925" y="36837"/>
                  </a:lnTo>
                  <a:lnTo>
                    <a:pt x="31432" y="32305"/>
                  </a:lnTo>
                  <a:lnTo>
                    <a:pt x="30240" y="36601"/>
                  </a:lnTo>
                  <a:lnTo>
                    <a:pt x="28760" y="40757"/>
                  </a:lnTo>
                  <a:lnTo>
                    <a:pt x="26992" y="44773"/>
                  </a:lnTo>
                  <a:lnTo>
                    <a:pt x="24936" y="48650"/>
                  </a:lnTo>
                  <a:lnTo>
                    <a:pt x="22592" y="52387"/>
                  </a:lnTo>
                  <a:lnTo>
                    <a:pt x="19959" y="55984"/>
                  </a:lnTo>
                  <a:lnTo>
                    <a:pt x="17039" y="59442"/>
                  </a:lnTo>
                  <a:lnTo>
                    <a:pt x="13830" y="62760"/>
                  </a:lnTo>
                  <a:lnTo>
                    <a:pt x="10333" y="65938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2713" y="59872"/>
                  </a:lnTo>
                  <a:lnTo>
                    <a:pt x="5264" y="57704"/>
                  </a:lnTo>
                  <a:lnTo>
                    <a:pt x="7655" y="55489"/>
                  </a:lnTo>
                  <a:lnTo>
                    <a:pt x="9883" y="53225"/>
                  </a:lnTo>
                  <a:lnTo>
                    <a:pt x="11950" y="50914"/>
                  </a:lnTo>
                  <a:lnTo>
                    <a:pt x="13856" y="48554"/>
                  </a:lnTo>
                  <a:lnTo>
                    <a:pt x="15600" y="46146"/>
                  </a:lnTo>
                  <a:lnTo>
                    <a:pt x="17183" y="43691"/>
                  </a:lnTo>
                  <a:lnTo>
                    <a:pt x="18604" y="41187"/>
                  </a:lnTo>
                  <a:lnTo>
                    <a:pt x="19863" y="38635"/>
                  </a:lnTo>
                  <a:lnTo>
                    <a:pt x="20987" y="35931"/>
                  </a:lnTo>
                  <a:lnTo>
                    <a:pt x="22002" y="32969"/>
                  </a:lnTo>
                  <a:lnTo>
                    <a:pt x="22908" y="29749"/>
                  </a:lnTo>
                  <a:lnTo>
                    <a:pt x="23705" y="26272"/>
                  </a:lnTo>
                  <a:lnTo>
                    <a:pt x="24392" y="22537"/>
                  </a:lnTo>
                  <a:lnTo>
                    <a:pt x="24971" y="18545"/>
                  </a:lnTo>
                  <a:lnTo>
                    <a:pt x="25440" y="14295"/>
                  </a:lnTo>
                  <a:lnTo>
                    <a:pt x="25800" y="9787"/>
                  </a:lnTo>
                  <a:lnTo>
                    <a:pt x="26051" y="502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5589458" y="2831472"/>
              <a:ext cx="39290" cy="100409"/>
            </a:xfrm>
            <a:custGeom>
              <a:avLst/>
              <a:pathLst>
                <a:path w="39290" h="100409">
                  <a:moveTo>
                    <a:pt x="2619" y="35361"/>
                  </a:moveTo>
                  <a:lnTo>
                    <a:pt x="17025" y="35361"/>
                  </a:lnTo>
                  <a:lnTo>
                    <a:pt x="17025" y="0"/>
                  </a:lnTo>
                  <a:lnTo>
                    <a:pt x="24884" y="0"/>
                  </a:lnTo>
                  <a:lnTo>
                    <a:pt x="24884" y="35361"/>
                  </a:lnTo>
                  <a:lnTo>
                    <a:pt x="38854" y="35361"/>
                  </a:lnTo>
                  <a:lnTo>
                    <a:pt x="38854" y="42783"/>
                  </a:lnTo>
                  <a:lnTo>
                    <a:pt x="24884" y="42783"/>
                  </a:lnTo>
                  <a:lnTo>
                    <a:pt x="24884" y="51950"/>
                  </a:lnTo>
                  <a:lnTo>
                    <a:pt x="26521" y="53605"/>
                  </a:lnTo>
                  <a:lnTo>
                    <a:pt x="28114" y="55251"/>
                  </a:lnTo>
                  <a:lnTo>
                    <a:pt x="29664" y="56888"/>
                  </a:lnTo>
                  <a:lnTo>
                    <a:pt x="31170" y="58516"/>
                  </a:lnTo>
                  <a:lnTo>
                    <a:pt x="32633" y="60136"/>
                  </a:lnTo>
                  <a:lnTo>
                    <a:pt x="34051" y="61747"/>
                  </a:lnTo>
                  <a:lnTo>
                    <a:pt x="35427" y="63349"/>
                  </a:lnTo>
                  <a:lnTo>
                    <a:pt x="36758" y="64943"/>
                  </a:lnTo>
                  <a:lnTo>
                    <a:pt x="38046" y="66527"/>
                  </a:lnTo>
                  <a:lnTo>
                    <a:pt x="39290" y="68103"/>
                  </a:lnTo>
                  <a:lnTo>
                    <a:pt x="33178" y="76398"/>
                  </a:lnTo>
                  <a:lnTo>
                    <a:pt x="32388" y="74844"/>
                  </a:lnTo>
                  <a:lnTo>
                    <a:pt x="31589" y="73325"/>
                  </a:lnTo>
                  <a:lnTo>
                    <a:pt x="30782" y="71840"/>
                  </a:lnTo>
                  <a:lnTo>
                    <a:pt x="29965" y="70391"/>
                  </a:lnTo>
                  <a:lnTo>
                    <a:pt x="29140" y="68976"/>
                  </a:lnTo>
                  <a:lnTo>
                    <a:pt x="28306" y="67597"/>
                  </a:lnTo>
                  <a:lnTo>
                    <a:pt x="27464" y="66252"/>
                  </a:lnTo>
                  <a:lnTo>
                    <a:pt x="26612" y="64943"/>
                  </a:lnTo>
                  <a:lnTo>
                    <a:pt x="25752" y="63668"/>
                  </a:lnTo>
                  <a:lnTo>
                    <a:pt x="24884" y="62428"/>
                  </a:lnTo>
                  <a:lnTo>
                    <a:pt x="24884" y="100409"/>
                  </a:lnTo>
                  <a:lnTo>
                    <a:pt x="17025" y="100409"/>
                  </a:lnTo>
                  <a:lnTo>
                    <a:pt x="17025" y="61991"/>
                  </a:lnTo>
                  <a:lnTo>
                    <a:pt x="16048" y="64331"/>
                  </a:lnTo>
                  <a:lnTo>
                    <a:pt x="15035" y="66636"/>
                  </a:lnTo>
                  <a:lnTo>
                    <a:pt x="13987" y="68907"/>
                  </a:lnTo>
                  <a:lnTo>
                    <a:pt x="12904" y="71142"/>
                  </a:lnTo>
                  <a:lnTo>
                    <a:pt x="11787" y="73342"/>
                  </a:lnTo>
                  <a:lnTo>
                    <a:pt x="10634" y="75507"/>
                  </a:lnTo>
                  <a:lnTo>
                    <a:pt x="9447" y="77638"/>
                  </a:lnTo>
                  <a:lnTo>
                    <a:pt x="8224" y="79733"/>
                  </a:lnTo>
                  <a:lnTo>
                    <a:pt x="6967" y="81794"/>
                  </a:lnTo>
                  <a:lnTo>
                    <a:pt x="5675" y="83819"/>
                  </a:lnTo>
                  <a:lnTo>
                    <a:pt x="0" y="76834"/>
                  </a:lnTo>
                  <a:lnTo>
                    <a:pt x="2126" y="73822"/>
                  </a:lnTo>
                  <a:lnTo>
                    <a:pt x="4138" y="70723"/>
                  </a:lnTo>
                  <a:lnTo>
                    <a:pt x="6037" y="67536"/>
                  </a:lnTo>
                  <a:lnTo>
                    <a:pt x="7823" y="64262"/>
                  </a:lnTo>
                  <a:lnTo>
                    <a:pt x="9495" y="60900"/>
                  </a:lnTo>
                  <a:lnTo>
                    <a:pt x="11053" y="57451"/>
                  </a:lnTo>
                  <a:lnTo>
                    <a:pt x="12498" y="53915"/>
                  </a:lnTo>
                  <a:lnTo>
                    <a:pt x="13830" y="50292"/>
                  </a:lnTo>
                  <a:lnTo>
                    <a:pt x="15048" y="46581"/>
                  </a:lnTo>
                  <a:lnTo>
                    <a:pt x="16152" y="42783"/>
                  </a:lnTo>
                  <a:lnTo>
                    <a:pt x="2619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5592077" y="2838893"/>
              <a:ext cx="11350" cy="24010"/>
            </a:xfrm>
            <a:custGeom>
              <a:avLst/>
              <a:pathLst>
                <a:path w="11350" h="24010">
                  <a:moveTo>
                    <a:pt x="6984" y="0"/>
                  </a:moveTo>
                  <a:lnTo>
                    <a:pt x="7500" y="1938"/>
                  </a:lnTo>
                  <a:lnTo>
                    <a:pt x="7997" y="3911"/>
                  </a:lnTo>
                  <a:lnTo>
                    <a:pt x="8478" y="5919"/>
                  </a:lnTo>
                  <a:lnTo>
                    <a:pt x="8940" y="7962"/>
                  </a:lnTo>
                  <a:lnTo>
                    <a:pt x="9386" y="10040"/>
                  </a:lnTo>
                  <a:lnTo>
                    <a:pt x="9813" y="12153"/>
                  </a:lnTo>
                  <a:lnTo>
                    <a:pt x="10224" y="14301"/>
                  </a:lnTo>
                  <a:lnTo>
                    <a:pt x="10617" y="16484"/>
                  </a:lnTo>
                  <a:lnTo>
                    <a:pt x="10992" y="18702"/>
                  </a:lnTo>
                  <a:lnTo>
                    <a:pt x="11350" y="20955"/>
                  </a:lnTo>
                  <a:lnTo>
                    <a:pt x="4802" y="24010"/>
                  </a:lnTo>
                  <a:lnTo>
                    <a:pt x="4439" y="21679"/>
                  </a:lnTo>
                  <a:lnTo>
                    <a:pt x="4051" y="19400"/>
                  </a:lnTo>
                  <a:lnTo>
                    <a:pt x="3636" y="17174"/>
                  </a:lnTo>
                  <a:lnTo>
                    <a:pt x="3195" y="15000"/>
                  </a:lnTo>
                  <a:lnTo>
                    <a:pt x="2728" y="12878"/>
                  </a:lnTo>
                  <a:lnTo>
                    <a:pt x="2235" y="10809"/>
                  </a:lnTo>
                  <a:lnTo>
                    <a:pt x="1715" y="8792"/>
                  </a:lnTo>
                  <a:lnTo>
                    <a:pt x="1169" y="6827"/>
                  </a:lnTo>
                  <a:lnTo>
                    <a:pt x="598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5616525" y="2838893"/>
              <a:ext cx="13096" cy="24447"/>
            </a:xfrm>
            <a:custGeom>
              <a:avLst/>
              <a:pathLst>
                <a:path w="13096" h="24447">
                  <a:moveTo>
                    <a:pt x="6548" y="0"/>
                  </a:moveTo>
                  <a:lnTo>
                    <a:pt x="13096" y="2182"/>
                  </a:lnTo>
                  <a:lnTo>
                    <a:pt x="12476" y="4762"/>
                  </a:lnTo>
                  <a:lnTo>
                    <a:pt x="11839" y="7264"/>
                  </a:lnTo>
                  <a:lnTo>
                    <a:pt x="11184" y="9687"/>
                  </a:lnTo>
                  <a:lnTo>
                    <a:pt x="10512" y="12031"/>
                  </a:lnTo>
                  <a:lnTo>
                    <a:pt x="9822" y="14297"/>
                  </a:lnTo>
                  <a:lnTo>
                    <a:pt x="9115" y="16484"/>
                  </a:lnTo>
                  <a:lnTo>
                    <a:pt x="8390" y="18593"/>
                  </a:lnTo>
                  <a:lnTo>
                    <a:pt x="7648" y="20623"/>
                  </a:lnTo>
                  <a:lnTo>
                    <a:pt x="6888" y="22574"/>
                  </a:lnTo>
                  <a:lnTo>
                    <a:pt x="6111" y="24447"/>
                  </a:lnTo>
                  <a:lnTo>
                    <a:pt x="0" y="20955"/>
                  </a:lnTo>
                  <a:lnTo>
                    <a:pt x="851" y="18859"/>
                  </a:lnTo>
                  <a:lnTo>
                    <a:pt x="1658" y="16764"/>
                  </a:lnTo>
                  <a:lnTo>
                    <a:pt x="2422" y="14668"/>
                  </a:lnTo>
                  <a:lnTo>
                    <a:pt x="3143" y="12573"/>
                  </a:lnTo>
                  <a:lnTo>
                    <a:pt x="3819" y="10477"/>
                  </a:lnTo>
                  <a:lnTo>
                    <a:pt x="4452" y="8382"/>
                  </a:lnTo>
                  <a:lnTo>
                    <a:pt x="5042" y="6286"/>
                  </a:lnTo>
                  <a:lnTo>
                    <a:pt x="5588" y="4191"/>
                  </a:lnTo>
                  <a:lnTo>
                    <a:pt x="6090" y="209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5623946" y="2830598"/>
              <a:ext cx="67230" cy="101282"/>
            </a:xfrm>
            <a:custGeom>
              <a:avLst/>
              <a:pathLst>
                <a:path w="67230" h="101282">
                  <a:moveTo>
                    <a:pt x="39727" y="0"/>
                  </a:moveTo>
                  <a:lnTo>
                    <a:pt x="40159" y="881"/>
                  </a:lnTo>
                  <a:lnTo>
                    <a:pt x="40582" y="1781"/>
                  </a:lnTo>
                  <a:lnTo>
                    <a:pt x="40997" y="2697"/>
                  </a:lnTo>
                  <a:lnTo>
                    <a:pt x="41403" y="3632"/>
                  </a:lnTo>
                  <a:lnTo>
                    <a:pt x="41800" y="4583"/>
                  </a:lnTo>
                  <a:lnTo>
                    <a:pt x="42189" y="5553"/>
                  </a:lnTo>
                  <a:lnTo>
                    <a:pt x="42569" y="6539"/>
                  </a:lnTo>
                  <a:lnTo>
                    <a:pt x="42940" y="7543"/>
                  </a:lnTo>
                  <a:lnTo>
                    <a:pt x="43302" y="8565"/>
                  </a:lnTo>
                  <a:lnTo>
                    <a:pt x="43656" y="9604"/>
                  </a:lnTo>
                  <a:lnTo>
                    <a:pt x="66794" y="9604"/>
                  </a:lnTo>
                  <a:lnTo>
                    <a:pt x="66794" y="17025"/>
                  </a:lnTo>
                  <a:lnTo>
                    <a:pt x="44092" y="17025"/>
                  </a:lnTo>
                  <a:lnTo>
                    <a:pt x="44092" y="24010"/>
                  </a:lnTo>
                  <a:lnTo>
                    <a:pt x="61991" y="24010"/>
                  </a:lnTo>
                  <a:lnTo>
                    <a:pt x="61991" y="39290"/>
                  </a:lnTo>
                  <a:lnTo>
                    <a:pt x="67230" y="39290"/>
                  </a:lnTo>
                  <a:lnTo>
                    <a:pt x="67230" y="46712"/>
                  </a:lnTo>
                  <a:lnTo>
                    <a:pt x="61991" y="46712"/>
                  </a:lnTo>
                  <a:lnTo>
                    <a:pt x="61991" y="62428"/>
                  </a:lnTo>
                  <a:lnTo>
                    <a:pt x="44092" y="62428"/>
                  </a:lnTo>
                  <a:lnTo>
                    <a:pt x="44092" y="68976"/>
                  </a:lnTo>
                  <a:lnTo>
                    <a:pt x="62428" y="68976"/>
                  </a:lnTo>
                  <a:lnTo>
                    <a:pt x="62428" y="101282"/>
                  </a:lnTo>
                  <a:lnTo>
                    <a:pt x="54133" y="101282"/>
                  </a:lnTo>
                  <a:lnTo>
                    <a:pt x="54133" y="96480"/>
                  </a:lnTo>
                  <a:lnTo>
                    <a:pt x="28376" y="96480"/>
                  </a:lnTo>
                  <a:lnTo>
                    <a:pt x="28376" y="101282"/>
                  </a:lnTo>
                  <a:lnTo>
                    <a:pt x="20518" y="101282"/>
                  </a:lnTo>
                  <a:lnTo>
                    <a:pt x="20518" y="68976"/>
                  </a:lnTo>
                  <a:lnTo>
                    <a:pt x="35798" y="68976"/>
                  </a:lnTo>
                  <a:lnTo>
                    <a:pt x="35798" y="62428"/>
                  </a:lnTo>
                  <a:lnTo>
                    <a:pt x="20954" y="62428"/>
                  </a:lnTo>
                  <a:lnTo>
                    <a:pt x="20954" y="55006"/>
                  </a:lnTo>
                  <a:lnTo>
                    <a:pt x="35798" y="55006"/>
                  </a:lnTo>
                  <a:lnTo>
                    <a:pt x="35798" y="46712"/>
                  </a:lnTo>
                  <a:lnTo>
                    <a:pt x="17025" y="46712"/>
                  </a:lnTo>
                  <a:lnTo>
                    <a:pt x="17025" y="51077"/>
                  </a:lnTo>
                  <a:lnTo>
                    <a:pt x="16929" y="56766"/>
                  </a:lnTo>
                  <a:lnTo>
                    <a:pt x="16641" y="62306"/>
                  </a:lnTo>
                  <a:lnTo>
                    <a:pt x="16161" y="67697"/>
                  </a:lnTo>
                  <a:lnTo>
                    <a:pt x="15489" y="72940"/>
                  </a:lnTo>
                  <a:lnTo>
                    <a:pt x="14624" y="78035"/>
                  </a:lnTo>
                  <a:lnTo>
                    <a:pt x="13568" y="82981"/>
                  </a:lnTo>
                  <a:lnTo>
                    <a:pt x="12319" y="87779"/>
                  </a:lnTo>
                  <a:lnTo>
                    <a:pt x="10879" y="92429"/>
                  </a:lnTo>
                  <a:lnTo>
                    <a:pt x="9246" y="96929"/>
                  </a:lnTo>
                  <a:lnTo>
                    <a:pt x="7421" y="101282"/>
                  </a:lnTo>
                  <a:lnTo>
                    <a:pt x="0" y="96916"/>
                  </a:lnTo>
                  <a:lnTo>
                    <a:pt x="1741" y="92429"/>
                  </a:lnTo>
                  <a:lnTo>
                    <a:pt x="3300" y="87871"/>
                  </a:lnTo>
                  <a:lnTo>
                    <a:pt x="4675" y="83243"/>
                  </a:lnTo>
                  <a:lnTo>
                    <a:pt x="5867" y="78546"/>
                  </a:lnTo>
                  <a:lnTo>
                    <a:pt x="6875" y="73779"/>
                  </a:lnTo>
                  <a:lnTo>
                    <a:pt x="7700" y="68941"/>
                  </a:lnTo>
                  <a:lnTo>
                    <a:pt x="8342" y="64034"/>
                  </a:lnTo>
                  <a:lnTo>
                    <a:pt x="8801" y="59058"/>
                  </a:lnTo>
                  <a:lnTo>
                    <a:pt x="9076" y="54011"/>
                  </a:lnTo>
                  <a:lnTo>
                    <a:pt x="9167" y="48894"/>
                  </a:lnTo>
                  <a:lnTo>
                    <a:pt x="9167" y="9604"/>
                  </a:lnTo>
                  <a:lnTo>
                    <a:pt x="34051" y="9604"/>
                  </a:lnTo>
                  <a:lnTo>
                    <a:pt x="33785" y="8827"/>
                  </a:lnTo>
                  <a:lnTo>
                    <a:pt x="33510" y="8067"/>
                  </a:lnTo>
                  <a:lnTo>
                    <a:pt x="33226" y="7325"/>
                  </a:lnTo>
                  <a:lnTo>
                    <a:pt x="32934" y="6600"/>
                  </a:lnTo>
                  <a:lnTo>
                    <a:pt x="32633" y="5893"/>
                  </a:lnTo>
                  <a:lnTo>
                    <a:pt x="32323" y="5203"/>
                  </a:lnTo>
                  <a:lnTo>
                    <a:pt x="32004" y="4531"/>
                  </a:lnTo>
                  <a:lnTo>
                    <a:pt x="31676" y="3876"/>
                  </a:lnTo>
                  <a:lnTo>
                    <a:pt x="31340" y="3239"/>
                  </a:lnTo>
                  <a:lnTo>
                    <a:pt x="30995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5640972" y="2847624"/>
              <a:ext cx="18772" cy="22264"/>
            </a:xfrm>
            <a:custGeom>
              <a:avLst/>
              <a:pathLst>
                <a:path w="18772" h="22264">
                  <a:moveTo>
                    <a:pt x="18772" y="6985"/>
                  </a:moveTo>
                  <a:lnTo>
                    <a:pt x="18772" y="0"/>
                  </a:lnTo>
                  <a:lnTo>
                    <a:pt x="0" y="0"/>
                  </a:lnTo>
                  <a:lnTo>
                    <a:pt x="0" y="22264"/>
                  </a:lnTo>
                  <a:lnTo>
                    <a:pt x="18772" y="22264"/>
                  </a:lnTo>
                  <a:lnTo>
                    <a:pt x="18772" y="14406"/>
                  </a:lnTo>
                  <a:lnTo>
                    <a:pt x="3929" y="14406"/>
                  </a:lnTo>
                  <a:lnTo>
                    <a:pt x="3929" y="698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5668039" y="2862031"/>
              <a:ext cx="9604" cy="7858"/>
            </a:xfrm>
            <a:custGeom>
              <a:avLst/>
              <a:pathLst>
                <a:path w="9604" h="7858">
                  <a:moveTo>
                    <a:pt x="0" y="0"/>
                  </a:moveTo>
                  <a:lnTo>
                    <a:pt x="0" y="7858"/>
                  </a:lnTo>
                  <a:lnTo>
                    <a:pt x="9604" y="7858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5668039" y="2877311"/>
              <a:ext cx="9604" cy="8294"/>
            </a:xfrm>
            <a:custGeom>
              <a:avLst/>
              <a:pathLst>
                <a:path w="9604" h="8294">
                  <a:moveTo>
                    <a:pt x="0" y="0"/>
                  </a:moveTo>
                  <a:lnTo>
                    <a:pt x="0" y="8294"/>
                  </a:lnTo>
                  <a:lnTo>
                    <a:pt x="9604" y="8294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5652323" y="2906997"/>
              <a:ext cx="25757" cy="12660"/>
            </a:xfrm>
            <a:custGeom>
              <a:avLst/>
              <a:pathLst>
                <a:path w="25757" h="12660">
                  <a:moveTo>
                    <a:pt x="0" y="12660"/>
                  </a:moveTo>
                  <a:lnTo>
                    <a:pt x="25757" y="12660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rc284"/>
            <p:cNvSpPr/>
            <p:nvPr/>
          </p:nvSpPr>
          <p:spPr>
            <a:xfrm>
              <a:off x="6914592" y="2777683"/>
              <a:ext cx="2022500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7819757" y="2834528"/>
              <a:ext cx="44965" cy="97353"/>
            </a:xfrm>
            <a:custGeom>
              <a:avLst/>
              <a:pathLst>
                <a:path w="44965" h="97353">
                  <a:moveTo>
                    <a:pt x="0" y="0"/>
                  </a:moveTo>
                  <a:lnTo>
                    <a:pt x="44965" y="0"/>
                  </a:lnTo>
                  <a:lnTo>
                    <a:pt x="44965" y="7858"/>
                  </a:lnTo>
                  <a:lnTo>
                    <a:pt x="30559" y="7858"/>
                  </a:lnTo>
                  <a:lnTo>
                    <a:pt x="30559" y="18335"/>
                  </a:lnTo>
                  <a:lnTo>
                    <a:pt x="42346" y="18335"/>
                  </a:lnTo>
                  <a:lnTo>
                    <a:pt x="42346" y="97353"/>
                  </a:lnTo>
                  <a:lnTo>
                    <a:pt x="34488" y="97353"/>
                  </a:lnTo>
                  <a:lnTo>
                    <a:pt x="34488" y="91678"/>
                  </a:lnTo>
                  <a:lnTo>
                    <a:pt x="10040" y="91678"/>
                  </a:lnTo>
                  <a:lnTo>
                    <a:pt x="10040" y="97353"/>
                  </a:lnTo>
                  <a:lnTo>
                    <a:pt x="2182" y="97353"/>
                  </a:lnTo>
                  <a:lnTo>
                    <a:pt x="2182" y="18335"/>
                  </a:lnTo>
                  <a:lnTo>
                    <a:pt x="13969" y="18335"/>
                  </a:lnTo>
                  <a:lnTo>
                    <a:pt x="1396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7839839" y="2842386"/>
              <a:ext cx="3929" cy="10477"/>
            </a:xfrm>
            <a:custGeom>
              <a:avLst/>
              <a:pathLst>
                <a:path w="3929" h="10477">
                  <a:moveTo>
                    <a:pt x="3929" y="10477"/>
                  </a:moveTo>
                  <a:lnTo>
                    <a:pt x="3929" y="0"/>
                  </a:lnTo>
                  <a:lnTo>
                    <a:pt x="0" y="0"/>
                  </a:lnTo>
                  <a:lnTo>
                    <a:pt x="0" y="1047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7829798" y="2860285"/>
              <a:ext cx="24447" cy="41473"/>
            </a:xfrm>
            <a:custGeom>
              <a:avLst/>
              <a:pathLst>
                <a:path w="24447" h="41473">
                  <a:moveTo>
                    <a:pt x="0" y="41473"/>
                  </a:moveTo>
                  <a:lnTo>
                    <a:pt x="24447" y="41473"/>
                  </a:lnTo>
                  <a:lnTo>
                    <a:pt x="24447" y="31432"/>
                  </a:lnTo>
                  <a:lnTo>
                    <a:pt x="23183" y="31417"/>
                  </a:lnTo>
                  <a:lnTo>
                    <a:pt x="22011" y="31371"/>
                  </a:lnTo>
                  <a:lnTo>
                    <a:pt x="20930" y="31294"/>
                  </a:lnTo>
                  <a:lnTo>
                    <a:pt x="19942" y="31188"/>
                  </a:lnTo>
                  <a:lnTo>
                    <a:pt x="19045" y="31050"/>
                  </a:lnTo>
                  <a:lnTo>
                    <a:pt x="18239" y="30882"/>
                  </a:lnTo>
                  <a:lnTo>
                    <a:pt x="17525" y="30683"/>
                  </a:lnTo>
                  <a:lnTo>
                    <a:pt x="16903" y="30454"/>
                  </a:lnTo>
                  <a:lnTo>
                    <a:pt x="16373" y="30194"/>
                  </a:lnTo>
                  <a:lnTo>
                    <a:pt x="15934" y="29904"/>
                  </a:lnTo>
                  <a:lnTo>
                    <a:pt x="15561" y="29557"/>
                  </a:lnTo>
                  <a:lnTo>
                    <a:pt x="15227" y="29127"/>
                  </a:lnTo>
                  <a:lnTo>
                    <a:pt x="14932" y="28614"/>
                  </a:lnTo>
                  <a:lnTo>
                    <a:pt x="14677" y="28018"/>
                  </a:lnTo>
                  <a:lnTo>
                    <a:pt x="14461" y="27339"/>
                  </a:lnTo>
                  <a:lnTo>
                    <a:pt x="14284" y="26577"/>
                  </a:lnTo>
                  <a:lnTo>
                    <a:pt x="14146" y="25733"/>
                  </a:lnTo>
                  <a:lnTo>
                    <a:pt x="14048" y="24805"/>
                  </a:lnTo>
                  <a:lnTo>
                    <a:pt x="13989" y="23794"/>
                  </a:lnTo>
                  <a:lnTo>
                    <a:pt x="13970" y="22701"/>
                  </a:lnTo>
                  <a:lnTo>
                    <a:pt x="13970" y="0"/>
                  </a:lnTo>
                  <a:lnTo>
                    <a:pt x="10040" y="0"/>
                  </a:lnTo>
                  <a:lnTo>
                    <a:pt x="10040" y="11350"/>
                  </a:lnTo>
                  <a:lnTo>
                    <a:pt x="9971" y="14345"/>
                  </a:lnTo>
                  <a:lnTo>
                    <a:pt x="9761" y="17218"/>
                  </a:lnTo>
                  <a:lnTo>
                    <a:pt x="9412" y="19968"/>
                  </a:lnTo>
                  <a:lnTo>
                    <a:pt x="8923" y="22596"/>
                  </a:lnTo>
                  <a:lnTo>
                    <a:pt x="8294" y="25102"/>
                  </a:lnTo>
                  <a:lnTo>
                    <a:pt x="7526" y="27485"/>
                  </a:lnTo>
                  <a:lnTo>
                    <a:pt x="6618" y="29747"/>
                  </a:lnTo>
                  <a:lnTo>
                    <a:pt x="5570" y="31886"/>
                  </a:lnTo>
                  <a:lnTo>
                    <a:pt x="4383" y="33903"/>
                  </a:lnTo>
                  <a:lnTo>
                    <a:pt x="3055" y="35798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7850317" y="2860285"/>
              <a:ext cx="3929" cy="24010"/>
            </a:xfrm>
            <a:custGeom>
              <a:avLst/>
              <a:pathLst>
                <a:path w="3929" h="24010">
                  <a:moveTo>
                    <a:pt x="0" y="0"/>
                  </a:moveTo>
                  <a:lnTo>
                    <a:pt x="0" y="20955"/>
                  </a:lnTo>
                  <a:lnTo>
                    <a:pt x="6" y="21374"/>
                  </a:lnTo>
                  <a:lnTo>
                    <a:pt x="26" y="21758"/>
                  </a:lnTo>
                  <a:lnTo>
                    <a:pt x="58" y="22107"/>
                  </a:lnTo>
                  <a:lnTo>
                    <a:pt x="104" y="22421"/>
                  </a:lnTo>
                  <a:lnTo>
                    <a:pt x="163" y="22701"/>
                  </a:lnTo>
                  <a:lnTo>
                    <a:pt x="235" y="22945"/>
                  </a:lnTo>
                  <a:lnTo>
                    <a:pt x="320" y="23155"/>
                  </a:lnTo>
                  <a:lnTo>
                    <a:pt x="419" y="23329"/>
                  </a:lnTo>
                  <a:lnTo>
                    <a:pt x="654" y="23574"/>
                  </a:lnTo>
                  <a:lnTo>
                    <a:pt x="805" y="23657"/>
                  </a:lnTo>
                  <a:lnTo>
                    <a:pt x="995" y="23731"/>
                  </a:lnTo>
                  <a:lnTo>
                    <a:pt x="1224" y="23797"/>
                  </a:lnTo>
                  <a:lnTo>
                    <a:pt x="1493" y="23853"/>
                  </a:lnTo>
                  <a:lnTo>
                    <a:pt x="1800" y="23901"/>
                  </a:lnTo>
                  <a:lnTo>
                    <a:pt x="2147" y="23941"/>
                  </a:lnTo>
                  <a:lnTo>
                    <a:pt x="2534" y="23971"/>
                  </a:lnTo>
                  <a:lnTo>
                    <a:pt x="2959" y="23993"/>
                  </a:lnTo>
                  <a:lnTo>
                    <a:pt x="3424" y="24006"/>
                  </a:lnTo>
                  <a:lnTo>
                    <a:pt x="3929" y="24010"/>
                  </a:lnTo>
                  <a:lnTo>
                    <a:pt x="3929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7829798" y="2860285"/>
              <a:ext cx="3929" cy="27066"/>
            </a:xfrm>
            <a:custGeom>
              <a:avLst/>
              <a:pathLst>
                <a:path w="3929" h="27066">
                  <a:moveTo>
                    <a:pt x="0" y="27066"/>
                  </a:moveTo>
                  <a:lnTo>
                    <a:pt x="746" y="25730"/>
                  </a:lnTo>
                  <a:lnTo>
                    <a:pt x="1414" y="24342"/>
                  </a:lnTo>
                  <a:lnTo>
                    <a:pt x="2003" y="22902"/>
                  </a:lnTo>
                  <a:lnTo>
                    <a:pt x="2514" y="21409"/>
                  </a:lnTo>
                  <a:lnTo>
                    <a:pt x="2946" y="19863"/>
                  </a:lnTo>
                  <a:lnTo>
                    <a:pt x="3300" y="18265"/>
                  </a:lnTo>
                  <a:lnTo>
                    <a:pt x="3575" y="16615"/>
                  </a:lnTo>
                  <a:lnTo>
                    <a:pt x="3771" y="14912"/>
                  </a:lnTo>
                  <a:lnTo>
                    <a:pt x="3889" y="13157"/>
                  </a:lnTo>
                  <a:lnTo>
                    <a:pt x="3929" y="11350"/>
                  </a:lnTo>
                  <a:lnTo>
                    <a:pt x="39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7829798" y="2909616"/>
              <a:ext cx="24447" cy="8731"/>
            </a:xfrm>
            <a:custGeom>
              <a:avLst/>
              <a:pathLst>
                <a:path w="24447" h="8731">
                  <a:moveTo>
                    <a:pt x="0" y="8731"/>
                  </a:moveTo>
                  <a:lnTo>
                    <a:pt x="24447" y="8731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7867342" y="2830598"/>
              <a:ext cx="51950" cy="32305"/>
            </a:xfrm>
            <a:custGeom>
              <a:avLst/>
              <a:pathLst>
                <a:path w="51950" h="32305">
                  <a:moveTo>
                    <a:pt x="39727" y="5675"/>
                  </a:moveTo>
                  <a:lnTo>
                    <a:pt x="41185" y="7705"/>
                  </a:lnTo>
                  <a:lnTo>
                    <a:pt x="42591" y="9778"/>
                  </a:lnTo>
                  <a:lnTo>
                    <a:pt x="43944" y="11896"/>
                  </a:lnTo>
                  <a:lnTo>
                    <a:pt x="45245" y="14057"/>
                  </a:lnTo>
                  <a:lnTo>
                    <a:pt x="46493" y="16261"/>
                  </a:lnTo>
                  <a:lnTo>
                    <a:pt x="47690" y="18510"/>
                  </a:lnTo>
                  <a:lnTo>
                    <a:pt x="48833" y="20802"/>
                  </a:lnTo>
                  <a:lnTo>
                    <a:pt x="49925" y="23137"/>
                  </a:lnTo>
                  <a:lnTo>
                    <a:pt x="50964" y="25517"/>
                  </a:lnTo>
                  <a:lnTo>
                    <a:pt x="51950" y="27939"/>
                  </a:lnTo>
                  <a:lnTo>
                    <a:pt x="43656" y="32305"/>
                  </a:lnTo>
                  <a:lnTo>
                    <a:pt x="41036" y="25757"/>
                  </a:lnTo>
                  <a:lnTo>
                    <a:pt x="37352" y="26350"/>
                  </a:lnTo>
                  <a:lnTo>
                    <a:pt x="33632" y="26909"/>
                  </a:lnTo>
                  <a:lnTo>
                    <a:pt x="29878" y="27433"/>
                  </a:lnTo>
                  <a:lnTo>
                    <a:pt x="26088" y="27922"/>
                  </a:lnTo>
                  <a:lnTo>
                    <a:pt x="22264" y="28376"/>
                  </a:lnTo>
                  <a:lnTo>
                    <a:pt x="18405" y="28795"/>
                  </a:lnTo>
                  <a:lnTo>
                    <a:pt x="14511" y="29179"/>
                  </a:lnTo>
                  <a:lnTo>
                    <a:pt x="10582" y="29529"/>
                  </a:lnTo>
                  <a:lnTo>
                    <a:pt x="6618" y="29843"/>
                  </a:lnTo>
                  <a:lnTo>
                    <a:pt x="2619" y="30122"/>
                  </a:lnTo>
                  <a:lnTo>
                    <a:pt x="0" y="22701"/>
                  </a:lnTo>
                  <a:lnTo>
                    <a:pt x="1807" y="21059"/>
                  </a:lnTo>
                  <a:lnTo>
                    <a:pt x="3562" y="19278"/>
                  </a:lnTo>
                  <a:lnTo>
                    <a:pt x="5264" y="17357"/>
                  </a:lnTo>
                  <a:lnTo>
                    <a:pt x="6915" y="15297"/>
                  </a:lnTo>
                  <a:lnTo>
                    <a:pt x="8512" y="13096"/>
                  </a:lnTo>
                  <a:lnTo>
                    <a:pt x="10058" y="10756"/>
                  </a:lnTo>
                  <a:lnTo>
                    <a:pt x="11551" y="8277"/>
                  </a:lnTo>
                  <a:lnTo>
                    <a:pt x="12992" y="5657"/>
                  </a:lnTo>
                  <a:lnTo>
                    <a:pt x="14380" y="2898"/>
                  </a:lnTo>
                  <a:lnTo>
                    <a:pt x="15716" y="0"/>
                  </a:lnTo>
                  <a:lnTo>
                    <a:pt x="24010" y="2619"/>
                  </a:lnTo>
                  <a:lnTo>
                    <a:pt x="22875" y="5085"/>
                  </a:lnTo>
                  <a:lnTo>
                    <a:pt x="21740" y="7421"/>
                  </a:lnTo>
                  <a:lnTo>
                    <a:pt x="20605" y="9626"/>
                  </a:lnTo>
                  <a:lnTo>
                    <a:pt x="19470" y="11699"/>
                  </a:lnTo>
                  <a:lnTo>
                    <a:pt x="18335" y="13642"/>
                  </a:lnTo>
                  <a:lnTo>
                    <a:pt x="17200" y="15454"/>
                  </a:lnTo>
                  <a:lnTo>
                    <a:pt x="16065" y="17135"/>
                  </a:lnTo>
                  <a:lnTo>
                    <a:pt x="14930" y="18684"/>
                  </a:lnTo>
                  <a:lnTo>
                    <a:pt x="13795" y="20103"/>
                  </a:lnTo>
                  <a:lnTo>
                    <a:pt x="12660" y="21391"/>
                  </a:lnTo>
                  <a:lnTo>
                    <a:pt x="15030" y="21203"/>
                  </a:lnTo>
                  <a:lnTo>
                    <a:pt x="17427" y="20989"/>
                  </a:lnTo>
                  <a:lnTo>
                    <a:pt x="19850" y="20749"/>
                  </a:lnTo>
                  <a:lnTo>
                    <a:pt x="22299" y="20483"/>
                  </a:lnTo>
                  <a:lnTo>
                    <a:pt x="24774" y="20191"/>
                  </a:lnTo>
                  <a:lnTo>
                    <a:pt x="27276" y="19872"/>
                  </a:lnTo>
                  <a:lnTo>
                    <a:pt x="29804" y="19527"/>
                  </a:lnTo>
                  <a:lnTo>
                    <a:pt x="32358" y="19156"/>
                  </a:lnTo>
                  <a:lnTo>
                    <a:pt x="34938" y="18759"/>
                  </a:lnTo>
                  <a:lnTo>
                    <a:pt x="37544" y="18335"/>
                  </a:lnTo>
                  <a:lnTo>
                    <a:pt x="37099" y="17379"/>
                  </a:lnTo>
                  <a:lnTo>
                    <a:pt x="36636" y="16432"/>
                  </a:lnTo>
                  <a:lnTo>
                    <a:pt x="36156" y="15493"/>
                  </a:lnTo>
                  <a:lnTo>
                    <a:pt x="35658" y="14563"/>
                  </a:lnTo>
                  <a:lnTo>
                    <a:pt x="35143" y="13642"/>
                  </a:lnTo>
                  <a:lnTo>
                    <a:pt x="34610" y="12730"/>
                  </a:lnTo>
                  <a:lnTo>
                    <a:pt x="34060" y="11826"/>
                  </a:lnTo>
                  <a:lnTo>
                    <a:pt x="33493" y="10931"/>
                  </a:lnTo>
                  <a:lnTo>
                    <a:pt x="32908" y="10045"/>
                  </a:lnTo>
                  <a:lnTo>
                    <a:pt x="32305" y="91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7897465" y="2861158"/>
              <a:ext cx="23574" cy="20954"/>
            </a:xfrm>
            <a:custGeom>
              <a:avLst/>
              <a:pathLst>
                <a:path w="23574" h="20954">
                  <a:moveTo>
                    <a:pt x="5238" y="0"/>
                  </a:moveTo>
                  <a:lnTo>
                    <a:pt x="7229" y="1244"/>
                  </a:lnTo>
                  <a:lnTo>
                    <a:pt x="9185" y="2532"/>
                  </a:lnTo>
                  <a:lnTo>
                    <a:pt x="11106" y="3863"/>
                  </a:lnTo>
                  <a:lnTo>
                    <a:pt x="12992" y="5238"/>
                  </a:lnTo>
                  <a:lnTo>
                    <a:pt x="14843" y="6657"/>
                  </a:lnTo>
                  <a:lnTo>
                    <a:pt x="16659" y="8120"/>
                  </a:lnTo>
                  <a:lnTo>
                    <a:pt x="18440" y="9626"/>
                  </a:lnTo>
                  <a:lnTo>
                    <a:pt x="20186" y="11175"/>
                  </a:lnTo>
                  <a:lnTo>
                    <a:pt x="21897" y="12769"/>
                  </a:lnTo>
                  <a:lnTo>
                    <a:pt x="23574" y="14406"/>
                  </a:lnTo>
                  <a:lnTo>
                    <a:pt x="17462" y="20954"/>
                  </a:lnTo>
                  <a:lnTo>
                    <a:pt x="15873" y="19234"/>
                  </a:lnTo>
                  <a:lnTo>
                    <a:pt x="14249" y="17567"/>
                  </a:lnTo>
                  <a:lnTo>
                    <a:pt x="12590" y="15951"/>
                  </a:lnTo>
                  <a:lnTo>
                    <a:pt x="10896" y="14389"/>
                  </a:lnTo>
                  <a:lnTo>
                    <a:pt x="9167" y="12878"/>
                  </a:lnTo>
                  <a:lnTo>
                    <a:pt x="7404" y="11420"/>
                  </a:lnTo>
                  <a:lnTo>
                    <a:pt x="5605" y="10014"/>
                  </a:lnTo>
                  <a:lnTo>
                    <a:pt x="3771" y="8661"/>
                  </a:lnTo>
                  <a:lnTo>
                    <a:pt x="1903" y="7360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7863413" y="2863341"/>
              <a:ext cx="20081" cy="22701"/>
            </a:xfrm>
            <a:custGeom>
              <a:avLst/>
              <a:pathLst>
                <a:path w="20081" h="22701">
                  <a:moveTo>
                    <a:pt x="12660" y="0"/>
                  </a:moveTo>
                  <a:lnTo>
                    <a:pt x="20081" y="3929"/>
                  </a:lnTo>
                  <a:lnTo>
                    <a:pt x="18920" y="5845"/>
                  </a:lnTo>
                  <a:lnTo>
                    <a:pt x="17706" y="7753"/>
                  </a:lnTo>
                  <a:lnTo>
                    <a:pt x="16440" y="9652"/>
                  </a:lnTo>
                  <a:lnTo>
                    <a:pt x="15122" y="11542"/>
                  </a:lnTo>
                  <a:lnTo>
                    <a:pt x="13751" y="13424"/>
                  </a:lnTo>
                  <a:lnTo>
                    <a:pt x="12328" y="15297"/>
                  </a:lnTo>
                  <a:lnTo>
                    <a:pt x="10852" y="17161"/>
                  </a:lnTo>
                  <a:lnTo>
                    <a:pt x="9324" y="19016"/>
                  </a:lnTo>
                  <a:lnTo>
                    <a:pt x="7744" y="20863"/>
                  </a:lnTo>
                  <a:lnTo>
                    <a:pt x="6111" y="22701"/>
                  </a:lnTo>
                  <a:lnTo>
                    <a:pt x="0" y="17025"/>
                  </a:lnTo>
                  <a:lnTo>
                    <a:pt x="1541" y="15362"/>
                  </a:lnTo>
                  <a:lnTo>
                    <a:pt x="3021" y="13690"/>
                  </a:lnTo>
                  <a:lnTo>
                    <a:pt x="4439" y="12009"/>
                  </a:lnTo>
                  <a:lnTo>
                    <a:pt x="5797" y="10320"/>
                  </a:lnTo>
                  <a:lnTo>
                    <a:pt x="7094" y="8622"/>
                  </a:lnTo>
                  <a:lnTo>
                    <a:pt x="8329" y="6915"/>
                  </a:lnTo>
                  <a:lnTo>
                    <a:pt x="9503" y="5199"/>
                  </a:lnTo>
                  <a:lnTo>
                    <a:pt x="10617" y="3475"/>
                  </a:lnTo>
                  <a:lnTo>
                    <a:pt x="11669" y="174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7862977" y="2875564"/>
              <a:ext cx="58062" cy="56753"/>
            </a:xfrm>
            <a:custGeom>
              <a:avLst/>
              <a:pathLst>
                <a:path w="58062" h="56753">
                  <a:moveTo>
                    <a:pt x="20954" y="0"/>
                  </a:moveTo>
                  <a:lnTo>
                    <a:pt x="29686" y="2182"/>
                  </a:lnTo>
                  <a:lnTo>
                    <a:pt x="29419" y="2876"/>
                  </a:lnTo>
                  <a:lnTo>
                    <a:pt x="29144" y="3562"/>
                  </a:lnTo>
                  <a:lnTo>
                    <a:pt x="28861" y="4239"/>
                  </a:lnTo>
                  <a:lnTo>
                    <a:pt x="28568" y="4906"/>
                  </a:lnTo>
                  <a:lnTo>
                    <a:pt x="28267" y="5566"/>
                  </a:lnTo>
                  <a:lnTo>
                    <a:pt x="27957" y="6216"/>
                  </a:lnTo>
                  <a:lnTo>
                    <a:pt x="27638" y="6858"/>
                  </a:lnTo>
                  <a:lnTo>
                    <a:pt x="27311" y="7491"/>
                  </a:lnTo>
                  <a:lnTo>
                    <a:pt x="26975" y="8115"/>
                  </a:lnTo>
                  <a:lnTo>
                    <a:pt x="26630" y="8731"/>
                  </a:lnTo>
                  <a:lnTo>
                    <a:pt x="50204" y="8731"/>
                  </a:lnTo>
                  <a:lnTo>
                    <a:pt x="50204" y="16152"/>
                  </a:lnTo>
                  <a:lnTo>
                    <a:pt x="50165" y="16482"/>
                  </a:lnTo>
                  <a:lnTo>
                    <a:pt x="50047" y="16947"/>
                  </a:lnTo>
                  <a:lnTo>
                    <a:pt x="49851" y="17547"/>
                  </a:lnTo>
                  <a:lnTo>
                    <a:pt x="49576" y="18283"/>
                  </a:lnTo>
                  <a:lnTo>
                    <a:pt x="49222" y="19154"/>
                  </a:lnTo>
                  <a:lnTo>
                    <a:pt x="48790" y="20160"/>
                  </a:lnTo>
                  <a:lnTo>
                    <a:pt x="48279" y="21302"/>
                  </a:lnTo>
                  <a:lnTo>
                    <a:pt x="47690" y="22579"/>
                  </a:lnTo>
                  <a:lnTo>
                    <a:pt x="47022" y="23991"/>
                  </a:lnTo>
                  <a:lnTo>
                    <a:pt x="46275" y="25538"/>
                  </a:lnTo>
                  <a:lnTo>
                    <a:pt x="45485" y="27121"/>
                  </a:lnTo>
                  <a:lnTo>
                    <a:pt x="44686" y="28638"/>
                  </a:lnTo>
                  <a:lnTo>
                    <a:pt x="43878" y="30090"/>
                  </a:lnTo>
                  <a:lnTo>
                    <a:pt x="43062" y="31476"/>
                  </a:lnTo>
                  <a:lnTo>
                    <a:pt x="42237" y="32796"/>
                  </a:lnTo>
                  <a:lnTo>
                    <a:pt x="41403" y="34051"/>
                  </a:lnTo>
                  <a:lnTo>
                    <a:pt x="40561" y="35241"/>
                  </a:lnTo>
                  <a:lnTo>
                    <a:pt x="39709" y="36365"/>
                  </a:lnTo>
                  <a:lnTo>
                    <a:pt x="38849" y="37424"/>
                  </a:lnTo>
                  <a:lnTo>
                    <a:pt x="37980" y="38417"/>
                  </a:lnTo>
                  <a:lnTo>
                    <a:pt x="39831" y="39618"/>
                  </a:lnTo>
                  <a:lnTo>
                    <a:pt x="41717" y="40774"/>
                  </a:lnTo>
                  <a:lnTo>
                    <a:pt x="43638" y="41888"/>
                  </a:lnTo>
                  <a:lnTo>
                    <a:pt x="45594" y="42957"/>
                  </a:lnTo>
                  <a:lnTo>
                    <a:pt x="47585" y="43983"/>
                  </a:lnTo>
                  <a:lnTo>
                    <a:pt x="49610" y="44965"/>
                  </a:lnTo>
                  <a:lnTo>
                    <a:pt x="51671" y="45904"/>
                  </a:lnTo>
                  <a:lnTo>
                    <a:pt x="53767" y="46799"/>
                  </a:lnTo>
                  <a:lnTo>
                    <a:pt x="55897" y="47650"/>
                  </a:lnTo>
                  <a:lnTo>
                    <a:pt x="58062" y="48458"/>
                  </a:lnTo>
                  <a:lnTo>
                    <a:pt x="53697" y="56753"/>
                  </a:lnTo>
                  <a:lnTo>
                    <a:pt x="51274" y="55845"/>
                  </a:lnTo>
                  <a:lnTo>
                    <a:pt x="48895" y="54867"/>
                  </a:lnTo>
                  <a:lnTo>
                    <a:pt x="46559" y="53819"/>
                  </a:lnTo>
                  <a:lnTo>
                    <a:pt x="44267" y="52701"/>
                  </a:lnTo>
                  <a:lnTo>
                    <a:pt x="42019" y="51514"/>
                  </a:lnTo>
                  <a:lnTo>
                    <a:pt x="39814" y="50257"/>
                  </a:lnTo>
                  <a:lnTo>
                    <a:pt x="37653" y="48929"/>
                  </a:lnTo>
                  <a:lnTo>
                    <a:pt x="35536" y="47532"/>
                  </a:lnTo>
                  <a:lnTo>
                    <a:pt x="33462" y="46066"/>
                  </a:lnTo>
                  <a:lnTo>
                    <a:pt x="31432" y="44529"/>
                  </a:lnTo>
                  <a:lnTo>
                    <a:pt x="29389" y="46061"/>
                  </a:lnTo>
                  <a:lnTo>
                    <a:pt x="27276" y="47515"/>
                  </a:lnTo>
                  <a:lnTo>
                    <a:pt x="25093" y="48890"/>
                  </a:lnTo>
                  <a:lnTo>
                    <a:pt x="22840" y="50187"/>
                  </a:lnTo>
                  <a:lnTo>
                    <a:pt x="20518" y="51405"/>
                  </a:lnTo>
                  <a:lnTo>
                    <a:pt x="18126" y="52544"/>
                  </a:lnTo>
                  <a:lnTo>
                    <a:pt x="15663" y="53605"/>
                  </a:lnTo>
                  <a:lnTo>
                    <a:pt x="13131" y="54587"/>
                  </a:lnTo>
                  <a:lnTo>
                    <a:pt x="10529" y="55491"/>
                  </a:lnTo>
                  <a:lnTo>
                    <a:pt x="7858" y="56316"/>
                  </a:lnTo>
                  <a:lnTo>
                    <a:pt x="3929" y="48021"/>
                  </a:lnTo>
                  <a:lnTo>
                    <a:pt x="6417" y="47380"/>
                  </a:lnTo>
                  <a:lnTo>
                    <a:pt x="8818" y="46677"/>
                  </a:lnTo>
                  <a:lnTo>
                    <a:pt x="11132" y="45913"/>
                  </a:lnTo>
                  <a:lnTo>
                    <a:pt x="13358" y="45088"/>
                  </a:lnTo>
                  <a:lnTo>
                    <a:pt x="15497" y="44201"/>
                  </a:lnTo>
                  <a:lnTo>
                    <a:pt x="17549" y="43254"/>
                  </a:lnTo>
                  <a:lnTo>
                    <a:pt x="19514" y="42246"/>
                  </a:lnTo>
                  <a:lnTo>
                    <a:pt x="21391" y="41176"/>
                  </a:lnTo>
                  <a:lnTo>
                    <a:pt x="23181" y="40045"/>
                  </a:lnTo>
                  <a:lnTo>
                    <a:pt x="24884" y="38854"/>
                  </a:lnTo>
                  <a:lnTo>
                    <a:pt x="23849" y="37701"/>
                  </a:lnTo>
                  <a:lnTo>
                    <a:pt x="22840" y="36514"/>
                  </a:lnTo>
                  <a:lnTo>
                    <a:pt x="21858" y="35291"/>
                  </a:lnTo>
                  <a:lnTo>
                    <a:pt x="20902" y="34034"/>
                  </a:lnTo>
                  <a:lnTo>
                    <a:pt x="19972" y="32742"/>
                  </a:lnTo>
                  <a:lnTo>
                    <a:pt x="19069" y="31415"/>
                  </a:lnTo>
                  <a:lnTo>
                    <a:pt x="18191" y="30052"/>
                  </a:lnTo>
                  <a:lnTo>
                    <a:pt x="17340" y="28655"/>
                  </a:lnTo>
                  <a:lnTo>
                    <a:pt x="16515" y="27224"/>
                  </a:lnTo>
                  <a:lnTo>
                    <a:pt x="15716" y="25757"/>
                  </a:lnTo>
                  <a:lnTo>
                    <a:pt x="14838" y="26708"/>
                  </a:lnTo>
                  <a:lnTo>
                    <a:pt x="13952" y="27643"/>
                  </a:lnTo>
                  <a:lnTo>
                    <a:pt x="13057" y="28559"/>
                  </a:lnTo>
                  <a:lnTo>
                    <a:pt x="12153" y="29459"/>
                  </a:lnTo>
                  <a:lnTo>
                    <a:pt x="11241" y="30341"/>
                  </a:lnTo>
                  <a:lnTo>
                    <a:pt x="10320" y="31205"/>
                  </a:lnTo>
                  <a:lnTo>
                    <a:pt x="9390" y="32052"/>
                  </a:lnTo>
                  <a:lnTo>
                    <a:pt x="8451" y="32881"/>
                  </a:lnTo>
                  <a:lnTo>
                    <a:pt x="7504" y="33693"/>
                  </a:lnTo>
                  <a:lnTo>
                    <a:pt x="6548" y="34488"/>
                  </a:lnTo>
                  <a:lnTo>
                    <a:pt x="0" y="27503"/>
                  </a:lnTo>
                  <a:lnTo>
                    <a:pt x="2645" y="25263"/>
                  </a:lnTo>
                  <a:lnTo>
                    <a:pt x="5168" y="22910"/>
                  </a:lnTo>
                  <a:lnTo>
                    <a:pt x="7569" y="20444"/>
                  </a:lnTo>
                  <a:lnTo>
                    <a:pt x="9848" y="17864"/>
                  </a:lnTo>
                  <a:lnTo>
                    <a:pt x="12005" y="15170"/>
                  </a:lnTo>
                  <a:lnTo>
                    <a:pt x="14039" y="12363"/>
                  </a:lnTo>
                  <a:lnTo>
                    <a:pt x="15951" y="9442"/>
                  </a:lnTo>
                  <a:lnTo>
                    <a:pt x="17741" y="6408"/>
                  </a:lnTo>
                  <a:lnTo>
                    <a:pt x="19409" y="326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7883495" y="2891717"/>
              <a:ext cx="20518" cy="17025"/>
            </a:xfrm>
            <a:custGeom>
              <a:avLst/>
              <a:pathLst>
                <a:path w="20518" h="17025">
                  <a:moveTo>
                    <a:pt x="0" y="3055"/>
                  </a:moveTo>
                  <a:lnTo>
                    <a:pt x="973" y="4610"/>
                  </a:lnTo>
                  <a:lnTo>
                    <a:pt x="1973" y="6129"/>
                  </a:lnTo>
                  <a:lnTo>
                    <a:pt x="2999" y="7613"/>
                  </a:lnTo>
                  <a:lnTo>
                    <a:pt x="4051" y="9063"/>
                  </a:lnTo>
                  <a:lnTo>
                    <a:pt x="5129" y="10477"/>
                  </a:lnTo>
                  <a:lnTo>
                    <a:pt x="6234" y="11857"/>
                  </a:lnTo>
                  <a:lnTo>
                    <a:pt x="7364" y="13201"/>
                  </a:lnTo>
                  <a:lnTo>
                    <a:pt x="8521" y="14511"/>
                  </a:lnTo>
                  <a:lnTo>
                    <a:pt x="9704" y="15786"/>
                  </a:lnTo>
                  <a:lnTo>
                    <a:pt x="10914" y="17025"/>
                  </a:lnTo>
                  <a:lnTo>
                    <a:pt x="12110" y="15676"/>
                  </a:lnTo>
                  <a:lnTo>
                    <a:pt x="13254" y="14249"/>
                  </a:lnTo>
                  <a:lnTo>
                    <a:pt x="14345" y="12743"/>
                  </a:lnTo>
                  <a:lnTo>
                    <a:pt x="15384" y="11158"/>
                  </a:lnTo>
                  <a:lnTo>
                    <a:pt x="16371" y="9495"/>
                  </a:lnTo>
                  <a:lnTo>
                    <a:pt x="17305" y="7753"/>
                  </a:lnTo>
                  <a:lnTo>
                    <a:pt x="18187" y="5932"/>
                  </a:lnTo>
                  <a:lnTo>
                    <a:pt x="19016" y="4033"/>
                  </a:lnTo>
                  <a:lnTo>
                    <a:pt x="19793" y="2056"/>
                  </a:lnTo>
                  <a:lnTo>
                    <a:pt x="20518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7931517" y="2831472"/>
              <a:ext cx="39727" cy="100845"/>
            </a:xfrm>
            <a:custGeom>
              <a:avLst/>
              <a:pathLst>
                <a:path w="39727" h="100845">
                  <a:moveTo>
                    <a:pt x="14843" y="0"/>
                  </a:moveTo>
                  <a:lnTo>
                    <a:pt x="22701" y="1746"/>
                  </a:lnTo>
                  <a:lnTo>
                    <a:pt x="22434" y="3575"/>
                  </a:lnTo>
                  <a:lnTo>
                    <a:pt x="22159" y="5395"/>
                  </a:lnTo>
                  <a:lnTo>
                    <a:pt x="21876" y="7207"/>
                  </a:lnTo>
                  <a:lnTo>
                    <a:pt x="21583" y="9010"/>
                  </a:lnTo>
                  <a:lnTo>
                    <a:pt x="21282" y="10804"/>
                  </a:lnTo>
                  <a:lnTo>
                    <a:pt x="20972" y="12590"/>
                  </a:lnTo>
                  <a:lnTo>
                    <a:pt x="20653" y="14367"/>
                  </a:lnTo>
                  <a:lnTo>
                    <a:pt x="20326" y="16135"/>
                  </a:lnTo>
                  <a:lnTo>
                    <a:pt x="19990" y="17894"/>
                  </a:lnTo>
                  <a:lnTo>
                    <a:pt x="19645" y="19645"/>
                  </a:lnTo>
                  <a:lnTo>
                    <a:pt x="36234" y="19645"/>
                  </a:lnTo>
                  <a:lnTo>
                    <a:pt x="35915" y="25717"/>
                  </a:lnTo>
                  <a:lnTo>
                    <a:pt x="35483" y="31537"/>
                  </a:lnTo>
                  <a:lnTo>
                    <a:pt x="34938" y="37103"/>
                  </a:lnTo>
                  <a:lnTo>
                    <a:pt x="34278" y="42416"/>
                  </a:lnTo>
                  <a:lnTo>
                    <a:pt x="33506" y="47476"/>
                  </a:lnTo>
                  <a:lnTo>
                    <a:pt x="32619" y="52282"/>
                  </a:lnTo>
                  <a:lnTo>
                    <a:pt x="31620" y="56836"/>
                  </a:lnTo>
                  <a:lnTo>
                    <a:pt x="30506" y="61136"/>
                  </a:lnTo>
                  <a:lnTo>
                    <a:pt x="29280" y="65183"/>
                  </a:lnTo>
                  <a:lnTo>
                    <a:pt x="27940" y="68976"/>
                  </a:lnTo>
                  <a:lnTo>
                    <a:pt x="29158" y="70111"/>
                  </a:lnTo>
                  <a:lnTo>
                    <a:pt x="30367" y="71247"/>
                  </a:lnTo>
                  <a:lnTo>
                    <a:pt x="31567" y="72382"/>
                  </a:lnTo>
                  <a:lnTo>
                    <a:pt x="32759" y="73517"/>
                  </a:lnTo>
                  <a:lnTo>
                    <a:pt x="33942" y="74652"/>
                  </a:lnTo>
                  <a:lnTo>
                    <a:pt x="35117" y="75787"/>
                  </a:lnTo>
                  <a:lnTo>
                    <a:pt x="36282" y="76922"/>
                  </a:lnTo>
                  <a:lnTo>
                    <a:pt x="37439" y="78057"/>
                  </a:lnTo>
                  <a:lnTo>
                    <a:pt x="38587" y="79192"/>
                  </a:lnTo>
                  <a:lnTo>
                    <a:pt x="39727" y="80327"/>
                  </a:lnTo>
                  <a:lnTo>
                    <a:pt x="32305" y="85566"/>
                  </a:lnTo>
                  <a:lnTo>
                    <a:pt x="31598" y="84697"/>
                  </a:lnTo>
                  <a:lnTo>
                    <a:pt x="30873" y="83837"/>
                  </a:lnTo>
                  <a:lnTo>
                    <a:pt x="30131" y="82986"/>
                  </a:lnTo>
                  <a:lnTo>
                    <a:pt x="29371" y="82143"/>
                  </a:lnTo>
                  <a:lnTo>
                    <a:pt x="28594" y="81309"/>
                  </a:lnTo>
                  <a:lnTo>
                    <a:pt x="27800" y="80484"/>
                  </a:lnTo>
                  <a:lnTo>
                    <a:pt x="26988" y="79668"/>
                  </a:lnTo>
                  <a:lnTo>
                    <a:pt x="26158" y="78860"/>
                  </a:lnTo>
                  <a:lnTo>
                    <a:pt x="25311" y="78061"/>
                  </a:lnTo>
                  <a:lnTo>
                    <a:pt x="24447" y="77271"/>
                  </a:lnTo>
                  <a:lnTo>
                    <a:pt x="22915" y="80100"/>
                  </a:lnTo>
                  <a:lnTo>
                    <a:pt x="21286" y="82824"/>
                  </a:lnTo>
                  <a:lnTo>
                    <a:pt x="19562" y="85444"/>
                  </a:lnTo>
                  <a:lnTo>
                    <a:pt x="17741" y="87958"/>
                  </a:lnTo>
                  <a:lnTo>
                    <a:pt x="15825" y="90368"/>
                  </a:lnTo>
                  <a:lnTo>
                    <a:pt x="13812" y="92673"/>
                  </a:lnTo>
                  <a:lnTo>
                    <a:pt x="11704" y="94873"/>
                  </a:lnTo>
                  <a:lnTo>
                    <a:pt x="9499" y="96969"/>
                  </a:lnTo>
                  <a:lnTo>
                    <a:pt x="7198" y="98959"/>
                  </a:lnTo>
                  <a:lnTo>
                    <a:pt x="4802" y="100845"/>
                  </a:lnTo>
                  <a:lnTo>
                    <a:pt x="0" y="93860"/>
                  </a:lnTo>
                  <a:lnTo>
                    <a:pt x="2222" y="92057"/>
                  </a:lnTo>
                  <a:lnTo>
                    <a:pt x="4348" y="90141"/>
                  </a:lnTo>
                  <a:lnTo>
                    <a:pt x="6378" y="88111"/>
                  </a:lnTo>
                  <a:lnTo>
                    <a:pt x="8312" y="85967"/>
                  </a:lnTo>
                  <a:lnTo>
                    <a:pt x="10150" y="83710"/>
                  </a:lnTo>
                  <a:lnTo>
                    <a:pt x="11891" y="81340"/>
                  </a:lnTo>
                  <a:lnTo>
                    <a:pt x="13537" y="78856"/>
                  </a:lnTo>
                  <a:lnTo>
                    <a:pt x="15087" y="76258"/>
                  </a:lnTo>
                  <a:lnTo>
                    <a:pt x="16541" y="73547"/>
                  </a:lnTo>
                  <a:lnTo>
                    <a:pt x="17899" y="70723"/>
                  </a:lnTo>
                  <a:lnTo>
                    <a:pt x="16493" y="69422"/>
                  </a:lnTo>
                  <a:lnTo>
                    <a:pt x="15070" y="68138"/>
                  </a:lnTo>
                  <a:lnTo>
                    <a:pt x="13629" y="66872"/>
                  </a:lnTo>
                  <a:lnTo>
                    <a:pt x="12171" y="65624"/>
                  </a:lnTo>
                  <a:lnTo>
                    <a:pt x="10695" y="64392"/>
                  </a:lnTo>
                  <a:lnTo>
                    <a:pt x="9202" y="63179"/>
                  </a:lnTo>
                  <a:lnTo>
                    <a:pt x="7692" y="61983"/>
                  </a:lnTo>
                  <a:lnTo>
                    <a:pt x="6164" y="60804"/>
                  </a:lnTo>
                  <a:lnTo>
                    <a:pt x="4618" y="59643"/>
                  </a:lnTo>
                  <a:lnTo>
                    <a:pt x="3055" y="58499"/>
                  </a:lnTo>
                  <a:lnTo>
                    <a:pt x="3754" y="55600"/>
                  </a:lnTo>
                  <a:lnTo>
                    <a:pt x="4452" y="52666"/>
                  </a:lnTo>
                  <a:lnTo>
                    <a:pt x="5151" y="49698"/>
                  </a:lnTo>
                  <a:lnTo>
                    <a:pt x="5849" y="46694"/>
                  </a:lnTo>
                  <a:lnTo>
                    <a:pt x="6548" y="43656"/>
                  </a:lnTo>
                  <a:lnTo>
                    <a:pt x="7246" y="40582"/>
                  </a:lnTo>
                  <a:lnTo>
                    <a:pt x="7945" y="37474"/>
                  </a:lnTo>
                  <a:lnTo>
                    <a:pt x="8643" y="34331"/>
                  </a:lnTo>
                  <a:lnTo>
                    <a:pt x="9342" y="31153"/>
                  </a:lnTo>
                  <a:lnTo>
                    <a:pt x="10040" y="27939"/>
                  </a:lnTo>
                  <a:lnTo>
                    <a:pt x="0" y="27939"/>
                  </a:lnTo>
                  <a:lnTo>
                    <a:pt x="0" y="19645"/>
                  </a:lnTo>
                  <a:lnTo>
                    <a:pt x="11350" y="19645"/>
                  </a:lnTo>
                  <a:lnTo>
                    <a:pt x="11778" y="17720"/>
                  </a:lnTo>
                  <a:lnTo>
                    <a:pt x="12188" y="15786"/>
                  </a:lnTo>
                  <a:lnTo>
                    <a:pt x="12581" y="13843"/>
                  </a:lnTo>
                  <a:lnTo>
                    <a:pt x="12957" y="11891"/>
                  </a:lnTo>
                  <a:lnTo>
                    <a:pt x="13315" y="9931"/>
                  </a:lnTo>
                  <a:lnTo>
                    <a:pt x="13655" y="7962"/>
                  </a:lnTo>
                  <a:lnTo>
                    <a:pt x="13978" y="5985"/>
                  </a:lnTo>
                  <a:lnTo>
                    <a:pt x="14284" y="3998"/>
                  </a:lnTo>
                  <a:lnTo>
                    <a:pt x="14572" y="200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7943741" y="2859412"/>
              <a:ext cx="14843" cy="34925"/>
            </a:xfrm>
            <a:custGeom>
              <a:avLst/>
              <a:pathLst>
                <a:path w="14843" h="34925">
                  <a:moveTo>
                    <a:pt x="8731" y="34925"/>
                  </a:moveTo>
                  <a:lnTo>
                    <a:pt x="9578" y="32375"/>
                  </a:lnTo>
                  <a:lnTo>
                    <a:pt x="10372" y="29616"/>
                  </a:lnTo>
                  <a:lnTo>
                    <a:pt x="11114" y="26647"/>
                  </a:lnTo>
                  <a:lnTo>
                    <a:pt x="11804" y="23469"/>
                  </a:lnTo>
                  <a:lnTo>
                    <a:pt x="12442" y="20081"/>
                  </a:lnTo>
                  <a:lnTo>
                    <a:pt x="13027" y="16484"/>
                  </a:lnTo>
                  <a:lnTo>
                    <a:pt x="13559" y="12677"/>
                  </a:lnTo>
                  <a:lnTo>
                    <a:pt x="14039" y="8661"/>
                  </a:lnTo>
                  <a:lnTo>
                    <a:pt x="14467" y="4435"/>
                  </a:lnTo>
                  <a:lnTo>
                    <a:pt x="14843" y="0"/>
                  </a:lnTo>
                  <a:lnTo>
                    <a:pt x="6111" y="0"/>
                  </a:lnTo>
                  <a:lnTo>
                    <a:pt x="5500" y="3029"/>
                  </a:lnTo>
                  <a:lnTo>
                    <a:pt x="4889" y="6007"/>
                  </a:lnTo>
                  <a:lnTo>
                    <a:pt x="4278" y="8932"/>
                  </a:lnTo>
                  <a:lnTo>
                    <a:pt x="3667" y="11804"/>
                  </a:lnTo>
                  <a:lnTo>
                    <a:pt x="3055" y="14624"/>
                  </a:lnTo>
                  <a:lnTo>
                    <a:pt x="2444" y="17392"/>
                  </a:lnTo>
                  <a:lnTo>
                    <a:pt x="1833" y="20108"/>
                  </a:lnTo>
                  <a:lnTo>
                    <a:pt x="1222" y="22771"/>
                  </a:lnTo>
                  <a:lnTo>
                    <a:pt x="611" y="25381"/>
                  </a:lnTo>
                  <a:lnTo>
                    <a:pt x="0" y="2794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7964259" y="2837147"/>
              <a:ext cx="64611" cy="94734"/>
            </a:xfrm>
            <a:custGeom>
              <a:avLst/>
              <a:pathLst>
                <a:path w="64611" h="94734">
                  <a:moveTo>
                    <a:pt x="7858" y="94297"/>
                  </a:moveTo>
                  <a:lnTo>
                    <a:pt x="7421" y="94734"/>
                  </a:lnTo>
                  <a:lnTo>
                    <a:pt x="0" y="88185"/>
                  </a:lnTo>
                  <a:lnTo>
                    <a:pt x="1610" y="85963"/>
                  </a:lnTo>
                  <a:lnTo>
                    <a:pt x="3125" y="83662"/>
                  </a:lnTo>
                  <a:lnTo>
                    <a:pt x="4544" y="81283"/>
                  </a:lnTo>
                  <a:lnTo>
                    <a:pt x="5867" y="78825"/>
                  </a:lnTo>
                  <a:lnTo>
                    <a:pt x="7094" y="76289"/>
                  </a:lnTo>
                  <a:lnTo>
                    <a:pt x="8224" y="73674"/>
                  </a:lnTo>
                  <a:lnTo>
                    <a:pt x="9259" y="70980"/>
                  </a:lnTo>
                  <a:lnTo>
                    <a:pt x="10198" y="68208"/>
                  </a:lnTo>
                  <a:lnTo>
                    <a:pt x="11040" y="65357"/>
                  </a:lnTo>
                  <a:lnTo>
                    <a:pt x="11787" y="62428"/>
                  </a:lnTo>
                  <a:lnTo>
                    <a:pt x="12463" y="59215"/>
                  </a:lnTo>
                  <a:lnTo>
                    <a:pt x="13096" y="55513"/>
                  </a:lnTo>
                  <a:lnTo>
                    <a:pt x="13686" y="51322"/>
                  </a:lnTo>
                  <a:lnTo>
                    <a:pt x="14231" y="46642"/>
                  </a:lnTo>
                  <a:lnTo>
                    <a:pt x="14733" y="41473"/>
                  </a:lnTo>
                  <a:lnTo>
                    <a:pt x="15192" y="35815"/>
                  </a:lnTo>
                  <a:lnTo>
                    <a:pt x="15607" y="29668"/>
                  </a:lnTo>
                  <a:lnTo>
                    <a:pt x="15978" y="23033"/>
                  </a:lnTo>
                  <a:lnTo>
                    <a:pt x="16305" y="15908"/>
                  </a:lnTo>
                  <a:lnTo>
                    <a:pt x="16589" y="8294"/>
                  </a:lnTo>
                  <a:lnTo>
                    <a:pt x="7858" y="8294"/>
                  </a:lnTo>
                  <a:lnTo>
                    <a:pt x="7858" y="0"/>
                  </a:lnTo>
                  <a:lnTo>
                    <a:pt x="52824" y="0"/>
                  </a:lnTo>
                  <a:lnTo>
                    <a:pt x="48895" y="32305"/>
                  </a:lnTo>
                  <a:lnTo>
                    <a:pt x="64611" y="32305"/>
                  </a:lnTo>
                  <a:lnTo>
                    <a:pt x="64314" y="39976"/>
                  </a:lnTo>
                  <a:lnTo>
                    <a:pt x="63947" y="47096"/>
                  </a:lnTo>
                  <a:lnTo>
                    <a:pt x="63511" y="53666"/>
                  </a:lnTo>
                  <a:lnTo>
                    <a:pt x="63004" y="59686"/>
                  </a:lnTo>
                  <a:lnTo>
                    <a:pt x="62428" y="65156"/>
                  </a:lnTo>
                  <a:lnTo>
                    <a:pt x="61782" y="70077"/>
                  </a:lnTo>
                  <a:lnTo>
                    <a:pt x="61066" y="74447"/>
                  </a:lnTo>
                  <a:lnTo>
                    <a:pt x="60280" y="78266"/>
                  </a:lnTo>
                  <a:lnTo>
                    <a:pt x="59424" y="81536"/>
                  </a:lnTo>
                  <a:lnTo>
                    <a:pt x="58499" y="84256"/>
                  </a:lnTo>
                  <a:lnTo>
                    <a:pt x="57717" y="86081"/>
                  </a:lnTo>
                  <a:lnTo>
                    <a:pt x="56770" y="87714"/>
                  </a:lnTo>
                  <a:lnTo>
                    <a:pt x="55657" y="89154"/>
                  </a:lnTo>
                  <a:lnTo>
                    <a:pt x="54378" y="90403"/>
                  </a:lnTo>
                  <a:lnTo>
                    <a:pt x="52933" y="91459"/>
                  </a:lnTo>
                  <a:lnTo>
                    <a:pt x="51322" y="92324"/>
                  </a:lnTo>
                  <a:lnTo>
                    <a:pt x="49545" y="92996"/>
                  </a:lnTo>
                  <a:lnTo>
                    <a:pt x="47602" y="93476"/>
                  </a:lnTo>
                  <a:lnTo>
                    <a:pt x="45494" y="93764"/>
                  </a:lnTo>
                  <a:lnTo>
                    <a:pt x="43219" y="93860"/>
                  </a:lnTo>
                  <a:lnTo>
                    <a:pt x="42774" y="93856"/>
                  </a:lnTo>
                  <a:lnTo>
                    <a:pt x="42311" y="93843"/>
                  </a:lnTo>
                  <a:lnTo>
                    <a:pt x="41831" y="93821"/>
                  </a:lnTo>
                  <a:lnTo>
                    <a:pt x="41333" y="93791"/>
                  </a:lnTo>
                  <a:lnTo>
                    <a:pt x="40818" y="93751"/>
                  </a:lnTo>
                  <a:lnTo>
                    <a:pt x="40285" y="93703"/>
                  </a:lnTo>
                  <a:lnTo>
                    <a:pt x="39735" y="93647"/>
                  </a:lnTo>
                  <a:lnTo>
                    <a:pt x="39168" y="93581"/>
                  </a:lnTo>
                  <a:lnTo>
                    <a:pt x="38583" y="93507"/>
                  </a:lnTo>
                  <a:lnTo>
                    <a:pt x="37980" y="93424"/>
                  </a:lnTo>
                  <a:lnTo>
                    <a:pt x="35798" y="83383"/>
                  </a:lnTo>
                  <a:lnTo>
                    <a:pt x="36736" y="83632"/>
                  </a:lnTo>
                  <a:lnTo>
                    <a:pt x="37631" y="83854"/>
                  </a:lnTo>
                  <a:lnTo>
                    <a:pt x="38482" y="84051"/>
                  </a:lnTo>
                  <a:lnTo>
                    <a:pt x="39290" y="84221"/>
                  </a:lnTo>
                  <a:lnTo>
                    <a:pt x="40054" y="84365"/>
                  </a:lnTo>
                  <a:lnTo>
                    <a:pt x="40774" y="84483"/>
                  </a:lnTo>
                  <a:lnTo>
                    <a:pt x="41451" y="84575"/>
                  </a:lnTo>
                  <a:lnTo>
                    <a:pt x="42084" y="84640"/>
                  </a:lnTo>
                  <a:lnTo>
                    <a:pt x="42673" y="84680"/>
                  </a:lnTo>
                  <a:lnTo>
                    <a:pt x="43219" y="84693"/>
                  </a:lnTo>
                  <a:lnTo>
                    <a:pt x="44398" y="84636"/>
                  </a:lnTo>
                  <a:lnTo>
                    <a:pt x="45489" y="84466"/>
                  </a:lnTo>
                  <a:lnTo>
                    <a:pt x="46493" y="84182"/>
                  </a:lnTo>
                  <a:lnTo>
                    <a:pt x="47410" y="83785"/>
                  </a:lnTo>
                  <a:lnTo>
                    <a:pt x="48240" y="83274"/>
                  </a:lnTo>
                  <a:lnTo>
                    <a:pt x="48982" y="82650"/>
                  </a:lnTo>
                  <a:lnTo>
                    <a:pt x="49637" y="81912"/>
                  </a:lnTo>
                  <a:lnTo>
                    <a:pt x="50204" y="81060"/>
                  </a:lnTo>
                  <a:lnTo>
                    <a:pt x="50684" y="80096"/>
                  </a:lnTo>
                  <a:lnTo>
                    <a:pt x="51077" y="79017"/>
                  </a:lnTo>
                  <a:lnTo>
                    <a:pt x="51592" y="77140"/>
                  </a:lnTo>
                  <a:lnTo>
                    <a:pt x="52090" y="74826"/>
                  </a:lnTo>
                  <a:lnTo>
                    <a:pt x="52570" y="72076"/>
                  </a:lnTo>
                  <a:lnTo>
                    <a:pt x="53033" y="68889"/>
                  </a:lnTo>
                  <a:lnTo>
                    <a:pt x="53478" y="65266"/>
                  </a:lnTo>
                  <a:lnTo>
                    <a:pt x="53906" y="61206"/>
                  </a:lnTo>
                  <a:lnTo>
                    <a:pt x="54317" y="56709"/>
                  </a:lnTo>
                  <a:lnTo>
                    <a:pt x="54710" y="51776"/>
                  </a:lnTo>
                  <a:lnTo>
                    <a:pt x="55085" y="46406"/>
                  </a:lnTo>
                  <a:lnTo>
                    <a:pt x="55443" y="40600"/>
                  </a:lnTo>
                  <a:lnTo>
                    <a:pt x="38417" y="40600"/>
                  </a:lnTo>
                  <a:lnTo>
                    <a:pt x="42783" y="8294"/>
                  </a:lnTo>
                  <a:lnTo>
                    <a:pt x="25757" y="8294"/>
                  </a:lnTo>
                  <a:lnTo>
                    <a:pt x="25469" y="16336"/>
                  </a:lnTo>
                  <a:lnTo>
                    <a:pt x="25128" y="23871"/>
                  </a:lnTo>
                  <a:lnTo>
                    <a:pt x="24735" y="30899"/>
                  </a:lnTo>
                  <a:lnTo>
                    <a:pt x="24290" y="37422"/>
                  </a:lnTo>
                  <a:lnTo>
                    <a:pt x="23792" y="43437"/>
                  </a:lnTo>
                  <a:lnTo>
                    <a:pt x="23242" y="48947"/>
                  </a:lnTo>
                  <a:lnTo>
                    <a:pt x="22640" y="53950"/>
                  </a:lnTo>
                  <a:lnTo>
                    <a:pt x="21985" y="58446"/>
                  </a:lnTo>
                  <a:lnTo>
                    <a:pt x="21278" y="62437"/>
                  </a:lnTo>
                  <a:lnTo>
                    <a:pt x="20518" y="65920"/>
                  </a:lnTo>
                  <a:lnTo>
                    <a:pt x="19684" y="69116"/>
                  </a:lnTo>
                  <a:lnTo>
                    <a:pt x="18754" y="72242"/>
                  </a:lnTo>
                  <a:lnTo>
                    <a:pt x="17728" y="75298"/>
                  </a:lnTo>
                  <a:lnTo>
                    <a:pt x="16606" y="78284"/>
                  </a:lnTo>
                  <a:lnTo>
                    <a:pt x="15388" y="81200"/>
                  </a:lnTo>
                  <a:lnTo>
                    <a:pt x="14074" y="84047"/>
                  </a:lnTo>
                  <a:lnTo>
                    <a:pt x="12664" y="86823"/>
                  </a:lnTo>
                  <a:lnTo>
                    <a:pt x="11158" y="89530"/>
                  </a:lnTo>
                  <a:lnTo>
                    <a:pt x="9556" y="92167"/>
                  </a:lnTo>
                  <a:lnTo>
                    <a:pt x="7858" y="9473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rc299"/>
            <p:cNvSpPr/>
            <p:nvPr/>
          </p:nvSpPr>
          <p:spPr>
            <a:xfrm>
              <a:off x="2232219" y="1590617"/>
              <a:ext cx="2022500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3141314" y="1645278"/>
              <a:ext cx="21391" cy="17462"/>
            </a:xfrm>
            <a:custGeom>
              <a:avLst/>
              <a:pathLst>
                <a:path w="21391" h="17462">
                  <a:moveTo>
                    <a:pt x="6111" y="0"/>
                  </a:moveTo>
                  <a:lnTo>
                    <a:pt x="7757" y="890"/>
                  </a:lnTo>
                  <a:lnTo>
                    <a:pt x="9377" y="1816"/>
                  </a:lnTo>
                  <a:lnTo>
                    <a:pt x="10970" y="2776"/>
                  </a:lnTo>
                  <a:lnTo>
                    <a:pt x="12538" y="3771"/>
                  </a:lnTo>
                  <a:lnTo>
                    <a:pt x="14079" y="4802"/>
                  </a:lnTo>
                  <a:lnTo>
                    <a:pt x="15594" y="5867"/>
                  </a:lnTo>
                  <a:lnTo>
                    <a:pt x="17082" y="6967"/>
                  </a:lnTo>
                  <a:lnTo>
                    <a:pt x="18545" y="8102"/>
                  </a:lnTo>
                  <a:lnTo>
                    <a:pt x="19981" y="9272"/>
                  </a:lnTo>
                  <a:lnTo>
                    <a:pt x="21391" y="10477"/>
                  </a:lnTo>
                  <a:lnTo>
                    <a:pt x="15279" y="17462"/>
                  </a:lnTo>
                  <a:lnTo>
                    <a:pt x="13791" y="16170"/>
                  </a:lnTo>
                  <a:lnTo>
                    <a:pt x="12293" y="14912"/>
                  </a:lnTo>
                  <a:lnTo>
                    <a:pt x="10787" y="13690"/>
                  </a:lnTo>
                  <a:lnTo>
                    <a:pt x="9272" y="12503"/>
                  </a:lnTo>
                  <a:lnTo>
                    <a:pt x="7748" y="11350"/>
                  </a:lnTo>
                  <a:lnTo>
                    <a:pt x="6216" y="10233"/>
                  </a:lnTo>
                  <a:lnTo>
                    <a:pt x="4675" y="9150"/>
                  </a:lnTo>
                  <a:lnTo>
                    <a:pt x="3125" y="8102"/>
                  </a:lnTo>
                  <a:lnTo>
                    <a:pt x="1567" y="7089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3136948" y="1672345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3137821" y="1698976"/>
              <a:ext cx="27939" cy="45402"/>
            </a:xfrm>
            <a:custGeom>
              <a:avLst/>
              <a:pathLst>
                <a:path w="27939" h="45402">
                  <a:moveTo>
                    <a:pt x="20518" y="0"/>
                  </a:moveTo>
                  <a:lnTo>
                    <a:pt x="27939" y="4802"/>
                  </a:lnTo>
                  <a:lnTo>
                    <a:pt x="26486" y="8980"/>
                  </a:lnTo>
                  <a:lnTo>
                    <a:pt x="24918" y="13131"/>
                  </a:lnTo>
                  <a:lnTo>
                    <a:pt x="23238" y="17257"/>
                  </a:lnTo>
                  <a:lnTo>
                    <a:pt x="21443" y="21356"/>
                  </a:lnTo>
                  <a:lnTo>
                    <a:pt x="19536" y="25429"/>
                  </a:lnTo>
                  <a:lnTo>
                    <a:pt x="17514" y="29476"/>
                  </a:lnTo>
                  <a:lnTo>
                    <a:pt x="15380" y="33497"/>
                  </a:lnTo>
                  <a:lnTo>
                    <a:pt x="13131" y="37491"/>
                  </a:lnTo>
                  <a:lnTo>
                    <a:pt x="10769" y="41460"/>
                  </a:lnTo>
                  <a:lnTo>
                    <a:pt x="8294" y="45402"/>
                  </a:lnTo>
                  <a:lnTo>
                    <a:pt x="0" y="39290"/>
                  </a:lnTo>
                  <a:lnTo>
                    <a:pt x="2484" y="35518"/>
                  </a:lnTo>
                  <a:lnTo>
                    <a:pt x="4872" y="31711"/>
                  </a:lnTo>
                  <a:lnTo>
                    <a:pt x="7163" y="27870"/>
                  </a:lnTo>
                  <a:lnTo>
                    <a:pt x="9359" y="23993"/>
                  </a:lnTo>
                  <a:lnTo>
                    <a:pt x="11459" y="20081"/>
                  </a:lnTo>
                  <a:lnTo>
                    <a:pt x="13463" y="16135"/>
                  </a:lnTo>
                  <a:lnTo>
                    <a:pt x="15371" y="12153"/>
                  </a:lnTo>
                  <a:lnTo>
                    <a:pt x="17183" y="8137"/>
                  </a:lnTo>
                  <a:lnTo>
                    <a:pt x="18898" y="408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3169691" y="1643532"/>
              <a:ext cx="65920" cy="101282"/>
            </a:xfrm>
            <a:custGeom>
              <a:avLst/>
              <a:pathLst>
                <a:path w="65920" h="101282">
                  <a:moveTo>
                    <a:pt x="33178" y="0"/>
                  </a:moveTo>
                  <a:lnTo>
                    <a:pt x="33693" y="877"/>
                  </a:lnTo>
                  <a:lnTo>
                    <a:pt x="34191" y="1763"/>
                  </a:lnTo>
                  <a:lnTo>
                    <a:pt x="34671" y="2658"/>
                  </a:lnTo>
                  <a:lnTo>
                    <a:pt x="35134" y="3562"/>
                  </a:lnTo>
                  <a:lnTo>
                    <a:pt x="35579" y="4474"/>
                  </a:lnTo>
                  <a:lnTo>
                    <a:pt x="36007" y="5395"/>
                  </a:lnTo>
                  <a:lnTo>
                    <a:pt x="36418" y="6325"/>
                  </a:lnTo>
                  <a:lnTo>
                    <a:pt x="36810" y="7264"/>
                  </a:lnTo>
                  <a:lnTo>
                    <a:pt x="37186" y="8211"/>
                  </a:lnTo>
                  <a:lnTo>
                    <a:pt x="37544" y="9167"/>
                  </a:lnTo>
                  <a:lnTo>
                    <a:pt x="65920" y="9167"/>
                  </a:lnTo>
                  <a:lnTo>
                    <a:pt x="65920" y="17025"/>
                  </a:lnTo>
                  <a:lnTo>
                    <a:pt x="57189" y="17025"/>
                  </a:lnTo>
                  <a:lnTo>
                    <a:pt x="56565" y="18331"/>
                  </a:lnTo>
                  <a:lnTo>
                    <a:pt x="55914" y="19627"/>
                  </a:lnTo>
                  <a:lnTo>
                    <a:pt x="55238" y="20915"/>
                  </a:lnTo>
                  <a:lnTo>
                    <a:pt x="54535" y="22194"/>
                  </a:lnTo>
                  <a:lnTo>
                    <a:pt x="53806" y="23465"/>
                  </a:lnTo>
                  <a:lnTo>
                    <a:pt x="53051" y="24726"/>
                  </a:lnTo>
                  <a:lnTo>
                    <a:pt x="52269" y="25979"/>
                  </a:lnTo>
                  <a:lnTo>
                    <a:pt x="51461" y="27224"/>
                  </a:lnTo>
                  <a:lnTo>
                    <a:pt x="50628" y="28459"/>
                  </a:lnTo>
                  <a:lnTo>
                    <a:pt x="49768" y="29686"/>
                  </a:lnTo>
                  <a:lnTo>
                    <a:pt x="65047" y="29686"/>
                  </a:lnTo>
                  <a:lnTo>
                    <a:pt x="65047" y="91241"/>
                  </a:lnTo>
                  <a:lnTo>
                    <a:pt x="65017" y="92260"/>
                  </a:lnTo>
                  <a:lnTo>
                    <a:pt x="64925" y="93223"/>
                  </a:lnTo>
                  <a:lnTo>
                    <a:pt x="64772" y="94129"/>
                  </a:lnTo>
                  <a:lnTo>
                    <a:pt x="64558" y="94978"/>
                  </a:lnTo>
                  <a:lnTo>
                    <a:pt x="64283" y="95770"/>
                  </a:lnTo>
                  <a:lnTo>
                    <a:pt x="63947" y="96506"/>
                  </a:lnTo>
                  <a:lnTo>
                    <a:pt x="63550" y="97185"/>
                  </a:lnTo>
                  <a:lnTo>
                    <a:pt x="63092" y="97807"/>
                  </a:lnTo>
                  <a:lnTo>
                    <a:pt x="62572" y="98372"/>
                  </a:lnTo>
                  <a:lnTo>
                    <a:pt x="61991" y="98881"/>
                  </a:lnTo>
                  <a:lnTo>
                    <a:pt x="61350" y="99337"/>
                  </a:lnTo>
                  <a:lnTo>
                    <a:pt x="60647" y="99745"/>
                  </a:lnTo>
                  <a:lnTo>
                    <a:pt x="59883" y="100105"/>
                  </a:lnTo>
                  <a:lnTo>
                    <a:pt x="59058" y="100418"/>
                  </a:lnTo>
                  <a:lnTo>
                    <a:pt x="58171" y="100682"/>
                  </a:lnTo>
                  <a:lnTo>
                    <a:pt x="57224" y="100898"/>
                  </a:lnTo>
                  <a:lnTo>
                    <a:pt x="56216" y="101066"/>
                  </a:lnTo>
                  <a:lnTo>
                    <a:pt x="55146" y="101186"/>
                  </a:lnTo>
                  <a:lnTo>
                    <a:pt x="54015" y="101258"/>
                  </a:lnTo>
                  <a:lnTo>
                    <a:pt x="52824" y="101282"/>
                  </a:lnTo>
                  <a:lnTo>
                    <a:pt x="52025" y="101273"/>
                  </a:lnTo>
                  <a:lnTo>
                    <a:pt x="51200" y="101247"/>
                  </a:lnTo>
                  <a:lnTo>
                    <a:pt x="50348" y="101203"/>
                  </a:lnTo>
                  <a:lnTo>
                    <a:pt x="49471" y="101142"/>
                  </a:lnTo>
                  <a:lnTo>
                    <a:pt x="48567" y="101064"/>
                  </a:lnTo>
                  <a:lnTo>
                    <a:pt x="47637" y="100968"/>
                  </a:lnTo>
                  <a:lnTo>
                    <a:pt x="46681" y="100854"/>
                  </a:lnTo>
                  <a:lnTo>
                    <a:pt x="45699" y="100723"/>
                  </a:lnTo>
                  <a:lnTo>
                    <a:pt x="44690" y="100575"/>
                  </a:lnTo>
                  <a:lnTo>
                    <a:pt x="43656" y="100409"/>
                  </a:lnTo>
                  <a:lnTo>
                    <a:pt x="41473" y="92987"/>
                  </a:lnTo>
                  <a:lnTo>
                    <a:pt x="42918" y="93070"/>
                  </a:lnTo>
                  <a:lnTo>
                    <a:pt x="44284" y="93144"/>
                  </a:lnTo>
                  <a:lnTo>
                    <a:pt x="45572" y="93210"/>
                  </a:lnTo>
                  <a:lnTo>
                    <a:pt x="46782" y="93267"/>
                  </a:lnTo>
                  <a:lnTo>
                    <a:pt x="47912" y="93315"/>
                  </a:lnTo>
                  <a:lnTo>
                    <a:pt x="48964" y="93354"/>
                  </a:lnTo>
                  <a:lnTo>
                    <a:pt x="49938" y="93385"/>
                  </a:lnTo>
                  <a:lnTo>
                    <a:pt x="50833" y="93406"/>
                  </a:lnTo>
                  <a:lnTo>
                    <a:pt x="51649" y="93420"/>
                  </a:lnTo>
                  <a:lnTo>
                    <a:pt x="52387" y="93424"/>
                  </a:lnTo>
                  <a:lnTo>
                    <a:pt x="53216" y="93385"/>
                  </a:lnTo>
                  <a:lnTo>
                    <a:pt x="53959" y="93267"/>
                  </a:lnTo>
                  <a:lnTo>
                    <a:pt x="54613" y="93070"/>
                  </a:lnTo>
                  <a:lnTo>
                    <a:pt x="55181" y="92795"/>
                  </a:lnTo>
                  <a:lnTo>
                    <a:pt x="55661" y="92442"/>
                  </a:lnTo>
                  <a:lnTo>
                    <a:pt x="56054" y="92009"/>
                  </a:lnTo>
                  <a:lnTo>
                    <a:pt x="56360" y="91499"/>
                  </a:lnTo>
                  <a:lnTo>
                    <a:pt x="56578" y="90909"/>
                  </a:lnTo>
                  <a:lnTo>
                    <a:pt x="56709" y="90241"/>
                  </a:lnTo>
                  <a:lnTo>
                    <a:pt x="56753" y="89495"/>
                  </a:lnTo>
                  <a:lnTo>
                    <a:pt x="56753" y="37544"/>
                  </a:lnTo>
                  <a:lnTo>
                    <a:pt x="37107" y="37544"/>
                  </a:lnTo>
                  <a:lnTo>
                    <a:pt x="37107" y="46275"/>
                  </a:lnTo>
                  <a:lnTo>
                    <a:pt x="52824" y="46275"/>
                  </a:lnTo>
                  <a:lnTo>
                    <a:pt x="52824" y="53697"/>
                  </a:lnTo>
                  <a:lnTo>
                    <a:pt x="37107" y="53697"/>
                  </a:lnTo>
                  <a:lnTo>
                    <a:pt x="37107" y="63301"/>
                  </a:lnTo>
                  <a:lnTo>
                    <a:pt x="48021" y="63301"/>
                  </a:lnTo>
                  <a:lnTo>
                    <a:pt x="48021" y="86439"/>
                  </a:lnTo>
                  <a:lnTo>
                    <a:pt x="17899" y="86439"/>
                  </a:lnTo>
                  <a:lnTo>
                    <a:pt x="17899" y="63301"/>
                  </a:lnTo>
                  <a:lnTo>
                    <a:pt x="29249" y="63301"/>
                  </a:lnTo>
                  <a:lnTo>
                    <a:pt x="29249" y="53697"/>
                  </a:lnTo>
                  <a:lnTo>
                    <a:pt x="14406" y="53697"/>
                  </a:lnTo>
                  <a:lnTo>
                    <a:pt x="14406" y="46275"/>
                  </a:lnTo>
                  <a:lnTo>
                    <a:pt x="29249" y="46275"/>
                  </a:lnTo>
                  <a:lnTo>
                    <a:pt x="29249" y="37544"/>
                  </a:lnTo>
                  <a:lnTo>
                    <a:pt x="10040" y="37544"/>
                  </a:lnTo>
                  <a:lnTo>
                    <a:pt x="10040" y="101282"/>
                  </a:lnTo>
                  <a:lnTo>
                    <a:pt x="1746" y="101282"/>
                  </a:lnTo>
                  <a:lnTo>
                    <a:pt x="1746" y="29686"/>
                  </a:lnTo>
                  <a:lnTo>
                    <a:pt x="17899" y="29686"/>
                  </a:lnTo>
                  <a:lnTo>
                    <a:pt x="17017" y="28380"/>
                  </a:lnTo>
                  <a:lnTo>
                    <a:pt x="16117" y="27084"/>
                  </a:lnTo>
                  <a:lnTo>
                    <a:pt x="15201" y="25796"/>
                  </a:lnTo>
                  <a:lnTo>
                    <a:pt x="14266" y="24517"/>
                  </a:lnTo>
                  <a:lnTo>
                    <a:pt x="13315" y="23246"/>
                  </a:lnTo>
                  <a:lnTo>
                    <a:pt x="12345" y="21985"/>
                  </a:lnTo>
                  <a:lnTo>
                    <a:pt x="11359" y="20732"/>
                  </a:lnTo>
                  <a:lnTo>
                    <a:pt x="10355" y="19488"/>
                  </a:lnTo>
                  <a:lnTo>
                    <a:pt x="9333" y="18252"/>
                  </a:lnTo>
                  <a:lnTo>
                    <a:pt x="8294" y="17025"/>
                  </a:lnTo>
                  <a:lnTo>
                    <a:pt x="0" y="17025"/>
                  </a:lnTo>
                  <a:lnTo>
                    <a:pt x="0" y="9167"/>
                  </a:lnTo>
                  <a:lnTo>
                    <a:pt x="27503" y="9167"/>
                  </a:lnTo>
                  <a:lnTo>
                    <a:pt x="27315" y="8473"/>
                  </a:lnTo>
                  <a:lnTo>
                    <a:pt x="27101" y="7788"/>
                  </a:lnTo>
                  <a:lnTo>
                    <a:pt x="26861" y="7111"/>
                  </a:lnTo>
                  <a:lnTo>
                    <a:pt x="26595" y="6443"/>
                  </a:lnTo>
                  <a:lnTo>
                    <a:pt x="26302" y="5784"/>
                  </a:lnTo>
                  <a:lnTo>
                    <a:pt x="25984" y="5133"/>
                  </a:lnTo>
                  <a:lnTo>
                    <a:pt x="25639" y="4492"/>
                  </a:lnTo>
                  <a:lnTo>
                    <a:pt x="25268" y="3859"/>
                  </a:lnTo>
                  <a:lnTo>
                    <a:pt x="24870" y="3234"/>
                  </a:lnTo>
                  <a:lnTo>
                    <a:pt x="24447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3188899" y="1660558"/>
              <a:ext cx="28376" cy="12660"/>
            </a:xfrm>
            <a:custGeom>
              <a:avLst/>
              <a:pathLst>
                <a:path w="28376" h="12660">
                  <a:moveTo>
                    <a:pt x="8294" y="12660"/>
                  </a:moveTo>
                  <a:lnTo>
                    <a:pt x="21828" y="12660"/>
                  </a:lnTo>
                  <a:lnTo>
                    <a:pt x="22522" y="11590"/>
                  </a:lnTo>
                  <a:lnTo>
                    <a:pt x="23207" y="10477"/>
                  </a:lnTo>
                  <a:lnTo>
                    <a:pt x="23884" y="9320"/>
                  </a:lnTo>
                  <a:lnTo>
                    <a:pt x="24552" y="8120"/>
                  </a:lnTo>
                  <a:lnTo>
                    <a:pt x="25211" y="6875"/>
                  </a:lnTo>
                  <a:lnTo>
                    <a:pt x="25861" y="5587"/>
                  </a:lnTo>
                  <a:lnTo>
                    <a:pt x="26503" y="4256"/>
                  </a:lnTo>
                  <a:lnTo>
                    <a:pt x="27136" y="2881"/>
                  </a:lnTo>
                  <a:lnTo>
                    <a:pt x="27761" y="1462"/>
                  </a:lnTo>
                  <a:lnTo>
                    <a:pt x="28376" y="0"/>
                  </a:lnTo>
                  <a:lnTo>
                    <a:pt x="0" y="0"/>
                  </a:lnTo>
                  <a:lnTo>
                    <a:pt x="947" y="1226"/>
                  </a:lnTo>
                  <a:lnTo>
                    <a:pt x="1868" y="2462"/>
                  </a:lnTo>
                  <a:lnTo>
                    <a:pt x="2763" y="3706"/>
                  </a:lnTo>
                  <a:lnTo>
                    <a:pt x="3632" y="4959"/>
                  </a:lnTo>
                  <a:lnTo>
                    <a:pt x="4474" y="6221"/>
                  </a:lnTo>
                  <a:lnTo>
                    <a:pt x="5291" y="7491"/>
                  </a:lnTo>
                  <a:lnTo>
                    <a:pt x="6081" y="8770"/>
                  </a:lnTo>
                  <a:lnTo>
                    <a:pt x="6845" y="10058"/>
                  </a:lnTo>
                  <a:lnTo>
                    <a:pt x="7583" y="1135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3195011" y="1713382"/>
              <a:ext cx="15279" cy="10040"/>
            </a:xfrm>
            <a:custGeom>
              <a:avLst/>
              <a:pathLst>
                <a:path w="15279" h="10040">
                  <a:moveTo>
                    <a:pt x="0" y="10040"/>
                  </a:moveTo>
                  <a:lnTo>
                    <a:pt x="15279" y="10040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3249145" y="1643969"/>
              <a:ext cx="64174" cy="56316"/>
            </a:xfrm>
            <a:custGeom>
              <a:avLst/>
              <a:pathLst>
                <a:path w="64174" h="56316">
                  <a:moveTo>
                    <a:pt x="3492" y="12223"/>
                  </a:moveTo>
                  <a:lnTo>
                    <a:pt x="30995" y="12223"/>
                  </a:lnTo>
                  <a:lnTo>
                    <a:pt x="30637" y="11184"/>
                  </a:lnTo>
                  <a:lnTo>
                    <a:pt x="30262" y="10163"/>
                  </a:lnTo>
                  <a:lnTo>
                    <a:pt x="29869" y="9159"/>
                  </a:lnTo>
                  <a:lnTo>
                    <a:pt x="29459" y="8172"/>
                  </a:lnTo>
                  <a:lnTo>
                    <a:pt x="29031" y="7203"/>
                  </a:lnTo>
                  <a:lnTo>
                    <a:pt x="28586" y="6251"/>
                  </a:lnTo>
                  <a:lnTo>
                    <a:pt x="28123" y="5317"/>
                  </a:lnTo>
                  <a:lnTo>
                    <a:pt x="27643" y="4400"/>
                  </a:lnTo>
                  <a:lnTo>
                    <a:pt x="27145" y="3501"/>
                  </a:lnTo>
                  <a:lnTo>
                    <a:pt x="26630" y="2619"/>
                  </a:lnTo>
                  <a:lnTo>
                    <a:pt x="35361" y="0"/>
                  </a:lnTo>
                  <a:lnTo>
                    <a:pt x="35959" y="1143"/>
                  </a:lnTo>
                  <a:lnTo>
                    <a:pt x="36531" y="2305"/>
                  </a:lnTo>
                  <a:lnTo>
                    <a:pt x="37077" y="3483"/>
                  </a:lnTo>
                  <a:lnTo>
                    <a:pt x="37596" y="4679"/>
                  </a:lnTo>
                  <a:lnTo>
                    <a:pt x="38090" y="5893"/>
                  </a:lnTo>
                  <a:lnTo>
                    <a:pt x="38557" y="7124"/>
                  </a:lnTo>
                  <a:lnTo>
                    <a:pt x="38998" y="8373"/>
                  </a:lnTo>
                  <a:lnTo>
                    <a:pt x="39412" y="9639"/>
                  </a:lnTo>
                  <a:lnTo>
                    <a:pt x="39801" y="10922"/>
                  </a:lnTo>
                  <a:lnTo>
                    <a:pt x="40163" y="12223"/>
                  </a:lnTo>
                  <a:lnTo>
                    <a:pt x="64174" y="12223"/>
                  </a:lnTo>
                  <a:lnTo>
                    <a:pt x="64174" y="20518"/>
                  </a:lnTo>
                  <a:lnTo>
                    <a:pt x="55443" y="20518"/>
                  </a:lnTo>
                  <a:lnTo>
                    <a:pt x="54792" y="22330"/>
                  </a:lnTo>
                  <a:lnTo>
                    <a:pt x="54063" y="24098"/>
                  </a:lnTo>
                  <a:lnTo>
                    <a:pt x="53256" y="25822"/>
                  </a:lnTo>
                  <a:lnTo>
                    <a:pt x="52370" y="27503"/>
                  </a:lnTo>
                  <a:lnTo>
                    <a:pt x="51405" y="29140"/>
                  </a:lnTo>
                  <a:lnTo>
                    <a:pt x="50361" y="30734"/>
                  </a:lnTo>
                  <a:lnTo>
                    <a:pt x="49239" y="32283"/>
                  </a:lnTo>
                  <a:lnTo>
                    <a:pt x="48039" y="33789"/>
                  </a:lnTo>
                  <a:lnTo>
                    <a:pt x="46760" y="35252"/>
                  </a:lnTo>
                  <a:lnTo>
                    <a:pt x="45402" y="36671"/>
                  </a:lnTo>
                  <a:lnTo>
                    <a:pt x="47397" y="37636"/>
                  </a:lnTo>
                  <a:lnTo>
                    <a:pt x="49366" y="38609"/>
                  </a:lnTo>
                  <a:lnTo>
                    <a:pt x="51309" y="39591"/>
                  </a:lnTo>
                  <a:lnTo>
                    <a:pt x="53225" y="40582"/>
                  </a:lnTo>
                  <a:lnTo>
                    <a:pt x="55116" y="41582"/>
                  </a:lnTo>
                  <a:lnTo>
                    <a:pt x="56980" y="42591"/>
                  </a:lnTo>
                  <a:lnTo>
                    <a:pt x="58818" y="43608"/>
                  </a:lnTo>
                  <a:lnTo>
                    <a:pt x="60629" y="44634"/>
                  </a:lnTo>
                  <a:lnTo>
                    <a:pt x="62415" y="45668"/>
                  </a:lnTo>
                  <a:lnTo>
                    <a:pt x="64174" y="46712"/>
                  </a:lnTo>
                  <a:lnTo>
                    <a:pt x="58935" y="54570"/>
                  </a:lnTo>
                  <a:lnTo>
                    <a:pt x="56997" y="53273"/>
                  </a:lnTo>
                  <a:lnTo>
                    <a:pt x="55024" y="52003"/>
                  </a:lnTo>
                  <a:lnTo>
                    <a:pt x="53016" y="50759"/>
                  </a:lnTo>
                  <a:lnTo>
                    <a:pt x="50973" y="49541"/>
                  </a:lnTo>
                  <a:lnTo>
                    <a:pt x="48895" y="48349"/>
                  </a:lnTo>
                  <a:lnTo>
                    <a:pt x="46782" y="47183"/>
                  </a:lnTo>
                  <a:lnTo>
                    <a:pt x="44634" y="46044"/>
                  </a:lnTo>
                  <a:lnTo>
                    <a:pt x="42451" y="44931"/>
                  </a:lnTo>
                  <a:lnTo>
                    <a:pt x="40233" y="43843"/>
                  </a:lnTo>
                  <a:lnTo>
                    <a:pt x="37980" y="42783"/>
                  </a:lnTo>
                  <a:lnTo>
                    <a:pt x="35282" y="44411"/>
                  </a:lnTo>
                  <a:lnTo>
                    <a:pt x="32427" y="45978"/>
                  </a:lnTo>
                  <a:lnTo>
                    <a:pt x="29415" y="47484"/>
                  </a:lnTo>
                  <a:lnTo>
                    <a:pt x="26246" y="48929"/>
                  </a:lnTo>
                  <a:lnTo>
                    <a:pt x="22919" y="50313"/>
                  </a:lnTo>
                  <a:lnTo>
                    <a:pt x="19435" y="51636"/>
                  </a:lnTo>
                  <a:lnTo>
                    <a:pt x="15794" y="52898"/>
                  </a:lnTo>
                  <a:lnTo>
                    <a:pt x="11996" y="54098"/>
                  </a:lnTo>
                  <a:lnTo>
                    <a:pt x="8041" y="55238"/>
                  </a:lnTo>
                  <a:lnTo>
                    <a:pt x="3929" y="56316"/>
                  </a:lnTo>
                  <a:lnTo>
                    <a:pt x="0" y="48458"/>
                  </a:lnTo>
                  <a:lnTo>
                    <a:pt x="3344" y="47572"/>
                  </a:lnTo>
                  <a:lnTo>
                    <a:pt x="6565" y="46659"/>
                  </a:lnTo>
                  <a:lnTo>
                    <a:pt x="9665" y="45721"/>
                  </a:lnTo>
                  <a:lnTo>
                    <a:pt x="12642" y="44756"/>
                  </a:lnTo>
                  <a:lnTo>
                    <a:pt x="15497" y="43765"/>
                  </a:lnTo>
                  <a:lnTo>
                    <a:pt x="18230" y="42748"/>
                  </a:lnTo>
                  <a:lnTo>
                    <a:pt x="20841" y="41704"/>
                  </a:lnTo>
                  <a:lnTo>
                    <a:pt x="23329" y="40635"/>
                  </a:lnTo>
                  <a:lnTo>
                    <a:pt x="25696" y="39539"/>
                  </a:lnTo>
                  <a:lnTo>
                    <a:pt x="27939" y="38417"/>
                  </a:lnTo>
                  <a:lnTo>
                    <a:pt x="26359" y="37806"/>
                  </a:lnTo>
                  <a:lnTo>
                    <a:pt x="24761" y="37195"/>
                  </a:lnTo>
                  <a:lnTo>
                    <a:pt x="23146" y="36583"/>
                  </a:lnTo>
                  <a:lnTo>
                    <a:pt x="21513" y="35972"/>
                  </a:lnTo>
                  <a:lnTo>
                    <a:pt x="19863" y="35361"/>
                  </a:lnTo>
                  <a:lnTo>
                    <a:pt x="18195" y="34750"/>
                  </a:lnTo>
                  <a:lnTo>
                    <a:pt x="16510" y="34139"/>
                  </a:lnTo>
                  <a:lnTo>
                    <a:pt x="14808" y="33528"/>
                  </a:lnTo>
                  <a:lnTo>
                    <a:pt x="13088" y="32916"/>
                  </a:lnTo>
                  <a:lnTo>
                    <a:pt x="11350" y="32305"/>
                  </a:lnTo>
                  <a:lnTo>
                    <a:pt x="14843" y="24884"/>
                  </a:lnTo>
                  <a:lnTo>
                    <a:pt x="17183" y="25591"/>
                  </a:lnTo>
                  <a:lnTo>
                    <a:pt x="19488" y="26315"/>
                  </a:lnTo>
                  <a:lnTo>
                    <a:pt x="21758" y="27058"/>
                  </a:lnTo>
                  <a:lnTo>
                    <a:pt x="23993" y="27817"/>
                  </a:lnTo>
                  <a:lnTo>
                    <a:pt x="26193" y="28594"/>
                  </a:lnTo>
                  <a:lnTo>
                    <a:pt x="28359" y="29389"/>
                  </a:lnTo>
                  <a:lnTo>
                    <a:pt x="30489" y="30201"/>
                  </a:lnTo>
                  <a:lnTo>
                    <a:pt x="32585" y="31030"/>
                  </a:lnTo>
                  <a:lnTo>
                    <a:pt x="34645" y="31877"/>
                  </a:lnTo>
                  <a:lnTo>
                    <a:pt x="36671" y="32742"/>
                  </a:lnTo>
                  <a:lnTo>
                    <a:pt x="37946" y="31676"/>
                  </a:lnTo>
                  <a:lnTo>
                    <a:pt x="39150" y="30576"/>
                  </a:lnTo>
                  <a:lnTo>
                    <a:pt x="40285" y="29441"/>
                  </a:lnTo>
                  <a:lnTo>
                    <a:pt x="41351" y="28271"/>
                  </a:lnTo>
                  <a:lnTo>
                    <a:pt x="42346" y="27066"/>
                  </a:lnTo>
                  <a:lnTo>
                    <a:pt x="43272" y="25827"/>
                  </a:lnTo>
                  <a:lnTo>
                    <a:pt x="44127" y="24552"/>
                  </a:lnTo>
                  <a:lnTo>
                    <a:pt x="44913" y="23242"/>
                  </a:lnTo>
                  <a:lnTo>
                    <a:pt x="45629" y="21897"/>
                  </a:lnTo>
                  <a:lnTo>
                    <a:pt x="46275" y="20518"/>
                  </a:lnTo>
                  <a:lnTo>
                    <a:pt x="3492" y="2051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3292801" y="1698539"/>
              <a:ext cx="8731" cy="46712"/>
            </a:xfrm>
            <a:custGeom>
              <a:avLst/>
              <a:pathLst>
                <a:path w="8731" h="46712">
                  <a:moveTo>
                    <a:pt x="0" y="0"/>
                  </a:moveTo>
                  <a:lnTo>
                    <a:pt x="8731" y="0"/>
                  </a:lnTo>
                  <a:lnTo>
                    <a:pt x="8731" y="46712"/>
                  </a:lnTo>
                  <a:lnTo>
                    <a:pt x="0" y="4671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3252201" y="1699412"/>
              <a:ext cx="23574" cy="45839"/>
            </a:xfrm>
            <a:custGeom>
              <a:avLst/>
              <a:pathLst>
                <a:path w="23574" h="45839">
                  <a:moveTo>
                    <a:pt x="14843" y="0"/>
                  </a:moveTo>
                  <a:lnTo>
                    <a:pt x="23574" y="0"/>
                  </a:lnTo>
                  <a:lnTo>
                    <a:pt x="23539" y="3990"/>
                  </a:lnTo>
                  <a:lnTo>
                    <a:pt x="23434" y="7753"/>
                  </a:lnTo>
                  <a:lnTo>
                    <a:pt x="23260" y="11289"/>
                  </a:lnTo>
                  <a:lnTo>
                    <a:pt x="23015" y="14598"/>
                  </a:lnTo>
                  <a:lnTo>
                    <a:pt x="22701" y="17680"/>
                  </a:lnTo>
                  <a:lnTo>
                    <a:pt x="22317" y="20535"/>
                  </a:lnTo>
                  <a:lnTo>
                    <a:pt x="21863" y="23164"/>
                  </a:lnTo>
                  <a:lnTo>
                    <a:pt x="21339" y="25565"/>
                  </a:lnTo>
                  <a:lnTo>
                    <a:pt x="20745" y="27739"/>
                  </a:lnTo>
                  <a:lnTo>
                    <a:pt x="20081" y="29686"/>
                  </a:lnTo>
                  <a:lnTo>
                    <a:pt x="19313" y="31497"/>
                  </a:lnTo>
                  <a:lnTo>
                    <a:pt x="18405" y="33266"/>
                  </a:lnTo>
                  <a:lnTo>
                    <a:pt x="17357" y="34990"/>
                  </a:lnTo>
                  <a:lnTo>
                    <a:pt x="16170" y="36671"/>
                  </a:lnTo>
                  <a:lnTo>
                    <a:pt x="14843" y="38308"/>
                  </a:lnTo>
                  <a:lnTo>
                    <a:pt x="13376" y="39901"/>
                  </a:lnTo>
                  <a:lnTo>
                    <a:pt x="11769" y="41451"/>
                  </a:lnTo>
                  <a:lnTo>
                    <a:pt x="10023" y="42957"/>
                  </a:lnTo>
                  <a:lnTo>
                    <a:pt x="8137" y="44420"/>
                  </a:lnTo>
                  <a:lnTo>
                    <a:pt x="6111" y="45839"/>
                  </a:lnTo>
                  <a:lnTo>
                    <a:pt x="0" y="38854"/>
                  </a:lnTo>
                  <a:lnTo>
                    <a:pt x="1608" y="37784"/>
                  </a:lnTo>
                  <a:lnTo>
                    <a:pt x="3117" y="36671"/>
                  </a:lnTo>
                  <a:lnTo>
                    <a:pt x="4524" y="35514"/>
                  </a:lnTo>
                  <a:lnTo>
                    <a:pt x="5832" y="34313"/>
                  </a:lnTo>
                  <a:lnTo>
                    <a:pt x="7039" y="33069"/>
                  </a:lnTo>
                  <a:lnTo>
                    <a:pt x="8146" y="31781"/>
                  </a:lnTo>
                  <a:lnTo>
                    <a:pt x="9152" y="30450"/>
                  </a:lnTo>
                  <a:lnTo>
                    <a:pt x="10058" y="29075"/>
                  </a:lnTo>
                  <a:lnTo>
                    <a:pt x="10863" y="27656"/>
                  </a:lnTo>
                  <a:lnTo>
                    <a:pt x="11568" y="26193"/>
                  </a:lnTo>
                  <a:lnTo>
                    <a:pt x="12191" y="24595"/>
                  </a:lnTo>
                  <a:lnTo>
                    <a:pt x="12747" y="22771"/>
                  </a:lnTo>
                  <a:lnTo>
                    <a:pt x="13238" y="20719"/>
                  </a:lnTo>
                  <a:lnTo>
                    <a:pt x="13664" y="18440"/>
                  </a:lnTo>
                  <a:lnTo>
                    <a:pt x="14024" y="15934"/>
                  </a:lnTo>
                  <a:lnTo>
                    <a:pt x="14319" y="13201"/>
                  </a:lnTo>
                  <a:lnTo>
                    <a:pt x="14548" y="10241"/>
                  </a:lnTo>
                  <a:lnTo>
                    <a:pt x="14712" y="7054"/>
                  </a:lnTo>
                  <a:lnTo>
                    <a:pt x="14810" y="364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3318995" y="1644842"/>
              <a:ext cx="27066" cy="99972"/>
            </a:xfrm>
            <a:custGeom>
              <a:avLst/>
              <a:pathLst>
                <a:path w="27066" h="99972">
                  <a:moveTo>
                    <a:pt x="18335" y="0"/>
                  </a:moveTo>
                  <a:lnTo>
                    <a:pt x="27066" y="0"/>
                  </a:lnTo>
                  <a:lnTo>
                    <a:pt x="27066" y="88622"/>
                  </a:lnTo>
                  <a:lnTo>
                    <a:pt x="27042" y="89890"/>
                  </a:lnTo>
                  <a:lnTo>
                    <a:pt x="26970" y="91075"/>
                  </a:lnTo>
                  <a:lnTo>
                    <a:pt x="26850" y="92177"/>
                  </a:lnTo>
                  <a:lnTo>
                    <a:pt x="26682" y="93197"/>
                  </a:lnTo>
                  <a:lnTo>
                    <a:pt x="26466" y="94133"/>
                  </a:lnTo>
                  <a:lnTo>
                    <a:pt x="26202" y="94987"/>
                  </a:lnTo>
                  <a:lnTo>
                    <a:pt x="25890" y="95757"/>
                  </a:lnTo>
                  <a:lnTo>
                    <a:pt x="25530" y="96445"/>
                  </a:lnTo>
                  <a:lnTo>
                    <a:pt x="25121" y="97050"/>
                  </a:lnTo>
                  <a:lnTo>
                    <a:pt x="24665" y="97571"/>
                  </a:lnTo>
                  <a:lnTo>
                    <a:pt x="24152" y="98027"/>
                  </a:lnTo>
                  <a:lnTo>
                    <a:pt x="23574" y="98436"/>
                  </a:lnTo>
                  <a:lnTo>
                    <a:pt x="22930" y="98796"/>
                  </a:lnTo>
                  <a:lnTo>
                    <a:pt x="22221" y="99108"/>
                  </a:lnTo>
                  <a:lnTo>
                    <a:pt x="21446" y="99372"/>
                  </a:lnTo>
                  <a:lnTo>
                    <a:pt x="20605" y="99588"/>
                  </a:lnTo>
                  <a:lnTo>
                    <a:pt x="19699" y="99756"/>
                  </a:lnTo>
                  <a:lnTo>
                    <a:pt x="18728" y="99876"/>
                  </a:lnTo>
                  <a:lnTo>
                    <a:pt x="17691" y="99948"/>
                  </a:lnTo>
                  <a:lnTo>
                    <a:pt x="16589" y="99972"/>
                  </a:lnTo>
                  <a:lnTo>
                    <a:pt x="15026" y="99955"/>
                  </a:lnTo>
                  <a:lnTo>
                    <a:pt x="13481" y="99902"/>
                  </a:lnTo>
                  <a:lnTo>
                    <a:pt x="11953" y="99815"/>
                  </a:lnTo>
                  <a:lnTo>
                    <a:pt x="10442" y="99693"/>
                  </a:lnTo>
                  <a:lnTo>
                    <a:pt x="8949" y="99536"/>
                  </a:lnTo>
                  <a:lnTo>
                    <a:pt x="7473" y="99344"/>
                  </a:lnTo>
                  <a:lnTo>
                    <a:pt x="6015" y="99117"/>
                  </a:lnTo>
                  <a:lnTo>
                    <a:pt x="4575" y="98855"/>
                  </a:lnTo>
                  <a:lnTo>
                    <a:pt x="3151" y="98558"/>
                  </a:lnTo>
                  <a:lnTo>
                    <a:pt x="1746" y="98226"/>
                  </a:lnTo>
                  <a:lnTo>
                    <a:pt x="0" y="89495"/>
                  </a:lnTo>
                  <a:lnTo>
                    <a:pt x="1567" y="89910"/>
                  </a:lnTo>
                  <a:lnTo>
                    <a:pt x="3125" y="90281"/>
                  </a:lnTo>
                  <a:lnTo>
                    <a:pt x="4675" y="90608"/>
                  </a:lnTo>
                  <a:lnTo>
                    <a:pt x="6216" y="90892"/>
                  </a:lnTo>
                  <a:lnTo>
                    <a:pt x="7748" y="91132"/>
                  </a:lnTo>
                  <a:lnTo>
                    <a:pt x="9272" y="91328"/>
                  </a:lnTo>
                  <a:lnTo>
                    <a:pt x="10787" y="91481"/>
                  </a:lnTo>
                  <a:lnTo>
                    <a:pt x="12293" y="91590"/>
                  </a:lnTo>
                  <a:lnTo>
                    <a:pt x="13791" y="91656"/>
                  </a:lnTo>
                  <a:lnTo>
                    <a:pt x="15279" y="91678"/>
                  </a:lnTo>
                  <a:lnTo>
                    <a:pt x="15860" y="91625"/>
                  </a:lnTo>
                  <a:lnTo>
                    <a:pt x="16379" y="91468"/>
                  </a:lnTo>
                  <a:lnTo>
                    <a:pt x="16838" y="91206"/>
                  </a:lnTo>
                  <a:lnTo>
                    <a:pt x="17235" y="90839"/>
                  </a:lnTo>
                  <a:lnTo>
                    <a:pt x="17571" y="90368"/>
                  </a:lnTo>
                  <a:lnTo>
                    <a:pt x="17846" y="89792"/>
                  </a:lnTo>
                  <a:lnTo>
                    <a:pt x="18060" y="89111"/>
                  </a:lnTo>
                  <a:lnTo>
                    <a:pt x="18213" y="88325"/>
                  </a:lnTo>
                  <a:lnTo>
                    <a:pt x="18305" y="87434"/>
                  </a:lnTo>
                  <a:lnTo>
                    <a:pt x="18335" y="8643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3318122" y="1656192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rc311"/>
            <p:cNvSpPr/>
            <p:nvPr/>
          </p:nvSpPr>
          <p:spPr>
            <a:xfrm>
              <a:off x="4573406" y="1590617"/>
              <a:ext cx="2022500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147657" y="1647898"/>
              <a:ext cx="91678" cy="96916"/>
            </a:xfrm>
            <a:custGeom>
              <a:avLst/>
              <a:pathLst>
                <a:path w="91678" h="96916">
                  <a:moveTo>
                    <a:pt x="91678" y="0"/>
                  </a:moveTo>
                  <a:lnTo>
                    <a:pt x="91678" y="96916"/>
                  </a:lnTo>
                  <a:lnTo>
                    <a:pt x="82946" y="96916"/>
                  </a:lnTo>
                  <a:lnTo>
                    <a:pt x="82946" y="90804"/>
                  </a:lnTo>
                  <a:lnTo>
                    <a:pt x="8731" y="90804"/>
                  </a:lnTo>
                  <a:lnTo>
                    <a:pt x="8731" y="96916"/>
                  </a:lnTo>
                  <a:lnTo>
                    <a:pt x="0" y="96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5156388" y="1656192"/>
              <a:ext cx="74215" cy="74215"/>
            </a:xfrm>
            <a:custGeom>
              <a:avLst/>
              <a:pathLst>
                <a:path w="74215" h="74215">
                  <a:moveTo>
                    <a:pt x="0" y="74215"/>
                  </a:moveTo>
                  <a:lnTo>
                    <a:pt x="74215" y="74215"/>
                  </a:lnTo>
                  <a:lnTo>
                    <a:pt x="742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5161190" y="1660122"/>
              <a:ext cx="64611" cy="64174"/>
            </a:xfrm>
            <a:custGeom>
              <a:avLst/>
              <a:pathLst>
                <a:path w="64611" h="64174">
                  <a:moveTo>
                    <a:pt x="0" y="12660"/>
                  </a:moveTo>
                  <a:lnTo>
                    <a:pt x="27939" y="12660"/>
                  </a:lnTo>
                  <a:lnTo>
                    <a:pt x="27939" y="0"/>
                  </a:lnTo>
                  <a:lnTo>
                    <a:pt x="36671" y="0"/>
                  </a:lnTo>
                  <a:lnTo>
                    <a:pt x="36671" y="12660"/>
                  </a:lnTo>
                  <a:lnTo>
                    <a:pt x="64611" y="12660"/>
                  </a:lnTo>
                  <a:lnTo>
                    <a:pt x="64611" y="20955"/>
                  </a:lnTo>
                  <a:lnTo>
                    <a:pt x="36671" y="20955"/>
                  </a:lnTo>
                  <a:lnTo>
                    <a:pt x="36671" y="33615"/>
                  </a:lnTo>
                  <a:lnTo>
                    <a:pt x="57189" y="33615"/>
                  </a:lnTo>
                  <a:lnTo>
                    <a:pt x="57189" y="64174"/>
                  </a:lnTo>
                  <a:lnTo>
                    <a:pt x="8294" y="64174"/>
                  </a:lnTo>
                  <a:lnTo>
                    <a:pt x="8294" y="33615"/>
                  </a:lnTo>
                  <a:lnTo>
                    <a:pt x="27939" y="33615"/>
                  </a:lnTo>
                  <a:lnTo>
                    <a:pt x="27939" y="20955"/>
                  </a:lnTo>
                  <a:lnTo>
                    <a:pt x="0" y="209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5177779" y="1701595"/>
              <a:ext cx="31869" cy="14406"/>
            </a:xfrm>
            <a:custGeom>
              <a:avLst/>
              <a:pathLst>
                <a:path w="31869" h="14406">
                  <a:moveTo>
                    <a:pt x="0" y="14406"/>
                  </a:moveTo>
                  <a:lnTo>
                    <a:pt x="31869" y="14406"/>
                  </a:lnTo>
                  <a:lnTo>
                    <a:pt x="318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5253741" y="1644405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5279499" y="1644405"/>
              <a:ext cx="76835" cy="100845"/>
            </a:xfrm>
            <a:custGeom>
              <a:avLst/>
              <a:pathLst>
                <a:path w="76835" h="100845">
                  <a:moveTo>
                    <a:pt x="5238" y="19208"/>
                  </a:moveTo>
                  <a:lnTo>
                    <a:pt x="33615" y="19208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19208"/>
                  </a:lnTo>
                  <a:lnTo>
                    <a:pt x="72469" y="19208"/>
                  </a:lnTo>
                  <a:lnTo>
                    <a:pt x="72469" y="27503"/>
                  </a:lnTo>
                  <a:lnTo>
                    <a:pt x="48021" y="27503"/>
                  </a:lnTo>
                  <a:lnTo>
                    <a:pt x="50274" y="33877"/>
                  </a:lnTo>
                  <a:lnTo>
                    <a:pt x="52666" y="39901"/>
                  </a:lnTo>
                  <a:lnTo>
                    <a:pt x="55198" y="45577"/>
                  </a:lnTo>
                  <a:lnTo>
                    <a:pt x="57870" y="50903"/>
                  </a:lnTo>
                  <a:lnTo>
                    <a:pt x="60682" y="55880"/>
                  </a:lnTo>
                  <a:lnTo>
                    <a:pt x="63633" y="60507"/>
                  </a:lnTo>
                  <a:lnTo>
                    <a:pt x="66724" y="64785"/>
                  </a:lnTo>
                  <a:lnTo>
                    <a:pt x="69954" y="68714"/>
                  </a:lnTo>
                  <a:lnTo>
                    <a:pt x="73325" y="72294"/>
                  </a:lnTo>
                  <a:lnTo>
                    <a:pt x="76835" y="75525"/>
                  </a:lnTo>
                  <a:lnTo>
                    <a:pt x="72032" y="85129"/>
                  </a:lnTo>
                  <a:lnTo>
                    <a:pt x="68435" y="81375"/>
                  </a:lnTo>
                  <a:lnTo>
                    <a:pt x="64977" y="77271"/>
                  </a:lnTo>
                  <a:lnTo>
                    <a:pt x="61660" y="72818"/>
                  </a:lnTo>
                  <a:lnTo>
                    <a:pt x="58481" y="68016"/>
                  </a:lnTo>
                  <a:lnTo>
                    <a:pt x="55443" y="62864"/>
                  </a:lnTo>
                  <a:lnTo>
                    <a:pt x="52544" y="57364"/>
                  </a:lnTo>
                  <a:lnTo>
                    <a:pt x="49785" y="51514"/>
                  </a:lnTo>
                  <a:lnTo>
                    <a:pt x="47166" y="45315"/>
                  </a:lnTo>
                  <a:lnTo>
                    <a:pt x="44686" y="38766"/>
                  </a:lnTo>
                  <a:lnTo>
                    <a:pt x="42346" y="31869"/>
                  </a:lnTo>
                  <a:lnTo>
                    <a:pt x="42346" y="72469"/>
                  </a:lnTo>
                  <a:lnTo>
                    <a:pt x="58062" y="72469"/>
                  </a:lnTo>
                  <a:lnTo>
                    <a:pt x="58062" y="79890"/>
                  </a:lnTo>
                  <a:lnTo>
                    <a:pt x="42346" y="79890"/>
                  </a:lnTo>
                  <a:lnTo>
                    <a:pt x="42346" y="100845"/>
                  </a:lnTo>
                  <a:lnTo>
                    <a:pt x="33615" y="100845"/>
                  </a:lnTo>
                  <a:lnTo>
                    <a:pt x="33615" y="79890"/>
                  </a:lnTo>
                  <a:lnTo>
                    <a:pt x="18335" y="79890"/>
                  </a:lnTo>
                  <a:lnTo>
                    <a:pt x="18335" y="72469"/>
                  </a:lnTo>
                  <a:lnTo>
                    <a:pt x="33615" y="72469"/>
                  </a:lnTo>
                  <a:lnTo>
                    <a:pt x="33615" y="31869"/>
                  </a:lnTo>
                  <a:lnTo>
                    <a:pt x="31532" y="38373"/>
                  </a:lnTo>
                  <a:lnTo>
                    <a:pt x="29302" y="44616"/>
                  </a:lnTo>
                  <a:lnTo>
                    <a:pt x="26922" y="50597"/>
                  </a:lnTo>
                  <a:lnTo>
                    <a:pt x="24395" y="56316"/>
                  </a:lnTo>
                  <a:lnTo>
                    <a:pt x="21718" y="61773"/>
                  </a:lnTo>
                  <a:lnTo>
                    <a:pt x="18894" y="66968"/>
                  </a:lnTo>
                  <a:lnTo>
                    <a:pt x="15921" y="71901"/>
                  </a:lnTo>
                  <a:lnTo>
                    <a:pt x="12800" y="76573"/>
                  </a:lnTo>
                  <a:lnTo>
                    <a:pt x="9530" y="80982"/>
                  </a:lnTo>
                  <a:lnTo>
                    <a:pt x="6111" y="85129"/>
                  </a:lnTo>
                  <a:lnTo>
                    <a:pt x="0" y="77271"/>
                  </a:lnTo>
                  <a:lnTo>
                    <a:pt x="3501" y="73237"/>
                  </a:lnTo>
                  <a:lnTo>
                    <a:pt x="6845" y="68994"/>
                  </a:lnTo>
                  <a:lnTo>
                    <a:pt x="10032" y="64541"/>
                  </a:lnTo>
                  <a:lnTo>
                    <a:pt x="13061" y="59878"/>
                  </a:lnTo>
                  <a:lnTo>
                    <a:pt x="15934" y="55006"/>
                  </a:lnTo>
                  <a:lnTo>
                    <a:pt x="18649" y="49925"/>
                  </a:lnTo>
                  <a:lnTo>
                    <a:pt x="21208" y="44634"/>
                  </a:lnTo>
                  <a:lnTo>
                    <a:pt x="23609" y="39133"/>
                  </a:lnTo>
                  <a:lnTo>
                    <a:pt x="25853" y="33423"/>
                  </a:lnTo>
                  <a:lnTo>
                    <a:pt x="27939" y="27503"/>
                  </a:lnTo>
                  <a:lnTo>
                    <a:pt x="5238" y="2750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5365065" y="1643969"/>
              <a:ext cx="43656" cy="49331"/>
            </a:xfrm>
            <a:custGeom>
              <a:avLst/>
              <a:pathLst>
                <a:path w="43656" h="49331">
                  <a:moveTo>
                    <a:pt x="16152" y="0"/>
                  </a:moveTo>
                  <a:lnTo>
                    <a:pt x="24884" y="2182"/>
                  </a:lnTo>
                  <a:lnTo>
                    <a:pt x="24696" y="3488"/>
                  </a:lnTo>
                  <a:lnTo>
                    <a:pt x="24482" y="4784"/>
                  </a:lnTo>
                  <a:lnTo>
                    <a:pt x="24242" y="6072"/>
                  </a:lnTo>
                  <a:lnTo>
                    <a:pt x="23976" y="7351"/>
                  </a:lnTo>
                  <a:lnTo>
                    <a:pt x="23683" y="8622"/>
                  </a:lnTo>
                  <a:lnTo>
                    <a:pt x="23364" y="9883"/>
                  </a:lnTo>
                  <a:lnTo>
                    <a:pt x="23019" y="11136"/>
                  </a:lnTo>
                  <a:lnTo>
                    <a:pt x="22648" y="12380"/>
                  </a:lnTo>
                  <a:lnTo>
                    <a:pt x="22251" y="13616"/>
                  </a:lnTo>
                  <a:lnTo>
                    <a:pt x="21828" y="14843"/>
                  </a:lnTo>
                  <a:lnTo>
                    <a:pt x="43656" y="14843"/>
                  </a:lnTo>
                  <a:lnTo>
                    <a:pt x="43656" y="22701"/>
                  </a:lnTo>
                  <a:lnTo>
                    <a:pt x="43632" y="22932"/>
                  </a:lnTo>
                  <a:lnTo>
                    <a:pt x="43560" y="23277"/>
                  </a:lnTo>
                  <a:lnTo>
                    <a:pt x="43440" y="23735"/>
                  </a:lnTo>
                  <a:lnTo>
                    <a:pt x="43272" y="24307"/>
                  </a:lnTo>
                  <a:lnTo>
                    <a:pt x="43055" y="24993"/>
                  </a:lnTo>
                  <a:lnTo>
                    <a:pt x="42791" y="25792"/>
                  </a:lnTo>
                  <a:lnTo>
                    <a:pt x="42479" y="26704"/>
                  </a:lnTo>
                  <a:lnTo>
                    <a:pt x="42119" y="27730"/>
                  </a:lnTo>
                  <a:lnTo>
                    <a:pt x="41711" y="28869"/>
                  </a:lnTo>
                  <a:lnTo>
                    <a:pt x="41255" y="30122"/>
                  </a:lnTo>
                  <a:lnTo>
                    <a:pt x="40768" y="31423"/>
                  </a:lnTo>
                  <a:lnTo>
                    <a:pt x="40268" y="32707"/>
                  </a:lnTo>
                  <a:lnTo>
                    <a:pt x="39755" y="33973"/>
                  </a:lnTo>
                  <a:lnTo>
                    <a:pt x="39229" y="35221"/>
                  </a:lnTo>
                  <a:lnTo>
                    <a:pt x="38690" y="36452"/>
                  </a:lnTo>
                  <a:lnTo>
                    <a:pt x="38138" y="37666"/>
                  </a:lnTo>
                  <a:lnTo>
                    <a:pt x="37572" y="38862"/>
                  </a:lnTo>
                  <a:lnTo>
                    <a:pt x="36994" y="40041"/>
                  </a:lnTo>
                  <a:lnTo>
                    <a:pt x="36402" y="41202"/>
                  </a:lnTo>
                  <a:lnTo>
                    <a:pt x="35798" y="42346"/>
                  </a:lnTo>
                  <a:lnTo>
                    <a:pt x="28376" y="37980"/>
                  </a:lnTo>
                  <a:lnTo>
                    <a:pt x="29144" y="36575"/>
                  </a:lnTo>
                  <a:lnTo>
                    <a:pt x="29878" y="35152"/>
                  </a:lnTo>
                  <a:lnTo>
                    <a:pt x="30576" y="33711"/>
                  </a:lnTo>
                  <a:lnTo>
                    <a:pt x="31240" y="32253"/>
                  </a:lnTo>
                  <a:lnTo>
                    <a:pt x="31869" y="30777"/>
                  </a:lnTo>
                  <a:lnTo>
                    <a:pt x="32462" y="29284"/>
                  </a:lnTo>
                  <a:lnTo>
                    <a:pt x="33021" y="27774"/>
                  </a:lnTo>
                  <a:lnTo>
                    <a:pt x="33545" y="26246"/>
                  </a:lnTo>
                  <a:lnTo>
                    <a:pt x="34034" y="24700"/>
                  </a:lnTo>
                  <a:lnTo>
                    <a:pt x="34488" y="23137"/>
                  </a:lnTo>
                  <a:lnTo>
                    <a:pt x="19208" y="23137"/>
                  </a:lnTo>
                  <a:lnTo>
                    <a:pt x="18217" y="26150"/>
                  </a:lnTo>
                  <a:lnTo>
                    <a:pt x="17165" y="29075"/>
                  </a:lnTo>
                  <a:lnTo>
                    <a:pt x="16052" y="31912"/>
                  </a:lnTo>
                  <a:lnTo>
                    <a:pt x="14878" y="34663"/>
                  </a:lnTo>
                  <a:lnTo>
                    <a:pt x="13642" y="37326"/>
                  </a:lnTo>
                  <a:lnTo>
                    <a:pt x="12345" y="39901"/>
                  </a:lnTo>
                  <a:lnTo>
                    <a:pt x="10988" y="42390"/>
                  </a:lnTo>
                  <a:lnTo>
                    <a:pt x="9569" y="44791"/>
                  </a:lnTo>
                  <a:lnTo>
                    <a:pt x="8089" y="47105"/>
                  </a:lnTo>
                  <a:lnTo>
                    <a:pt x="6548" y="49331"/>
                  </a:lnTo>
                  <a:lnTo>
                    <a:pt x="0" y="42346"/>
                  </a:lnTo>
                  <a:lnTo>
                    <a:pt x="2204" y="38622"/>
                  </a:lnTo>
                  <a:lnTo>
                    <a:pt x="4278" y="34785"/>
                  </a:lnTo>
                  <a:lnTo>
                    <a:pt x="6221" y="30834"/>
                  </a:lnTo>
                  <a:lnTo>
                    <a:pt x="8032" y="26770"/>
                  </a:lnTo>
                  <a:lnTo>
                    <a:pt x="9713" y="22592"/>
                  </a:lnTo>
                  <a:lnTo>
                    <a:pt x="11263" y="18300"/>
                  </a:lnTo>
                  <a:lnTo>
                    <a:pt x="12682" y="13895"/>
                  </a:lnTo>
                  <a:lnTo>
                    <a:pt x="13970" y="9377"/>
                  </a:lnTo>
                  <a:lnTo>
                    <a:pt x="15126" y="47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5382091" y="1680640"/>
              <a:ext cx="21828" cy="63301"/>
            </a:xfrm>
            <a:custGeom>
              <a:avLst/>
              <a:pathLst>
                <a:path w="21828" h="63301">
                  <a:moveTo>
                    <a:pt x="0" y="0"/>
                  </a:moveTo>
                  <a:lnTo>
                    <a:pt x="8294" y="0"/>
                  </a:lnTo>
                  <a:lnTo>
                    <a:pt x="8294" y="50641"/>
                  </a:lnTo>
                  <a:lnTo>
                    <a:pt x="9591" y="49763"/>
                  </a:lnTo>
                  <a:lnTo>
                    <a:pt x="10861" y="48877"/>
                  </a:lnTo>
                  <a:lnTo>
                    <a:pt x="12105" y="47982"/>
                  </a:lnTo>
                  <a:lnTo>
                    <a:pt x="13323" y="47078"/>
                  </a:lnTo>
                  <a:lnTo>
                    <a:pt x="14515" y="46166"/>
                  </a:lnTo>
                  <a:lnTo>
                    <a:pt x="15681" y="45245"/>
                  </a:lnTo>
                  <a:lnTo>
                    <a:pt x="16820" y="44315"/>
                  </a:lnTo>
                  <a:lnTo>
                    <a:pt x="17933" y="43376"/>
                  </a:lnTo>
                  <a:lnTo>
                    <a:pt x="19021" y="42429"/>
                  </a:lnTo>
                  <a:lnTo>
                    <a:pt x="20081" y="41473"/>
                  </a:lnTo>
                  <a:lnTo>
                    <a:pt x="21828" y="51077"/>
                  </a:lnTo>
                  <a:lnTo>
                    <a:pt x="20234" y="52378"/>
                  </a:lnTo>
                  <a:lnTo>
                    <a:pt x="18597" y="53662"/>
                  </a:lnTo>
                  <a:lnTo>
                    <a:pt x="16916" y="54928"/>
                  </a:lnTo>
                  <a:lnTo>
                    <a:pt x="15192" y="56176"/>
                  </a:lnTo>
                  <a:lnTo>
                    <a:pt x="13424" y="57407"/>
                  </a:lnTo>
                  <a:lnTo>
                    <a:pt x="11612" y="58621"/>
                  </a:lnTo>
                  <a:lnTo>
                    <a:pt x="9757" y="59817"/>
                  </a:lnTo>
                  <a:lnTo>
                    <a:pt x="7858" y="60996"/>
                  </a:lnTo>
                  <a:lnTo>
                    <a:pt x="5915" y="62157"/>
                  </a:lnTo>
                  <a:lnTo>
                    <a:pt x="3929" y="63301"/>
                  </a:lnTo>
                  <a:lnTo>
                    <a:pt x="0" y="584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5410904" y="1643532"/>
              <a:ext cx="52824" cy="48458"/>
            </a:xfrm>
            <a:custGeom>
              <a:avLst/>
              <a:pathLst>
                <a:path w="52824" h="48458">
                  <a:moveTo>
                    <a:pt x="17899" y="25320"/>
                  </a:moveTo>
                  <a:lnTo>
                    <a:pt x="17156" y="27595"/>
                  </a:lnTo>
                  <a:lnTo>
                    <a:pt x="16327" y="29878"/>
                  </a:lnTo>
                  <a:lnTo>
                    <a:pt x="15410" y="32170"/>
                  </a:lnTo>
                  <a:lnTo>
                    <a:pt x="14406" y="34470"/>
                  </a:lnTo>
                  <a:lnTo>
                    <a:pt x="13315" y="36780"/>
                  </a:lnTo>
                  <a:lnTo>
                    <a:pt x="12136" y="39098"/>
                  </a:lnTo>
                  <a:lnTo>
                    <a:pt x="10870" y="41425"/>
                  </a:lnTo>
                  <a:lnTo>
                    <a:pt x="9517" y="43761"/>
                  </a:lnTo>
                  <a:lnTo>
                    <a:pt x="8076" y="46105"/>
                  </a:lnTo>
                  <a:lnTo>
                    <a:pt x="6548" y="48458"/>
                  </a:lnTo>
                  <a:lnTo>
                    <a:pt x="0" y="41909"/>
                  </a:lnTo>
                  <a:lnTo>
                    <a:pt x="2130" y="38347"/>
                  </a:lnTo>
                  <a:lnTo>
                    <a:pt x="4156" y="34645"/>
                  </a:lnTo>
                  <a:lnTo>
                    <a:pt x="6076" y="30803"/>
                  </a:lnTo>
                  <a:lnTo>
                    <a:pt x="7893" y="26822"/>
                  </a:lnTo>
                  <a:lnTo>
                    <a:pt x="9604" y="22701"/>
                  </a:lnTo>
                  <a:lnTo>
                    <a:pt x="11210" y="18440"/>
                  </a:lnTo>
                  <a:lnTo>
                    <a:pt x="12712" y="14039"/>
                  </a:lnTo>
                  <a:lnTo>
                    <a:pt x="14109" y="9499"/>
                  </a:lnTo>
                  <a:lnTo>
                    <a:pt x="15401" y="4819"/>
                  </a:lnTo>
                  <a:lnTo>
                    <a:pt x="16589" y="0"/>
                  </a:lnTo>
                  <a:lnTo>
                    <a:pt x="24884" y="2619"/>
                  </a:lnTo>
                  <a:lnTo>
                    <a:pt x="24530" y="4099"/>
                  </a:lnTo>
                  <a:lnTo>
                    <a:pt x="24168" y="5570"/>
                  </a:lnTo>
                  <a:lnTo>
                    <a:pt x="23797" y="7033"/>
                  </a:lnTo>
                  <a:lnTo>
                    <a:pt x="23417" y="8486"/>
                  </a:lnTo>
                  <a:lnTo>
                    <a:pt x="23028" y="9931"/>
                  </a:lnTo>
                  <a:lnTo>
                    <a:pt x="22631" y="11368"/>
                  </a:lnTo>
                  <a:lnTo>
                    <a:pt x="22225" y="12795"/>
                  </a:lnTo>
                  <a:lnTo>
                    <a:pt x="21810" y="14214"/>
                  </a:lnTo>
                  <a:lnTo>
                    <a:pt x="21387" y="15624"/>
                  </a:lnTo>
                  <a:lnTo>
                    <a:pt x="20954" y="17025"/>
                  </a:lnTo>
                  <a:lnTo>
                    <a:pt x="52824" y="17025"/>
                  </a:lnTo>
                  <a:lnTo>
                    <a:pt x="52824" y="24884"/>
                  </a:lnTo>
                  <a:lnTo>
                    <a:pt x="52797" y="25034"/>
                  </a:lnTo>
                  <a:lnTo>
                    <a:pt x="52719" y="25311"/>
                  </a:lnTo>
                  <a:lnTo>
                    <a:pt x="52588" y="25715"/>
                  </a:lnTo>
                  <a:lnTo>
                    <a:pt x="52404" y="26246"/>
                  </a:lnTo>
                  <a:lnTo>
                    <a:pt x="52169" y="26903"/>
                  </a:lnTo>
                  <a:lnTo>
                    <a:pt x="51881" y="27686"/>
                  </a:lnTo>
                  <a:lnTo>
                    <a:pt x="51540" y="28597"/>
                  </a:lnTo>
                  <a:lnTo>
                    <a:pt x="51147" y="29633"/>
                  </a:lnTo>
                  <a:lnTo>
                    <a:pt x="50702" y="30797"/>
                  </a:lnTo>
                  <a:lnTo>
                    <a:pt x="50204" y="32087"/>
                  </a:lnTo>
                  <a:lnTo>
                    <a:pt x="49676" y="33434"/>
                  </a:lnTo>
                  <a:lnTo>
                    <a:pt x="49139" y="34767"/>
                  </a:lnTo>
                  <a:lnTo>
                    <a:pt x="48593" y="36088"/>
                  </a:lnTo>
                  <a:lnTo>
                    <a:pt x="48039" y="37395"/>
                  </a:lnTo>
                  <a:lnTo>
                    <a:pt x="47476" y="38690"/>
                  </a:lnTo>
                  <a:lnTo>
                    <a:pt x="46904" y="39971"/>
                  </a:lnTo>
                  <a:lnTo>
                    <a:pt x="46323" y="41239"/>
                  </a:lnTo>
                  <a:lnTo>
                    <a:pt x="45734" y="42494"/>
                  </a:lnTo>
                  <a:lnTo>
                    <a:pt x="45136" y="43737"/>
                  </a:lnTo>
                  <a:lnTo>
                    <a:pt x="44529" y="44965"/>
                  </a:lnTo>
                  <a:lnTo>
                    <a:pt x="37544" y="41036"/>
                  </a:lnTo>
                  <a:lnTo>
                    <a:pt x="38229" y="39465"/>
                  </a:lnTo>
                  <a:lnTo>
                    <a:pt x="38888" y="37893"/>
                  </a:lnTo>
                  <a:lnTo>
                    <a:pt x="39522" y="36321"/>
                  </a:lnTo>
                  <a:lnTo>
                    <a:pt x="40128" y="34750"/>
                  </a:lnTo>
                  <a:lnTo>
                    <a:pt x="40709" y="33178"/>
                  </a:lnTo>
                  <a:lnTo>
                    <a:pt x="41263" y="31607"/>
                  </a:lnTo>
                  <a:lnTo>
                    <a:pt x="41792" y="30035"/>
                  </a:lnTo>
                  <a:lnTo>
                    <a:pt x="42294" y="28463"/>
                  </a:lnTo>
                  <a:lnTo>
                    <a:pt x="42770" y="26892"/>
                  </a:lnTo>
                  <a:lnTo>
                    <a:pt x="43219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5409158" y="1675838"/>
              <a:ext cx="58935" cy="68976"/>
            </a:xfrm>
            <a:custGeom>
              <a:avLst/>
              <a:pathLst>
                <a:path w="58935" h="68976">
                  <a:moveTo>
                    <a:pt x="24010" y="0"/>
                  </a:moveTo>
                  <a:lnTo>
                    <a:pt x="32305" y="873"/>
                  </a:lnTo>
                  <a:lnTo>
                    <a:pt x="31869" y="15279"/>
                  </a:lnTo>
                  <a:lnTo>
                    <a:pt x="31934" y="16268"/>
                  </a:lnTo>
                  <a:lnTo>
                    <a:pt x="32131" y="17488"/>
                  </a:lnTo>
                  <a:lnTo>
                    <a:pt x="32458" y="18940"/>
                  </a:lnTo>
                  <a:lnTo>
                    <a:pt x="32916" y="20623"/>
                  </a:lnTo>
                  <a:lnTo>
                    <a:pt x="33506" y="22537"/>
                  </a:lnTo>
                  <a:lnTo>
                    <a:pt x="34226" y="24683"/>
                  </a:lnTo>
                  <a:lnTo>
                    <a:pt x="35077" y="27060"/>
                  </a:lnTo>
                  <a:lnTo>
                    <a:pt x="36060" y="29668"/>
                  </a:lnTo>
                  <a:lnTo>
                    <a:pt x="37173" y="32508"/>
                  </a:lnTo>
                  <a:lnTo>
                    <a:pt x="38417" y="35579"/>
                  </a:lnTo>
                  <a:lnTo>
                    <a:pt x="39801" y="38712"/>
                  </a:lnTo>
                  <a:lnTo>
                    <a:pt x="41333" y="41735"/>
                  </a:lnTo>
                  <a:lnTo>
                    <a:pt x="43014" y="44649"/>
                  </a:lnTo>
                  <a:lnTo>
                    <a:pt x="44843" y="47454"/>
                  </a:lnTo>
                  <a:lnTo>
                    <a:pt x="46821" y="50150"/>
                  </a:lnTo>
                  <a:lnTo>
                    <a:pt x="48947" y="52736"/>
                  </a:lnTo>
                  <a:lnTo>
                    <a:pt x="51221" y="55214"/>
                  </a:lnTo>
                  <a:lnTo>
                    <a:pt x="53644" y="57582"/>
                  </a:lnTo>
                  <a:lnTo>
                    <a:pt x="56216" y="59841"/>
                  </a:lnTo>
                  <a:lnTo>
                    <a:pt x="58935" y="61991"/>
                  </a:lnTo>
                  <a:lnTo>
                    <a:pt x="51514" y="68976"/>
                  </a:lnTo>
                  <a:lnTo>
                    <a:pt x="48462" y="66174"/>
                  </a:lnTo>
                  <a:lnTo>
                    <a:pt x="45594" y="63179"/>
                  </a:lnTo>
                  <a:lnTo>
                    <a:pt x="42909" y="59992"/>
                  </a:lnTo>
                  <a:lnTo>
                    <a:pt x="40408" y="56613"/>
                  </a:lnTo>
                  <a:lnTo>
                    <a:pt x="38090" y="53042"/>
                  </a:lnTo>
                  <a:lnTo>
                    <a:pt x="35955" y="49279"/>
                  </a:lnTo>
                  <a:lnTo>
                    <a:pt x="34003" y="45323"/>
                  </a:lnTo>
                  <a:lnTo>
                    <a:pt x="32235" y="41176"/>
                  </a:lnTo>
                  <a:lnTo>
                    <a:pt x="30651" y="36837"/>
                  </a:lnTo>
                  <a:lnTo>
                    <a:pt x="29249" y="32305"/>
                  </a:lnTo>
                  <a:lnTo>
                    <a:pt x="28158" y="36679"/>
                  </a:lnTo>
                  <a:lnTo>
                    <a:pt x="26804" y="40897"/>
                  </a:lnTo>
                  <a:lnTo>
                    <a:pt x="25189" y="44957"/>
                  </a:lnTo>
                  <a:lnTo>
                    <a:pt x="23312" y="48860"/>
                  </a:lnTo>
                  <a:lnTo>
                    <a:pt x="21173" y="52605"/>
                  </a:lnTo>
                  <a:lnTo>
                    <a:pt x="18772" y="56194"/>
                  </a:lnTo>
                  <a:lnTo>
                    <a:pt x="16109" y="59625"/>
                  </a:lnTo>
                  <a:lnTo>
                    <a:pt x="13184" y="62899"/>
                  </a:lnTo>
                  <a:lnTo>
                    <a:pt x="9997" y="66016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2460" y="59955"/>
                  </a:lnTo>
                  <a:lnTo>
                    <a:pt x="4775" y="57861"/>
                  </a:lnTo>
                  <a:lnTo>
                    <a:pt x="6947" y="55711"/>
                  </a:lnTo>
                  <a:lnTo>
                    <a:pt x="8975" y="53505"/>
                  </a:lnTo>
                  <a:lnTo>
                    <a:pt x="10859" y="51241"/>
                  </a:lnTo>
                  <a:lnTo>
                    <a:pt x="12599" y="48921"/>
                  </a:lnTo>
                  <a:lnTo>
                    <a:pt x="14194" y="46544"/>
                  </a:lnTo>
                  <a:lnTo>
                    <a:pt x="15646" y="44110"/>
                  </a:lnTo>
                  <a:lnTo>
                    <a:pt x="16953" y="41619"/>
                  </a:lnTo>
                  <a:lnTo>
                    <a:pt x="18117" y="39072"/>
                  </a:lnTo>
                  <a:lnTo>
                    <a:pt x="19158" y="36363"/>
                  </a:lnTo>
                  <a:lnTo>
                    <a:pt x="20099" y="33388"/>
                  </a:lnTo>
                  <a:lnTo>
                    <a:pt x="20939" y="30146"/>
                  </a:lnTo>
                  <a:lnTo>
                    <a:pt x="21679" y="26639"/>
                  </a:lnTo>
                  <a:lnTo>
                    <a:pt x="22319" y="22864"/>
                  </a:lnTo>
                  <a:lnTo>
                    <a:pt x="22858" y="18824"/>
                  </a:lnTo>
                  <a:lnTo>
                    <a:pt x="23297" y="14517"/>
                  </a:lnTo>
                  <a:lnTo>
                    <a:pt x="23635" y="9944"/>
                  </a:lnTo>
                  <a:lnTo>
                    <a:pt x="23873" y="51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5532268" y="1644405"/>
              <a:ext cx="48895" cy="100409"/>
            </a:xfrm>
            <a:custGeom>
              <a:avLst/>
              <a:pathLst>
                <a:path w="48895" h="100409">
                  <a:moveTo>
                    <a:pt x="48021" y="55880"/>
                  </a:moveTo>
                  <a:lnTo>
                    <a:pt x="48895" y="64174"/>
                  </a:lnTo>
                  <a:lnTo>
                    <a:pt x="35798" y="67230"/>
                  </a:lnTo>
                  <a:lnTo>
                    <a:pt x="35798" y="100409"/>
                  </a:lnTo>
                  <a:lnTo>
                    <a:pt x="27503" y="100409"/>
                  </a:lnTo>
                  <a:lnTo>
                    <a:pt x="27503" y="68976"/>
                  </a:lnTo>
                  <a:lnTo>
                    <a:pt x="1309" y="74652"/>
                  </a:lnTo>
                  <a:lnTo>
                    <a:pt x="0" y="66357"/>
                  </a:lnTo>
                  <a:lnTo>
                    <a:pt x="27503" y="60245"/>
                  </a:lnTo>
                  <a:lnTo>
                    <a:pt x="27503" y="0"/>
                  </a:lnTo>
                  <a:lnTo>
                    <a:pt x="35798" y="0"/>
                  </a:lnTo>
                  <a:lnTo>
                    <a:pt x="35798" y="584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5535324" y="1652700"/>
              <a:ext cx="21828" cy="21828"/>
            </a:xfrm>
            <a:custGeom>
              <a:avLst/>
              <a:pathLst>
                <a:path w="21828" h="21828">
                  <a:moveTo>
                    <a:pt x="5675" y="0"/>
                  </a:moveTo>
                  <a:lnTo>
                    <a:pt x="7408" y="1244"/>
                  </a:lnTo>
                  <a:lnTo>
                    <a:pt x="9115" y="2532"/>
                  </a:lnTo>
                  <a:lnTo>
                    <a:pt x="10796" y="3863"/>
                  </a:lnTo>
                  <a:lnTo>
                    <a:pt x="12450" y="5238"/>
                  </a:lnTo>
                  <a:lnTo>
                    <a:pt x="14079" y="6657"/>
                  </a:lnTo>
                  <a:lnTo>
                    <a:pt x="15681" y="8120"/>
                  </a:lnTo>
                  <a:lnTo>
                    <a:pt x="17257" y="9626"/>
                  </a:lnTo>
                  <a:lnTo>
                    <a:pt x="18807" y="11175"/>
                  </a:lnTo>
                  <a:lnTo>
                    <a:pt x="20330" y="12769"/>
                  </a:lnTo>
                  <a:lnTo>
                    <a:pt x="21828" y="14406"/>
                  </a:lnTo>
                  <a:lnTo>
                    <a:pt x="16152" y="21828"/>
                  </a:lnTo>
                  <a:lnTo>
                    <a:pt x="14576" y="19937"/>
                  </a:lnTo>
                  <a:lnTo>
                    <a:pt x="12992" y="18108"/>
                  </a:lnTo>
                  <a:lnTo>
                    <a:pt x="11398" y="16340"/>
                  </a:lnTo>
                  <a:lnTo>
                    <a:pt x="9796" y="14633"/>
                  </a:lnTo>
                  <a:lnTo>
                    <a:pt x="8185" y="12987"/>
                  </a:lnTo>
                  <a:lnTo>
                    <a:pt x="6565" y="11403"/>
                  </a:lnTo>
                  <a:lnTo>
                    <a:pt x="4937" y="9879"/>
                  </a:lnTo>
                  <a:lnTo>
                    <a:pt x="3300" y="8416"/>
                  </a:lnTo>
                  <a:lnTo>
                    <a:pt x="1654" y="7015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5530085" y="1678457"/>
              <a:ext cx="23137" cy="22264"/>
            </a:xfrm>
            <a:custGeom>
              <a:avLst/>
              <a:pathLst>
                <a:path w="23137" h="22264">
                  <a:moveTo>
                    <a:pt x="5675" y="0"/>
                  </a:moveTo>
                  <a:lnTo>
                    <a:pt x="7578" y="1331"/>
                  </a:lnTo>
                  <a:lnTo>
                    <a:pt x="9447" y="2706"/>
                  </a:lnTo>
                  <a:lnTo>
                    <a:pt x="11280" y="4125"/>
                  </a:lnTo>
                  <a:lnTo>
                    <a:pt x="13079" y="5587"/>
                  </a:lnTo>
                  <a:lnTo>
                    <a:pt x="14843" y="7094"/>
                  </a:lnTo>
                  <a:lnTo>
                    <a:pt x="16571" y="8643"/>
                  </a:lnTo>
                  <a:lnTo>
                    <a:pt x="18265" y="10237"/>
                  </a:lnTo>
                  <a:lnTo>
                    <a:pt x="19924" y="11874"/>
                  </a:lnTo>
                  <a:lnTo>
                    <a:pt x="21548" y="13555"/>
                  </a:lnTo>
                  <a:lnTo>
                    <a:pt x="23137" y="15279"/>
                  </a:lnTo>
                  <a:lnTo>
                    <a:pt x="17462" y="22264"/>
                  </a:lnTo>
                  <a:lnTo>
                    <a:pt x="15794" y="20374"/>
                  </a:lnTo>
                  <a:lnTo>
                    <a:pt x="14109" y="18545"/>
                  </a:lnTo>
                  <a:lnTo>
                    <a:pt x="12407" y="16777"/>
                  </a:lnTo>
                  <a:lnTo>
                    <a:pt x="10687" y="15070"/>
                  </a:lnTo>
                  <a:lnTo>
                    <a:pt x="8949" y="13424"/>
                  </a:lnTo>
                  <a:lnTo>
                    <a:pt x="7194" y="11839"/>
                  </a:lnTo>
                  <a:lnTo>
                    <a:pt x="5422" y="10315"/>
                  </a:lnTo>
                  <a:lnTo>
                    <a:pt x="3632" y="8853"/>
                  </a:lnTo>
                  <a:lnTo>
                    <a:pt x="1824" y="7452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5477698" y="1644405"/>
              <a:ext cx="47148" cy="100845"/>
            </a:xfrm>
            <a:custGeom>
              <a:avLst/>
              <a:pathLst>
                <a:path w="47148" h="100845">
                  <a:moveTo>
                    <a:pt x="3492" y="35361"/>
                  </a:moveTo>
                  <a:lnTo>
                    <a:pt x="21391" y="35361"/>
                  </a:lnTo>
                  <a:lnTo>
                    <a:pt x="21391" y="0"/>
                  </a:lnTo>
                  <a:lnTo>
                    <a:pt x="29249" y="0"/>
                  </a:lnTo>
                  <a:lnTo>
                    <a:pt x="29249" y="35361"/>
                  </a:lnTo>
                  <a:lnTo>
                    <a:pt x="46712" y="35361"/>
                  </a:lnTo>
                  <a:lnTo>
                    <a:pt x="46712" y="42783"/>
                  </a:lnTo>
                  <a:lnTo>
                    <a:pt x="29249" y="42783"/>
                  </a:lnTo>
                  <a:lnTo>
                    <a:pt x="29249" y="51077"/>
                  </a:lnTo>
                  <a:lnTo>
                    <a:pt x="31314" y="52819"/>
                  </a:lnTo>
                  <a:lnTo>
                    <a:pt x="33318" y="54552"/>
                  </a:lnTo>
                  <a:lnTo>
                    <a:pt x="35261" y="56277"/>
                  </a:lnTo>
                  <a:lnTo>
                    <a:pt x="37142" y="57992"/>
                  </a:lnTo>
                  <a:lnTo>
                    <a:pt x="38963" y="59699"/>
                  </a:lnTo>
                  <a:lnTo>
                    <a:pt x="40722" y="61398"/>
                  </a:lnTo>
                  <a:lnTo>
                    <a:pt x="42420" y="63087"/>
                  </a:lnTo>
                  <a:lnTo>
                    <a:pt x="44057" y="64768"/>
                  </a:lnTo>
                  <a:lnTo>
                    <a:pt x="45633" y="66440"/>
                  </a:lnTo>
                  <a:lnTo>
                    <a:pt x="47148" y="68103"/>
                  </a:lnTo>
                  <a:lnTo>
                    <a:pt x="41473" y="76398"/>
                  </a:lnTo>
                  <a:lnTo>
                    <a:pt x="40251" y="74752"/>
                  </a:lnTo>
                  <a:lnTo>
                    <a:pt x="39028" y="73132"/>
                  </a:lnTo>
                  <a:lnTo>
                    <a:pt x="37806" y="71539"/>
                  </a:lnTo>
                  <a:lnTo>
                    <a:pt x="36583" y="69972"/>
                  </a:lnTo>
                  <a:lnTo>
                    <a:pt x="35361" y="68431"/>
                  </a:lnTo>
                  <a:lnTo>
                    <a:pt x="34139" y="66916"/>
                  </a:lnTo>
                  <a:lnTo>
                    <a:pt x="32916" y="65427"/>
                  </a:lnTo>
                  <a:lnTo>
                    <a:pt x="31694" y="63965"/>
                  </a:lnTo>
                  <a:lnTo>
                    <a:pt x="30472" y="62528"/>
                  </a:lnTo>
                  <a:lnTo>
                    <a:pt x="29249" y="61118"/>
                  </a:lnTo>
                  <a:lnTo>
                    <a:pt x="29249" y="100845"/>
                  </a:lnTo>
                  <a:lnTo>
                    <a:pt x="21391" y="100845"/>
                  </a:lnTo>
                  <a:lnTo>
                    <a:pt x="21391" y="59809"/>
                  </a:lnTo>
                  <a:lnTo>
                    <a:pt x="20134" y="62406"/>
                  </a:lnTo>
                  <a:lnTo>
                    <a:pt x="18807" y="64960"/>
                  </a:lnTo>
                  <a:lnTo>
                    <a:pt x="17410" y="67470"/>
                  </a:lnTo>
                  <a:lnTo>
                    <a:pt x="15943" y="69937"/>
                  </a:lnTo>
                  <a:lnTo>
                    <a:pt x="14406" y="72360"/>
                  </a:lnTo>
                  <a:lnTo>
                    <a:pt x="12800" y="74739"/>
                  </a:lnTo>
                  <a:lnTo>
                    <a:pt x="11123" y="77075"/>
                  </a:lnTo>
                  <a:lnTo>
                    <a:pt x="9377" y="79367"/>
                  </a:lnTo>
                  <a:lnTo>
                    <a:pt x="7561" y="81615"/>
                  </a:lnTo>
                  <a:lnTo>
                    <a:pt x="5675" y="83819"/>
                  </a:lnTo>
                  <a:lnTo>
                    <a:pt x="0" y="76834"/>
                  </a:lnTo>
                  <a:lnTo>
                    <a:pt x="2641" y="73822"/>
                  </a:lnTo>
                  <a:lnTo>
                    <a:pt x="5151" y="70723"/>
                  </a:lnTo>
                  <a:lnTo>
                    <a:pt x="7530" y="67536"/>
                  </a:lnTo>
                  <a:lnTo>
                    <a:pt x="9779" y="64262"/>
                  </a:lnTo>
                  <a:lnTo>
                    <a:pt x="11896" y="60900"/>
                  </a:lnTo>
                  <a:lnTo>
                    <a:pt x="13882" y="57451"/>
                  </a:lnTo>
                  <a:lnTo>
                    <a:pt x="15738" y="53915"/>
                  </a:lnTo>
                  <a:lnTo>
                    <a:pt x="17462" y="50292"/>
                  </a:lnTo>
                  <a:lnTo>
                    <a:pt x="19055" y="46581"/>
                  </a:lnTo>
                  <a:lnTo>
                    <a:pt x="20518" y="42783"/>
                  </a:lnTo>
                  <a:lnTo>
                    <a:pt x="3492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5481190" y="1651827"/>
              <a:ext cx="13533" cy="24010"/>
            </a:xfrm>
            <a:custGeom>
              <a:avLst/>
              <a:pathLst>
                <a:path w="13533" h="24010">
                  <a:moveTo>
                    <a:pt x="6984" y="0"/>
                  </a:moveTo>
                  <a:lnTo>
                    <a:pt x="7679" y="1938"/>
                  </a:lnTo>
                  <a:lnTo>
                    <a:pt x="8364" y="3911"/>
                  </a:lnTo>
                  <a:lnTo>
                    <a:pt x="9041" y="5919"/>
                  </a:lnTo>
                  <a:lnTo>
                    <a:pt x="9709" y="7962"/>
                  </a:lnTo>
                  <a:lnTo>
                    <a:pt x="10368" y="10040"/>
                  </a:lnTo>
                  <a:lnTo>
                    <a:pt x="11018" y="12153"/>
                  </a:lnTo>
                  <a:lnTo>
                    <a:pt x="11660" y="14301"/>
                  </a:lnTo>
                  <a:lnTo>
                    <a:pt x="12293" y="16484"/>
                  </a:lnTo>
                  <a:lnTo>
                    <a:pt x="12917" y="18702"/>
                  </a:lnTo>
                  <a:lnTo>
                    <a:pt x="13533" y="20955"/>
                  </a:lnTo>
                  <a:lnTo>
                    <a:pt x="6984" y="24010"/>
                  </a:lnTo>
                  <a:lnTo>
                    <a:pt x="6365" y="21679"/>
                  </a:lnTo>
                  <a:lnTo>
                    <a:pt x="5727" y="19400"/>
                  </a:lnTo>
                  <a:lnTo>
                    <a:pt x="5072" y="17174"/>
                  </a:lnTo>
                  <a:lnTo>
                    <a:pt x="4400" y="15000"/>
                  </a:lnTo>
                  <a:lnTo>
                    <a:pt x="3710" y="12878"/>
                  </a:lnTo>
                  <a:lnTo>
                    <a:pt x="3003" y="10809"/>
                  </a:lnTo>
                  <a:lnTo>
                    <a:pt x="2278" y="8792"/>
                  </a:lnTo>
                  <a:lnTo>
                    <a:pt x="1536" y="6827"/>
                  </a:lnTo>
                  <a:lnTo>
                    <a:pt x="777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5510877" y="1651827"/>
              <a:ext cx="14843" cy="24447"/>
            </a:xfrm>
            <a:custGeom>
              <a:avLst/>
              <a:pathLst>
                <a:path w="14843" h="24447">
                  <a:moveTo>
                    <a:pt x="8294" y="0"/>
                  </a:moveTo>
                  <a:lnTo>
                    <a:pt x="14843" y="2182"/>
                  </a:lnTo>
                  <a:lnTo>
                    <a:pt x="14131" y="4762"/>
                  </a:lnTo>
                  <a:lnTo>
                    <a:pt x="13393" y="7264"/>
                  </a:lnTo>
                  <a:lnTo>
                    <a:pt x="12629" y="9687"/>
                  </a:lnTo>
                  <a:lnTo>
                    <a:pt x="11839" y="12031"/>
                  </a:lnTo>
                  <a:lnTo>
                    <a:pt x="11023" y="14297"/>
                  </a:lnTo>
                  <a:lnTo>
                    <a:pt x="10180" y="16484"/>
                  </a:lnTo>
                  <a:lnTo>
                    <a:pt x="9311" y="18593"/>
                  </a:lnTo>
                  <a:lnTo>
                    <a:pt x="8416" y="20623"/>
                  </a:lnTo>
                  <a:lnTo>
                    <a:pt x="7495" y="22574"/>
                  </a:lnTo>
                  <a:lnTo>
                    <a:pt x="6548" y="24447"/>
                  </a:lnTo>
                  <a:lnTo>
                    <a:pt x="0" y="20955"/>
                  </a:lnTo>
                  <a:lnTo>
                    <a:pt x="1104" y="18780"/>
                  </a:lnTo>
                  <a:lnTo>
                    <a:pt x="2147" y="16624"/>
                  </a:lnTo>
                  <a:lnTo>
                    <a:pt x="3130" y="14485"/>
                  </a:lnTo>
                  <a:lnTo>
                    <a:pt x="4051" y="12363"/>
                  </a:lnTo>
                  <a:lnTo>
                    <a:pt x="4911" y="10259"/>
                  </a:lnTo>
                  <a:lnTo>
                    <a:pt x="5710" y="8172"/>
                  </a:lnTo>
                  <a:lnTo>
                    <a:pt x="6448" y="6103"/>
                  </a:lnTo>
                  <a:lnTo>
                    <a:pt x="7124" y="4051"/>
                  </a:lnTo>
                  <a:lnTo>
                    <a:pt x="7740" y="20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5627439" y="1654883"/>
              <a:ext cx="39290" cy="97353"/>
            </a:xfrm>
            <a:custGeom>
              <a:avLst/>
              <a:pathLst>
                <a:path w="39290" h="97353">
                  <a:moveTo>
                    <a:pt x="28813" y="0"/>
                  </a:moveTo>
                  <a:lnTo>
                    <a:pt x="39290" y="0"/>
                  </a:lnTo>
                  <a:lnTo>
                    <a:pt x="33816" y="3636"/>
                  </a:lnTo>
                  <a:lnTo>
                    <a:pt x="28917" y="7561"/>
                  </a:lnTo>
                  <a:lnTo>
                    <a:pt x="24595" y="11774"/>
                  </a:lnTo>
                  <a:lnTo>
                    <a:pt x="20850" y="16275"/>
                  </a:lnTo>
                  <a:lnTo>
                    <a:pt x="17680" y="21064"/>
                  </a:lnTo>
                  <a:lnTo>
                    <a:pt x="15087" y="26141"/>
                  </a:lnTo>
                  <a:lnTo>
                    <a:pt x="13070" y="31506"/>
                  </a:lnTo>
                  <a:lnTo>
                    <a:pt x="11630" y="37160"/>
                  </a:lnTo>
                  <a:lnTo>
                    <a:pt x="10765" y="43101"/>
                  </a:lnTo>
                  <a:lnTo>
                    <a:pt x="10477" y="49331"/>
                  </a:lnTo>
                  <a:lnTo>
                    <a:pt x="10765" y="55391"/>
                  </a:lnTo>
                  <a:lnTo>
                    <a:pt x="11630" y="61171"/>
                  </a:lnTo>
                  <a:lnTo>
                    <a:pt x="13070" y="66671"/>
                  </a:lnTo>
                  <a:lnTo>
                    <a:pt x="15087" y="71893"/>
                  </a:lnTo>
                  <a:lnTo>
                    <a:pt x="17680" y="76835"/>
                  </a:lnTo>
                  <a:lnTo>
                    <a:pt x="20850" y="81497"/>
                  </a:lnTo>
                  <a:lnTo>
                    <a:pt x="24595" y="85880"/>
                  </a:lnTo>
                  <a:lnTo>
                    <a:pt x="28917" y="89984"/>
                  </a:lnTo>
                  <a:lnTo>
                    <a:pt x="33816" y="93808"/>
                  </a:lnTo>
                  <a:lnTo>
                    <a:pt x="39290" y="97353"/>
                  </a:lnTo>
                  <a:lnTo>
                    <a:pt x="28813" y="97353"/>
                  </a:lnTo>
                  <a:lnTo>
                    <a:pt x="26326" y="96141"/>
                  </a:lnTo>
                  <a:lnTo>
                    <a:pt x="23932" y="94777"/>
                  </a:lnTo>
                  <a:lnTo>
                    <a:pt x="21629" y="93260"/>
                  </a:lnTo>
                  <a:lnTo>
                    <a:pt x="19418" y="91590"/>
                  </a:lnTo>
                  <a:lnTo>
                    <a:pt x="17298" y="89768"/>
                  </a:lnTo>
                  <a:lnTo>
                    <a:pt x="15270" y="87792"/>
                  </a:lnTo>
                  <a:lnTo>
                    <a:pt x="13334" y="85664"/>
                  </a:lnTo>
                  <a:lnTo>
                    <a:pt x="11490" y="83383"/>
                  </a:lnTo>
                  <a:lnTo>
                    <a:pt x="9737" y="80949"/>
                  </a:lnTo>
                  <a:lnTo>
                    <a:pt x="8076" y="78362"/>
                  </a:lnTo>
                  <a:lnTo>
                    <a:pt x="6541" y="75675"/>
                  </a:lnTo>
                  <a:lnTo>
                    <a:pt x="5168" y="72940"/>
                  </a:lnTo>
                  <a:lnTo>
                    <a:pt x="3957" y="70157"/>
                  </a:lnTo>
                  <a:lnTo>
                    <a:pt x="2907" y="67326"/>
                  </a:lnTo>
                  <a:lnTo>
                    <a:pt x="2019" y="64447"/>
                  </a:lnTo>
                  <a:lnTo>
                    <a:pt x="1292" y="61520"/>
                  </a:lnTo>
                  <a:lnTo>
                    <a:pt x="726" y="58545"/>
                  </a:lnTo>
                  <a:lnTo>
                    <a:pt x="323" y="55522"/>
                  </a:lnTo>
                  <a:lnTo>
                    <a:pt x="80" y="52450"/>
                  </a:lnTo>
                  <a:lnTo>
                    <a:pt x="0" y="49331"/>
                  </a:lnTo>
                  <a:lnTo>
                    <a:pt x="80" y="46129"/>
                  </a:lnTo>
                  <a:lnTo>
                    <a:pt x="323" y="42983"/>
                  </a:lnTo>
                  <a:lnTo>
                    <a:pt x="726" y="39895"/>
                  </a:lnTo>
                  <a:lnTo>
                    <a:pt x="1292" y="36863"/>
                  </a:lnTo>
                  <a:lnTo>
                    <a:pt x="2019" y="33888"/>
                  </a:lnTo>
                  <a:lnTo>
                    <a:pt x="2907" y="30969"/>
                  </a:lnTo>
                  <a:lnTo>
                    <a:pt x="3957" y="28108"/>
                  </a:lnTo>
                  <a:lnTo>
                    <a:pt x="5168" y="25303"/>
                  </a:lnTo>
                  <a:lnTo>
                    <a:pt x="6541" y="22555"/>
                  </a:lnTo>
                  <a:lnTo>
                    <a:pt x="8076" y="19863"/>
                  </a:lnTo>
                  <a:lnTo>
                    <a:pt x="9737" y="17268"/>
                  </a:lnTo>
                  <a:lnTo>
                    <a:pt x="11490" y="14808"/>
                  </a:lnTo>
                  <a:lnTo>
                    <a:pt x="13334" y="12483"/>
                  </a:lnTo>
                  <a:lnTo>
                    <a:pt x="15270" y="10294"/>
                  </a:lnTo>
                  <a:lnTo>
                    <a:pt x="17298" y="8240"/>
                  </a:lnTo>
                  <a:lnTo>
                    <a:pt x="19418" y="6321"/>
                  </a:lnTo>
                  <a:lnTo>
                    <a:pt x="21629" y="4538"/>
                  </a:lnTo>
                  <a:lnTo>
                    <a:pt x="23932" y="2890"/>
                  </a:lnTo>
                  <a:lnTo>
                    <a:pt x="26326" y="137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5701218" y="1644405"/>
              <a:ext cx="42346" cy="100845"/>
            </a:xfrm>
            <a:custGeom>
              <a:avLst/>
              <a:pathLst>
                <a:path w="42346" h="100845">
                  <a:moveTo>
                    <a:pt x="3055" y="35361"/>
                  </a:moveTo>
                  <a:lnTo>
                    <a:pt x="18772" y="35361"/>
                  </a:lnTo>
                  <a:lnTo>
                    <a:pt x="18772" y="0"/>
                  </a:lnTo>
                  <a:lnTo>
                    <a:pt x="26630" y="0"/>
                  </a:lnTo>
                  <a:lnTo>
                    <a:pt x="26630" y="35361"/>
                  </a:lnTo>
                  <a:lnTo>
                    <a:pt x="41910" y="35361"/>
                  </a:lnTo>
                  <a:lnTo>
                    <a:pt x="41910" y="42783"/>
                  </a:lnTo>
                  <a:lnTo>
                    <a:pt x="26630" y="42783"/>
                  </a:lnTo>
                  <a:lnTo>
                    <a:pt x="26630" y="51514"/>
                  </a:lnTo>
                  <a:lnTo>
                    <a:pt x="28437" y="53251"/>
                  </a:lnTo>
                  <a:lnTo>
                    <a:pt x="30192" y="54971"/>
                  </a:lnTo>
                  <a:lnTo>
                    <a:pt x="31895" y="56674"/>
                  </a:lnTo>
                  <a:lnTo>
                    <a:pt x="33545" y="58359"/>
                  </a:lnTo>
                  <a:lnTo>
                    <a:pt x="35143" y="60027"/>
                  </a:lnTo>
                  <a:lnTo>
                    <a:pt x="36688" y="61677"/>
                  </a:lnTo>
                  <a:lnTo>
                    <a:pt x="38181" y="63310"/>
                  </a:lnTo>
                  <a:lnTo>
                    <a:pt x="39622" y="64925"/>
                  </a:lnTo>
                  <a:lnTo>
                    <a:pt x="41010" y="66523"/>
                  </a:lnTo>
                  <a:lnTo>
                    <a:pt x="42346" y="68103"/>
                  </a:lnTo>
                  <a:lnTo>
                    <a:pt x="36671" y="76398"/>
                  </a:lnTo>
                  <a:lnTo>
                    <a:pt x="35706" y="74839"/>
                  </a:lnTo>
                  <a:lnTo>
                    <a:pt x="34732" y="73307"/>
                  </a:lnTo>
                  <a:lnTo>
                    <a:pt x="33750" y="71801"/>
                  </a:lnTo>
                  <a:lnTo>
                    <a:pt x="32759" y="70321"/>
                  </a:lnTo>
                  <a:lnTo>
                    <a:pt x="31759" y="68867"/>
                  </a:lnTo>
                  <a:lnTo>
                    <a:pt x="30751" y="67440"/>
                  </a:lnTo>
                  <a:lnTo>
                    <a:pt x="29734" y="66038"/>
                  </a:lnTo>
                  <a:lnTo>
                    <a:pt x="28708" y="64663"/>
                  </a:lnTo>
                  <a:lnTo>
                    <a:pt x="27673" y="63314"/>
                  </a:lnTo>
                  <a:lnTo>
                    <a:pt x="26630" y="61991"/>
                  </a:lnTo>
                  <a:lnTo>
                    <a:pt x="26630" y="100845"/>
                  </a:lnTo>
                  <a:lnTo>
                    <a:pt x="18772" y="100845"/>
                  </a:lnTo>
                  <a:lnTo>
                    <a:pt x="18772" y="61118"/>
                  </a:lnTo>
                  <a:lnTo>
                    <a:pt x="17698" y="63546"/>
                  </a:lnTo>
                  <a:lnTo>
                    <a:pt x="16571" y="65938"/>
                  </a:lnTo>
                  <a:lnTo>
                    <a:pt x="15393" y="68295"/>
                  </a:lnTo>
                  <a:lnTo>
                    <a:pt x="14162" y="70618"/>
                  </a:lnTo>
                  <a:lnTo>
                    <a:pt x="12878" y="72905"/>
                  </a:lnTo>
                  <a:lnTo>
                    <a:pt x="11542" y="75158"/>
                  </a:lnTo>
                  <a:lnTo>
                    <a:pt x="10154" y="77376"/>
                  </a:lnTo>
                  <a:lnTo>
                    <a:pt x="8713" y="79559"/>
                  </a:lnTo>
                  <a:lnTo>
                    <a:pt x="7220" y="81707"/>
                  </a:lnTo>
                  <a:lnTo>
                    <a:pt x="5675" y="83819"/>
                  </a:lnTo>
                  <a:lnTo>
                    <a:pt x="0" y="76834"/>
                  </a:lnTo>
                  <a:lnTo>
                    <a:pt x="2300" y="73901"/>
                  </a:lnTo>
                  <a:lnTo>
                    <a:pt x="4487" y="70862"/>
                  </a:lnTo>
                  <a:lnTo>
                    <a:pt x="6561" y="67719"/>
                  </a:lnTo>
                  <a:lnTo>
                    <a:pt x="8521" y="64471"/>
                  </a:lnTo>
                  <a:lnTo>
                    <a:pt x="10368" y="61118"/>
                  </a:lnTo>
                  <a:lnTo>
                    <a:pt x="12101" y="57661"/>
                  </a:lnTo>
                  <a:lnTo>
                    <a:pt x="13721" y="54098"/>
                  </a:lnTo>
                  <a:lnTo>
                    <a:pt x="15227" y="50431"/>
                  </a:lnTo>
                  <a:lnTo>
                    <a:pt x="16619" y="46659"/>
                  </a:lnTo>
                  <a:lnTo>
                    <a:pt x="17899" y="42783"/>
                  </a:lnTo>
                  <a:lnTo>
                    <a:pt x="3055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5704274" y="1651827"/>
              <a:ext cx="12223" cy="24010"/>
            </a:xfrm>
            <a:custGeom>
              <a:avLst/>
              <a:pathLst>
                <a:path w="12223" h="24010">
                  <a:moveTo>
                    <a:pt x="6984" y="0"/>
                  </a:moveTo>
                  <a:lnTo>
                    <a:pt x="7587" y="1938"/>
                  </a:lnTo>
                  <a:lnTo>
                    <a:pt x="8172" y="3911"/>
                  </a:lnTo>
                  <a:lnTo>
                    <a:pt x="8739" y="5919"/>
                  </a:lnTo>
                  <a:lnTo>
                    <a:pt x="9290" y="7962"/>
                  </a:lnTo>
                  <a:lnTo>
                    <a:pt x="9822" y="10040"/>
                  </a:lnTo>
                  <a:lnTo>
                    <a:pt x="10337" y="12153"/>
                  </a:lnTo>
                  <a:lnTo>
                    <a:pt x="10835" y="14301"/>
                  </a:lnTo>
                  <a:lnTo>
                    <a:pt x="11315" y="16484"/>
                  </a:lnTo>
                  <a:lnTo>
                    <a:pt x="11778" y="18702"/>
                  </a:lnTo>
                  <a:lnTo>
                    <a:pt x="12223" y="20955"/>
                  </a:lnTo>
                  <a:lnTo>
                    <a:pt x="5675" y="24010"/>
                  </a:lnTo>
                  <a:lnTo>
                    <a:pt x="5225" y="21679"/>
                  </a:lnTo>
                  <a:lnTo>
                    <a:pt x="4749" y="19400"/>
                  </a:lnTo>
                  <a:lnTo>
                    <a:pt x="4247" y="17174"/>
                  </a:lnTo>
                  <a:lnTo>
                    <a:pt x="3719" y="15000"/>
                  </a:lnTo>
                  <a:lnTo>
                    <a:pt x="3165" y="12878"/>
                  </a:lnTo>
                  <a:lnTo>
                    <a:pt x="2584" y="10809"/>
                  </a:lnTo>
                  <a:lnTo>
                    <a:pt x="1977" y="8792"/>
                  </a:lnTo>
                  <a:lnTo>
                    <a:pt x="1344" y="6827"/>
                  </a:lnTo>
                  <a:lnTo>
                    <a:pt x="685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5730904" y="1651827"/>
              <a:ext cx="13533" cy="24447"/>
            </a:xfrm>
            <a:custGeom>
              <a:avLst/>
              <a:pathLst>
                <a:path w="13533" h="24447">
                  <a:moveTo>
                    <a:pt x="6985" y="0"/>
                  </a:moveTo>
                  <a:lnTo>
                    <a:pt x="13533" y="2182"/>
                  </a:lnTo>
                  <a:lnTo>
                    <a:pt x="12917" y="4762"/>
                  </a:lnTo>
                  <a:lnTo>
                    <a:pt x="12293" y="7264"/>
                  </a:lnTo>
                  <a:lnTo>
                    <a:pt x="11660" y="9687"/>
                  </a:lnTo>
                  <a:lnTo>
                    <a:pt x="11018" y="12031"/>
                  </a:lnTo>
                  <a:lnTo>
                    <a:pt x="10368" y="14297"/>
                  </a:lnTo>
                  <a:lnTo>
                    <a:pt x="9709" y="16484"/>
                  </a:lnTo>
                  <a:lnTo>
                    <a:pt x="9041" y="18593"/>
                  </a:lnTo>
                  <a:lnTo>
                    <a:pt x="8364" y="20623"/>
                  </a:lnTo>
                  <a:lnTo>
                    <a:pt x="7679" y="22574"/>
                  </a:lnTo>
                  <a:lnTo>
                    <a:pt x="6985" y="24447"/>
                  </a:lnTo>
                  <a:lnTo>
                    <a:pt x="0" y="20955"/>
                  </a:lnTo>
                  <a:lnTo>
                    <a:pt x="855" y="18780"/>
                  </a:lnTo>
                  <a:lnTo>
                    <a:pt x="1676" y="16624"/>
                  </a:lnTo>
                  <a:lnTo>
                    <a:pt x="2462" y="14485"/>
                  </a:lnTo>
                  <a:lnTo>
                    <a:pt x="3213" y="12363"/>
                  </a:lnTo>
                  <a:lnTo>
                    <a:pt x="3929" y="10259"/>
                  </a:lnTo>
                  <a:lnTo>
                    <a:pt x="4610" y="8172"/>
                  </a:lnTo>
                  <a:lnTo>
                    <a:pt x="5256" y="6103"/>
                  </a:lnTo>
                  <a:lnTo>
                    <a:pt x="5867" y="4051"/>
                  </a:lnTo>
                  <a:lnTo>
                    <a:pt x="6443" y="20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5775870" y="1644842"/>
              <a:ext cx="27066" cy="45402"/>
            </a:xfrm>
            <a:custGeom>
              <a:avLst/>
              <a:pathLst>
                <a:path w="27066" h="45402">
                  <a:moveTo>
                    <a:pt x="7421" y="0"/>
                  </a:moveTo>
                  <a:lnTo>
                    <a:pt x="9268" y="5107"/>
                  </a:lnTo>
                  <a:lnTo>
                    <a:pt x="11141" y="9953"/>
                  </a:lnTo>
                  <a:lnTo>
                    <a:pt x="13040" y="14537"/>
                  </a:lnTo>
                  <a:lnTo>
                    <a:pt x="14965" y="18859"/>
                  </a:lnTo>
                  <a:lnTo>
                    <a:pt x="16916" y="22919"/>
                  </a:lnTo>
                  <a:lnTo>
                    <a:pt x="18894" y="26717"/>
                  </a:lnTo>
                  <a:lnTo>
                    <a:pt x="20898" y="30253"/>
                  </a:lnTo>
                  <a:lnTo>
                    <a:pt x="22928" y="33528"/>
                  </a:lnTo>
                  <a:lnTo>
                    <a:pt x="24984" y="36540"/>
                  </a:lnTo>
                  <a:lnTo>
                    <a:pt x="27066" y="39290"/>
                  </a:lnTo>
                  <a:lnTo>
                    <a:pt x="20081" y="45402"/>
                  </a:lnTo>
                  <a:lnTo>
                    <a:pt x="17916" y="42237"/>
                  </a:lnTo>
                  <a:lnTo>
                    <a:pt x="15786" y="38854"/>
                  </a:lnTo>
                  <a:lnTo>
                    <a:pt x="13690" y="35252"/>
                  </a:lnTo>
                  <a:lnTo>
                    <a:pt x="11630" y="31432"/>
                  </a:lnTo>
                  <a:lnTo>
                    <a:pt x="9604" y="27394"/>
                  </a:lnTo>
                  <a:lnTo>
                    <a:pt x="7613" y="23137"/>
                  </a:lnTo>
                  <a:lnTo>
                    <a:pt x="5657" y="18663"/>
                  </a:lnTo>
                  <a:lnTo>
                    <a:pt x="3736" y="13970"/>
                  </a:lnTo>
                  <a:lnTo>
                    <a:pt x="1851" y="9058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5744001" y="1645715"/>
              <a:ext cx="24010" cy="44965"/>
            </a:xfrm>
            <a:custGeom>
              <a:avLst/>
              <a:pathLst>
                <a:path w="24010" h="44965">
                  <a:moveTo>
                    <a:pt x="16152" y="0"/>
                  </a:moveTo>
                  <a:lnTo>
                    <a:pt x="24010" y="2182"/>
                  </a:lnTo>
                  <a:lnTo>
                    <a:pt x="22661" y="7639"/>
                  </a:lnTo>
                  <a:lnTo>
                    <a:pt x="21234" y="12834"/>
                  </a:lnTo>
                  <a:lnTo>
                    <a:pt x="19728" y="17768"/>
                  </a:lnTo>
                  <a:lnTo>
                    <a:pt x="18143" y="22439"/>
                  </a:lnTo>
                  <a:lnTo>
                    <a:pt x="16480" y="26848"/>
                  </a:lnTo>
                  <a:lnTo>
                    <a:pt x="14738" y="30995"/>
                  </a:lnTo>
                  <a:lnTo>
                    <a:pt x="12917" y="34881"/>
                  </a:lnTo>
                  <a:lnTo>
                    <a:pt x="11018" y="38504"/>
                  </a:lnTo>
                  <a:lnTo>
                    <a:pt x="9041" y="41866"/>
                  </a:lnTo>
                  <a:lnTo>
                    <a:pt x="6985" y="44965"/>
                  </a:lnTo>
                  <a:lnTo>
                    <a:pt x="0" y="39290"/>
                  </a:lnTo>
                  <a:lnTo>
                    <a:pt x="2204" y="35754"/>
                  </a:lnTo>
                  <a:lnTo>
                    <a:pt x="4278" y="32131"/>
                  </a:lnTo>
                  <a:lnTo>
                    <a:pt x="6221" y="28420"/>
                  </a:lnTo>
                  <a:lnTo>
                    <a:pt x="8032" y="24622"/>
                  </a:lnTo>
                  <a:lnTo>
                    <a:pt x="9713" y="20736"/>
                  </a:lnTo>
                  <a:lnTo>
                    <a:pt x="11263" y="16763"/>
                  </a:lnTo>
                  <a:lnTo>
                    <a:pt x="12682" y="12703"/>
                  </a:lnTo>
                  <a:lnTo>
                    <a:pt x="13970" y="8556"/>
                  </a:lnTo>
                  <a:lnTo>
                    <a:pt x="15126" y="432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5744001" y="1688062"/>
              <a:ext cx="49331" cy="56316"/>
            </a:xfrm>
            <a:custGeom>
              <a:avLst/>
              <a:pathLst>
                <a:path w="49331" h="56316">
                  <a:moveTo>
                    <a:pt x="10040" y="0"/>
                  </a:moveTo>
                  <a:lnTo>
                    <a:pt x="49331" y="0"/>
                  </a:lnTo>
                  <a:lnTo>
                    <a:pt x="49139" y="8277"/>
                  </a:lnTo>
                  <a:lnTo>
                    <a:pt x="48912" y="15821"/>
                  </a:lnTo>
                  <a:lnTo>
                    <a:pt x="48650" y="22631"/>
                  </a:lnTo>
                  <a:lnTo>
                    <a:pt x="48353" y="28708"/>
                  </a:lnTo>
                  <a:lnTo>
                    <a:pt x="48021" y="34051"/>
                  </a:lnTo>
                  <a:lnTo>
                    <a:pt x="47655" y="38661"/>
                  </a:lnTo>
                  <a:lnTo>
                    <a:pt x="47253" y="42538"/>
                  </a:lnTo>
                  <a:lnTo>
                    <a:pt x="46816" y="45681"/>
                  </a:lnTo>
                  <a:lnTo>
                    <a:pt x="46345" y="48091"/>
                  </a:lnTo>
                  <a:lnTo>
                    <a:pt x="45839" y="49768"/>
                  </a:lnTo>
                  <a:lnTo>
                    <a:pt x="45262" y="51012"/>
                  </a:lnTo>
                  <a:lnTo>
                    <a:pt x="44581" y="52125"/>
                  </a:lnTo>
                  <a:lnTo>
                    <a:pt x="43795" y="53107"/>
                  </a:lnTo>
                  <a:lnTo>
                    <a:pt x="42905" y="53959"/>
                  </a:lnTo>
                  <a:lnTo>
                    <a:pt x="41910" y="54679"/>
                  </a:lnTo>
                  <a:lnTo>
                    <a:pt x="40809" y="55268"/>
                  </a:lnTo>
                  <a:lnTo>
                    <a:pt x="39604" y="55727"/>
                  </a:lnTo>
                  <a:lnTo>
                    <a:pt x="38295" y="56054"/>
                  </a:lnTo>
                  <a:lnTo>
                    <a:pt x="36880" y="56251"/>
                  </a:lnTo>
                  <a:lnTo>
                    <a:pt x="35361" y="56316"/>
                  </a:lnTo>
                  <a:lnTo>
                    <a:pt x="34741" y="56303"/>
                  </a:lnTo>
                  <a:lnTo>
                    <a:pt x="34104" y="56264"/>
                  </a:lnTo>
                  <a:lnTo>
                    <a:pt x="33449" y="56198"/>
                  </a:lnTo>
                  <a:lnTo>
                    <a:pt x="32777" y="56107"/>
                  </a:lnTo>
                  <a:lnTo>
                    <a:pt x="32087" y="55989"/>
                  </a:lnTo>
                  <a:lnTo>
                    <a:pt x="31380" y="55845"/>
                  </a:lnTo>
                  <a:lnTo>
                    <a:pt x="30655" y="55674"/>
                  </a:lnTo>
                  <a:lnTo>
                    <a:pt x="29913" y="55478"/>
                  </a:lnTo>
                  <a:lnTo>
                    <a:pt x="29153" y="55255"/>
                  </a:lnTo>
                  <a:lnTo>
                    <a:pt x="28376" y="55006"/>
                  </a:lnTo>
                  <a:lnTo>
                    <a:pt x="27066" y="46712"/>
                  </a:lnTo>
                  <a:lnTo>
                    <a:pt x="28005" y="46961"/>
                  </a:lnTo>
                  <a:lnTo>
                    <a:pt x="28900" y="47183"/>
                  </a:lnTo>
                  <a:lnTo>
                    <a:pt x="29751" y="47380"/>
                  </a:lnTo>
                  <a:lnTo>
                    <a:pt x="30559" y="47550"/>
                  </a:lnTo>
                  <a:lnTo>
                    <a:pt x="31323" y="47694"/>
                  </a:lnTo>
                  <a:lnTo>
                    <a:pt x="32043" y="47812"/>
                  </a:lnTo>
                  <a:lnTo>
                    <a:pt x="32720" y="47904"/>
                  </a:lnTo>
                  <a:lnTo>
                    <a:pt x="33353" y="47969"/>
                  </a:lnTo>
                  <a:lnTo>
                    <a:pt x="33942" y="48008"/>
                  </a:lnTo>
                  <a:lnTo>
                    <a:pt x="34488" y="48021"/>
                  </a:lnTo>
                  <a:lnTo>
                    <a:pt x="35082" y="47978"/>
                  </a:lnTo>
                  <a:lnTo>
                    <a:pt x="35640" y="47847"/>
                  </a:lnTo>
                  <a:lnTo>
                    <a:pt x="36164" y="47628"/>
                  </a:lnTo>
                  <a:lnTo>
                    <a:pt x="36653" y="47323"/>
                  </a:lnTo>
                  <a:lnTo>
                    <a:pt x="37107" y="46930"/>
                  </a:lnTo>
                  <a:lnTo>
                    <a:pt x="37526" y="46450"/>
                  </a:lnTo>
                  <a:lnTo>
                    <a:pt x="37911" y="45882"/>
                  </a:lnTo>
                  <a:lnTo>
                    <a:pt x="38260" y="45227"/>
                  </a:lnTo>
                  <a:lnTo>
                    <a:pt x="38574" y="44485"/>
                  </a:lnTo>
                  <a:lnTo>
                    <a:pt x="38854" y="43656"/>
                  </a:lnTo>
                  <a:lnTo>
                    <a:pt x="39268" y="41569"/>
                  </a:lnTo>
                  <a:lnTo>
                    <a:pt x="39639" y="39150"/>
                  </a:lnTo>
                  <a:lnTo>
                    <a:pt x="39967" y="36400"/>
                  </a:lnTo>
                  <a:lnTo>
                    <a:pt x="40251" y="33318"/>
                  </a:lnTo>
                  <a:lnTo>
                    <a:pt x="40491" y="29904"/>
                  </a:lnTo>
                  <a:lnTo>
                    <a:pt x="40687" y="26158"/>
                  </a:lnTo>
                  <a:lnTo>
                    <a:pt x="40840" y="22081"/>
                  </a:lnTo>
                  <a:lnTo>
                    <a:pt x="40949" y="17672"/>
                  </a:lnTo>
                  <a:lnTo>
                    <a:pt x="41015" y="12930"/>
                  </a:lnTo>
                  <a:lnTo>
                    <a:pt x="41036" y="7858"/>
                  </a:lnTo>
                  <a:lnTo>
                    <a:pt x="26193" y="7858"/>
                  </a:lnTo>
                  <a:lnTo>
                    <a:pt x="25355" y="14629"/>
                  </a:lnTo>
                  <a:lnTo>
                    <a:pt x="24237" y="20972"/>
                  </a:lnTo>
                  <a:lnTo>
                    <a:pt x="22840" y="26887"/>
                  </a:lnTo>
                  <a:lnTo>
                    <a:pt x="21164" y="32375"/>
                  </a:lnTo>
                  <a:lnTo>
                    <a:pt x="19208" y="37435"/>
                  </a:lnTo>
                  <a:lnTo>
                    <a:pt x="16973" y="42067"/>
                  </a:lnTo>
                  <a:lnTo>
                    <a:pt x="14458" y="46271"/>
                  </a:lnTo>
                  <a:lnTo>
                    <a:pt x="11664" y="50047"/>
                  </a:lnTo>
                  <a:lnTo>
                    <a:pt x="8591" y="53395"/>
                  </a:lnTo>
                  <a:lnTo>
                    <a:pt x="5238" y="56316"/>
                  </a:lnTo>
                  <a:lnTo>
                    <a:pt x="0" y="49331"/>
                  </a:lnTo>
                  <a:lnTo>
                    <a:pt x="2850" y="46795"/>
                  </a:lnTo>
                  <a:lnTo>
                    <a:pt x="5465" y="43900"/>
                  </a:lnTo>
                  <a:lnTo>
                    <a:pt x="7845" y="40648"/>
                  </a:lnTo>
                  <a:lnTo>
                    <a:pt x="9988" y="37037"/>
                  </a:lnTo>
                  <a:lnTo>
                    <a:pt x="11896" y="33069"/>
                  </a:lnTo>
                  <a:lnTo>
                    <a:pt x="13568" y="28743"/>
                  </a:lnTo>
                  <a:lnTo>
                    <a:pt x="15004" y="24058"/>
                  </a:lnTo>
                  <a:lnTo>
                    <a:pt x="16205" y="19016"/>
                  </a:lnTo>
                  <a:lnTo>
                    <a:pt x="17170" y="13616"/>
                  </a:lnTo>
                  <a:lnTo>
                    <a:pt x="17899" y="7858"/>
                  </a:lnTo>
                  <a:lnTo>
                    <a:pt x="10040" y="785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5813851" y="1643969"/>
              <a:ext cx="64174" cy="56316"/>
            </a:xfrm>
            <a:custGeom>
              <a:avLst/>
              <a:pathLst>
                <a:path w="64174" h="56316">
                  <a:moveTo>
                    <a:pt x="3492" y="12223"/>
                  </a:moveTo>
                  <a:lnTo>
                    <a:pt x="30995" y="12223"/>
                  </a:lnTo>
                  <a:lnTo>
                    <a:pt x="30637" y="11184"/>
                  </a:lnTo>
                  <a:lnTo>
                    <a:pt x="30262" y="10163"/>
                  </a:lnTo>
                  <a:lnTo>
                    <a:pt x="29869" y="9159"/>
                  </a:lnTo>
                  <a:lnTo>
                    <a:pt x="29459" y="8172"/>
                  </a:lnTo>
                  <a:lnTo>
                    <a:pt x="29031" y="7203"/>
                  </a:lnTo>
                  <a:lnTo>
                    <a:pt x="28586" y="6251"/>
                  </a:lnTo>
                  <a:lnTo>
                    <a:pt x="28123" y="5317"/>
                  </a:lnTo>
                  <a:lnTo>
                    <a:pt x="27643" y="4400"/>
                  </a:lnTo>
                  <a:lnTo>
                    <a:pt x="27145" y="3501"/>
                  </a:lnTo>
                  <a:lnTo>
                    <a:pt x="26630" y="2619"/>
                  </a:lnTo>
                  <a:lnTo>
                    <a:pt x="35361" y="0"/>
                  </a:lnTo>
                  <a:lnTo>
                    <a:pt x="35959" y="1143"/>
                  </a:lnTo>
                  <a:lnTo>
                    <a:pt x="36531" y="2305"/>
                  </a:lnTo>
                  <a:lnTo>
                    <a:pt x="37077" y="3483"/>
                  </a:lnTo>
                  <a:lnTo>
                    <a:pt x="37596" y="4679"/>
                  </a:lnTo>
                  <a:lnTo>
                    <a:pt x="38090" y="5893"/>
                  </a:lnTo>
                  <a:lnTo>
                    <a:pt x="38557" y="7124"/>
                  </a:lnTo>
                  <a:lnTo>
                    <a:pt x="38998" y="8373"/>
                  </a:lnTo>
                  <a:lnTo>
                    <a:pt x="39412" y="9639"/>
                  </a:lnTo>
                  <a:lnTo>
                    <a:pt x="39801" y="10922"/>
                  </a:lnTo>
                  <a:lnTo>
                    <a:pt x="40163" y="12223"/>
                  </a:lnTo>
                  <a:lnTo>
                    <a:pt x="64174" y="12223"/>
                  </a:lnTo>
                  <a:lnTo>
                    <a:pt x="64174" y="20518"/>
                  </a:lnTo>
                  <a:lnTo>
                    <a:pt x="55443" y="20518"/>
                  </a:lnTo>
                  <a:lnTo>
                    <a:pt x="54792" y="22330"/>
                  </a:lnTo>
                  <a:lnTo>
                    <a:pt x="54063" y="24098"/>
                  </a:lnTo>
                  <a:lnTo>
                    <a:pt x="53256" y="25822"/>
                  </a:lnTo>
                  <a:lnTo>
                    <a:pt x="52370" y="27503"/>
                  </a:lnTo>
                  <a:lnTo>
                    <a:pt x="51405" y="29140"/>
                  </a:lnTo>
                  <a:lnTo>
                    <a:pt x="50361" y="30734"/>
                  </a:lnTo>
                  <a:lnTo>
                    <a:pt x="49239" y="32283"/>
                  </a:lnTo>
                  <a:lnTo>
                    <a:pt x="48039" y="33789"/>
                  </a:lnTo>
                  <a:lnTo>
                    <a:pt x="46760" y="35252"/>
                  </a:lnTo>
                  <a:lnTo>
                    <a:pt x="45402" y="36671"/>
                  </a:lnTo>
                  <a:lnTo>
                    <a:pt x="47397" y="37636"/>
                  </a:lnTo>
                  <a:lnTo>
                    <a:pt x="49366" y="38609"/>
                  </a:lnTo>
                  <a:lnTo>
                    <a:pt x="51309" y="39591"/>
                  </a:lnTo>
                  <a:lnTo>
                    <a:pt x="53225" y="40582"/>
                  </a:lnTo>
                  <a:lnTo>
                    <a:pt x="55116" y="41582"/>
                  </a:lnTo>
                  <a:lnTo>
                    <a:pt x="56980" y="42591"/>
                  </a:lnTo>
                  <a:lnTo>
                    <a:pt x="58818" y="43608"/>
                  </a:lnTo>
                  <a:lnTo>
                    <a:pt x="60629" y="44634"/>
                  </a:lnTo>
                  <a:lnTo>
                    <a:pt x="62415" y="45668"/>
                  </a:lnTo>
                  <a:lnTo>
                    <a:pt x="64174" y="46712"/>
                  </a:lnTo>
                  <a:lnTo>
                    <a:pt x="58935" y="54570"/>
                  </a:lnTo>
                  <a:lnTo>
                    <a:pt x="56997" y="53273"/>
                  </a:lnTo>
                  <a:lnTo>
                    <a:pt x="55024" y="52003"/>
                  </a:lnTo>
                  <a:lnTo>
                    <a:pt x="53016" y="50759"/>
                  </a:lnTo>
                  <a:lnTo>
                    <a:pt x="50973" y="49541"/>
                  </a:lnTo>
                  <a:lnTo>
                    <a:pt x="48895" y="48349"/>
                  </a:lnTo>
                  <a:lnTo>
                    <a:pt x="46782" y="47183"/>
                  </a:lnTo>
                  <a:lnTo>
                    <a:pt x="44634" y="46044"/>
                  </a:lnTo>
                  <a:lnTo>
                    <a:pt x="42451" y="44931"/>
                  </a:lnTo>
                  <a:lnTo>
                    <a:pt x="40233" y="43843"/>
                  </a:lnTo>
                  <a:lnTo>
                    <a:pt x="37980" y="42783"/>
                  </a:lnTo>
                  <a:lnTo>
                    <a:pt x="35282" y="44411"/>
                  </a:lnTo>
                  <a:lnTo>
                    <a:pt x="32427" y="45978"/>
                  </a:lnTo>
                  <a:lnTo>
                    <a:pt x="29415" y="47484"/>
                  </a:lnTo>
                  <a:lnTo>
                    <a:pt x="26246" y="48929"/>
                  </a:lnTo>
                  <a:lnTo>
                    <a:pt x="22919" y="50313"/>
                  </a:lnTo>
                  <a:lnTo>
                    <a:pt x="19435" y="51636"/>
                  </a:lnTo>
                  <a:lnTo>
                    <a:pt x="15794" y="52898"/>
                  </a:lnTo>
                  <a:lnTo>
                    <a:pt x="11996" y="54098"/>
                  </a:lnTo>
                  <a:lnTo>
                    <a:pt x="8041" y="55238"/>
                  </a:lnTo>
                  <a:lnTo>
                    <a:pt x="3929" y="56316"/>
                  </a:lnTo>
                  <a:lnTo>
                    <a:pt x="0" y="48458"/>
                  </a:lnTo>
                  <a:lnTo>
                    <a:pt x="3344" y="47572"/>
                  </a:lnTo>
                  <a:lnTo>
                    <a:pt x="6565" y="46659"/>
                  </a:lnTo>
                  <a:lnTo>
                    <a:pt x="9665" y="45721"/>
                  </a:lnTo>
                  <a:lnTo>
                    <a:pt x="12642" y="44756"/>
                  </a:lnTo>
                  <a:lnTo>
                    <a:pt x="15497" y="43765"/>
                  </a:lnTo>
                  <a:lnTo>
                    <a:pt x="18230" y="42748"/>
                  </a:lnTo>
                  <a:lnTo>
                    <a:pt x="20841" y="41704"/>
                  </a:lnTo>
                  <a:lnTo>
                    <a:pt x="23329" y="40635"/>
                  </a:lnTo>
                  <a:lnTo>
                    <a:pt x="25696" y="39539"/>
                  </a:lnTo>
                  <a:lnTo>
                    <a:pt x="27939" y="38417"/>
                  </a:lnTo>
                  <a:lnTo>
                    <a:pt x="26359" y="37806"/>
                  </a:lnTo>
                  <a:lnTo>
                    <a:pt x="24761" y="37195"/>
                  </a:lnTo>
                  <a:lnTo>
                    <a:pt x="23146" y="36583"/>
                  </a:lnTo>
                  <a:lnTo>
                    <a:pt x="21513" y="35972"/>
                  </a:lnTo>
                  <a:lnTo>
                    <a:pt x="19863" y="35361"/>
                  </a:lnTo>
                  <a:lnTo>
                    <a:pt x="18195" y="34750"/>
                  </a:lnTo>
                  <a:lnTo>
                    <a:pt x="16510" y="34139"/>
                  </a:lnTo>
                  <a:lnTo>
                    <a:pt x="14808" y="33528"/>
                  </a:lnTo>
                  <a:lnTo>
                    <a:pt x="13088" y="32916"/>
                  </a:lnTo>
                  <a:lnTo>
                    <a:pt x="11350" y="32305"/>
                  </a:lnTo>
                  <a:lnTo>
                    <a:pt x="14843" y="24884"/>
                  </a:lnTo>
                  <a:lnTo>
                    <a:pt x="17183" y="25591"/>
                  </a:lnTo>
                  <a:lnTo>
                    <a:pt x="19488" y="26315"/>
                  </a:lnTo>
                  <a:lnTo>
                    <a:pt x="21758" y="27058"/>
                  </a:lnTo>
                  <a:lnTo>
                    <a:pt x="23993" y="27817"/>
                  </a:lnTo>
                  <a:lnTo>
                    <a:pt x="26193" y="28594"/>
                  </a:lnTo>
                  <a:lnTo>
                    <a:pt x="28359" y="29389"/>
                  </a:lnTo>
                  <a:lnTo>
                    <a:pt x="30489" y="30201"/>
                  </a:lnTo>
                  <a:lnTo>
                    <a:pt x="32585" y="31030"/>
                  </a:lnTo>
                  <a:lnTo>
                    <a:pt x="34645" y="31877"/>
                  </a:lnTo>
                  <a:lnTo>
                    <a:pt x="36671" y="32742"/>
                  </a:lnTo>
                  <a:lnTo>
                    <a:pt x="37946" y="31676"/>
                  </a:lnTo>
                  <a:lnTo>
                    <a:pt x="39150" y="30576"/>
                  </a:lnTo>
                  <a:lnTo>
                    <a:pt x="40285" y="29441"/>
                  </a:lnTo>
                  <a:lnTo>
                    <a:pt x="41351" y="28271"/>
                  </a:lnTo>
                  <a:lnTo>
                    <a:pt x="42346" y="27066"/>
                  </a:lnTo>
                  <a:lnTo>
                    <a:pt x="43272" y="25827"/>
                  </a:lnTo>
                  <a:lnTo>
                    <a:pt x="44127" y="24552"/>
                  </a:lnTo>
                  <a:lnTo>
                    <a:pt x="44913" y="23242"/>
                  </a:lnTo>
                  <a:lnTo>
                    <a:pt x="45629" y="21897"/>
                  </a:lnTo>
                  <a:lnTo>
                    <a:pt x="46275" y="20518"/>
                  </a:lnTo>
                  <a:lnTo>
                    <a:pt x="3492" y="2051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5857507" y="1698539"/>
              <a:ext cx="8731" cy="46712"/>
            </a:xfrm>
            <a:custGeom>
              <a:avLst/>
              <a:pathLst>
                <a:path w="8731" h="46712">
                  <a:moveTo>
                    <a:pt x="0" y="0"/>
                  </a:moveTo>
                  <a:lnTo>
                    <a:pt x="8731" y="0"/>
                  </a:lnTo>
                  <a:lnTo>
                    <a:pt x="8731" y="46712"/>
                  </a:lnTo>
                  <a:lnTo>
                    <a:pt x="0" y="4671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5816907" y="1699412"/>
              <a:ext cx="23574" cy="45839"/>
            </a:xfrm>
            <a:custGeom>
              <a:avLst/>
              <a:pathLst>
                <a:path w="23574" h="45839">
                  <a:moveTo>
                    <a:pt x="14843" y="0"/>
                  </a:moveTo>
                  <a:lnTo>
                    <a:pt x="23574" y="0"/>
                  </a:lnTo>
                  <a:lnTo>
                    <a:pt x="23539" y="3990"/>
                  </a:lnTo>
                  <a:lnTo>
                    <a:pt x="23434" y="7753"/>
                  </a:lnTo>
                  <a:lnTo>
                    <a:pt x="23260" y="11289"/>
                  </a:lnTo>
                  <a:lnTo>
                    <a:pt x="23015" y="14598"/>
                  </a:lnTo>
                  <a:lnTo>
                    <a:pt x="22701" y="17680"/>
                  </a:lnTo>
                  <a:lnTo>
                    <a:pt x="22317" y="20535"/>
                  </a:lnTo>
                  <a:lnTo>
                    <a:pt x="21863" y="23164"/>
                  </a:lnTo>
                  <a:lnTo>
                    <a:pt x="21339" y="25565"/>
                  </a:lnTo>
                  <a:lnTo>
                    <a:pt x="20745" y="27739"/>
                  </a:lnTo>
                  <a:lnTo>
                    <a:pt x="20081" y="29686"/>
                  </a:lnTo>
                  <a:lnTo>
                    <a:pt x="19313" y="31497"/>
                  </a:lnTo>
                  <a:lnTo>
                    <a:pt x="18405" y="33266"/>
                  </a:lnTo>
                  <a:lnTo>
                    <a:pt x="17357" y="34990"/>
                  </a:lnTo>
                  <a:lnTo>
                    <a:pt x="16170" y="36671"/>
                  </a:lnTo>
                  <a:lnTo>
                    <a:pt x="14843" y="38308"/>
                  </a:lnTo>
                  <a:lnTo>
                    <a:pt x="13376" y="39901"/>
                  </a:lnTo>
                  <a:lnTo>
                    <a:pt x="11769" y="41451"/>
                  </a:lnTo>
                  <a:lnTo>
                    <a:pt x="10023" y="42957"/>
                  </a:lnTo>
                  <a:lnTo>
                    <a:pt x="8137" y="44420"/>
                  </a:lnTo>
                  <a:lnTo>
                    <a:pt x="6111" y="45839"/>
                  </a:lnTo>
                  <a:lnTo>
                    <a:pt x="0" y="38854"/>
                  </a:lnTo>
                  <a:lnTo>
                    <a:pt x="1608" y="37784"/>
                  </a:lnTo>
                  <a:lnTo>
                    <a:pt x="3117" y="36671"/>
                  </a:lnTo>
                  <a:lnTo>
                    <a:pt x="4524" y="35514"/>
                  </a:lnTo>
                  <a:lnTo>
                    <a:pt x="5832" y="34313"/>
                  </a:lnTo>
                  <a:lnTo>
                    <a:pt x="7039" y="33069"/>
                  </a:lnTo>
                  <a:lnTo>
                    <a:pt x="8146" y="31781"/>
                  </a:lnTo>
                  <a:lnTo>
                    <a:pt x="9152" y="30450"/>
                  </a:lnTo>
                  <a:lnTo>
                    <a:pt x="10058" y="29075"/>
                  </a:lnTo>
                  <a:lnTo>
                    <a:pt x="10863" y="27656"/>
                  </a:lnTo>
                  <a:lnTo>
                    <a:pt x="11568" y="26193"/>
                  </a:lnTo>
                  <a:lnTo>
                    <a:pt x="12191" y="24595"/>
                  </a:lnTo>
                  <a:lnTo>
                    <a:pt x="12747" y="22771"/>
                  </a:lnTo>
                  <a:lnTo>
                    <a:pt x="13238" y="20719"/>
                  </a:lnTo>
                  <a:lnTo>
                    <a:pt x="13664" y="18440"/>
                  </a:lnTo>
                  <a:lnTo>
                    <a:pt x="14024" y="15934"/>
                  </a:lnTo>
                  <a:lnTo>
                    <a:pt x="14319" y="13201"/>
                  </a:lnTo>
                  <a:lnTo>
                    <a:pt x="14548" y="10241"/>
                  </a:lnTo>
                  <a:lnTo>
                    <a:pt x="14712" y="7054"/>
                  </a:lnTo>
                  <a:lnTo>
                    <a:pt x="14810" y="364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5883701" y="1644842"/>
              <a:ext cx="27066" cy="99972"/>
            </a:xfrm>
            <a:custGeom>
              <a:avLst/>
              <a:pathLst>
                <a:path w="27066" h="99972">
                  <a:moveTo>
                    <a:pt x="18335" y="0"/>
                  </a:moveTo>
                  <a:lnTo>
                    <a:pt x="27066" y="0"/>
                  </a:lnTo>
                  <a:lnTo>
                    <a:pt x="27066" y="88622"/>
                  </a:lnTo>
                  <a:lnTo>
                    <a:pt x="27042" y="89890"/>
                  </a:lnTo>
                  <a:lnTo>
                    <a:pt x="26970" y="91075"/>
                  </a:lnTo>
                  <a:lnTo>
                    <a:pt x="26850" y="92177"/>
                  </a:lnTo>
                  <a:lnTo>
                    <a:pt x="26682" y="93197"/>
                  </a:lnTo>
                  <a:lnTo>
                    <a:pt x="26466" y="94133"/>
                  </a:lnTo>
                  <a:lnTo>
                    <a:pt x="26202" y="94987"/>
                  </a:lnTo>
                  <a:lnTo>
                    <a:pt x="25890" y="95757"/>
                  </a:lnTo>
                  <a:lnTo>
                    <a:pt x="25530" y="96445"/>
                  </a:lnTo>
                  <a:lnTo>
                    <a:pt x="25121" y="97050"/>
                  </a:lnTo>
                  <a:lnTo>
                    <a:pt x="24665" y="97571"/>
                  </a:lnTo>
                  <a:lnTo>
                    <a:pt x="24152" y="98027"/>
                  </a:lnTo>
                  <a:lnTo>
                    <a:pt x="23574" y="98436"/>
                  </a:lnTo>
                  <a:lnTo>
                    <a:pt x="22930" y="98796"/>
                  </a:lnTo>
                  <a:lnTo>
                    <a:pt x="22221" y="99108"/>
                  </a:lnTo>
                  <a:lnTo>
                    <a:pt x="21446" y="99372"/>
                  </a:lnTo>
                  <a:lnTo>
                    <a:pt x="20605" y="99588"/>
                  </a:lnTo>
                  <a:lnTo>
                    <a:pt x="19699" y="99756"/>
                  </a:lnTo>
                  <a:lnTo>
                    <a:pt x="18728" y="99876"/>
                  </a:lnTo>
                  <a:lnTo>
                    <a:pt x="17691" y="99948"/>
                  </a:lnTo>
                  <a:lnTo>
                    <a:pt x="16589" y="99972"/>
                  </a:lnTo>
                  <a:lnTo>
                    <a:pt x="15026" y="99955"/>
                  </a:lnTo>
                  <a:lnTo>
                    <a:pt x="13481" y="99902"/>
                  </a:lnTo>
                  <a:lnTo>
                    <a:pt x="11953" y="99815"/>
                  </a:lnTo>
                  <a:lnTo>
                    <a:pt x="10442" y="99693"/>
                  </a:lnTo>
                  <a:lnTo>
                    <a:pt x="8949" y="99536"/>
                  </a:lnTo>
                  <a:lnTo>
                    <a:pt x="7473" y="99344"/>
                  </a:lnTo>
                  <a:lnTo>
                    <a:pt x="6015" y="99117"/>
                  </a:lnTo>
                  <a:lnTo>
                    <a:pt x="4575" y="98855"/>
                  </a:lnTo>
                  <a:lnTo>
                    <a:pt x="3151" y="98558"/>
                  </a:lnTo>
                  <a:lnTo>
                    <a:pt x="1746" y="98226"/>
                  </a:lnTo>
                  <a:lnTo>
                    <a:pt x="0" y="89495"/>
                  </a:lnTo>
                  <a:lnTo>
                    <a:pt x="1567" y="89910"/>
                  </a:lnTo>
                  <a:lnTo>
                    <a:pt x="3125" y="90281"/>
                  </a:lnTo>
                  <a:lnTo>
                    <a:pt x="4675" y="90608"/>
                  </a:lnTo>
                  <a:lnTo>
                    <a:pt x="6216" y="90892"/>
                  </a:lnTo>
                  <a:lnTo>
                    <a:pt x="7748" y="91132"/>
                  </a:lnTo>
                  <a:lnTo>
                    <a:pt x="9272" y="91328"/>
                  </a:lnTo>
                  <a:lnTo>
                    <a:pt x="10787" y="91481"/>
                  </a:lnTo>
                  <a:lnTo>
                    <a:pt x="12293" y="91590"/>
                  </a:lnTo>
                  <a:lnTo>
                    <a:pt x="13791" y="91656"/>
                  </a:lnTo>
                  <a:lnTo>
                    <a:pt x="15279" y="91678"/>
                  </a:lnTo>
                  <a:lnTo>
                    <a:pt x="15860" y="91625"/>
                  </a:lnTo>
                  <a:lnTo>
                    <a:pt x="16379" y="91468"/>
                  </a:lnTo>
                  <a:lnTo>
                    <a:pt x="16838" y="91206"/>
                  </a:lnTo>
                  <a:lnTo>
                    <a:pt x="17235" y="90839"/>
                  </a:lnTo>
                  <a:lnTo>
                    <a:pt x="17571" y="90368"/>
                  </a:lnTo>
                  <a:lnTo>
                    <a:pt x="17846" y="89792"/>
                  </a:lnTo>
                  <a:lnTo>
                    <a:pt x="18060" y="89111"/>
                  </a:lnTo>
                  <a:lnTo>
                    <a:pt x="18213" y="88325"/>
                  </a:lnTo>
                  <a:lnTo>
                    <a:pt x="18305" y="87434"/>
                  </a:lnTo>
                  <a:lnTo>
                    <a:pt x="18335" y="8643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5882828" y="1656192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5949622" y="1654883"/>
              <a:ext cx="39290" cy="97353"/>
            </a:xfrm>
            <a:custGeom>
              <a:avLst/>
              <a:pathLst>
                <a:path w="39290" h="97353">
                  <a:moveTo>
                    <a:pt x="10477" y="97353"/>
                  </a:moveTo>
                  <a:lnTo>
                    <a:pt x="0" y="97353"/>
                  </a:lnTo>
                  <a:lnTo>
                    <a:pt x="5474" y="93808"/>
                  </a:lnTo>
                  <a:lnTo>
                    <a:pt x="10372" y="89984"/>
                  </a:lnTo>
                  <a:lnTo>
                    <a:pt x="14694" y="85880"/>
                  </a:lnTo>
                  <a:lnTo>
                    <a:pt x="18440" y="81497"/>
                  </a:lnTo>
                  <a:lnTo>
                    <a:pt x="21609" y="76835"/>
                  </a:lnTo>
                  <a:lnTo>
                    <a:pt x="24203" y="71893"/>
                  </a:lnTo>
                  <a:lnTo>
                    <a:pt x="26219" y="66671"/>
                  </a:lnTo>
                  <a:lnTo>
                    <a:pt x="27660" y="61171"/>
                  </a:lnTo>
                  <a:lnTo>
                    <a:pt x="28524" y="55391"/>
                  </a:lnTo>
                  <a:lnTo>
                    <a:pt x="28813" y="49331"/>
                  </a:lnTo>
                  <a:lnTo>
                    <a:pt x="28524" y="43101"/>
                  </a:lnTo>
                  <a:lnTo>
                    <a:pt x="27660" y="37160"/>
                  </a:lnTo>
                  <a:lnTo>
                    <a:pt x="26219" y="31506"/>
                  </a:lnTo>
                  <a:lnTo>
                    <a:pt x="24203" y="26141"/>
                  </a:lnTo>
                  <a:lnTo>
                    <a:pt x="21609" y="21064"/>
                  </a:lnTo>
                  <a:lnTo>
                    <a:pt x="18440" y="16275"/>
                  </a:lnTo>
                  <a:lnTo>
                    <a:pt x="14694" y="11774"/>
                  </a:lnTo>
                  <a:lnTo>
                    <a:pt x="10372" y="7561"/>
                  </a:lnTo>
                  <a:lnTo>
                    <a:pt x="5474" y="3636"/>
                  </a:lnTo>
                  <a:lnTo>
                    <a:pt x="0" y="0"/>
                  </a:lnTo>
                  <a:lnTo>
                    <a:pt x="10477" y="0"/>
                  </a:lnTo>
                  <a:lnTo>
                    <a:pt x="12963" y="1377"/>
                  </a:lnTo>
                  <a:lnTo>
                    <a:pt x="15358" y="2890"/>
                  </a:lnTo>
                  <a:lnTo>
                    <a:pt x="17661" y="4538"/>
                  </a:lnTo>
                  <a:lnTo>
                    <a:pt x="19872" y="6321"/>
                  </a:lnTo>
                  <a:lnTo>
                    <a:pt x="21991" y="8240"/>
                  </a:lnTo>
                  <a:lnTo>
                    <a:pt x="24019" y="10294"/>
                  </a:lnTo>
                  <a:lnTo>
                    <a:pt x="25955" y="12483"/>
                  </a:lnTo>
                  <a:lnTo>
                    <a:pt x="27800" y="14808"/>
                  </a:lnTo>
                  <a:lnTo>
                    <a:pt x="29553" y="17268"/>
                  </a:lnTo>
                  <a:lnTo>
                    <a:pt x="31214" y="19863"/>
                  </a:lnTo>
                  <a:lnTo>
                    <a:pt x="32748" y="22555"/>
                  </a:lnTo>
                  <a:lnTo>
                    <a:pt x="34121" y="25303"/>
                  </a:lnTo>
                  <a:lnTo>
                    <a:pt x="35333" y="28108"/>
                  </a:lnTo>
                  <a:lnTo>
                    <a:pt x="36383" y="30969"/>
                  </a:lnTo>
                  <a:lnTo>
                    <a:pt x="37271" y="33888"/>
                  </a:lnTo>
                  <a:lnTo>
                    <a:pt x="37998" y="36863"/>
                  </a:lnTo>
                  <a:lnTo>
                    <a:pt x="38563" y="39895"/>
                  </a:lnTo>
                  <a:lnTo>
                    <a:pt x="38967" y="42983"/>
                  </a:lnTo>
                  <a:lnTo>
                    <a:pt x="39209" y="46129"/>
                  </a:lnTo>
                  <a:lnTo>
                    <a:pt x="39290" y="49331"/>
                  </a:lnTo>
                  <a:lnTo>
                    <a:pt x="39209" y="52450"/>
                  </a:lnTo>
                  <a:lnTo>
                    <a:pt x="38967" y="55522"/>
                  </a:lnTo>
                  <a:lnTo>
                    <a:pt x="38563" y="58545"/>
                  </a:lnTo>
                  <a:lnTo>
                    <a:pt x="37998" y="61520"/>
                  </a:lnTo>
                  <a:lnTo>
                    <a:pt x="37271" y="64447"/>
                  </a:lnTo>
                  <a:lnTo>
                    <a:pt x="36383" y="67326"/>
                  </a:lnTo>
                  <a:lnTo>
                    <a:pt x="35333" y="70157"/>
                  </a:lnTo>
                  <a:lnTo>
                    <a:pt x="34121" y="72940"/>
                  </a:lnTo>
                  <a:lnTo>
                    <a:pt x="32748" y="75675"/>
                  </a:lnTo>
                  <a:lnTo>
                    <a:pt x="31214" y="78362"/>
                  </a:lnTo>
                  <a:lnTo>
                    <a:pt x="29553" y="80949"/>
                  </a:lnTo>
                  <a:lnTo>
                    <a:pt x="27800" y="83383"/>
                  </a:lnTo>
                  <a:lnTo>
                    <a:pt x="25955" y="85664"/>
                  </a:lnTo>
                  <a:lnTo>
                    <a:pt x="24019" y="87792"/>
                  </a:lnTo>
                  <a:lnTo>
                    <a:pt x="21991" y="89768"/>
                  </a:lnTo>
                  <a:lnTo>
                    <a:pt x="19872" y="91590"/>
                  </a:lnTo>
                  <a:lnTo>
                    <a:pt x="17661" y="93260"/>
                  </a:lnTo>
                  <a:lnTo>
                    <a:pt x="15358" y="94777"/>
                  </a:lnTo>
                  <a:lnTo>
                    <a:pt x="12963" y="9614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rc341"/>
            <p:cNvSpPr/>
            <p:nvPr/>
          </p:nvSpPr>
          <p:spPr>
            <a:xfrm>
              <a:off x="6914592" y="1590617"/>
              <a:ext cx="2022500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7859921" y="1643969"/>
              <a:ext cx="58499" cy="23137"/>
            </a:xfrm>
            <a:custGeom>
              <a:avLst/>
              <a:pathLst>
                <a:path w="58499" h="23137">
                  <a:moveTo>
                    <a:pt x="28376" y="0"/>
                  </a:moveTo>
                  <a:lnTo>
                    <a:pt x="29057" y="1405"/>
                  </a:lnTo>
                  <a:lnTo>
                    <a:pt x="29703" y="2828"/>
                  </a:lnTo>
                  <a:lnTo>
                    <a:pt x="30314" y="4269"/>
                  </a:lnTo>
                  <a:lnTo>
                    <a:pt x="30891" y="5727"/>
                  </a:lnTo>
                  <a:lnTo>
                    <a:pt x="31432" y="7203"/>
                  </a:lnTo>
                  <a:lnTo>
                    <a:pt x="31938" y="8696"/>
                  </a:lnTo>
                  <a:lnTo>
                    <a:pt x="32410" y="10206"/>
                  </a:lnTo>
                  <a:lnTo>
                    <a:pt x="32846" y="11734"/>
                  </a:lnTo>
                  <a:lnTo>
                    <a:pt x="33248" y="13280"/>
                  </a:lnTo>
                  <a:lnTo>
                    <a:pt x="33615" y="14843"/>
                  </a:lnTo>
                  <a:lnTo>
                    <a:pt x="58499" y="14843"/>
                  </a:lnTo>
                  <a:lnTo>
                    <a:pt x="58499" y="23137"/>
                  </a:lnTo>
                  <a:lnTo>
                    <a:pt x="0" y="23137"/>
                  </a:lnTo>
                  <a:lnTo>
                    <a:pt x="0" y="14843"/>
                  </a:lnTo>
                  <a:lnTo>
                    <a:pt x="24884" y="14843"/>
                  </a:lnTo>
                  <a:lnTo>
                    <a:pt x="24521" y="13546"/>
                  </a:lnTo>
                  <a:lnTo>
                    <a:pt x="24133" y="12276"/>
                  </a:lnTo>
                  <a:lnTo>
                    <a:pt x="23718" y="11031"/>
                  </a:lnTo>
                  <a:lnTo>
                    <a:pt x="23277" y="9813"/>
                  </a:lnTo>
                  <a:lnTo>
                    <a:pt x="22810" y="8622"/>
                  </a:lnTo>
                  <a:lnTo>
                    <a:pt x="22317" y="7456"/>
                  </a:lnTo>
                  <a:lnTo>
                    <a:pt x="21797" y="6317"/>
                  </a:lnTo>
                  <a:lnTo>
                    <a:pt x="21251" y="5203"/>
                  </a:lnTo>
                  <a:lnTo>
                    <a:pt x="20679" y="4116"/>
                  </a:lnTo>
                  <a:lnTo>
                    <a:pt x="20081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7856865" y="1670599"/>
              <a:ext cx="24447" cy="28376"/>
            </a:xfrm>
            <a:custGeom>
              <a:avLst/>
              <a:pathLst>
                <a:path w="24447" h="28376">
                  <a:moveTo>
                    <a:pt x="17462" y="0"/>
                  </a:moveTo>
                  <a:lnTo>
                    <a:pt x="24447" y="4802"/>
                  </a:lnTo>
                  <a:lnTo>
                    <a:pt x="22845" y="7709"/>
                  </a:lnTo>
                  <a:lnTo>
                    <a:pt x="21182" y="10494"/>
                  </a:lnTo>
                  <a:lnTo>
                    <a:pt x="19457" y="13157"/>
                  </a:lnTo>
                  <a:lnTo>
                    <a:pt x="17672" y="15698"/>
                  </a:lnTo>
                  <a:lnTo>
                    <a:pt x="15825" y="18117"/>
                  </a:lnTo>
                  <a:lnTo>
                    <a:pt x="13917" y="20413"/>
                  </a:lnTo>
                  <a:lnTo>
                    <a:pt x="11948" y="22587"/>
                  </a:lnTo>
                  <a:lnTo>
                    <a:pt x="9918" y="24639"/>
                  </a:lnTo>
                  <a:lnTo>
                    <a:pt x="7827" y="26569"/>
                  </a:lnTo>
                  <a:lnTo>
                    <a:pt x="5675" y="28376"/>
                  </a:lnTo>
                  <a:lnTo>
                    <a:pt x="0" y="21828"/>
                  </a:lnTo>
                  <a:lnTo>
                    <a:pt x="2139" y="19802"/>
                  </a:lnTo>
                  <a:lnTo>
                    <a:pt x="4191" y="17741"/>
                  </a:lnTo>
                  <a:lnTo>
                    <a:pt x="6155" y="15646"/>
                  </a:lnTo>
                  <a:lnTo>
                    <a:pt x="8032" y="13515"/>
                  </a:lnTo>
                  <a:lnTo>
                    <a:pt x="9822" y="11350"/>
                  </a:lnTo>
                  <a:lnTo>
                    <a:pt x="11525" y="9150"/>
                  </a:lnTo>
                  <a:lnTo>
                    <a:pt x="13140" y="6915"/>
                  </a:lnTo>
                  <a:lnTo>
                    <a:pt x="14668" y="4645"/>
                  </a:lnTo>
                  <a:lnTo>
                    <a:pt x="16109" y="233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7896156" y="1671036"/>
              <a:ext cx="24010" cy="25320"/>
            </a:xfrm>
            <a:custGeom>
              <a:avLst/>
              <a:pathLst>
                <a:path w="24010" h="25320">
                  <a:moveTo>
                    <a:pt x="7858" y="0"/>
                  </a:moveTo>
                  <a:lnTo>
                    <a:pt x="9827" y="1933"/>
                  </a:lnTo>
                  <a:lnTo>
                    <a:pt x="11717" y="3894"/>
                  </a:lnTo>
                  <a:lnTo>
                    <a:pt x="13529" y="5880"/>
                  </a:lnTo>
                  <a:lnTo>
                    <a:pt x="15262" y="7893"/>
                  </a:lnTo>
                  <a:lnTo>
                    <a:pt x="16916" y="9931"/>
                  </a:lnTo>
                  <a:lnTo>
                    <a:pt x="18492" y="11996"/>
                  </a:lnTo>
                  <a:lnTo>
                    <a:pt x="19990" y="14087"/>
                  </a:lnTo>
                  <a:lnTo>
                    <a:pt x="21409" y="16205"/>
                  </a:lnTo>
                  <a:lnTo>
                    <a:pt x="22749" y="18348"/>
                  </a:lnTo>
                  <a:lnTo>
                    <a:pt x="24010" y="20518"/>
                  </a:lnTo>
                  <a:lnTo>
                    <a:pt x="15716" y="25320"/>
                  </a:lnTo>
                  <a:lnTo>
                    <a:pt x="14537" y="23150"/>
                  </a:lnTo>
                  <a:lnTo>
                    <a:pt x="13271" y="21007"/>
                  </a:lnTo>
                  <a:lnTo>
                    <a:pt x="11918" y="18890"/>
                  </a:lnTo>
                  <a:lnTo>
                    <a:pt x="10477" y="16798"/>
                  </a:lnTo>
                  <a:lnTo>
                    <a:pt x="8949" y="14733"/>
                  </a:lnTo>
                  <a:lnTo>
                    <a:pt x="7334" y="12695"/>
                  </a:lnTo>
                  <a:lnTo>
                    <a:pt x="5631" y="10682"/>
                  </a:lnTo>
                  <a:lnTo>
                    <a:pt x="3841" y="8696"/>
                  </a:lnTo>
                  <a:lnTo>
                    <a:pt x="1964" y="673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7854246" y="1692427"/>
              <a:ext cx="66357" cy="52824"/>
            </a:xfrm>
            <a:custGeom>
              <a:avLst/>
              <a:pathLst>
                <a:path w="66357" h="52824">
                  <a:moveTo>
                    <a:pt x="23137" y="436"/>
                  </a:moveTo>
                  <a:lnTo>
                    <a:pt x="24115" y="2510"/>
                  </a:lnTo>
                  <a:lnTo>
                    <a:pt x="25128" y="4540"/>
                  </a:lnTo>
                  <a:lnTo>
                    <a:pt x="26176" y="6526"/>
                  </a:lnTo>
                  <a:lnTo>
                    <a:pt x="27258" y="8469"/>
                  </a:lnTo>
                  <a:lnTo>
                    <a:pt x="28376" y="10368"/>
                  </a:lnTo>
                  <a:lnTo>
                    <a:pt x="29529" y="12223"/>
                  </a:lnTo>
                  <a:lnTo>
                    <a:pt x="30716" y="14035"/>
                  </a:lnTo>
                  <a:lnTo>
                    <a:pt x="31938" y="15803"/>
                  </a:lnTo>
                  <a:lnTo>
                    <a:pt x="33196" y="17527"/>
                  </a:lnTo>
                  <a:lnTo>
                    <a:pt x="34488" y="19208"/>
                  </a:lnTo>
                  <a:lnTo>
                    <a:pt x="35776" y="17445"/>
                  </a:lnTo>
                  <a:lnTo>
                    <a:pt x="37020" y="15646"/>
                  </a:lnTo>
                  <a:lnTo>
                    <a:pt x="38221" y="13812"/>
                  </a:lnTo>
                  <a:lnTo>
                    <a:pt x="39377" y="11944"/>
                  </a:lnTo>
                  <a:lnTo>
                    <a:pt x="40491" y="10040"/>
                  </a:lnTo>
                  <a:lnTo>
                    <a:pt x="41560" y="8102"/>
                  </a:lnTo>
                  <a:lnTo>
                    <a:pt x="42586" y="6129"/>
                  </a:lnTo>
                  <a:lnTo>
                    <a:pt x="43568" y="4121"/>
                  </a:lnTo>
                  <a:lnTo>
                    <a:pt x="44507" y="2078"/>
                  </a:lnTo>
                  <a:lnTo>
                    <a:pt x="45402" y="0"/>
                  </a:lnTo>
                  <a:lnTo>
                    <a:pt x="53260" y="5238"/>
                  </a:lnTo>
                  <a:lnTo>
                    <a:pt x="52195" y="7652"/>
                  </a:lnTo>
                  <a:lnTo>
                    <a:pt x="51095" y="10006"/>
                  </a:lnTo>
                  <a:lnTo>
                    <a:pt x="49960" y="12297"/>
                  </a:lnTo>
                  <a:lnTo>
                    <a:pt x="48790" y="14528"/>
                  </a:lnTo>
                  <a:lnTo>
                    <a:pt x="47585" y="16698"/>
                  </a:lnTo>
                  <a:lnTo>
                    <a:pt x="46345" y="18807"/>
                  </a:lnTo>
                  <a:lnTo>
                    <a:pt x="45070" y="20854"/>
                  </a:lnTo>
                  <a:lnTo>
                    <a:pt x="43761" y="22840"/>
                  </a:lnTo>
                  <a:lnTo>
                    <a:pt x="42416" y="24766"/>
                  </a:lnTo>
                  <a:lnTo>
                    <a:pt x="41036" y="26630"/>
                  </a:lnTo>
                  <a:lnTo>
                    <a:pt x="43490" y="28917"/>
                  </a:lnTo>
                  <a:lnTo>
                    <a:pt x="45961" y="31065"/>
                  </a:lnTo>
                  <a:lnTo>
                    <a:pt x="48449" y="33073"/>
                  </a:lnTo>
                  <a:lnTo>
                    <a:pt x="50955" y="34942"/>
                  </a:lnTo>
                  <a:lnTo>
                    <a:pt x="53478" y="36671"/>
                  </a:lnTo>
                  <a:lnTo>
                    <a:pt x="56019" y="38260"/>
                  </a:lnTo>
                  <a:lnTo>
                    <a:pt x="58577" y="39709"/>
                  </a:lnTo>
                  <a:lnTo>
                    <a:pt x="61153" y="41019"/>
                  </a:lnTo>
                  <a:lnTo>
                    <a:pt x="63746" y="42189"/>
                  </a:lnTo>
                  <a:lnTo>
                    <a:pt x="66357" y="43219"/>
                  </a:lnTo>
                  <a:lnTo>
                    <a:pt x="60682" y="52824"/>
                  </a:lnTo>
                  <a:lnTo>
                    <a:pt x="58615" y="51763"/>
                  </a:lnTo>
                  <a:lnTo>
                    <a:pt x="56604" y="50676"/>
                  </a:lnTo>
                  <a:lnTo>
                    <a:pt x="54651" y="49562"/>
                  </a:lnTo>
                  <a:lnTo>
                    <a:pt x="52754" y="48423"/>
                  </a:lnTo>
                  <a:lnTo>
                    <a:pt x="50914" y="47257"/>
                  </a:lnTo>
                  <a:lnTo>
                    <a:pt x="49130" y="46066"/>
                  </a:lnTo>
                  <a:lnTo>
                    <a:pt x="47404" y="44848"/>
                  </a:lnTo>
                  <a:lnTo>
                    <a:pt x="45734" y="43603"/>
                  </a:lnTo>
                  <a:lnTo>
                    <a:pt x="44121" y="42333"/>
                  </a:lnTo>
                  <a:lnTo>
                    <a:pt x="42564" y="41036"/>
                  </a:lnTo>
                  <a:lnTo>
                    <a:pt x="41113" y="39788"/>
                  </a:lnTo>
                  <a:lnTo>
                    <a:pt x="39814" y="38661"/>
                  </a:lnTo>
                  <a:lnTo>
                    <a:pt x="38668" y="37657"/>
                  </a:lnTo>
                  <a:lnTo>
                    <a:pt x="37675" y="36776"/>
                  </a:lnTo>
                  <a:lnTo>
                    <a:pt x="36834" y="36016"/>
                  </a:lnTo>
                  <a:lnTo>
                    <a:pt x="36147" y="35379"/>
                  </a:lnTo>
                  <a:lnTo>
                    <a:pt x="35612" y="34863"/>
                  </a:lnTo>
                  <a:lnTo>
                    <a:pt x="35230" y="34470"/>
                  </a:lnTo>
                  <a:lnTo>
                    <a:pt x="35001" y="34200"/>
                  </a:lnTo>
                  <a:lnTo>
                    <a:pt x="34925" y="34051"/>
                  </a:lnTo>
                  <a:lnTo>
                    <a:pt x="32663" y="36282"/>
                  </a:lnTo>
                  <a:lnTo>
                    <a:pt x="30245" y="38434"/>
                  </a:lnTo>
                  <a:lnTo>
                    <a:pt x="27669" y="40508"/>
                  </a:lnTo>
                  <a:lnTo>
                    <a:pt x="24936" y="42503"/>
                  </a:lnTo>
                  <a:lnTo>
                    <a:pt x="22046" y="44420"/>
                  </a:lnTo>
                  <a:lnTo>
                    <a:pt x="18999" y="46258"/>
                  </a:lnTo>
                  <a:lnTo>
                    <a:pt x="15794" y="48017"/>
                  </a:lnTo>
                  <a:lnTo>
                    <a:pt x="12433" y="49698"/>
                  </a:lnTo>
                  <a:lnTo>
                    <a:pt x="8914" y="51300"/>
                  </a:lnTo>
                  <a:lnTo>
                    <a:pt x="5238" y="52824"/>
                  </a:lnTo>
                  <a:lnTo>
                    <a:pt x="0" y="44965"/>
                  </a:lnTo>
                  <a:lnTo>
                    <a:pt x="3662" y="43289"/>
                  </a:lnTo>
                  <a:lnTo>
                    <a:pt x="7142" y="41578"/>
                  </a:lnTo>
                  <a:lnTo>
                    <a:pt x="10438" y="39831"/>
                  </a:lnTo>
                  <a:lnTo>
                    <a:pt x="13550" y="38050"/>
                  </a:lnTo>
                  <a:lnTo>
                    <a:pt x="16480" y="36234"/>
                  </a:lnTo>
                  <a:lnTo>
                    <a:pt x="19226" y="34383"/>
                  </a:lnTo>
                  <a:lnTo>
                    <a:pt x="21788" y="32497"/>
                  </a:lnTo>
                  <a:lnTo>
                    <a:pt x="24168" y="30576"/>
                  </a:lnTo>
                  <a:lnTo>
                    <a:pt x="26364" y="28621"/>
                  </a:lnTo>
                  <a:lnTo>
                    <a:pt x="28376" y="26630"/>
                  </a:lnTo>
                  <a:lnTo>
                    <a:pt x="26914" y="24774"/>
                  </a:lnTo>
                  <a:lnTo>
                    <a:pt x="25495" y="22875"/>
                  </a:lnTo>
                  <a:lnTo>
                    <a:pt x="24120" y="20933"/>
                  </a:lnTo>
                  <a:lnTo>
                    <a:pt x="22788" y="18946"/>
                  </a:lnTo>
                  <a:lnTo>
                    <a:pt x="21500" y="16916"/>
                  </a:lnTo>
                  <a:lnTo>
                    <a:pt x="20256" y="14843"/>
                  </a:lnTo>
                  <a:lnTo>
                    <a:pt x="19055" y="12725"/>
                  </a:lnTo>
                  <a:lnTo>
                    <a:pt x="17899" y="10564"/>
                  </a:lnTo>
                  <a:lnTo>
                    <a:pt x="16785" y="8360"/>
                  </a:lnTo>
                  <a:lnTo>
                    <a:pt x="15716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7818447" y="1647025"/>
              <a:ext cx="36234" cy="97790"/>
            </a:xfrm>
            <a:custGeom>
              <a:avLst/>
              <a:pathLst>
                <a:path w="36234" h="97790">
                  <a:moveTo>
                    <a:pt x="36234" y="0"/>
                  </a:moveTo>
                  <a:lnTo>
                    <a:pt x="36234" y="85129"/>
                  </a:lnTo>
                  <a:lnTo>
                    <a:pt x="36208" y="86236"/>
                  </a:lnTo>
                  <a:lnTo>
                    <a:pt x="36129" y="87286"/>
                  </a:lnTo>
                  <a:lnTo>
                    <a:pt x="35998" y="88279"/>
                  </a:lnTo>
                  <a:lnTo>
                    <a:pt x="35815" y="89215"/>
                  </a:lnTo>
                  <a:lnTo>
                    <a:pt x="35579" y="90095"/>
                  </a:lnTo>
                  <a:lnTo>
                    <a:pt x="35291" y="90918"/>
                  </a:lnTo>
                  <a:lnTo>
                    <a:pt x="34951" y="91684"/>
                  </a:lnTo>
                  <a:lnTo>
                    <a:pt x="34558" y="92394"/>
                  </a:lnTo>
                  <a:lnTo>
                    <a:pt x="34112" y="93046"/>
                  </a:lnTo>
                  <a:lnTo>
                    <a:pt x="33615" y="93642"/>
                  </a:lnTo>
                  <a:lnTo>
                    <a:pt x="33065" y="94181"/>
                  </a:lnTo>
                  <a:lnTo>
                    <a:pt x="32462" y="94664"/>
                  </a:lnTo>
                  <a:lnTo>
                    <a:pt x="31807" y="95089"/>
                  </a:lnTo>
                  <a:lnTo>
                    <a:pt x="31100" y="95458"/>
                  </a:lnTo>
                  <a:lnTo>
                    <a:pt x="30341" y="95770"/>
                  </a:lnTo>
                  <a:lnTo>
                    <a:pt x="29529" y="96026"/>
                  </a:lnTo>
                  <a:lnTo>
                    <a:pt x="28664" y="96224"/>
                  </a:lnTo>
                  <a:lnTo>
                    <a:pt x="27747" y="96366"/>
                  </a:lnTo>
                  <a:lnTo>
                    <a:pt x="26778" y="96451"/>
                  </a:lnTo>
                  <a:lnTo>
                    <a:pt x="25757" y="96480"/>
                  </a:lnTo>
                  <a:lnTo>
                    <a:pt x="25215" y="96475"/>
                  </a:lnTo>
                  <a:lnTo>
                    <a:pt x="24639" y="96462"/>
                  </a:lnTo>
                  <a:lnTo>
                    <a:pt x="24028" y="96441"/>
                  </a:lnTo>
                  <a:lnTo>
                    <a:pt x="23382" y="96410"/>
                  </a:lnTo>
                  <a:lnTo>
                    <a:pt x="22701" y="96371"/>
                  </a:lnTo>
                  <a:lnTo>
                    <a:pt x="21985" y="96323"/>
                  </a:lnTo>
                  <a:lnTo>
                    <a:pt x="21234" y="96266"/>
                  </a:lnTo>
                  <a:lnTo>
                    <a:pt x="20448" y="96200"/>
                  </a:lnTo>
                  <a:lnTo>
                    <a:pt x="19627" y="96126"/>
                  </a:lnTo>
                  <a:lnTo>
                    <a:pt x="18772" y="96043"/>
                  </a:lnTo>
                  <a:lnTo>
                    <a:pt x="16589" y="87749"/>
                  </a:lnTo>
                  <a:lnTo>
                    <a:pt x="17527" y="87914"/>
                  </a:lnTo>
                  <a:lnTo>
                    <a:pt x="18422" y="88063"/>
                  </a:lnTo>
                  <a:lnTo>
                    <a:pt x="19274" y="88194"/>
                  </a:lnTo>
                  <a:lnTo>
                    <a:pt x="20081" y="88307"/>
                  </a:lnTo>
                  <a:lnTo>
                    <a:pt x="20845" y="88403"/>
                  </a:lnTo>
                  <a:lnTo>
                    <a:pt x="21566" y="88482"/>
                  </a:lnTo>
                  <a:lnTo>
                    <a:pt x="22242" y="88543"/>
                  </a:lnTo>
                  <a:lnTo>
                    <a:pt x="22875" y="88587"/>
                  </a:lnTo>
                  <a:lnTo>
                    <a:pt x="23465" y="88613"/>
                  </a:lnTo>
                  <a:lnTo>
                    <a:pt x="24010" y="88622"/>
                  </a:lnTo>
                  <a:lnTo>
                    <a:pt x="24674" y="88561"/>
                  </a:lnTo>
                  <a:lnTo>
                    <a:pt x="25268" y="88377"/>
                  </a:lnTo>
                  <a:lnTo>
                    <a:pt x="25792" y="88072"/>
                  </a:lnTo>
                  <a:lnTo>
                    <a:pt x="26246" y="87644"/>
                  </a:lnTo>
                  <a:lnTo>
                    <a:pt x="26630" y="87094"/>
                  </a:lnTo>
                  <a:lnTo>
                    <a:pt x="26944" y="86421"/>
                  </a:lnTo>
                  <a:lnTo>
                    <a:pt x="27189" y="85627"/>
                  </a:lnTo>
                  <a:lnTo>
                    <a:pt x="27363" y="84710"/>
                  </a:lnTo>
                  <a:lnTo>
                    <a:pt x="27468" y="83671"/>
                  </a:lnTo>
                  <a:lnTo>
                    <a:pt x="27503" y="82510"/>
                  </a:lnTo>
                  <a:lnTo>
                    <a:pt x="27503" y="57626"/>
                  </a:lnTo>
                  <a:lnTo>
                    <a:pt x="14843" y="57626"/>
                  </a:lnTo>
                  <a:lnTo>
                    <a:pt x="14541" y="62192"/>
                  </a:lnTo>
                  <a:lnTo>
                    <a:pt x="14162" y="66636"/>
                  </a:lnTo>
                  <a:lnTo>
                    <a:pt x="13703" y="70958"/>
                  </a:lnTo>
                  <a:lnTo>
                    <a:pt x="13166" y="75158"/>
                  </a:lnTo>
                  <a:lnTo>
                    <a:pt x="12551" y="79236"/>
                  </a:lnTo>
                  <a:lnTo>
                    <a:pt x="11857" y="83191"/>
                  </a:lnTo>
                  <a:lnTo>
                    <a:pt x="11084" y="87024"/>
                  </a:lnTo>
                  <a:lnTo>
                    <a:pt x="10233" y="90735"/>
                  </a:lnTo>
                  <a:lnTo>
                    <a:pt x="9303" y="94323"/>
                  </a:lnTo>
                  <a:lnTo>
                    <a:pt x="8294" y="97790"/>
                  </a:lnTo>
                  <a:lnTo>
                    <a:pt x="0" y="92987"/>
                  </a:lnTo>
                  <a:lnTo>
                    <a:pt x="1244" y="88312"/>
                  </a:lnTo>
                  <a:lnTo>
                    <a:pt x="2357" y="83540"/>
                  </a:lnTo>
                  <a:lnTo>
                    <a:pt x="3339" y="78672"/>
                  </a:lnTo>
                  <a:lnTo>
                    <a:pt x="4191" y="73709"/>
                  </a:lnTo>
                  <a:lnTo>
                    <a:pt x="4911" y="68649"/>
                  </a:lnTo>
                  <a:lnTo>
                    <a:pt x="5500" y="63493"/>
                  </a:lnTo>
                  <a:lnTo>
                    <a:pt x="5959" y="58241"/>
                  </a:lnTo>
                  <a:lnTo>
                    <a:pt x="6286" y="52893"/>
                  </a:lnTo>
                  <a:lnTo>
                    <a:pt x="6482" y="47449"/>
                  </a:lnTo>
                  <a:lnTo>
                    <a:pt x="6548" y="41910"/>
                  </a:lnTo>
                  <a:lnTo>
                    <a:pt x="6548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7833727" y="1654883"/>
              <a:ext cx="12223" cy="17462"/>
            </a:xfrm>
            <a:custGeom>
              <a:avLst/>
              <a:pathLst>
                <a:path w="12223" h="17462">
                  <a:moveTo>
                    <a:pt x="0" y="17462"/>
                  </a:moveTo>
                  <a:lnTo>
                    <a:pt x="12223" y="17462"/>
                  </a:lnTo>
                  <a:lnTo>
                    <a:pt x="122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7833291" y="1679767"/>
              <a:ext cx="12660" cy="17462"/>
            </a:xfrm>
            <a:custGeom>
              <a:avLst/>
              <a:pathLst>
                <a:path w="12660" h="17462">
                  <a:moveTo>
                    <a:pt x="0" y="17462"/>
                  </a:moveTo>
                  <a:lnTo>
                    <a:pt x="12660" y="17462"/>
                  </a:lnTo>
                  <a:lnTo>
                    <a:pt x="12660" y="0"/>
                  </a:lnTo>
                  <a:lnTo>
                    <a:pt x="436" y="0"/>
                  </a:lnTo>
                  <a:lnTo>
                    <a:pt x="436" y="11350"/>
                  </a:lnTo>
                  <a:lnTo>
                    <a:pt x="432" y="12040"/>
                  </a:lnTo>
                  <a:lnTo>
                    <a:pt x="419" y="12712"/>
                  </a:lnTo>
                  <a:lnTo>
                    <a:pt x="397" y="13367"/>
                  </a:lnTo>
                  <a:lnTo>
                    <a:pt x="366" y="14004"/>
                  </a:lnTo>
                  <a:lnTo>
                    <a:pt x="327" y="14624"/>
                  </a:lnTo>
                  <a:lnTo>
                    <a:pt x="279" y="15227"/>
                  </a:lnTo>
                  <a:lnTo>
                    <a:pt x="222" y="15812"/>
                  </a:lnTo>
                  <a:lnTo>
                    <a:pt x="157" y="16379"/>
                  </a:lnTo>
                  <a:lnTo>
                    <a:pt x="82" y="1692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7947670" y="1685006"/>
              <a:ext cx="29686" cy="13969"/>
            </a:xfrm>
            <a:custGeom>
              <a:avLst/>
              <a:pathLst>
                <a:path w="29686" h="13969">
                  <a:moveTo>
                    <a:pt x="0" y="0"/>
                  </a:moveTo>
                  <a:lnTo>
                    <a:pt x="29686" y="0"/>
                  </a:lnTo>
                  <a:lnTo>
                    <a:pt x="29686" y="13969"/>
                  </a:lnTo>
                  <a:lnTo>
                    <a:pt x="0" y="1396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7954218" y="1690244"/>
              <a:ext cx="16152" cy="3929"/>
            </a:xfrm>
            <a:custGeom>
              <a:avLst/>
              <a:pathLst>
                <a:path w="16152" h="3929">
                  <a:moveTo>
                    <a:pt x="0" y="3929"/>
                  </a:moveTo>
                  <a:lnTo>
                    <a:pt x="16152" y="3929"/>
                  </a:lnTo>
                  <a:lnTo>
                    <a:pt x="16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7984341" y="1685006"/>
              <a:ext cx="30559" cy="13969"/>
            </a:xfrm>
            <a:custGeom>
              <a:avLst/>
              <a:pathLst>
                <a:path w="30559" h="13969">
                  <a:moveTo>
                    <a:pt x="0" y="0"/>
                  </a:moveTo>
                  <a:lnTo>
                    <a:pt x="30559" y="0"/>
                  </a:lnTo>
                  <a:lnTo>
                    <a:pt x="30559" y="13969"/>
                  </a:lnTo>
                  <a:lnTo>
                    <a:pt x="0" y="1396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7990890" y="1690244"/>
              <a:ext cx="17025" cy="3929"/>
            </a:xfrm>
            <a:custGeom>
              <a:avLst/>
              <a:pathLst>
                <a:path w="17025" h="3929">
                  <a:moveTo>
                    <a:pt x="0" y="3929"/>
                  </a:moveTo>
                  <a:lnTo>
                    <a:pt x="17025" y="3929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7935010" y="1643532"/>
              <a:ext cx="93860" cy="48021"/>
            </a:xfrm>
            <a:custGeom>
              <a:avLst/>
              <a:pathLst>
                <a:path w="93860" h="48021">
                  <a:moveTo>
                    <a:pt x="93860" y="32305"/>
                  </a:moveTo>
                  <a:lnTo>
                    <a:pt x="93860" y="47585"/>
                  </a:lnTo>
                  <a:lnTo>
                    <a:pt x="86002" y="47585"/>
                  </a:lnTo>
                  <a:lnTo>
                    <a:pt x="86002" y="37980"/>
                  </a:lnTo>
                  <a:lnTo>
                    <a:pt x="7858" y="37980"/>
                  </a:lnTo>
                  <a:lnTo>
                    <a:pt x="7858" y="48021"/>
                  </a:lnTo>
                  <a:lnTo>
                    <a:pt x="0" y="48021"/>
                  </a:lnTo>
                  <a:lnTo>
                    <a:pt x="0" y="32305"/>
                  </a:lnTo>
                  <a:lnTo>
                    <a:pt x="42346" y="32305"/>
                  </a:lnTo>
                  <a:lnTo>
                    <a:pt x="42346" y="28376"/>
                  </a:lnTo>
                  <a:lnTo>
                    <a:pt x="9167" y="28376"/>
                  </a:lnTo>
                  <a:lnTo>
                    <a:pt x="9167" y="13533"/>
                  </a:lnTo>
                  <a:lnTo>
                    <a:pt x="42346" y="13533"/>
                  </a:lnTo>
                  <a:lnTo>
                    <a:pt x="42346" y="9604"/>
                  </a:lnTo>
                  <a:lnTo>
                    <a:pt x="1309" y="9604"/>
                  </a:lnTo>
                  <a:lnTo>
                    <a:pt x="1309" y="3929"/>
                  </a:lnTo>
                  <a:lnTo>
                    <a:pt x="42346" y="3929"/>
                  </a:lnTo>
                  <a:lnTo>
                    <a:pt x="42346" y="0"/>
                  </a:lnTo>
                  <a:lnTo>
                    <a:pt x="50641" y="0"/>
                  </a:lnTo>
                  <a:lnTo>
                    <a:pt x="50641" y="3929"/>
                  </a:lnTo>
                  <a:lnTo>
                    <a:pt x="91678" y="3929"/>
                  </a:lnTo>
                  <a:lnTo>
                    <a:pt x="91678" y="9604"/>
                  </a:lnTo>
                  <a:lnTo>
                    <a:pt x="50641" y="9604"/>
                  </a:lnTo>
                  <a:lnTo>
                    <a:pt x="50641" y="13533"/>
                  </a:lnTo>
                  <a:lnTo>
                    <a:pt x="83819" y="13533"/>
                  </a:lnTo>
                  <a:lnTo>
                    <a:pt x="83819" y="28376"/>
                  </a:lnTo>
                  <a:lnTo>
                    <a:pt x="50641" y="28376"/>
                  </a:lnTo>
                  <a:lnTo>
                    <a:pt x="50641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7985651" y="1662304"/>
              <a:ext cx="25757" cy="4365"/>
            </a:xfrm>
            <a:custGeom>
              <a:avLst/>
              <a:pathLst>
                <a:path w="25757" h="4365">
                  <a:moveTo>
                    <a:pt x="0" y="4365"/>
                  </a:moveTo>
                  <a:lnTo>
                    <a:pt x="25757" y="4365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7951162" y="1662304"/>
              <a:ext cx="26193" cy="4365"/>
            </a:xfrm>
            <a:custGeom>
              <a:avLst/>
              <a:pathLst>
                <a:path w="26193" h="4365">
                  <a:moveTo>
                    <a:pt x="0" y="4365"/>
                  </a:moveTo>
                  <a:lnTo>
                    <a:pt x="26193" y="4365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7931954" y="1696356"/>
              <a:ext cx="96916" cy="49331"/>
            </a:xfrm>
            <a:custGeom>
              <a:avLst/>
              <a:pathLst>
                <a:path w="96916" h="49331">
                  <a:moveTo>
                    <a:pt x="6548" y="6548"/>
                  </a:moveTo>
                  <a:lnTo>
                    <a:pt x="28376" y="6548"/>
                  </a:lnTo>
                  <a:lnTo>
                    <a:pt x="28376" y="0"/>
                  </a:lnTo>
                  <a:lnTo>
                    <a:pt x="35798" y="0"/>
                  </a:lnTo>
                  <a:lnTo>
                    <a:pt x="35798" y="6548"/>
                  </a:lnTo>
                  <a:lnTo>
                    <a:pt x="59372" y="6548"/>
                  </a:lnTo>
                  <a:lnTo>
                    <a:pt x="59372" y="0"/>
                  </a:lnTo>
                  <a:lnTo>
                    <a:pt x="66794" y="0"/>
                  </a:lnTo>
                  <a:lnTo>
                    <a:pt x="66794" y="6548"/>
                  </a:lnTo>
                  <a:lnTo>
                    <a:pt x="90805" y="6548"/>
                  </a:lnTo>
                  <a:lnTo>
                    <a:pt x="90805" y="11787"/>
                  </a:lnTo>
                  <a:lnTo>
                    <a:pt x="66794" y="11787"/>
                  </a:lnTo>
                  <a:lnTo>
                    <a:pt x="66794" y="15279"/>
                  </a:lnTo>
                  <a:lnTo>
                    <a:pt x="87312" y="15279"/>
                  </a:lnTo>
                  <a:lnTo>
                    <a:pt x="87312" y="20518"/>
                  </a:lnTo>
                  <a:lnTo>
                    <a:pt x="66794" y="20518"/>
                  </a:lnTo>
                  <a:lnTo>
                    <a:pt x="66794" y="24010"/>
                  </a:lnTo>
                  <a:lnTo>
                    <a:pt x="96916" y="24010"/>
                  </a:lnTo>
                  <a:lnTo>
                    <a:pt x="96916" y="29686"/>
                  </a:lnTo>
                  <a:lnTo>
                    <a:pt x="54133" y="29686"/>
                  </a:lnTo>
                  <a:lnTo>
                    <a:pt x="55465" y="30707"/>
                  </a:lnTo>
                  <a:lnTo>
                    <a:pt x="56840" y="31676"/>
                  </a:lnTo>
                  <a:lnTo>
                    <a:pt x="58259" y="32593"/>
                  </a:lnTo>
                  <a:lnTo>
                    <a:pt x="59721" y="33458"/>
                  </a:lnTo>
                  <a:lnTo>
                    <a:pt x="61227" y="34270"/>
                  </a:lnTo>
                  <a:lnTo>
                    <a:pt x="62777" y="35029"/>
                  </a:lnTo>
                  <a:lnTo>
                    <a:pt x="64371" y="35737"/>
                  </a:lnTo>
                  <a:lnTo>
                    <a:pt x="66008" y="36391"/>
                  </a:lnTo>
                  <a:lnTo>
                    <a:pt x="67689" y="36994"/>
                  </a:lnTo>
                  <a:lnTo>
                    <a:pt x="69413" y="37544"/>
                  </a:lnTo>
                  <a:lnTo>
                    <a:pt x="70360" y="36928"/>
                  </a:lnTo>
                  <a:lnTo>
                    <a:pt x="71281" y="36304"/>
                  </a:lnTo>
                  <a:lnTo>
                    <a:pt x="72176" y="35671"/>
                  </a:lnTo>
                  <a:lnTo>
                    <a:pt x="73045" y="35029"/>
                  </a:lnTo>
                  <a:lnTo>
                    <a:pt x="73888" y="34379"/>
                  </a:lnTo>
                  <a:lnTo>
                    <a:pt x="74704" y="33720"/>
                  </a:lnTo>
                  <a:lnTo>
                    <a:pt x="75494" y="33052"/>
                  </a:lnTo>
                  <a:lnTo>
                    <a:pt x="76258" y="32375"/>
                  </a:lnTo>
                  <a:lnTo>
                    <a:pt x="76996" y="31690"/>
                  </a:lnTo>
                  <a:lnTo>
                    <a:pt x="77708" y="30995"/>
                  </a:lnTo>
                  <a:lnTo>
                    <a:pt x="84256" y="35361"/>
                  </a:lnTo>
                  <a:lnTo>
                    <a:pt x="83562" y="35876"/>
                  </a:lnTo>
                  <a:lnTo>
                    <a:pt x="82877" y="36374"/>
                  </a:lnTo>
                  <a:lnTo>
                    <a:pt x="82200" y="36854"/>
                  </a:lnTo>
                  <a:lnTo>
                    <a:pt x="81532" y="37317"/>
                  </a:lnTo>
                  <a:lnTo>
                    <a:pt x="80873" y="37762"/>
                  </a:lnTo>
                  <a:lnTo>
                    <a:pt x="80222" y="38190"/>
                  </a:lnTo>
                  <a:lnTo>
                    <a:pt x="79580" y="38600"/>
                  </a:lnTo>
                  <a:lnTo>
                    <a:pt x="78947" y="38993"/>
                  </a:lnTo>
                  <a:lnTo>
                    <a:pt x="78323" y="39369"/>
                  </a:lnTo>
                  <a:lnTo>
                    <a:pt x="77708" y="39727"/>
                  </a:lnTo>
                  <a:lnTo>
                    <a:pt x="79393" y="39989"/>
                  </a:lnTo>
                  <a:lnTo>
                    <a:pt x="81130" y="40251"/>
                  </a:lnTo>
                  <a:lnTo>
                    <a:pt x="82920" y="40512"/>
                  </a:lnTo>
                  <a:lnTo>
                    <a:pt x="84762" y="40774"/>
                  </a:lnTo>
                  <a:lnTo>
                    <a:pt x="86657" y="41036"/>
                  </a:lnTo>
                  <a:lnTo>
                    <a:pt x="88604" y="41298"/>
                  </a:lnTo>
                  <a:lnTo>
                    <a:pt x="90604" y="41560"/>
                  </a:lnTo>
                  <a:lnTo>
                    <a:pt x="92656" y="41822"/>
                  </a:lnTo>
                  <a:lnTo>
                    <a:pt x="94760" y="42084"/>
                  </a:lnTo>
                  <a:lnTo>
                    <a:pt x="96916" y="42346"/>
                  </a:lnTo>
                  <a:lnTo>
                    <a:pt x="94297" y="49331"/>
                  </a:lnTo>
                  <a:lnTo>
                    <a:pt x="87609" y="48585"/>
                  </a:lnTo>
                  <a:lnTo>
                    <a:pt x="81340" y="47567"/>
                  </a:lnTo>
                  <a:lnTo>
                    <a:pt x="75490" y="46279"/>
                  </a:lnTo>
                  <a:lnTo>
                    <a:pt x="70059" y="44721"/>
                  </a:lnTo>
                  <a:lnTo>
                    <a:pt x="65047" y="42892"/>
                  </a:lnTo>
                  <a:lnTo>
                    <a:pt x="60455" y="40792"/>
                  </a:lnTo>
                  <a:lnTo>
                    <a:pt x="56281" y="38421"/>
                  </a:lnTo>
                  <a:lnTo>
                    <a:pt x="52527" y="35780"/>
                  </a:lnTo>
                  <a:lnTo>
                    <a:pt x="49191" y="32868"/>
                  </a:lnTo>
                  <a:lnTo>
                    <a:pt x="46275" y="29686"/>
                  </a:lnTo>
                  <a:lnTo>
                    <a:pt x="44529" y="29686"/>
                  </a:lnTo>
                  <a:lnTo>
                    <a:pt x="35798" y="34925"/>
                  </a:lnTo>
                  <a:lnTo>
                    <a:pt x="35798" y="41910"/>
                  </a:lnTo>
                  <a:lnTo>
                    <a:pt x="50641" y="38417"/>
                  </a:lnTo>
                  <a:lnTo>
                    <a:pt x="52387" y="44092"/>
                  </a:lnTo>
                  <a:lnTo>
                    <a:pt x="50217" y="44690"/>
                  </a:lnTo>
                  <a:lnTo>
                    <a:pt x="48074" y="45262"/>
                  </a:lnTo>
                  <a:lnTo>
                    <a:pt x="45956" y="45808"/>
                  </a:lnTo>
                  <a:lnTo>
                    <a:pt x="43865" y="46328"/>
                  </a:lnTo>
                  <a:lnTo>
                    <a:pt x="41800" y="46821"/>
                  </a:lnTo>
                  <a:lnTo>
                    <a:pt x="39762" y="47288"/>
                  </a:lnTo>
                  <a:lnTo>
                    <a:pt x="37749" y="47729"/>
                  </a:lnTo>
                  <a:lnTo>
                    <a:pt x="35763" y="48144"/>
                  </a:lnTo>
                  <a:lnTo>
                    <a:pt x="33803" y="48532"/>
                  </a:lnTo>
                  <a:lnTo>
                    <a:pt x="31869" y="48894"/>
                  </a:lnTo>
                  <a:lnTo>
                    <a:pt x="27940" y="45402"/>
                  </a:lnTo>
                  <a:lnTo>
                    <a:pt x="27940" y="38854"/>
                  </a:lnTo>
                  <a:lnTo>
                    <a:pt x="25355" y="39871"/>
                  </a:lnTo>
                  <a:lnTo>
                    <a:pt x="22840" y="40827"/>
                  </a:lnTo>
                  <a:lnTo>
                    <a:pt x="20396" y="41722"/>
                  </a:lnTo>
                  <a:lnTo>
                    <a:pt x="18021" y="42556"/>
                  </a:lnTo>
                  <a:lnTo>
                    <a:pt x="15716" y="43328"/>
                  </a:lnTo>
                  <a:lnTo>
                    <a:pt x="13481" y="44040"/>
                  </a:lnTo>
                  <a:lnTo>
                    <a:pt x="11315" y="44690"/>
                  </a:lnTo>
                  <a:lnTo>
                    <a:pt x="9220" y="45280"/>
                  </a:lnTo>
                  <a:lnTo>
                    <a:pt x="7194" y="45808"/>
                  </a:lnTo>
                  <a:lnTo>
                    <a:pt x="5238" y="46275"/>
                  </a:lnTo>
                  <a:lnTo>
                    <a:pt x="0" y="39727"/>
                  </a:lnTo>
                  <a:lnTo>
                    <a:pt x="4038" y="38919"/>
                  </a:lnTo>
                  <a:lnTo>
                    <a:pt x="7945" y="38068"/>
                  </a:lnTo>
                  <a:lnTo>
                    <a:pt x="11721" y="37173"/>
                  </a:lnTo>
                  <a:lnTo>
                    <a:pt x="15367" y="36234"/>
                  </a:lnTo>
                  <a:lnTo>
                    <a:pt x="18881" y="35252"/>
                  </a:lnTo>
                  <a:lnTo>
                    <a:pt x="22264" y="34226"/>
                  </a:lnTo>
                  <a:lnTo>
                    <a:pt x="25517" y="33156"/>
                  </a:lnTo>
                  <a:lnTo>
                    <a:pt x="28638" y="32043"/>
                  </a:lnTo>
                  <a:lnTo>
                    <a:pt x="31628" y="30886"/>
                  </a:lnTo>
                  <a:lnTo>
                    <a:pt x="34488" y="29686"/>
                  </a:lnTo>
                  <a:lnTo>
                    <a:pt x="3055" y="29686"/>
                  </a:lnTo>
                  <a:lnTo>
                    <a:pt x="3055" y="24010"/>
                  </a:lnTo>
                  <a:lnTo>
                    <a:pt x="28376" y="24010"/>
                  </a:lnTo>
                  <a:lnTo>
                    <a:pt x="28376" y="20518"/>
                  </a:lnTo>
                  <a:lnTo>
                    <a:pt x="10914" y="20518"/>
                  </a:lnTo>
                  <a:lnTo>
                    <a:pt x="10914" y="15279"/>
                  </a:lnTo>
                  <a:lnTo>
                    <a:pt x="28376" y="15279"/>
                  </a:lnTo>
                  <a:lnTo>
                    <a:pt x="28376" y="11787"/>
                  </a:lnTo>
                  <a:lnTo>
                    <a:pt x="6548" y="1178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7967752" y="1708143"/>
              <a:ext cx="23574" cy="3492"/>
            </a:xfrm>
            <a:custGeom>
              <a:avLst/>
              <a:pathLst>
                <a:path w="23574" h="3492">
                  <a:moveTo>
                    <a:pt x="23574" y="3492"/>
                  </a:moveTo>
                  <a:lnTo>
                    <a:pt x="23574" y="0"/>
                  </a:lnTo>
                  <a:lnTo>
                    <a:pt x="0" y="0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7967752" y="1716875"/>
              <a:ext cx="23574" cy="3492"/>
            </a:xfrm>
            <a:custGeom>
              <a:avLst/>
              <a:pathLst>
                <a:path w="23574" h="3492">
                  <a:moveTo>
                    <a:pt x="0" y="3492"/>
                  </a:moveTo>
                  <a:lnTo>
                    <a:pt x="23574" y="3492"/>
                  </a:lnTo>
                  <a:lnTo>
                    <a:pt x="235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2400761" y="50822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2681664" y="50822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2962567" y="50822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3243470" y="50822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3524372" y="50822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3805275" y="50822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4086178" y="50822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2077479" y="5441977"/>
              <a:ext cx="71617" cy="71617"/>
            </a:xfrm>
            <a:custGeom>
              <a:avLst/>
              <a:pathLst>
                <a:path w="71617" h="71617">
                  <a:moveTo>
                    <a:pt x="0" y="65752"/>
                  </a:moveTo>
                  <a:lnTo>
                    <a:pt x="65752" y="0"/>
                  </a:lnTo>
                  <a:lnTo>
                    <a:pt x="71617" y="5865"/>
                  </a:lnTo>
                  <a:lnTo>
                    <a:pt x="5865" y="716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2133970" y="5337638"/>
              <a:ext cx="124117" cy="132122"/>
            </a:xfrm>
            <a:custGeom>
              <a:avLst/>
              <a:pathLst>
                <a:path w="124117" h="132122">
                  <a:moveTo>
                    <a:pt x="59269" y="0"/>
                  </a:moveTo>
                  <a:lnTo>
                    <a:pt x="120082" y="60813"/>
                  </a:lnTo>
                  <a:lnTo>
                    <a:pt x="120789" y="61554"/>
                  </a:lnTo>
                  <a:lnTo>
                    <a:pt x="121428" y="62294"/>
                  </a:lnTo>
                  <a:lnTo>
                    <a:pt x="121999" y="63035"/>
                  </a:lnTo>
                  <a:lnTo>
                    <a:pt x="122503" y="63776"/>
                  </a:lnTo>
                  <a:lnTo>
                    <a:pt x="122938" y="64517"/>
                  </a:lnTo>
                  <a:lnTo>
                    <a:pt x="123305" y="65258"/>
                  </a:lnTo>
                  <a:lnTo>
                    <a:pt x="123605" y="65999"/>
                  </a:lnTo>
                  <a:lnTo>
                    <a:pt x="123836" y="66740"/>
                  </a:lnTo>
                  <a:lnTo>
                    <a:pt x="124000" y="67481"/>
                  </a:lnTo>
                  <a:lnTo>
                    <a:pt x="124095" y="68221"/>
                  </a:lnTo>
                  <a:lnTo>
                    <a:pt x="124117" y="68962"/>
                  </a:lnTo>
                  <a:lnTo>
                    <a:pt x="124058" y="69703"/>
                  </a:lnTo>
                  <a:lnTo>
                    <a:pt x="123919" y="70444"/>
                  </a:lnTo>
                  <a:lnTo>
                    <a:pt x="123700" y="71185"/>
                  </a:lnTo>
                  <a:lnTo>
                    <a:pt x="123401" y="71926"/>
                  </a:lnTo>
                  <a:lnTo>
                    <a:pt x="123021" y="72667"/>
                  </a:lnTo>
                  <a:lnTo>
                    <a:pt x="122561" y="73407"/>
                  </a:lnTo>
                  <a:lnTo>
                    <a:pt x="122021" y="74148"/>
                  </a:lnTo>
                  <a:lnTo>
                    <a:pt x="121400" y="74889"/>
                  </a:lnTo>
                  <a:lnTo>
                    <a:pt x="120700" y="75630"/>
                  </a:lnTo>
                  <a:lnTo>
                    <a:pt x="119749" y="76569"/>
                  </a:lnTo>
                  <a:lnTo>
                    <a:pt x="118749" y="77532"/>
                  </a:lnTo>
                  <a:lnTo>
                    <a:pt x="117699" y="78519"/>
                  </a:lnTo>
                  <a:lnTo>
                    <a:pt x="116600" y="79532"/>
                  </a:lnTo>
                  <a:lnTo>
                    <a:pt x="115452" y="80569"/>
                  </a:lnTo>
                  <a:lnTo>
                    <a:pt x="114254" y="81631"/>
                  </a:lnTo>
                  <a:lnTo>
                    <a:pt x="113007" y="82718"/>
                  </a:lnTo>
                  <a:lnTo>
                    <a:pt x="111711" y="83829"/>
                  </a:lnTo>
                  <a:lnTo>
                    <a:pt x="110365" y="84965"/>
                  </a:lnTo>
                  <a:lnTo>
                    <a:pt x="108969" y="86126"/>
                  </a:lnTo>
                  <a:lnTo>
                    <a:pt x="101869" y="82113"/>
                  </a:lnTo>
                  <a:lnTo>
                    <a:pt x="103379" y="80838"/>
                  </a:lnTo>
                  <a:lnTo>
                    <a:pt x="104820" y="79606"/>
                  </a:lnTo>
                  <a:lnTo>
                    <a:pt x="106194" y="78418"/>
                  </a:lnTo>
                  <a:lnTo>
                    <a:pt x="107500" y="77272"/>
                  </a:lnTo>
                  <a:lnTo>
                    <a:pt x="108738" y="76170"/>
                  </a:lnTo>
                  <a:lnTo>
                    <a:pt x="109908" y="75111"/>
                  </a:lnTo>
                  <a:lnTo>
                    <a:pt x="111010" y="74096"/>
                  </a:lnTo>
                  <a:lnTo>
                    <a:pt x="112044" y="73123"/>
                  </a:lnTo>
                  <a:lnTo>
                    <a:pt x="113010" y="72194"/>
                  </a:lnTo>
                  <a:lnTo>
                    <a:pt x="113908" y="71308"/>
                  </a:lnTo>
                  <a:lnTo>
                    <a:pt x="114279" y="70858"/>
                  </a:lnTo>
                  <a:lnTo>
                    <a:pt x="114526" y="70370"/>
                  </a:lnTo>
                  <a:lnTo>
                    <a:pt x="114649" y="69845"/>
                  </a:lnTo>
                  <a:lnTo>
                    <a:pt x="114649" y="69283"/>
                  </a:lnTo>
                  <a:lnTo>
                    <a:pt x="114526" y="68684"/>
                  </a:lnTo>
                  <a:lnTo>
                    <a:pt x="114279" y="68049"/>
                  </a:lnTo>
                  <a:lnTo>
                    <a:pt x="113908" y="67376"/>
                  </a:lnTo>
                  <a:lnTo>
                    <a:pt x="113415" y="66666"/>
                  </a:lnTo>
                  <a:lnTo>
                    <a:pt x="112797" y="65919"/>
                  </a:lnTo>
                  <a:lnTo>
                    <a:pt x="112056" y="65134"/>
                  </a:lnTo>
                  <a:lnTo>
                    <a:pt x="58960" y="12039"/>
                  </a:lnTo>
                  <a:lnTo>
                    <a:pt x="12039" y="58960"/>
                  </a:lnTo>
                  <a:lnTo>
                    <a:pt x="37660" y="84582"/>
                  </a:lnTo>
                  <a:lnTo>
                    <a:pt x="41732" y="88815"/>
                  </a:lnTo>
                  <a:lnTo>
                    <a:pt x="45551" y="93115"/>
                  </a:lnTo>
                  <a:lnTo>
                    <a:pt x="49116" y="97483"/>
                  </a:lnTo>
                  <a:lnTo>
                    <a:pt x="52428" y="101919"/>
                  </a:lnTo>
                  <a:lnTo>
                    <a:pt x="55488" y="106423"/>
                  </a:lnTo>
                  <a:lnTo>
                    <a:pt x="58294" y="110994"/>
                  </a:lnTo>
                  <a:lnTo>
                    <a:pt x="60847" y="115634"/>
                  </a:lnTo>
                  <a:lnTo>
                    <a:pt x="63146" y="120342"/>
                  </a:lnTo>
                  <a:lnTo>
                    <a:pt x="65193" y="125117"/>
                  </a:lnTo>
                  <a:lnTo>
                    <a:pt x="66987" y="129961"/>
                  </a:lnTo>
                  <a:lnTo>
                    <a:pt x="57417" y="132122"/>
                  </a:lnTo>
                  <a:lnTo>
                    <a:pt x="56361" y="129390"/>
                  </a:lnTo>
                  <a:lnTo>
                    <a:pt x="55293" y="126750"/>
                  </a:lnTo>
                  <a:lnTo>
                    <a:pt x="54213" y="124203"/>
                  </a:lnTo>
                  <a:lnTo>
                    <a:pt x="53120" y="121749"/>
                  </a:lnTo>
                  <a:lnTo>
                    <a:pt x="52015" y="119388"/>
                  </a:lnTo>
                  <a:lnTo>
                    <a:pt x="50897" y="117119"/>
                  </a:lnTo>
                  <a:lnTo>
                    <a:pt x="49768" y="114943"/>
                  </a:lnTo>
                  <a:lnTo>
                    <a:pt x="48625" y="112859"/>
                  </a:lnTo>
                  <a:lnTo>
                    <a:pt x="47471" y="110868"/>
                  </a:lnTo>
                  <a:lnTo>
                    <a:pt x="46304" y="108969"/>
                  </a:lnTo>
                  <a:lnTo>
                    <a:pt x="45078" y="107099"/>
                  </a:lnTo>
                  <a:lnTo>
                    <a:pt x="43748" y="105191"/>
                  </a:lnTo>
                  <a:lnTo>
                    <a:pt x="42313" y="103246"/>
                  </a:lnTo>
                  <a:lnTo>
                    <a:pt x="40772" y="101264"/>
                  </a:lnTo>
                  <a:lnTo>
                    <a:pt x="39127" y="99245"/>
                  </a:lnTo>
                  <a:lnTo>
                    <a:pt x="37376" y="97189"/>
                  </a:lnTo>
                  <a:lnTo>
                    <a:pt x="35521" y="95096"/>
                  </a:lnTo>
                  <a:lnTo>
                    <a:pt x="33561" y="92966"/>
                  </a:lnTo>
                  <a:lnTo>
                    <a:pt x="31496" y="90799"/>
                  </a:lnTo>
                  <a:lnTo>
                    <a:pt x="29326" y="88595"/>
                  </a:lnTo>
                  <a:lnTo>
                    <a:pt x="0" y="592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2160518" y="5364494"/>
              <a:ext cx="55565" cy="54639"/>
            </a:xfrm>
            <a:custGeom>
              <a:avLst/>
              <a:pathLst>
                <a:path w="55565" h="54639">
                  <a:moveTo>
                    <a:pt x="0" y="35500"/>
                  </a:moveTo>
                  <a:lnTo>
                    <a:pt x="14508" y="20991"/>
                  </a:lnTo>
                  <a:lnTo>
                    <a:pt x="8643" y="15126"/>
                  </a:lnTo>
                  <a:lnTo>
                    <a:pt x="14817" y="8952"/>
                  </a:lnTo>
                  <a:lnTo>
                    <a:pt x="20682" y="14817"/>
                  </a:lnTo>
                  <a:lnTo>
                    <a:pt x="35500" y="0"/>
                  </a:lnTo>
                  <a:lnTo>
                    <a:pt x="41056" y="5556"/>
                  </a:lnTo>
                  <a:lnTo>
                    <a:pt x="26239" y="20373"/>
                  </a:lnTo>
                  <a:lnTo>
                    <a:pt x="33030" y="27165"/>
                  </a:lnTo>
                  <a:lnTo>
                    <a:pt x="50008" y="10186"/>
                  </a:lnTo>
                  <a:lnTo>
                    <a:pt x="55565" y="15743"/>
                  </a:lnTo>
                  <a:lnTo>
                    <a:pt x="16669" y="54639"/>
                  </a:lnTo>
                  <a:lnTo>
                    <a:pt x="11113" y="49082"/>
                  </a:lnTo>
                  <a:lnTo>
                    <a:pt x="26856" y="33339"/>
                  </a:lnTo>
                  <a:lnTo>
                    <a:pt x="20065" y="26547"/>
                  </a:lnTo>
                  <a:lnTo>
                    <a:pt x="5556" y="410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2186140" y="5389499"/>
              <a:ext cx="48774" cy="48774"/>
            </a:xfrm>
            <a:custGeom>
              <a:avLst/>
              <a:pathLst>
                <a:path w="48774" h="48774">
                  <a:moveTo>
                    <a:pt x="0" y="29943"/>
                  </a:moveTo>
                  <a:lnTo>
                    <a:pt x="29943" y="0"/>
                  </a:lnTo>
                  <a:lnTo>
                    <a:pt x="48774" y="18830"/>
                  </a:lnTo>
                  <a:lnTo>
                    <a:pt x="18830" y="4877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2197253" y="5400612"/>
              <a:ext cx="26547" cy="26547"/>
            </a:xfrm>
            <a:custGeom>
              <a:avLst/>
              <a:pathLst>
                <a:path w="26547" h="26547">
                  <a:moveTo>
                    <a:pt x="8334" y="26547"/>
                  </a:moveTo>
                  <a:lnTo>
                    <a:pt x="26547" y="8334"/>
                  </a:lnTo>
                  <a:lnTo>
                    <a:pt x="18213" y="0"/>
                  </a:lnTo>
                  <a:lnTo>
                    <a:pt x="0" y="182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2217318" y="5305251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2285888" y="5300478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2284537" y="5235692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2327021" y="5205940"/>
              <a:ext cx="27782" cy="10881"/>
            </a:xfrm>
            <a:custGeom>
              <a:avLst/>
              <a:pathLst>
                <a:path w="27782" h="10881">
                  <a:moveTo>
                    <a:pt x="0" y="1003"/>
                  </a:moveTo>
                  <a:lnTo>
                    <a:pt x="2602" y="666"/>
                  </a:lnTo>
                  <a:lnTo>
                    <a:pt x="5223" y="398"/>
                  </a:lnTo>
                  <a:lnTo>
                    <a:pt x="7862" y="197"/>
                  </a:lnTo>
                  <a:lnTo>
                    <a:pt x="10520" y="64"/>
                  </a:lnTo>
                  <a:lnTo>
                    <a:pt x="13196" y="0"/>
                  </a:lnTo>
                  <a:lnTo>
                    <a:pt x="15891" y="3"/>
                  </a:lnTo>
                  <a:lnTo>
                    <a:pt x="18605" y="74"/>
                  </a:lnTo>
                  <a:lnTo>
                    <a:pt x="21337" y="213"/>
                  </a:lnTo>
                  <a:lnTo>
                    <a:pt x="24087" y="419"/>
                  </a:lnTo>
                  <a:lnTo>
                    <a:pt x="26856" y="694"/>
                  </a:lnTo>
                  <a:lnTo>
                    <a:pt x="27782" y="10881"/>
                  </a:lnTo>
                  <a:lnTo>
                    <a:pt x="24896" y="10483"/>
                  </a:lnTo>
                  <a:lnTo>
                    <a:pt x="22040" y="10153"/>
                  </a:lnTo>
                  <a:lnTo>
                    <a:pt x="19216" y="9890"/>
                  </a:lnTo>
                  <a:lnTo>
                    <a:pt x="16422" y="9696"/>
                  </a:lnTo>
                  <a:lnTo>
                    <a:pt x="13659" y="9569"/>
                  </a:lnTo>
                  <a:lnTo>
                    <a:pt x="10927" y="9510"/>
                  </a:lnTo>
                  <a:lnTo>
                    <a:pt x="8226" y="9520"/>
                  </a:lnTo>
                  <a:lnTo>
                    <a:pt x="5556" y="9597"/>
                  </a:lnTo>
                  <a:lnTo>
                    <a:pt x="2917" y="9742"/>
                  </a:lnTo>
                  <a:lnTo>
                    <a:pt x="308" y="9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2366843" y="5227009"/>
              <a:ext cx="24695" cy="47230"/>
            </a:xfrm>
            <a:custGeom>
              <a:avLst/>
              <a:pathLst>
                <a:path w="24695" h="47230">
                  <a:moveTo>
                    <a:pt x="0" y="1852"/>
                  </a:moveTo>
                  <a:lnTo>
                    <a:pt x="9260" y="0"/>
                  </a:lnTo>
                  <a:lnTo>
                    <a:pt x="11248" y="4290"/>
                  </a:lnTo>
                  <a:lnTo>
                    <a:pt x="13138" y="8643"/>
                  </a:lnTo>
                  <a:lnTo>
                    <a:pt x="14928" y="13057"/>
                  </a:lnTo>
                  <a:lnTo>
                    <a:pt x="16620" y="17533"/>
                  </a:lnTo>
                  <a:lnTo>
                    <a:pt x="18213" y="22071"/>
                  </a:lnTo>
                  <a:lnTo>
                    <a:pt x="19707" y="26671"/>
                  </a:lnTo>
                  <a:lnTo>
                    <a:pt x="21102" y="31332"/>
                  </a:lnTo>
                  <a:lnTo>
                    <a:pt x="22399" y="36055"/>
                  </a:lnTo>
                  <a:lnTo>
                    <a:pt x="23596" y="40840"/>
                  </a:lnTo>
                  <a:lnTo>
                    <a:pt x="24695" y="45687"/>
                  </a:lnTo>
                  <a:lnTo>
                    <a:pt x="13891" y="47230"/>
                  </a:lnTo>
                  <a:lnTo>
                    <a:pt x="13030" y="42498"/>
                  </a:lnTo>
                  <a:lnTo>
                    <a:pt x="12051" y="37809"/>
                  </a:lnTo>
                  <a:lnTo>
                    <a:pt x="10955" y="33163"/>
                  </a:lnTo>
                  <a:lnTo>
                    <a:pt x="9742" y="28560"/>
                  </a:lnTo>
                  <a:lnTo>
                    <a:pt x="8411" y="24001"/>
                  </a:lnTo>
                  <a:lnTo>
                    <a:pt x="6964" y="19484"/>
                  </a:lnTo>
                  <a:lnTo>
                    <a:pt x="5399" y="15011"/>
                  </a:lnTo>
                  <a:lnTo>
                    <a:pt x="3716" y="10582"/>
                  </a:lnTo>
                  <a:lnTo>
                    <a:pt x="1917" y="6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2349865" y="5155391"/>
              <a:ext cx="55874" cy="62665"/>
            </a:xfrm>
            <a:custGeom>
              <a:avLst/>
              <a:pathLst>
                <a:path w="55874" h="62665">
                  <a:moveTo>
                    <a:pt x="0" y="20065"/>
                  </a:moveTo>
                  <a:lnTo>
                    <a:pt x="7408" y="15743"/>
                  </a:lnTo>
                  <a:lnTo>
                    <a:pt x="8205" y="17046"/>
                  </a:lnTo>
                  <a:lnTo>
                    <a:pt x="8989" y="18361"/>
                  </a:lnTo>
                  <a:lnTo>
                    <a:pt x="9760" y="19688"/>
                  </a:lnTo>
                  <a:lnTo>
                    <a:pt x="10520" y="21028"/>
                  </a:lnTo>
                  <a:lnTo>
                    <a:pt x="11267" y="22380"/>
                  </a:lnTo>
                  <a:lnTo>
                    <a:pt x="12002" y="23744"/>
                  </a:lnTo>
                  <a:lnTo>
                    <a:pt x="12724" y="25121"/>
                  </a:lnTo>
                  <a:lnTo>
                    <a:pt x="13434" y="26510"/>
                  </a:lnTo>
                  <a:lnTo>
                    <a:pt x="14132" y="27912"/>
                  </a:lnTo>
                  <a:lnTo>
                    <a:pt x="14817" y="29326"/>
                  </a:lnTo>
                  <a:lnTo>
                    <a:pt x="44143" y="0"/>
                  </a:lnTo>
                  <a:lnTo>
                    <a:pt x="49700" y="5556"/>
                  </a:lnTo>
                  <a:lnTo>
                    <a:pt x="50428" y="7668"/>
                  </a:lnTo>
                  <a:lnTo>
                    <a:pt x="51132" y="9804"/>
                  </a:lnTo>
                  <a:lnTo>
                    <a:pt x="51811" y="11965"/>
                  </a:lnTo>
                  <a:lnTo>
                    <a:pt x="52466" y="14150"/>
                  </a:lnTo>
                  <a:lnTo>
                    <a:pt x="53095" y="16360"/>
                  </a:lnTo>
                  <a:lnTo>
                    <a:pt x="53700" y="18595"/>
                  </a:lnTo>
                  <a:lnTo>
                    <a:pt x="54281" y="20855"/>
                  </a:lnTo>
                  <a:lnTo>
                    <a:pt x="54836" y="23139"/>
                  </a:lnTo>
                  <a:lnTo>
                    <a:pt x="55367" y="25448"/>
                  </a:lnTo>
                  <a:lnTo>
                    <a:pt x="55874" y="27782"/>
                  </a:lnTo>
                  <a:lnTo>
                    <a:pt x="47847" y="30252"/>
                  </a:lnTo>
                  <a:lnTo>
                    <a:pt x="47465" y="28412"/>
                  </a:lnTo>
                  <a:lnTo>
                    <a:pt x="47057" y="26597"/>
                  </a:lnTo>
                  <a:lnTo>
                    <a:pt x="46625" y="24806"/>
                  </a:lnTo>
                  <a:lnTo>
                    <a:pt x="46168" y="23041"/>
                  </a:lnTo>
                  <a:lnTo>
                    <a:pt x="45687" y="21300"/>
                  </a:lnTo>
                  <a:lnTo>
                    <a:pt x="45180" y="19583"/>
                  </a:lnTo>
                  <a:lnTo>
                    <a:pt x="44649" y="17892"/>
                  </a:lnTo>
                  <a:lnTo>
                    <a:pt x="44094" y="16225"/>
                  </a:lnTo>
                  <a:lnTo>
                    <a:pt x="43513" y="14582"/>
                  </a:lnTo>
                  <a:lnTo>
                    <a:pt x="42908" y="12965"/>
                  </a:lnTo>
                  <a:lnTo>
                    <a:pt x="18830" y="37043"/>
                  </a:lnTo>
                  <a:lnTo>
                    <a:pt x="19901" y="39744"/>
                  </a:lnTo>
                  <a:lnTo>
                    <a:pt x="20892" y="42414"/>
                  </a:lnTo>
                  <a:lnTo>
                    <a:pt x="21803" y="45054"/>
                  </a:lnTo>
                  <a:lnTo>
                    <a:pt x="22633" y="47662"/>
                  </a:lnTo>
                  <a:lnTo>
                    <a:pt x="23383" y="50240"/>
                  </a:lnTo>
                  <a:lnTo>
                    <a:pt x="24053" y="52787"/>
                  </a:lnTo>
                  <a:lnTo>
                    <a:pt x="24643" y="55302"/>
                  </a:lnTo>
                  <a:lnTo>
                    <a:pt x="25152" y="57787"/>
                  </a:lnTo>
                  <a:lnTo>
                    <a:pt x="25581" y="60242"/>
                  </a:lnTo>
                  <a:lnTo>
                    <a:pt x="25930" y="62665"/>
                  </a:lnTo>
                  <a:lnTo>
                    <a:pt x="16360" y="62356"/>
                  </a:lnTo>
                  <a:lnTo>
                    <a:pt x="15530" y="58155"/>
                  </a:lnTo>
                  <a:lnTo>
                    <a:pt x="14521" y="53947"/>
                  </a:lnTo>
                  <a:lnTo>
                    <a:pt x="13332" y="49734"/>
                  </a:lnTo>
                  <a:lnTo>
                    <a:pt x="11965" y="45514"/>
                  </a:lnTo>
                  <a:lnTo>
                    <a:pt x="10418" y="41288"/>
                  </a:lnTo>
                  <a:lnTo>
                    <a:pt x="8692" y="37055"/>
                  </a:lnTo>
                  <a:lnTo>
                    <a:pt x="6788" y="32817"/>
                  </a:lnTo>
                  <a:lnTo>
                    <a:pt x="4704" y="28572"/>
                  </a:lnTo>
                  <a:lnTo>
                    <a:pt x="2441" y="243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2379808" y="5186261"/>
              <a:ext cx="73778" cy="73778"/>
            </a:xfrm>
            <a:custGeom>
              <a:avLst/>
              <a:pathLst>
                <a:path w="73778" h="73778">
                  <a:moveTo>
                    <a:pt x="0" y="4939"/>
                  </a:moveTo>
                  <a:lnTo>
                    <a:pt x="6791" y="0"/>
                  </a:lnTo>
                  <a:lnTo>
                    <a:pt x="8007" y="1234"/>
                  </a:lnTo>
                  <a:lnTo>
                    <a:pt x="9186" y="2469"/>
                  </a:lnTo>
                  <a:lnTo>
                    <a:pt x="10328" y="3704"/>
                  </a:lnTo>
                  <a:lnTo>
                    <a:pt x="11434" y="4939"/>
                  </a:lnTo>
                  <a:lnTo>
                    <a:pt x="12502" y="6173"/>
                  </a:lnTo>
                  <a:lnTo>
                    <a:pt x="13533" y="7408"/>
                  </a:lnTo>
                  <a:lnTo>
                    <a:pt x="14527" y="8643"/>
                  </a:lnTo>
                  <a:lnTo>
                    <a:pt x="15484" y="9878"/>
                  </a:lnTo>
                  <a:lnTo>
                    <a:pt x="16404" y="11113"/>
                  </a:lnTo>
                  <a:lnTo>
                    <a:pt x="17286" y="12347"/>
                  </a:lnTo>
                  <a:lnTo>
                    <a:pt x="20346" y="13770"/>
                  </a:lnTo>
                  <a:lnTo>
                    <a:pt x="23349" y="15076"/>
                  </a:lnTo>
                  <a:lnTo>
                    <a:pt x="26297" y="16265"/>
                  </a:lnTo>
                  <a:lnTo>
                    <a:pt x="29190" y="17336"/>
                  </a:lnTo>
                  <a:lnTo>
                    <a:pt x="32027" y="18290"/>
                  </a:lnTo>
                  <a:lnTo>
                    <a:pt x="34808" y="19126"/>
                  </a:lnTo>
                  <a:lnTo>
                    <a:pt x="37534" y="19846"/>
                  </a:lnTo>
                  <a:lnTo>
                    <a:pt x="40204" y="20448"/>
                  </a:lnTo>
                  <a:lnTo>
                    <a:pt x="42819" y="20932"/>
                  </a:lnTo>
                  <a:lnTo>
                    <a:pt x="45378" y="21300"/>
                  </a:lnTo>
                  <a:lnTo>
                    <a:pt x="47940" y="21547"/>
                  </a:lnTo>
                  <a:lnTo>
                    <a:pt x="50564" y="21670"/>
                  </a:lnTo>
                  <a:lnTo>
                    <a:pt x="53250" y="21670"/>
                  </a:lnTo>
                  <a:lnTo>
                    <a:pt x="55997" y="21547"/>
                  </a:lnTo>
                  <a:lnTo>
                    <a:pt x="58806" y="21300"/>
                  </a:lnTo>
                  <a:lnTo>
                    <a:pt x="61677" y="20929"/>
                  </a:lnTo>
                  <a:lnTo>
                    <a:pt x="64610" y="20435"/>
                  </a:lnTo>
                  <a:lnTo>
                    <a:pt x="67604" y="19818"/>
                  </a:lnTo>
                  <a:lnTo>
                    <a:pt x="70660" y="19077"/>
                  </a:lnTo>
                  <a:lnTo>
                    <a:pt x="73778" y="18213"/>
                  </a:lnTo>
                  <a:lnTo>
                    <a:pt x="73469" y="29017"/>
                  </a:lnTo>
                  <a:lnTo>
                    <a:pt x="68431" y="29974"/>
                  </a:lnTo>
                  <a:lnTo>
                    <a:pt x="63443" y="30622"/>
                  </a:lnTo>
                  <a:lnTo>
                    <a:pt x="58504" y="30962"/>
                  </a:lnTo>
                  <a:lnTo>
                    <a:pt x="53614" y="30993"/>
                  </a:lnTo>
                  <a:lnTo>
                    <a:pt x="48774" y="30715"/>
                  </a:lnTo>
                  <a:lnTo>
                    <a:pt x="43983" y="30128"/>
                  </a:lnTo>
                  <a:lnTo>
                    <a:pt x="39241" y="29233"/>
                  </a:lnTo>
                  <a:lnTo>
                    <a:pt x="34549" y="28029"/>
                  </a:lnTo>
                  <a:lnTo>
                    <a:pt x="29906" y="26517"/>
                  </a:lnTo>
                  <a:lnTo>
                    <a:pt x="25313" y="24695"/>
                  </a:lnTo>
                  <a:lnTo>
                    <a:pt x="27402" y="28909"/>
                  </a:lnTo>
                  <a:lnTo>
                    <a:pt x="29103" y="33277"/>
                  </a:lnTo>
                  <a:lnTo>
                    <a:pt x="30415" y="37799"/>
                  </a:lnTo>
                  <a:lnTo>
                    <a:pt x="31338" y="42476"/>
                  </a:lnTo>
                  <a:lnTo>
                    <a:pt x="31872" y="47307"/>
                  </a:lnTo>
                  <a:lnTo>
                    <a:pt x="32017" y="52293"/>
                  </a:lnTo>
                  <a:lnTo>
                    <a:pt x="31774" y="57432"/>
                  </a:lnTo>
                  <a:lnTo>
                    <a:pt x="31141" y="62727"/>
                  </a:lnTo>
                  <a:lnTo>
                    <a:pt x="30119" y="68175"/>
                  </a:lnTo>
                  <a:lnTo>
                    <a:pt x="28708" y="73778"/>
                  </a:lnTo>
                  <a:lnTo>
                    <a:pt x="19139" y="73469"/>
                  </a:lnTo>
                  <a:lnTo>
                    <a:pt x="20214" y="69393"/>
                  </a:lnTo>
                  <a:lnTo>
                    <a:pt x="21096" y="65437"/>
                  </a:lnTo>
                  <a:lnTo>
                    <a:pt x="21783" y="61601"/>
                  </a:lnTo>
                  <a:lnTo>
                    <a:pt x="22275" y="57886"/>
                  </a:lnTo>
                  <a:lnTo>
                    <a:pt x="22573" y="54291"/>
                  </a:lnTo>
                  <a:lnTo>
                    <a:pt x="22676" y="50817"/>
                  </a:lnTo>
                  <a:lnTo>
                    <a:pt x="22585" y="47463"/>
                  </a:lnTo>
                  <a:lnTo>
                    <a:pt x="22300" y="44230"/>
                  </a:lnTo>
                  <a:lnTo>
                    <a:pt x="21820" y="41116"/>
                  </a:lnTo>
                  <a:lnTo>
                    <a:pt x="21145" y="38123"/>
                  </a:lnTo>
                  <a:lnTo>
                    <a:pt x="20239" y="35152"/>
                  </a:lnTo>
                  <a:lnTo>
                    <a:pt x="19065" y="32104"/>
                  </a:lnTo>
                  <a:lnTo>
                    <a:pt x="17621" y="28978"/>
                  </a:lnTo>
                  <a:lnTo>
                    <a:pt x="15910" y="25776"/>
                  </a:lnTo>
                  <a:lnTo>
                    <a:pt x="13929" y="22496"/>
                  </a:lnTo>
                  <a:lnTo>
                    <a:pt x="11681" y="19139"/>
                  </a:lnTo>
                  <a:lnTo>
                    <a:pt x="9163" y="15704"/>
                  </a:lnTo>
                  <a:lnTo>
                    <a:pt x="6377" y="12193"/>
                  </a:lnTo>
                  <a:lnTo>
                    <a:pt x="3323" y="8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2427337" y="5373022"/>
              <a:ext cx="71617" cy="71617"/>
            </a:xfrm>
            <a:custGeom>
              <a:avLst/>
              <a:pathLst>
                <a:path w="71617" h="71617">
                  <a:moveTo>
                    <a:pt x="0" y="65752"/>
                  </a:moveTo>
                  <a:lnTo>
                    <a:pt x="65752" y="0"/>
                  </a:lnTo>
                  <a:lnTo>
                    <a:pt x="71617" y="5865"/>
                  </a:lnTo>
                  <a:lnTo>
                    <a:pt x="5865" y="716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2483828" y="5268683"/>
              <a:ext cx="124117" cy="132122"/>
            </a:xfrm>
            <a:custGeom>
              <a:avLst/>
              <a:pathLst>
                <a:path w="124117" h="132122">
                  <a:moveTo>
                    <a:pt x="59269" y="0"/>
                  </a:moveTo>
                  <a:lnTo>
                    <a:pt x="120082" y="60813"/>
                  </a:lnTo>
                  <a:lnTo>
                    <a:pt x="120789" y="61554"/>
                  </a:lnTo>
                  <a:lnTo>
                    <a:pt x="121428" y="62294"/>
                  </a:lnTo>
                  <a:lnTo>
                    <a:pt x="121999" y="63035"/>
                  </a:lnTo>
                  <a:lnTo>
                    <a:pt x="122503" y="63776"/>
                  </a:lnTo>
                  <a:lnTo>
                    <a:pt x="122938" y="64517"/>
                  </a:lnTo>
                  <a:lnTo>
                    <a:pt x="123305" y="65258"/>
                  </a:lnTo>
                  <a:lnTo>
                    <a:pt x="123605" y="65999"/>
                  </a:lnTo>
                  <a:lnTo>
                    <a:pt x="123836" y="66740"/>
                  </a:lnTo>
                  <a:lnTo>
                    <a:pt x="124000" y="67481"/>
                  </a:lnTo>
                  <a:lnTo>
                    <a:pt x="124095" y="68221"/>
                  </a:lnTo>
                  <a:lnTo>
                    <a:pt x="124117" y="68962"/>
                  </a:lnTo>
                  <a:lnTo>
                    <a:pt x="124058" y="69703"/>
                  </a:lnTo>
                  <a:lnTo>
                    <a:pt x="123919" y="70444"/>
                  </a:lnTo>
                  <a:lnTo>
                    <a:pt x="123700" y="71185"/>
                  </a:lnTo>
                  <a:lnTo>
                    <a:pt x="123401" y="71926"/>
                  </a:lnTo>
                  <a:lnTo>
                    <a:pt x="123021" y="72667"/>
                  </a:lnTo>
                  <a:lnTo>
                    <a:pt x="122561" y="73407"/>
                  </a:lnTo>
                  <a:lnTo>
                    <a:pt x="122021" y="74148"/>
                  </a:lnTo>
                  <a:lnTo>
                    <a:pt x="121400" y="74889"/>
                  </a:lnTo>
                  <a:lnTo>
                    <a:pt x="120700" y="75630"/>
                  </a:lnTo>
                  <a:lnTo>
                    <a:pt x="119749" y="76569"/>
                  </a:lnTo>
                  <a:lnTo>
                    <a:pt x="118749" y="77532"/>
                  </a:lnTo>
                  <a:lnTo>
                    <a:pt x="117699" y="78519"/>
                  </a:lnTo>
                  <a:lnTo>
                    <a:pt x="116600" y="79532"/>
                  </a:lnTo>
                  <a:lnTo>
                    <a:pt x="115452" y="80569"/>
                  </a:lnTo>
                  <a:lnTo>
                    <a:pt x="114254" y="81631"/>
                  </a:lnTo>
                  <a:lnTo>
                    <a:pt x="113007" y="82718"/>
                  </a:lnTo>
                  <a:lnTo>
                    <a:pt x="111711" y="83829"/>
                  </a:lnTo>
                  <a:lnTo>
                    <a:pt x="110365" y="84965"/>
                  </a:lnTo>
                  <a:lnTo>
                    <a:pt x="108969" y="86126"/>
                  </a:lnTo>
                  <a:lnTo>
                    <a:pt x="101869" y="82113"/>
                  </a:lnTo>
                  <a:lnTo>
                    <a:pt x="103379" y="80838"/>
                  </a:lnTo>
                  <a:lnTo>
                    <a:pt x="104820" y="79606"/>
                  </a:lnTo>
                  <a:lnTo>
                    <a:pt x="106194" y="78418"/>
                  </a:lnTo>
                  <a:lnTo>
                    <a:pt x="107500" y="77272"/>
                  </a:lnTo>
                  <a:lnTo>
                    <a:pt x="108738" y="76170"/>
                  </a:lnTo>
                  <a:lnTo>
                    <a:pt x="109908" y="75111"/>
                  </a:lnTo>
                  <a:lnTo>
                    <a:pt x="111010" y="74096"/>
                  </a:lnTo>
                  <a:lnTo>
                    <a:pt x="112044" y="73123"/>
                  </a:lnTo>
                  <a:lnTo>
                    <a:pt x="113010" y="72194"/>
                  </a:lnTo>
                  <a:lnTo>
                    <a:pt x="113908" y="71308"/>
                  </a:lnTo>
                  <a:lnTo>
                    <a:pt x="114279" y="70858"/>
                  </a:lnTo>
                  <a:lnTo>
                    <a:pt x="114526" y="70370"/>
                  </a:lnTo>
                  <a:lnTo>
                    <a:pt x="114649" y="69845"/>
                  </a:lnTo>
                  <a:lnTo>
                    <a:pt x="114649" y="69283"/>
                  </a:lnTo>
                  <a:lnTo>
                    <a:pt x="114526" y="68684"/>
                  </a:lnTo>
                  <a:lnTo>
                    <a:pt x="114279" y="68049"/>
                  </a:lnTo>
                  <a:lnTo>
                    <a:pt x="113908" y="67376"/>
                  </a:lnTo>
                  <a:lnTo>
                    <a:pt x="113415" y="66666"/>
                  </a:lnTo>
                  <a:lnTo>
                    <a:pt x="112797" y="65919"/>
                  </a:lnTo>
                  <a:lnTo>
                    <a:pt x="112056" y="65134"/>
                  </a:lnTo>
                  <a:lnTo>
                    <a:pt x="58960" y="12039"/>
                  </a:lnTo>
                  <a:lnTo>
                    <a:pt x="12039" y="58960"/>
                  </a:lnTo>
                  <a:lnTo>
                    <a:pt x="37660" y="84582"/>
                  </a:lnTo>
                  <a:lnTo>
                    <a:pt x="41732" y="88815"/>
                  </a:lnTo>
                  <a:lnTo>
                    <a:pt x="45551" y="93115"/>
                  </a:lnTo>
                  <a:lnTo>
                    <a:pt x="49116" y="97483"/>
                  </a:lnTo>
                  <a:lnTo>
                    <a:pt x="52428" y="101919"/>
                  </a:lnTo>
                  <a:lnTo>
                    <a:pt x="55488" y="106423"/>
                  </a:lnTo>
                  <a:lnTo>
                    <a:pt x="58294" y="110994"/>
                  </a:lnTo>
                  <a:lnTo>
                    <a:pt x="60847" y="115634"/>
                  </a:lnTo>
                  <a:lnTo>
                    <a:pt x="63146" y="120342"/>
                  </a:lnTo>
                  <a:lnTo>
                    <a:pt x="65193" y="125117"/>
                  </a:lnTo>
                  <a:lnTo>
                    <a:pt x="66987" y="129961"/>
                  </a:lnTo>
                  <a:lnTo>
                    <a:pt x="57417" y="132122"/>
                  </a:lnTo>
                  <a:lnTo>
                    <a:pt x="56361" y="129390"/>
                  </a:lnTo>
                  <a:lnTo>
                    <a:pt x="55293" y="126750"/>
                  </a:lnTo>
                  <a:lnTo>
                    <a:pt x="54213" y="124203"/>
                  </a:lnTo>
                  <a:lnTo>
                    <a:pt x="53120" y="121749"/>
                  </a:lnTo>
                  <a:lnTo>
                    <a:pt x="52015" y="119388"/>
                  </a:lnTo>
                  <a:lnTo>
                    <a:pt x="50897" y="117119"/>
                  </a:lnTo>
                  <a:lnTo>
                    <a:pt x="49768" y="114943"/>
                  </a:lnTo>
                  <a:lnTo>
                    <a:pt x="48625" y="112859"/>
                  </a:lnTo>
                  <a:lnTo>
                    <a:pt x="47471" y="110868"/>
                  </a:lnTo>
                  <a:lnTo>
                    <a:pt x="46304" y="108969"/>
                  </a:lnTo>
                  <a:lnTo>
                    <a:pt x="45078" y="107099"/>
                  </a:lnTo>
                  <a:lnTo>
                    <a:pt x="43748" y="105191"/>
                  </a:lnTo>
                  <a:lnTo>
                    <a:pt x="42313" y="103246"/>
                  </a:lnTo>
                  <a:lnTo>
                    <a:pt x="40772" y="101264"/>
                  </a:lnTo>
                  <a:lnTo>
                    <a:pt x="39127" y="99245"/>
                  </a:lnTo>
                  <a:lnTo>
                    <a:pt x="37376" y="97189"/>
                  </a:lnTo>
                  <a:lnTo>
                    <a:pt x="35521" y="95096"/>
                  </a:lnTo>
                  <a:lnTo>
                    <a:pt x="33561" y="92966"/>
                  </a:lnTo>
                  <a:lnTo>
                    <a:pt x="31496" y="90799"/>
                  </a:lnTo>
                  <a:lnTo>
                    <a:pt x="29326" y="88595"/>
                  </a:lnTo>
                  <a:lnTo>
                    <a:pt x="0" y="592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2510376" y="5295539"/>
              <a:ext cx="55565" cy="54639"/>
            </a:xfrm>
            <a:custGeom>
              <a:avLst/>
              <a:pathLst>
                <a:path w="55565" h="54639">
                  <a:moveTo>
                    <a:pt x="0" y="35500"/>
                  </a:moveTo>
                  <a:lnTo>
                    <a:pt x="14508" y="20991"/>
                  </a:lnTo>
                  <a:lnTo>
                    <a:pt x="8643" y="15126"/>
                  </a:lnTo>
                  <a:lnTo>
                    <a:pt x="14817" y="8952"/>
                  </a:lnTo>
                  <a:lnTo>
                    <a:pt x="20682" y="14817"/>
                  </a:lnTo>
                  <a:lnTo>
                    <a:pt x="35500" y="0"/>
                  </a:lnTo>
                  <a:lnTo>
                    <a:pt x="41056" y="5556"/>
                  </a:lnTo>
                  <a:lnTo>
                    <a:pt x="26239" y="20373"/>
                  </a:lnTo>
                  <a:lnTo>
                    <a:pt x="33030" y="27165"/>
                  </a:lnTo>
                  <a:lnTo>
                    <a:pt x="50008" y="10186"/>
                  </a:lnTo>
                  <a:lnTo>
                    <a:pt x="55565" y="15743"/>
                  </a:lnTo>
                  <a:lnTo>
                    <a:pt x="16669" y="54639"/>
                  </a:lnTo>
                  <a:lnTo>
                    <a:pt x="11113" y="49082"/>
                  </a:lnTo>
                  <a:lnTo>
                    <a:pt x="26856" y="33339"/>
                  </a:lnTo>
                  <a:lnTo>
                    <a:pt x="20065" y="26547"/>
                  </a:lnTo>
                  <a:lnTo>
                    <a:pt x="5556" y="410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2535998" y="5320543"/>
              <a:ext cx="48774" cy="48774"/>
            </a:xfrm>
            <a:custGeom>
              <a:avLst/>
              <a:pathLst>
                <a:path w="48774" h="48774">
                  <a:moveTo>
                    <a:pt x="0" y="29943"/>
                  </a:moveTo>
                  <a:lnTo>
                    <a:pt x="29943" y="0"/>
                  </a:lnTo>
                  <a:lnTo>
                    <a:pt x="48774" y="18830"/>
                  </a:lnTo>
                  <a:lnTo>
                    <a:pt x="18830" y="4877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2547111" y="5331657"/>
              <a:ext cx="26547" cy="26547"/>
            </a:xfrm>
            <a:custGeom>
              <a:avLst/>
              <a:pathLst>
                <a:path w="26547" h="26547">
                  <a:moveTo>
                    <a:pt x="8334" y="26547"/>
                  </a:moveTo>
                  <a:lnTo>
                    <a:pt x="26547" y="8334"/>
                  </a:lnTo>
                  <a:lnTo>
                    <a:pt x="18213" y="0"/>
                  </a:lnTo>
                  <a:lnTo>
                    <a:pt x="0" y="182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2575472" y="5237929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2607924" y="5205940"/>
              <a:ext cx="27782" cy="10881"/>
            </a:xfrm>
            <a:custGeom>
              <a:avLst/>
              <a:pathLst>
                <a:path w="27782" h="10881">
                  <a:moveTo>
                    <a:pt x="0" y="1003"/>
                  </a:moveTo>
                  <a:lnTo>
                    <a:pt x="2602" y="666"/>
                  </a:lnTo>
                  <a:lnTo>
                    <a:pt x="5223" y="398"/>
                  </a:lnTo>
                  <a:lnTo>
                    <a:pt x="7862" y="197"/>
                  </a:lnTo>
                  <a:lnTo>
                    <a:pt x="10520" y="64"/>
                  </a:lnTo>
                  <a:lnTo>
                    <a:pt x="13196" y="0"/>
                  </a:lnTo>
                  <a:lnTo>
                    <a:pt x="15891" y="3"/>
                  </a:lnTo>
                  <a:lnTo>
                    <a:pt x="18605" y="74"/>
                  </a:lnTo>
                  <a:lnTo>
                    <a:pt x="21337" y="213"/>
                  </a:lnTo>
                  <a:lnTo>
                    <a:pt x="24087" y="419"/>
                  </a:lnTo>
                  <a:lnTo>
                    <a:pt x="26856" y="694"/>
                  </a:lnTo>
                  <a:lnTo>
                    <a:pt x="27782" y="10881"/>
                  </a:lnTo>
                  <a:lnTo>
                    <a:pt x="24896" y="10483"/>
                  </a:lnTo>
                  <a:lnTo>
                    <a:pt x="22040" y="10153"/>
                  </a:lnTo>
                  <a:lnTo>
                    <a:pt x="19216" y="9890"/>
                  </a:lnTo>
                  <a:lnTo>
                    <a:pt x="16422" y="9696"/>
                  </a:lnTo>
                  <a:lnTo>
                    <a:pt x="13659" y="9569"/>
                  </a:lnTo>
                  <a:lnTo>
                    <a:pt x="10927" y="9510"/>
                  </a:lnTo>
                  <a:lnTo>
                    <a:pt x="8226" y="9520"/>
                  </a:lnTo>
                  <a:lnTo>
                    <a:pt x="5556" y="9597"/>
                  </a:lnTo>
                  <a:lnTo>
                    <a:pt x="2917" y="9742"/>
                  </a:lnTo>
                  <a:lnTo>
                    <a:pt x="308" y="9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2647746" y="5227009"/>
              <a:ext cx="24695" cy="47230"/>
            </a:xfrm>
            <a:custGeom>
              <a:avLst/>
              <a:pathLst>
                <a:path w="24695" h="47230">
                  <a:moveTo>
                    <a:pt x="0" y="1852"/>
                  </a:moveTo>
                  <a:lnTo>
                    <a:pt x="9260" y="0"/>
                  </a:lnTo>
                  <a:lnTo>
                    <a:pt x="11248" y="4290"/>
                  </a:lnTo>
                  <a:lnTo>
                    <a:pt x="13138" y="8643"/>
                  </a:lnTo>
                  <a:lnTo>
                    <a:pt x="14928" y="13057"/>
                  </a:lnTo>
                  <a:lnTo>
                    <a:pt x="16620" y="17533"/>
                  </a:lnTo>
                  <a:lnTo>
                    <a:pt x="18213" y="22071"/>
                  </a:lnTo>
                  <a:lnTo>
                    <a:pt x="19707" y="26671"/>
                  </a:lnTo>
                  <a:lnTo>
                    <a:pt x="21102" y="31332"/>
                  </a:lnTo>
                  <a:lnTo>
                    <a:pt x="22399" y="36055"/>
                  </a:lnTo>
                  <a:lnTo>
                    <a:pt x="23596" y="40840"/>
                  </a:lnTo>
                  <a:lnTo>
                    <a:pt x="24695" y="45687"/>
                  </a:lnTo>
                  <a:lnTo>
                    <a:pt x="13891" y="47230"/>
                  </a:lnTo>
                  <a:lnTo>
                    <a:pt x="13030" y="42498"/>
                  </a:lnTo>
                  <a:lnTo>
                    <a:pt x="12051" y="37809"/>
                  </a:lnTo>
                  <a:lnTo>
                    <a:pt x="10955" y="33163"/>
                  </a:lnTo>
                  <a:lnTo>
                    <a:pt x="9742" y="28560"/>
                  </a:lnTo>
                  <a:lnTo>
                    <a:pt x="8411" y="24001"/>
                  </a:lnTo>
                  <a:lnTo>
                    <a:pt x="6964" y="19484"/>
                  </a:lnTo>
                  <a:lnTo>
                    <a:pt x="5399" y="15011"/>
                  </a:lnTo>
                  <a:lnTo>
                    <a:pt x="3716" y="10582"/>
                  </a:lnTo>
                  <a:lnTo>
                    <a:pt x="1917" y="6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2630768" y="5155391"/>
              <a:ext cx="55874" cy="62665"/>
            </a:xfrm>
            <a:custGeom>
              <a:avLst/>
              <a:pathLst>
                <a:path w="55874" h="62665">
                  <a:moveTo>
                    <a:pt x="0" y="20065"/>
                  </a:moveTo>
                  <a:lnTo>
                    <a:pt x="7408" y="15743"/>
                  </a:lnTo>
                  <a:lnTo>
                    <a:pt x="8205" y="17046"/>
                  </a:lnTo>
                  <a:lnTo>
                    <a:pt x="8989" y="18361"/>
                  </a:lnTo>
                  <a:lnTo>
                    <a:pt x="9760" y="19688"/>
                  </a:lnTo>
                  <a:lnTo>
                    <a:pt x="10520" y="21028"/>
                  </a:lnTo>
                  <a:lnTo>
                    <a:pt x="11267" y="22380"/>
                  </a:lnTo>
                  <a:lnTo>
                    <a:pt x="12002" y="23744"/>
                  </a:lnTo>
                  <a:lnTo>
                    <a:pt x="12724" y="25121"/>
                  </a:lnTo>
                  <a:lnTo>
                    <a:pt x="13434" y="26510"/>
                  </a:lnTo>
                  <a:lnTo>
                    <a:pt x="14132" y="27912"/>
                  </a:lnTo>
                  <a:lnTo>
                    <a:pt x="14817" y="29326"/>
                  </a:lnTo>
                  <a:lnTo>
                    <a:pt x="44143" y="0"/>
                  </a:lnTo>
                  <a:lnTo>
                    <a:pt x="49700" y="5556"/>
                  </a:lnTo>
                  <a:lnTo>
                    <a:pt x="50428" y="7668"/>
                  </a:lnTo>
                  <a:lnTo>
                    <a:pt x="51132" y="9804"/>
                  </a:lnTo>
                  <a:lnTo>
                    <a:pt x="51811" y="11965"/>
                  </a:lnTo>
                  <a:lnTo>
                    <a:pt x="52466" y="14150"/>
                  </a:lnTo>
                  <a:lnTo>
                    <a:pt x="53095" y="16360"/>
                  </a:lnTo>
                  <a:lnTo>
                    <a:pt x="53700" y="18595"/>
                  </a:lnTo>
                  <a:lnTo>
                    <a:pt x="54281" y="20855"/>
                  </a:lnTo>
                  <a:lnTo>
                    <a:pt x="54836" y="23139"/>
                  </a:lnTo>
                  <a:lnTo>
                    <a:pt x="55367" y="25448"/>
                  </a:lnTo>
                  <a:lnTo>
                    <a:pt x="55874" y="27782"/>
                  </a:lnTo>
                  <a:lnTo>
                    <a:pt x="47847" y="30252"/>
                  </a:lnTo>
                  <a:lnTo>
                    <a:pt x="47465" y="28412"/>
                  </a:lnTo>
                  <a:lnTo>
                    <a:pt x="47057" y="26597"/>
                  </a:lnTo>
                  <a:lnTo>
                    <a:pt x="46625" y="24806"/>
                  </a:lnTo>
                  <a:lnTo>
                    <a:pt x="46168" y="23041"/>
                  </a:lnTo>
                  <a:lnTo>
                    <a:pt x="45687" y="21300"/>
                  </a:lnTo>
                  <a:lnTo>
                    <a:pt x="45180" y="19583"/>
                  </a:lnTo>
                  <a:lnTo>
                    <a:pt x="44649" y="17892"/>
                  </a:lnTo>
                  <a:lnTo>
                    <a:pt x="44094" y="16225"/>
                  </a:lnTo>
                  <a:lnTo>
                    <a:pt x="43513" y="14582"/>
                  </a:lnTo>
                  <a:lnTo>
                    <a:pt x="42908" y="12965"/>
                  </a:lnTo>
                  <a:lnTo>
                    <a:pt x="18830" y="37043"/>
                  </a:lnTo>
                  <a:lnTo>
                    <a:pt x="19901" y="39744"/>
                  </a:lnTo>
                  <a:lnTo>
                    <a:pt x="20892" y="42414"/>
                  </a:lnTo>
                  <a:lnTo>
                    <a:pt x="21803" y="45054"/>
                  </a:lnTo>
                  <a:lnTo>
                    <a:pt x="22633" y="47662"/>
                  </a:lnTo>
                  <a:lnTo>
                    <a:pt x="23383" y="50240"/>
                  </a:lnTo>
                  <a:lnTo>
                    <a:pt x="24053" y="52787"/>
                  </a:lnTo>
                  <a:lnTo>
                    <a:pt x="24643" y="55302"/>
                  </a:lnTo>
                  <a:lnTo>
                    <a:pt x="25152" y="57787"/>
                  </a:lnTo>
                  <a:lnTo>
                    <a:pt x="25581" y="60242"/>
                  </a:lnTo>
                  <a:lnTo>
                    <a:pt x="25930" y="62665"/>
                  </a:lnTo>
                  <a:lnTo>
                    <a:pt x="16360" y="62356"/>
                  </a:lnTo>
                  <a:lnTo>
                    <a:pt x="15530" y="58155"/>
                  </a:lnTo>
                  <a:lnTo>
                    <a:pt x="14521" y="53947"/>
                  </a:lnTo>
                  <a:lnTo>
                    <a:pt x="13332" y="49734"/>
                  </a:lnTo>
                  <a:lnTo>
                    <a:pt x="11965" y="45514"/>
                  </a:lnTo>
                  <a:lnTo>
                    <a:pt x="10418" y="41288"/>
                  </a:lnTo>
                  <a:lnTo>
                    <a:pt x="8692" y="37055"/>
                  </a:lnTo>
                  <a:lnTo>
                    <a:pt x="6788" y="32817"/>
                  </a:lnTo>
                  <a:lnTo>
                    <a:pt x="4704" y="28572"/>
                  </a:lnTo>
                  <a:lnTo>
                    <a:pt x="2441" y="243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2660711" y="5186261"/>
              <a:ext cx="73778" cy="73778"/>
            </a:xfrm>
            <a:custGeom>
              <a:avLst/>
              <a:pathLst>
                <a:path w="73778" h="73778">
                  <a:moveTo>
                    <a:pt x="0" y="4939"/>
                  </a:moveTo>
                  <a:lnTo>
                    <a:pt x="6791" y="0"/>
                  </a:lnTo>
                  <a:lnTo>
                    <a:pt x="8007" y="1234"/>
                  </a:lnTo>
                  <a:lnTo>
                    <a:pt x="9186" y="2469"/>
                  </a:lnTo>
                  <a:lnTo>
                    <a:pt x="10328" y="3704"/>
                  </a:lnTo>
                  <a:lnTo>
                    <a:pt x="11434" y="4939"/>
                  </a:lnTo>
                  <a:lnTo>
                    <a:pt x="12502" y="6173"/>
                  </a:lnTo>
                  <a:lnTo>
                    <a:pt x="13533" y="7408"/>
                  </a:lnTo>
                  <a:lnTo>
                    <a:pt x="14527" y="8643"/>
                  </a:lnTo>
                  <a:lnTo>
                    <a:pt x="15484" y="9878"/>
                  </a:lnTo>
                  <a:lnTo>
                    <a:pt x="16404" y="11113"/>
                  </a:lnTo>
                  <a:lnTo>
                    <a:pt x="17286" y="12347"/>
                  </a:lnTo>
                  <a:lnTo>
                    <a:pt x="20346" y="13770"/>
                  </a:lnTo>
                  <a:lnTo>
                    <a:pt x="23349" y="15076"/>
                  </a:lnTo>
                  <a:lnTo>
                    <a:pt x="26297" y="16265"/>
                  </a:lnTo>
                  <a:lnTo>
                    <a:pt x="29190" y="17336"/>
                  </a:lnTo>
                  <a:lnTo>
                    <a:pt x="32027" y="18290"/>
                  </a:lnTo>
                  <a:lnTo>
                    <a:pt x="34808" y="19126"/>
                  </a:lnTo>
                  <a:lnTo>
                    <a:pt x="37534" y="19846"/>
                  </a:lnTo>
                  <a:lnTo>
                    <a:pt x="40204" y="20448"/>
                  </a:lnTo>
                  <a:lnTo>
                    <a:pt x="42819" y="20932"/>
                  </a:lnTo>
                  <a:lnTo>
                    <a:pt x="45378" y="21300"/>
                  </a:lnTo>
                  <a:lnTo>
                    <a:pt x="47940" y="21547"/>
                  </a:lnTo>
                  <a:lnTo>
                    <a:pt x="50564" y="21670"/>
                  </a:lnTo>
                  <a:lnTo>
                    <a:pt x="53250" y="21670"/>
                  </a:lnTo>
                  <a:lnTo>
                    <a:pt x="55997" y="21547"/>
                  </a:lnTo>
                  <a:lnTo>
                    <a:pt x="58806" y="21300"/>
                  </a:lnTo>
                  <a:lnTo>
                    <a:pt x="61677" y="20929"/>
                  </a:lnTo>
                  <a:lnTo>
                    <a:pt x="64610" y="20435"/>
                  </a:lnTo>
                  <a:lnTo>
                    <a:pt x="67604" y="19818"/>
                  </a:lnTo>
                  <a:lnTo>
                    <a:pt x="70660" y="19077"/>
                  </a:lnTo>
                  <a:lnTo>
                    <a:pt x="73778" y="18213"/>
                  </a:lnTo>
                  <a:lnTo>
                    <a:pt x="73469" y="29017"/>
                  </a:lnTo>
                  <a:lnTo>
                    <a:pt x="68431" y="29974"/>
                  </a:lnTo>
                  <a:lnTo>
                    <a:pt x="63443" y="30622"/>
                  </a:lnTo>
                  <a:lnTo>
                    <a:pt x="58504" y="30962"/>
                  </a:lnTo>
                  <a:lnTo>
                    <a:pt x="53614" y="30993"/>
                  </a:lnTo>
                  <a:lnTo>
                    <a:pt x="48774" y="30715"/>
                  </a:lnTo>
                  <a:lnTo>
                    <a:pt x="43983" y="30128"/>
                  </a:lnTo>
                  <a:lnTo>
                    <a:pt x="39241" y="29233"/>
                  </a:lnTo>
                  <a:lnTo>
                    <a:pt x="34549" y="28029"/>
                  </a:lnTo>
                  <a:lnTo>
                    <a:pt x="29906" y="26517"/>
                  </a:lnTo>
                  <a:lnTo>
                    <a:pt x="25313" y="24695"/>
                  </a:lnTo>
                  <a:lnTo>
                    <a:pt x="27402" y="28909"/>
                  </a:lnTo>
                  <a:lnTo>
                    <a:pt x="29103" y="33277"/>
                  </a:lnTo>
                  <a:lnTo>
                    <a:pt x="30415" y="37799"/>
                  </a:lnTo>
                  <a:lnTo>
                    <a:pt x="31338" y="42476"/>
                  </a:lnTo>
                  <a:lnTo>
                    <a:pt x="31872" y="47307"/>
                  </a:lnTo>
                  <a:lnTo>
                    <a:pt x="32017" y="52293"/>
                  </a:lnTo>
                  <a:lnTo>
                    <a:pt x="31774" y="57432"/>
                  </a:lnTo>
                  <a:lnTo>
                    <a:pt x="31141" y="62727"/>
                  </a:lnTo>
                  <a:lnTo>
                    <a:pt x="30119" y="68175"/>
                  </a:lnTo>
                  <a:lnTo>
                    <a:pt x="28708" y="73778"/>
                  </a:lnTo>
                  <a:lnTo>
                    <a:pt x="19139" y="73469"/>
                  </a:lnTo>
                  <a:lnTo>
                    <a:pt x="20214" y="69393"/>
                  </a:lnTo>
                  <a:lnTo>
                    <a:pt x="21096" y="65437"/>
                  </a:lnTo>
                  <a:lnTo>
                    <a:pt x="21783" y="61601"/>
                  </a:lnTo>
                  <a:lnTo>
                    <a:pt x="22275" y="57886"/>
                  </a:lnTo>
                  <a:lnTo>
                    <a:pt x="22573" y="54291"/>
                  </a:lnTo>
                  <a:lnTo>
                    <a:pt x="22676" y="50817"/>
                  </a:lnTo>
                  <a:lnTo>
                    <a:pt x="22585" y="47463"/>
                  </a:lnTo>
                  <a:lnTo>
                    <a:pt x="22300" y="44230"/>
                  </a:lnTo>
                  <a:lnTo>
                    <a:pt x="21820" y="41116"/>
                  </a:lnTo>
                  <a:lnTo>
                    <a:pt x="21145" y="38123"/>
                  </a:lnTo>
                  <a:lnTo>
                    <a:pt x="20239" y="35152"/>
                  </a:lnTo>
                  <a:lnTo>
                    <a:pt x="19065" y="32104"/>
                  </a:lnTo>
                  <a:lnTo>
                    <a:pt x="17621" y="28978"/>
                  </a:lnTo>
                  <a:lnTo>
                    <a:pt x="15910" y="25776"/>
                  </a:lnTo>
                  <a:lnTo>
                    <a:pt x="13929" y="22496"/>
                  </a:lnTo>
                  <a:lnTo>
                    <a:pt x="11681" y="19139"/>
                  </a:lnTo>
                  <a:lnTo>
                    <a:pt x="9163" y="15704"/>
                  </a:lnTo>
                  <a:lnTo>
                    <a:pt x="6377" y="12193"/>
                  </a:lnTo>
                  <a:lnTo>
                    <a:pt x="3323" y="8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2560258" y="5521003"/>
              <a:ext cx="71617" cy="71617"/>
            </a:xfrm>
            <a:custGeom>
              <a:avLst/>
              <a:pathLst>
                <a:path w="71617" h="71617">
                  <a:moveTo>
                    <a:pt x="0" y="65752"/>
                  </a:moveTo>
                  <a:lnTo>
                    <a:pt x="65752" y="0"/>
                  </a:lnTo>
                  <a:lnTo>
                    <a:pt x="71617" y="5865"/>
                  </a:lnTo>
                  <a:lnTo>
                    <a:pt x="5865" y="716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2641137" y="5439816"/>
              <a:ext cx="72234" cy="75939"/>
            </a:xfrm>
            <a:custGeom>
              <a:avLst/>
              <a:pathLst>
                <a:path w="72234" h="75939">
                  <a:moveTo>
                    <a:pt x="1234" y="6173"/>
                  </a:moveTo>
                  <a:lnTo>
                    <a:pt x="9260" y="1234"/>
                  </a:lnTo>
                  <a:lnTo>
                    <a:pt x="10495" y="5556"/>
                  </a:lnTo>
                  <a:lnTo>
                    <a:pt x="16472" y="7001"/>
                  </a:lnTo>
                  <a:lnTo>
                    <a:pt x="22423" y="8001"/>
                  </a:lnTo>
                  <a:lnTo>
                    <a:pt x="28350" y="8557"/>
                  </a:lnTo>
                  <a:lnTo>
                    <a:pt x="34252" y="8668"/>
                  </a:lnTo>
                  <a:lnTo>
                    <a:pt x="40130" y="8334"/>
                  </a:lnTo>
                  <a:lnTo>
                    <a:pt x="45983" y="7556"/>
                  </a:lnTo>
                  <a:lnTo>
                    <a:pt x="51811" y="6334"/>
                  </a:lnTo>
                  <a:lnTo>
                    <a:pt x="57615" y="4667"/>
                  </a:lnTo>
                  <a:lnTo>
                    <a:pt x="63393" y="2556"/>
                  </a:lnTo>
                  <a:lnTo>
                    <a:pt x="69147" y="0"/>
                  </a:lnTo>
                  <a:lnTo>
                    <a:pt x="72234" y="10495"/>
                  </a:lnTo>
                  <a:lnTo>
                    <a:pt x="66304" y="12653"/>
                  </a:lnTo>
                  <a:lnTo>
                    <a:pt x="60368" y="14434"/>
                  </a:lnTo>
                  <a:lnTo>
                    <a:pt x="54426" y="15839"/>
                  </a:lnTo>
                  <a:lnTo>
                    <a:pt x="48477" y="16867"/>
                  </a:lnTo>
                  <a:lnTo>
                    <a:pt x="42522" y="17518"/>
                  </a:lnTo>
                  <a:lnTo>
                    <a:pt x="36561" y="17793"/>
                  </a:lnTo>
                  <a:lnTo>
                    <a:pt x="30594" y="17691"/>
                  </a:lnTo>
                  <a:lnTo>
                    <a:pt x="24621" y="17212"/>
                  </a:lnTo>
                  <a:lnTo>
                    <a:pt x="18642" y="16357"/>
                  </a:lnTo>
                  <a:lnTo>
                    <a:pt x="12656" y="15126"/>
                  </a:lnTo>
                  <a:lnTo>
                    <a:pt x="13567" y="21124"/>
                  </a:lnTo>
                  <a:lnTo>
                    <a:pt x="14200" y="27140"/>
                  </a:lnTo>
                  <a:lnTo>
                    <a:pt x="14555" y="33175"/>
                  </a:lnTo>
                  <a:lnTo>
                    <a:pt x="14632" y="39229"/>
                  </a:lnTo>
                  <a:lnTo>
                    <a:pt x="14431" y="45301"/>
                  </a:lnTo>
                  <a:lnTo>
                    <a:pt x="13953" y="51391"/>
                  </a:lnTo>
                  <a:lnTo>
                    <a:pt x="13196" y="57500"/>
                  </a:lnTo>
                  <a:lnTo>
                    <a:pt x="12162" y="63628"/>
                  </a:lnTo>
                  <a:lnTo>
                    <a:pt x="10850" y="69774"/>
                  </a:lnTo>
                  <a:lnTo>
                    <a:pt x="9260" y="75939"/>
                  </a:lnTo>
                  <a:lnTo>
                    <a:pt x="0" y="75321"/>
                  </a:lnTo>
                  <a:lnTo>
                    <a:pt x="1055" y="70950"/>
                  </a:lnTo>
                  <a:lnTo>
                    <a:pt x="2000" y="66727"/>
                  </a:lnTo>
                  <a:lnTo>
                    <a:pt x="2833" y="62653"/>
                  </a:lnTo>
                  <a:lnTo>
                    <a:pt x="3556" y="58726"/>
                  </a:lnTo>
                  <a:lnTo>
                    <a:pt x="4167" y="54947"/>
                  </a:lnTo>
                  <a:lnTo>
                    <a:pt x="4667" y="51317"/>
                  </a:lnTo>
                  <a:lnTo>
                    <a:pt x="5056" y="47835"/>
                  </a:lnTo>
                  <a:lnTo>
                    <a:pt x="5334" y="44501"/>
                  </a:lnTo>
                  <a:lnTo>
                    <a:pt x="5500" y="41315"/>
                  </a:lnTo>
                  <a:lnTo>
                    <a:pt x="5556" y="38278"/>
                  </a:lnTo>
                  <a:lnTo>
                    <a:pt x="5513" y="35290"/>
                  </a:lnTo>
                  <a:lnTo>
                    <a:pt x="5383" y="32252"/>
                  </a:lnTo>
                  <a:lnTo>
                    <a:pt x="5167" y="29165"/>
                  </a:lnTo>
                  <a:lnTo>
                    <a:pt x="4865" y="26029"/>
                  </a:lnTo>
                  <a:lnTo>
                    <a:pt x="4476" y="22843"/>
                  </a:lnTo>
                  <a:lnTo>
                    <a:pt x="4000" y="19608"/>
                  </a:lnTo>
                  <a:lnTo>
                    <a:pt x="3438" y="16323"/>
                  </a:lnTo>
                  <a:lnTo>
                    <a:pt x="2790" y="12989"/>
                  </a:lnTo>
                  <a:lnTo>
                    <a:pt x="2055" y="96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2666141" y="5468525"/>
              <a:ext cx="50934" cy="50934"/>
            </a:xfrm>
            <a:custGeom>
              <a:avLst/>
              <a:pathLst>
                <a:path w="50934" h="50934">
                  <a:moveTo>
                    <a:pt x="0" y="6173"/>
                  </a:moveTo>
                  <a:lnTo>
                    <a:pt x="6173" y="0"/>
                  </a:lnTo>
                  <a:lnTo>
                    <a:pt x="50934" y="44760"/>
                  </a:lnTo>
                  <a:lnTo>
                    <a:pt x="44760" y="509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2700098" y="5342577"/>
              <a:ext cx="114547" cy="127182"/>
            </a:xfrm>
            <a:custGeom>
              <a:avLst/>
              <a:pathLst>
                <a:path w="114547" h="127182">
                  <a:moveTo>
                    <a:pt x="49391" y="0"/>
                  </a:moveTo>
                  <a:lnTo>
                    <a:pt x="109895" y="60504"/>
                  </a:lnTo>
                  <a:lnTo>
                    <a:pt x="110720" y="61365"/>
                  </a:lnTo>
                  <a:lnTo>
                    <a:pt x="111464" y="62220"/>
                  </a:lnTo>
                  <a:lnTo>
                    <a:pt x="112127" y="63069"/>
                  </a:lnTo>
                  <a:lnTo>
                    <a:pt x="112711" y="63912"/>
                  </a:lnTo>
                  <a:lnTo>
                    <a:pt x="113214" y="64749"/>
                  </a:lnTo>
                  <a:lnTo>
                    <a:pt x="113637" y="65579"/>
                  </a:lnTo>
                  <a:lnTo>
                    <a:pt x="113979" y="66403"/>
                  </a:lnTo>
                  <a:lnTo>
                    <a:pt x="114242" y="67221"/>
                  </a:lnTo>
                  <a:lnTo>
                    <a:pt x="114424" y="68033"/>
                  </a:lnTo>
                  <a:lnTo>
                    <a:pt x="114526" y="68839"/>
                  </a:lnTo>
                  <a:lnTo>
                    <a:pt x="114547" y="69638"/>
                  </a:lnTo>
                  <a:lnTo>
                    <a:pt x="114489" y="70432"/>
                  </a:lnTo>
                  <a:lnTo>
                    <a:pt x="114350" y="71219"/>
                  </a:lnTo>
                  <a:lnTo>
                    <a:pt x="114131" y="72000"/>
                  </a:lnTo>
                  <a:lnTo>
                    <a:pt x="113831" y="72775"/>
                  </a:lnTo>
                  <a:lnTo>
                    <a:pt x="113452" y="73543"/>
                  </a:lnTo>
                  <a:lnTo>
                    <a:pt x="112992" y="74306"/>
                  </a:lnTo>
                  <a:lnTo>
                    <a:pt x="112451" y="75062"/>
                  </a:lnTo>
                  <a:lnTo>
                    <a:pt x="111831" y="75812"/>
                  </a:lnTo>
                  <a:lnTo>
                    <a:pt x="111130" y="76556"/>
                  </a:lnTo>
                  <a:lnTo>
                    <a:pt x="110170" y="77498"/>
                  </a:lnTo>
                  <a:lnTo>
                    <a:pt x="109142" y="78470"/>
                  </a:lnTo>
                  <a:lnTo>
                    <a:pt x="108046" y="79473"/>
                  </a:lnTo>
                  <a:lnTo>
                    <a:pt x="106883" y="80507"/>
                  </a:lnTo>
                  <a:lnTo>
                    <a:pt x="105651" y="81572"/>
                  </a:lnTo>
                  <a:lnTo>
                    <a:pt x="104351" y="82668"/>
                  </a:lnTo>
                  <a:lnTo>
                    <a:pt x="102984" y="83795"/>
                  </a:lnTo>
                  <a:lnTo>
                    <a:pt x="101548" y="84953"/>
                  </a:lnTo>
                  <a:lnTo>
                    <a:pt x="100045" y="86141"/>
                  </a:lnTo>
                  <a:lnTo>
                    <a:pt x="98474" y="87361"/>
                  </a:lnTo>
                  <a:lnTo>
                    <a:pt x="90756" y="82730"/>
                  </a:lnTo>
                  <a:lnTo>
                    <a:pt x="92386" y="81452"/>
                  </a:lnTo>
                  <a:lnTo>
                    <a:pt x="93942" y="80211"/>
                  </a:lnTo>
                  <a:lnTo>
                    <a:pt x="95424" y="79007"/>
                  </a:lnTo>
                  <a:lnTo>
                    <a:pt x="96831" y="77840"/>
                  </a:lnTo>
                  <a:lnTo>
                    <a:pt x="98165" y="76711"/>
                  </a:lnTo>
                  <a:lnTo>
                    <a:pt x="99424" y="75618"/>
                  </a:lnTo>
                  <a:lnTo>
                    <a:pt x="100610" y="74562"/>
                  </a:lnTo>
                  <a:lnTo>
                    <a:pt x="101721" y="73543"/>
                  </a:lnTo>
                  <a:lnTo>
                    <a:pt x="102758" y="72562"/>
                  </a:lnTo>
                  <a:lnTo>
                    <a:pt x="103721" y="71617"/>
                  </a:lnTo>
                  <a:lnTo>
                    <a:pt x="104147" y="71105"/>
                  </a:lnTo>
                  <a:lnTo>
                    <a:pt x="104438" y="70555"/>
                  </a:lnTo>
                  <a:lnTo>
                    <a:pt x="104592" y="69969"/>
                  </a:lnTo>
                  <a:lnTo>
                    <a:pt x="104611" y="69345"/>
                  </a:lnTo>
                  <a:lnTo>
                    <a:pt x="104493" y="68684"/>
                  </a:lnTo>
                  <a:lnTo>
                    <a:pt x="104240" y="67987"/>
                  </a:lnTo>
                  <a:lnTo>
                    <a:pt x="103851" y="67252"/>
                  </a:lnTo>
                  <a:lnTo>
                    <a:pt x="103326" y="66480"/>
                  </a:lnTo>
                  <a:lnTo>
                    <a:pt x="102666" y="65672"/>
                  </a:lnTo>
                  <a:lnTo>
                    <a:pt x="101869" y="64826"/>
                  </a:lnTo>
                  <a:lnTo>
                    <a:pt x="87978" y="50934"/>
                  </a:lnTo>
                  <a:lnTo>
                    <a:pt x="49700" y="89213"/>
                  </a:lnTo>
                  <a:lnTo>
                    <a:pt x="51783" y="92513"/>
                  </a:lnTo>
                  <a:lnTo>
                    <a:pt x="53713" y="95868"/>
                  </a:lnTo>
                  <a:lnTo>
                    <a:pt x="55488" y="99279"/>
                  </a:lnTo>
                  <a:lnTo>
                    <a:pt x="57108" y="102746"/>
                  </a:lnTo>
                  <a:lnTo>
                    <a:pt x="58575" y="106268"/>
                  </a:lnTo>
                  <a:lnTo>
                    <a:pt x="59887" y="109846"/>
                  </a:lnTo>
                  <a:lnTo>
                    <a:pt x="61044" y="113479"/>
                  </a:lnTo>
                  <a:lnTo>
                    <a:pt x="62047" y="117168"/>
                  </a:lnTo>
                  <a:lnTo>
                    <a:pt x="62896" y="120913"/>
                  </a:lnTo>
                  <a:lnTo>
                    <a:pt x="63591" y="124713"/>
                  </a:lnTo>
                  <a:lnTo>
                    <a:pt x="54330" y="127182"/>
                  </a:lnTo>
                  <a:lnTo>
                    <a:pt x="53631" y="123967"/>
                  </a:lnTo>
                  <a:lnTo>
                    <a:pt x="52892" y="120866"/>
                  </a:lnTo>
                  <a:lnTo>
                    <a:pt x="52112" y="117880"/>
                  </a:lnTo>
                  <a:lnTo>
                    <a:pt x="51292" y="115007"/>
                  </a:lnTo>
                  <a:lnTo>
                    <a:pt x="50433" y="112249"/>
                  </a:lnTo>
                  <a:lnTo>
                    <a:pt x="49533" y="109605"/>
                  </a:lnTo>
                  <a:lnTo>
                    <a:pt x="48593" y="107075"/>
                  </a:lnTo>
                  <a:lnTo>
                    <a:pt x="47613" y="104660"/>
                  </a:lnTo>
                  <a:lnTo>
                    <a:pt x="46593" y="102359"/>
                  </a:lnTo>
                  <a:lnTo>
                    <a:pt x="45532" y="100171"/>
                  </a:lnTo>
                  <a:lnTo>
                    <a:pt x="44401" y="98043"/>
                  </a:lnTo>
                  <a:lnTo>
                    <a:pt x="43168" y="95918"/>
                  </a:lnTo>
                  <a:lnTo>
                    <a:pt x="41832" y="93795"/>
                  </a:lnTo>
                  <a:lnTo>
                    <a:pt x="40395" y="91676"/>
                  </a:lnTo>
                  <a:lnTo>
                    <a:pt x="38857" y="89560"/>
                  </a:lnTo>
                  <a:lnTo>
                    <a:pt x="37216" y="87447"/>
                  </a:lnTo>
                  <a:lnTo>
                    <a:pt x="35473" y="85337"/>
                  </a:lnTo>
                  <a:lnTo>
                    <a:pt x="33629" y="83230"/>
                  </a:lnTo>
                  <a:lnTo>
                    <a:pt x="31683" y="81126"/>
                  </a:lnTo>
                  <a:lnTo>
                    <a:pt x="29634" y="79026"/>
                  </a:lnTo>
                  <a:lnTo>
                    <a:pt x="0" y="493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2712137" y="5354616"/>
              <a:ext cx="50626" cy="50626"/>
            </a:xfrm>
            <a:custGeom>
              <a:avLst/>
              <a:pathLst>
                <a:path w="50626" h="50626">
                  <a:moveTo>
                    <a:pt x="13582" y="50626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2731585" y="5374064"/>
              <a:ext cx="50626" cy="50934"/>
            </a:xfrm>
            <a:custGeom>
              <a:avLst/>
              <a:pathLst>
                <a:path w="50626" h="50934">
                  <a:moveTo>
                    <a:pt x="13273" y="50934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lnTo>
                    <a:pt x="6173" y="43217"/>
                  </a:lnTo>
                  <a:lnTo>
                    <a:pt x="6911" y="43961"/>
                  </a:lnTo>
                  <a:lnTo>
                    <a:pt x="7643" y="44711"/>
                  </a:lnTo>
                  <a:lnTo>
                    <a:pt x="8368" y="45467"/>
                  </a:lnTo>
                  <a:lnTo>
                    <a:pt x="9088" y="46230"/>
                  </a:lnTo>
                  <a:lnTo>
                    <a:pt x="9801" y="46999"/>
                  </a:lnTo>
                  <a:lnTo>
                    <a:pt x="10508" y="47773"/>
                  </a:lnTo>
                  <a:lnTo>
                    <a:pt x="11208" y="48554"/>
                  </a:lnTo>
                  <a:lnTo>
                    <a:pt x="11903" y="49342"/>
                  </a:lnTo>
                  <a:lnTo>
                    <a:pt x="12591" y="501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2779124" y="5305251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2847693" y="5300478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2846343" y="5235692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2888827" y="5205940"/>
              <a:ext cx="27782" cy="10881"/>
            </a:xfrm>
            <a:custGeom>
              <a:avLst/>
              <a:pathLst>
                <a:path w="27782" h="10881">
                  <a:moveTo>
                    <a:pt x="0" y="1003"/>
                  </a:moveTo>
                  <a:lnTo>
                    <a:pt x="2602" y="666"/>
                  </a:lnTo>
                  <a:lnTo>
                    <a:pt x="5223" y="398"/>
                  </a:lnTo>
                  <a:lnTo>
                    <a:pt x="7862" y="197"/>
                  </a:lnTo>
                  <a:lnTo>
                    <a:pt x="10520" y="64"/>
                  </a:lnTo>
                  <a:lnTo>
                    <a:pt x="13196" y="0"/>
                  </a:lnTo>
                  <a:lnTo>
                    <a:pt x="15891" y="3"/>
                  </a:lnTo>
                  <a:lnTo>
                    <a:pt x="18605" y="74"/>
                  </a:lnTo>
                  <a:lnTo>
                    <a:pt x="21337" y="213"/>
                  </a:lnTo>
                  <a:lnTo>
                    <a:pt x="24087" y="419"/>
                  </a:lnTo>
                  <a:lnTo>
                    <a:pt x="26856" y="694"/>
                  </a:lnTo>
                  <a:lnTo>
                    <a:pt x="27782" y="10881"/>
                  </a:lnTo>
                  <a:lnTo>
                    <a:pt x="24896" y="10483"/>
                  </a:lnTo>
                  <a:lnTo>
                    <a:pt x="22040" y="10153"/>
                  </a:lnTo>
                  <a:lnTo>
                    <a:pt x="19216" y="9890"/>
                  </a:lnTo>
                  <a:lnTo>
                    <a:pt x="16422" y="9696"/>
                  </a:lnTo>
                  <a:lnTo>
                    <a:pt x="13659" y="9569"/>
                  </a:lnTo>
                  <a:lnTo>
                    <a:pt x="10927" y="9510"/>
                  </a:lnTo>
                  <a:lnTo>
                    <a:pt x="8226" y="9520"/>
                  </a:lnTo>
                  <a:lnTo>
                    <a:pt x="5556" y="9597"/>
                  </a:lnTo>
                  <a:lnTo>
                    <a:pt x="2917" y="9742"/>
                  </a:lnTo>
                  <a:lnTo>
                    <a:pt x="308" y="9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2928649" y="5227009"/>
              <a:ext cx="24695" cy="47230"/>
            </a:xfrm>
            <a:custGeom>
              <a:avLst/>
              <a:pathLst>
                <a:path w="24695" h="47230">
                  <a:moveTo>
                    <a:pt x="0" y="1852"/>
                  </a:moveTo>
                  <a:lnTo>
                    <a:pt x="9260" y="0"/>
                  </a:lnTo>
                  <a:lnTo>
                    <a:pt x="11248" y="4290"/>
                  </a:lnTo>
                  <a:lnTo>
                    <a:pt x="13138" y="8643"/>
                  </a:lnTo>
                  <a:lnTo>
                    <a:pt x="14928" y="13057"/>
                  </a:lnTo>
                  <a:lnTo>
                    <a:pt x="16620" y="17533"/>
                  </a:lnTo>
                  <a:lnTo>
                    <a:pt x="18213" y="22071"/>
                  </a:lnTo>
                  <a:lnTo>
                    <a:pt x="19707" y="26671"/>
                  </a:lnTo>
                  <a:lnTo>
                    <a:pt x="21102" y="31332"/>
                  </a:lnTo>
                  <a:lnTo>
                    <a:pt x="22399" y="36055"/>
                  </a:lnTo>
                  <a:lnTo>
                    <a:pt x="23596" y="40840"/>
                  </a:lnTo>
                  <a:lnTo>
                    <a:pt x="24695" y="45687"/>
                  </a:lnTo>
                  <a:lnTo>
                    <a:pt x="13891" y="47230"/>
                  </a:lnTo>
                  <a:lnTo>
                    <a:pt x="13030" y="42498"/>
                  </a:lnTo>
                  <a:lnTo>
                    <a:pt x="12051" y="37809"/>
                  </a:lnTo>
                  <a:lnTo>
                    <a:pt x="10955" y="33163"/>
                  </a:lnTo>
                  <a:lnTo>
                    <a:pt x="9742" y="28560"/>
                  </a:lnTo>
                  <a:lnTo>
                    <a:pt x="8411" y="24001"/>
                  </a:lnTo>
                  <a:lnTo>
                    <a:pt x="6964" y="19484"/>
                  </a:lnTo>
                  <a:lnTo>
                    <a:pt x="5399" y="15011"/>
                  </a:lnTo>
                  <a:lnTo>
                    <a:pt x="3716" y="10582"/>
                  </a:lnTo>
                  <a:lnTo>
                    <a:pt x="1917" y="6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2911670" y="5155391"/>
              <a:ext cx="55874" cy="62665"/>
            </a:xfrm>
            <a:custGeom>
              <a:avLst/>
              <a:pathLst>
                <a:path w="55874" h="62665">
                  <a:moveTo>
                    <a:pt x="0" y="20065"/>
                  </a:moveTo>
                  <a:lnTo>
                    <a:pt x="7408" y="15743"/>
                  </a:lnTo>
                  <a:lnTo>
                    <a:pt x="8205" y="17046"/>
                  </a:lnTo>
                  <a:lnTo>
                    <a:pt x="8989" y="18361"/>
                  </a:lnTo>
                  <a:lnTo>
                    <a:pt x="9760" y="19688"/>
                  </a:lnTo>
                  <a:lnTo>
                    <a:pt x="10520" y="21028"/>
                  </a:lnTo>
                  <a:lnTo>
                    <a:pt x="11267" y="22380"/>
                  </a:lnTo>
                  <a:lnTo>
                    <a:pt x="12002" y="23744"/>
                  </a:lnTo>
                  <a:lnTo>
                    <a:pt x="12724" y="25121"/>
                  </a:lnTo>
                  <a:lnTo>
                    <a:pt x="13434" y="26510"/>
                  </a:lnTo>
                  <a:lnTo>
                    <a:pt x="14132" y="27912"/>
                  </a:lnTo>
                  <a:lnTo>
                    <a:pt x="14817" y="29326"/>
                  </a:lnTo>
                  <a:lnTo>
                    <a:pt x="44143" y="0"/>
                  </a:lnTo>
                  <a:lnTo>
                    <a:pt x="49700" y="5556"/>
                  </a:lnTo>
                  <a:lnTo>
                    <a:pt x="50428" y="7668"/>
                  </a:lnTo>
                  <a:lnTo>
                    <a:pt x="51132" y="9804"/>
                  </a:lnTo>
                  <a:lnTo>
                    <a:pt x="51811" y="11965"/>
                  </a:lnTo>
                  <a:lnTo>
                    <a:pt x="52466" y="14150"/>
                  </a:lnTo>
                  <a:lnTo>
                    <a:pt x="53095" y="16360"/>
                  </a:lnTo>
                  <a:lnTo>
                    <a:pt x="53700" y="18595"/>
                  </a:lnTo>
                  <a:lnTo>
                    <a:pt x="54281" y="20855"/>
                  </a:lnTo>
                  <a:lnTo>
                    <a:pt x="54836" y="23139"/>
                  </a:lnTo>
                  <a:lnTo>
                    <a:pt x="55367" y="25448"/>
                  </a:lnTo>
                  <a:lnTo>
                    <a:pt x="55874" y="27782"/>
                  </a:lnTo>
                  <a:lnTo>
                    <a:pt x="47847" y="30252"/>
                  </a:lnTo>
                  <a:lnTo>
                    <a:pt x="47465" y="28412"/>
                  </a:lnTo>
                  <a:lnTo>
                    <a:pt x="47057" y="26597"/>
                  </a:lnTo>
                  <a:lnTo>
                    <a:pt x="46625" y="24806"/>
                  </a:lnTo>
                  <a:lnTo>
                    <a:pt x="46168" y="23041"/>
                  </a:lnTo>
                  <a:lnTo>
                    <a:pt x="45687" y="21300"/>
                  </a:lnTo>
                  <a:lnTo>
                    <a:pt x="45180" y="19583"/>
                  </a:lnTo>
                  <a:lnTo>
                    <a:pt x="44649" y="17892"/>
                  </a:lnTo>
                  <a:lnTo>
                    <a:pt x="44094" y="16225"/>
                  </a:lnTo>
                  <a:lnTo>
                    <a:pt x="43513" y="14582"/>
                  </a:lnTo>
                  <a:lnTo>
                    <a:pt x="42908" y="12965"/>
                  </a:lnTo>
                  <a:lnTo>
                    <a:pt x="18830" y="37043"/>
                  </a:lnTo>
                  <a:lnTo>
                    <a:pt x="19901" y="39744"/>
                  </a:lnTo>
                  <a:lnTo>
                    <a:pt x="20892" y="42414"/>
                  </a:lnTo>
                  <a:lnTo>
                    <a:pt x="21803" y="45054"/>
                  </a:lnTo>
                  <a:lnTo>
                    <a:pt x="22633" y="47662"/>
                  </a:lnTo>
                  <a:lnTo>
                    <a:pt x="23383" y="50240"/>
                  </a:lnTo>
                  <a:lnTo>
                    <a:pt x="24053" y="52787"/>
                  </a:lnTo>
                  <a:lnTo>
                    <a:pt x="24643" y="55302"/>
                  </a:lnTo>
                  <a:lnTo>
                    <a:pt x="25152" y="57787"/>
                  </a:lnTo>
                  <a:lnTo>
                    <a:pt x="25581" y="60242"/>
                  </a:lnTo>
                  <a:lnTo>
                    <a:pt x="25930" y="62665"/>
                  </a:lnTo>
                  <a:lnTo>
                    <a:pt x="16360" y="62356"/>
                  </a:lnTo>
                  <a:lnTo>
                    <a:pt x="15530" y="58155"/>
                  </a:lnTo>
                  <a:lnTo>
                    <a:pt x="14521" y="53947"/>
                  </a:lnTo>
                  <a:lnTo>
                    <a:pt x="13332" y="49734"/>
                  </a:lnTo>
                  <a:lnTo>
                    <a:pt x="11965" y="45514"/>
                  </a:lnTo>
                  <a:lnTo>
                    <a:pt x="10418" y="41288"/>
                  </a:lnTo>
                  <a:lnTo>
                    <a:pt x="8692" y="37055"/>
                  </a:lnTo>
                  <a:lnTo>
                    <a:pt x="6788" y="32817"/>
                  </a:lnTo>
                  <a:lnTo>
                    <a:pt x="4704" y="28572"/>
                  </a:lnTo>
                  <a:lnTo>
                    <a:pt x="2441" y="243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2941614" y="5186261"/>
              <a:ext cx="73778" cy="73778"/>
            </a:xfrm>
            <a:custGeom>
              <a:avLst/>
              <a:pathLst>
                <a:path w="73778" h="73778">
                  <a:moveTo>
                    <a:pt x="0" y="4939"/>
                  </a:moveTo>
                  <a:lnTo>
                    <a:pt x="6791" y="0"/>
                  </a:lnTo>
                  <a:lnTo>
                    <a:pt x="8007" y="1234"/>
                  </a:lnTo>
                  <a:lnTo>
                    <a:pt x="9186" y="2469"/>
                  </a:lnTo>
                  <a:lnTo>
                    <a:pt x="10328" y="3704"/>
                  </a:lnTo>
                  <a:lnTo>
                    <a:pt x="11434" y="4939"/>
                  </a:lnTo>
                  <a:lnTo>
                    <a:pt x="12502" y="6173"/>
                  </a:lnTo>
                  <a:lnTo>
                    <a:pt x="13533" y="7408"/>
                  </a:lnTo>
                  <a:lnTo>
                    <a:pt x="14527" y="8643"/>
                  </a:lnTo>
                  <a:lnTo>
                    <a:pt x="15484" y="9878"/>
                  </a:lnTo>
                  <a:lnTo>
                    <a:pt x="16404" y="11113"/>
                  </a:lnTo>
                  <a:lnTo>
                    <a:pt x="17286" y="12347"/>
                  </a:lnTo>
                  <a:lnTo>
                    <a:pt x="20346" y="13770"/>
                  </a:lnTo>
                  <a:lnTo>
                    <a:pt x="23349" y="15076"/>
                  </a:lnTo>
                  <a:lnTo>
                    <a:pt x="26297" y="16265"/>
                  </a:lnTo>
                  <a:lnTo>
                    <a:pt x="29190" y="17336"/>
                  </a:lnTo>
                  <a:lnTo>
                    <a:pt x="32027" y="18290"/>
                  </a:lnTo>
                  <a:lnTo>
                    <a:pt x="34808" y="19126"/>
                  </a:lnTo>
                  <a:lnTo>
                    <a:pt x="37534" y="19846"/>
                  </a:lnTo>
                  <a:lnTo>
                    <a:pt x="40204" y="20448"/>
                  </a:lnTo>
                  <a:lnTo>
                    <a:pt x="42819" y="20932"/>
                  </a:lnTo>
                  <a:lnTo>
                    <a:pt x="45378" y="21300"/>
                  </a:lnTo>
                  <a:lnTo>
                    <a:pt x="47940" y="21547"/>
                  </a:lnTo>
                  <a:lnTo>
                    <a:pt x="50564" y="21670"/>
                  </a:lnTo>
                  <a:lnTo>
                    <a:pt x="53250" y="21670"/>
                  </a:lnTo>
                  <a:lnTo>
                    <a:pt x="55997" y="21547"/>
                  </a:lnTo>
                  <a:lnTo>
                    <a:pt x="58806" y="21300"/>
                  </a:lnTo>
                  <a:lnTo>
                    <a:pt x="61677" y="20929"/>
                  </a:lnTo>
                  <a:lnTo>
                    <a:pt x="64610" y="20435"/>
                  </a:lnTo>
                  <a:lnTo>
                    <a:pt x="67604" y="19818"/>
                  </a:lnTo>
                  <a:lnTo>
                    <a:pt x="70660" y="19077"/>
                  </a:lnTo>
                  <a:lnTo>
                    <a:pt x="73778" y="18213"/>
                  </a:lnTo>
                  <a:lnTo>
                    <a:pt x="73469" y="29017"/>
                  </a:lnTo>
                  <a:lnTo>
                    <a:pt x="68431" y="29974"/>
                  </a:lnTo>
                  <a:lnTo>
                    <a:pt x="63443" y="30622"/>
                  </a:lnTo>
                  <a:lnTo>
                    <a:pt x="58504" y="30962"/>
                  </a:lnTo>
                  <a:lnTo>
                    <a:pt x="53614" y="30993"/>
                  </a:lnTo>
                  <a:lnTo>
                    <a:pt x="48774" y="30715"/>
                  </a:lnTo>
                  <a:lnTo>
                    <a:pt x="43983" y="30128"/>
                  </a:lnTo>
                  <a:lnTo>
                    <a:pt x="39241" y="29233"/>
                  </a:lnTo>
                  <a:lnTo>
                    <a:pt x="34549" y="28029"/>
                  </a:lnTo>
                  <a:lnTo>
                    <a:pt x="29906" y="26517"/>
                  </a:lnTo>
                  <a:lnTo>
                    <a:pt x="25313" y="24695"/>
                  </a:lnTo>
                  <a:lnTo>
                    <a:pt x="27402" y="28909"/>
                  </a:lnTo>
                  <a:lnTo>
                    <a:pt x="29103" y="33277"/>
                  </a:lnTo>
                  <a:lnTo>
                    <a:pt x="30415" y="37799"/>
                  </a:lnTo>
                  <a:lnTo>
                    <a:pt x="31338" y="42476"/>
                  </a:lnTo>
                  <a:lnTo>
                    <a:pt x="31872" y="47307"/>
                  </a:lnTo>
                  <a:lnTo>
                    <a:pt x="32017" y="52293"/>
                  </a:lnTo>
                  <a:lnTo>
                    <a:pt x="31774" y="57432"/>
                  </a:lnTo>
                  <a:lnTo>
                    <a:pt x="31141" y="62727"/>
                  </a:lnTo>
                  <a:lnTo>
                    <a:pt x="30119" y="68175"/>
                  </a:lnTo>
                  <a:lnTo>
                    <a:pt x="28708" y="73778"/>
                  </a:lnTo>
                  <a:lnTo>
                    <a:pt x="19139" y="73469"/>
                  </a:lnTo>
                  <a:lnTo>
                    <a:pt x="20214" y="69393"/>
                  </a:lnTo>
                  <a:lnTo>
                    <a:pt x="21096" y="65437"/>
                  </a:lnTo>
                  <a:lnTo>
                    <a:pt x="21783" y="61601"/>
                  </a:lnTo>
                  <a:lnTo>
                    <a:pt x="22275" y="57886"/>
                  </a:lnTo>
                  <a:lnTo>
                    <a:pt x="22573" y="54291"/>
                  </a:lnTo>
                  <a:lnTo>
                    <a:pt x="22676" y="50817"/>
                  </a:lnTo>
                  <a:lnTo>
                    <a:pt x="22585" y="47463"/>
                  </a:lnTo>
                  <a:lnTo>
                    <a:pt x="22300" y="44230"/>
                  </a:lnTo>
                  <a:lnTo>
                    <a:pt x="21820" y="41116"/>
                  </a:lnTo>
                  <a:lnTo>
                    <a:pt x="21145" y="38123"/>
                  </a:lnTo>
                  <a:lnTo>
                    <a:pt x="20239" y="35152"/>
                  </a:lnTo>
                  <a:lnTo>
                    <a:pt x="19065" y="32104"/>
                  </a:lnTo>
                  <a:lnTo>
                    <a:pt x="17621" y="28978"/>
                  </a:lnTo>
                  <a:lnTo>
                    <a:pt x="15910" y="25776"/>
                  </a:lnTo>
                  <a:lnTo>
                    <a:pt x="13929" y="22496"/>
                  </a:lnTo>
                  <a:lnTo>
                    <a:pt x="11681" y="19139"/>
                  </a:lnTo>
                  <a:lnTo>
                    <a:pt x="9163" y="15704"/>
                  </a:lnTo>
                  <a:lnTo>
                    <a:pt x="6377" y="12193"/>
                  </a:lnTo>
                  <a:lnTo>
                    <a:pt x="3323" y="8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2910116" y="5452048"/>
              <a:ext cx="71617" cy="71617"/>
            </a:xfrm>
            <a:custGeom>
              <a:avLst/>
              <a:pathLst>
                <a:path w="71617" h="71617">
                  <a:moveTo>
                    <a:pt x="0" y="65752"/>
                  </a:moveTo>
                  <a:lnTo>
                    <a:pt x="65752" y="0"/>
                  </a:lnTo>
                  <a:lnTo>
                    <a:pt x="71617" y="5865"/>
                  </a:lnTo>
                  <a:lnTo>
                    <a:pt x="5865" y="716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2990995" y="5370861"/>
              <a:ext cx="72234" cy="75939"/>
            </a:xfrm>
            <a:custGeom>
              <a:avLst/>
              <a:pathLst>
                <a:path w="72234" h="75939">
                  <a:moveTo>
                    <a:pt x="1234" y="6173"/>
                  </a:moveTo>
                  <a:lnTo>
                    <a:pt x="9260" y="1234"/>
                  </a:lnTo>
                  <a:lnTo>
                    <a:pt x="10495" y="5556"/>
                  </a:lnTo>
                  <a:lnTo>
                    <a:pt x="16472" y="7001"/>
                  </a:lnTo>
                  <a:lnTo>
                    <a:pt x="22423" y="8001"/>
                  </a:lnTo>
                  <a:lnTo>
                    <a:pt x="28350" y="8557"/>
                  </a:lnTo>
                  <a:lnTo>
                    <a:pt x="34252" y="8668"/>
                  </a:lnTo>
                  <a:lnTo>
                    <a:pt x="40130" y="8334"/>
                  </a:lnTo>
                  <a:lnTo>
                    <a:pt x="45983" y="7556"/>
                  </a:lnTo>
                  <a:lnTo>
                    <a:pt x="51811" y="6334"/>
                  </a:lnTo>
                  <a:lnTo>
                    <a:pt x="57615" y="4667"/>
                  </a:lnTo>
                  <a:lnTo>
                    <a:pt x="63393" y="2556"/>
                  </a:lnTo>
                  <a:lnTo>
                    <a:pt x="69147" y="0"/>
                  </a:lnTo>
                  <a:lnTo>
                    <a:pt x="72234" y="10495"/>
                  </a:lnTo>
                  <a:lnTo>
                    <a:pt x="66304" y="12653"/>
                  </a:lnTo>
                  <a:lnTo>
                    <a:pt x="60368" y="14434"/>
                  </a:lnTo>
                  <a:lnTo>
                    <a:pt x="54426" y="15839"/>
                  </a:lnTo>
                  <a:lnTo>
                    <a:pt x="48477" y="16867"/>
                  </a:lnTo>
                  <a:lnTo>
                    <a:pt x="42522" y="17518"/>
                  </a:lnTo>
                  <a:lnTo>
                    <a:pt x="36561" y="17793"/>
                  </a:lnTo>
                  <a:lnTo>
                    <a:pt x="30594" y="17691"/>
                  </a:lnTo>
                  <a:lnTo>
                    <a:pt x="24621" y="17212"/>
                  </a:lnTo>
                  <a:lnTo>
                    <a:pt x="18642" y="16357"/>
                  </a:lnTo>
                  <a:lnTo>
                    <a:pt x="12656" y="15126"/>
                  </a:lnTo>
                  <a:lnTo>
                    <a:pt x="13567" y="21124"/>
                  </a:lnTo>
                  <a:lnTo>
                    <a:pt x="14200" y="27140"/>
                  </a:lnTo>
                  <a:lnTo>
                    <a:pt x="14555" y="33175"/>
                  </a:lnTo>
                  <a:lnTo>
                    <a:pt x="14632" y="39229"/>
                  </a:lnTo>
                  <a:lnTo>
                    <a:pt x="14431" y="45301"/>
                  </a:lnTo>
                  <a:lnTo>
                    <a:pt x="13953" y="51391"/>
                  </a:lnTo>
                  <a:lnTo>
                    <a:pt x="13196" y="57500"/>
                  </a:lnTo>
                  <a:lnTo>
                    <a:pt x="12162" y="63628"/>
                  </a:lnTo>
                  <a:lnTo>
                    <a:pt x="10850" y="69774"/>
                  </a:lnTo>
                  <a:lnTo>
                    <a:pt x="9260" y="75939"/>
                  </a:lnTo>
                  <a:lnTo>
                    <a:pt x="0" y="75321"/>
                  </a:lnTo>
                  <a:lnTo>
                    <a:pt x="1055" y="70950"/>
                  </a:lnTo>
                  <a:lnTo>
                    <a:pt x="2000" y="66727"/>
                  </a:lnTo>
                  <a:lnTo>
                    <a:pt x="2833" y="62653"/>
                  </a:lnTo>
                  <a:lnTo>
                    <a:pt x="3556" y="58726"/>
                  </a:lnTo>
                  <a:lnTo>
                    <a:pt x="4167" y="54947"/>
                  </a:lnTo>
                  <a:lnTo>
                    <a:pt x="4667" y="51317"/>
                  </a:lnTo>
                  <a:lnTo>
                    <a:pt x="5056" y="47835"/>
                  </a:lnTo>
                  <a:lnTo>
                    <a:pt x="5334" y="44501"/>
                  </a:lnTo>
                  <a:lnTo>
                    <a:pt x="5500" y="41315"/>
                  </a:lnTo>
                  <a:lnTo>
                    <a:pt x="5556" y="38278"/>
                  </a:lnTo>
                  <a:lnTo>
                    <a:pt x="5513" y="35290"/>
                  </a:lnTo>
                  <a:lnTo>
                    <a:pt x="5383" y="32252"/>
                  </a:lnTo>
                  <a:lnTo>
                    <a:pt x="5167" y="29165"/>
                  </a:lnTo>
                  <a:lnTo>
                    <a:pt x="4865" y="26029"/>
                  </a:lnTo>
                  <a:lnTo>
                    <a:pt x="4476" y="22843"/>
                  </a:lnTo>
                  <a:lnTo>
                    <a:pt x="4000" y="19608"/>
                  </a:lnTo>
                  <a:lnTo>
                    <a:pt x="3438" y="16323"/>
                  </a:lnTo>
                  <a:lnTo>
                    <a:pt x="2790" y="12989"/>
                  </a:lnTo>
                  <a:lnTo>
                    <a:pt x="2055" y="96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3015999" y="5399570"/>
              <a:ext cx="50934" cy="50934"/>
            </a:xfrm>
            <a:custGeom>
              <a:avLst/>
              <a:pathLst>
                <a:path w="50934" h="50934">
                  <a:moveTo>
                    <a:pt x="0" y="6173"/>
                  </a:moveTo>
                  <a:lnTo>
                    <a:pt x="6173" y="0"/>
                  </a:lnTo>
                  <a:lnTo>
                    <a:pt x="50934" y="44760"/>
                  </a:lnTo>
                  <a:lnTo>
                    <a:pt x="44760" y="509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3049956" y="5273622"/>
              <a:ext cx="114547" cy="127182"/>
            </a:xfrm>
            <a:custGeom>
              <a:avLst/>
              <a:pathLst>
                <a:path w="114547" h="127182">
                  <a:moveTo>
                    <a:pt x="49391" y="0"/>
                  </a:moveTo>
                  <a:lnTo>
                    <a:pt x="109895" y="60504"/>
                  </a:lnTo>
                  <a:lnTo>
                    <a:pt x="110720" y="61365"/>
                  </a:lnTo>
                  <a:lnTo>
                    <a:pt x="111464" y="62220"/>
                  </a:lnTo>
                  <a:lnTo>
                    <a:pt x="112127" y="63069"/>
                  </a:lnTo>
                  <a:lnTo>
                    <a:pt x="112711" y="63912"/>
                  </a:lnTo>
                  <a:lnTo>
                    <a:pt x="113214" y="64749"/>
                  </a:lnTo>
                  <a:lnTo>
                    <a:pt x="113637" y="65579"/>
                  </a:lnTo>
                  <a:lnTo>
                    <a:pt x="113979" y="66403"/>
                  </a:lnTo>
                  <a:lnTo>
                    <a:pt x="114242" y="67221"/>
                  </a:lnTo>
                  <a:lnTo>
                    <a:pt x="114424" y="68033"/>
                  </a:lnTo>
                  <a:lnTo>
                    <a:pt x="114526" y="68839"/>
                  </a:lnTo>
                  <a:lnTo>
                    <a:pt x="114547" y="69638"/>
                  </a:lnTo>
                  <a:lnTo>
                    <a:pt x="114489" y="70432"/>
                  </a:lnTo>
                  <a:lnTo>
                    <a:pt x="114350" y="71219"/>
                  </a:lnTo>
                  <a:lnTo>
                    <a:pt x="114131" y="72000"/>
                  </a:lnTo>
                  <a:lnTo>
                    <a:pt x="113831" y="72775"/>
                  </a:lnTo>
                  <a:lnTo>
                    <a:pt x="113452" y="73543"/>
                  </a:lnTo>
                  <a:lnTo>
                    <a:pt x="112992" y="74306"/>
                  </a:lnTo>
                  <a:lnTo>
                    <a:pt x="112451" y="75062"/>
                  </a:lnTo>
                  <a:lnTo>
                    <a:pt x="111831" y="75812"/>
                  </a:lnTo>
                  <a:lnTo>
                    <a:pt x="111130" y="76556"/>
                  </a:lnTo>
                  <a:lnTo>
                    <a:pt x="110170" y="77498"/>
                  </a:lnTo>
                  <a:lnTo>
                    <a:pt x="109142" y="78470"/>
                  </a:lnTo>
                  <a:lnTo>
                    <a:pt x="108046" y="79473"/>
                  </a:lnTo>
                  <a:lnTo>
                    <a:pt x="106883" y="80507"/>
                  </a:lnTo>
                  <a:lnTo>
                    <a:pt x="105651" y="81572"/>
                  </a:lnTo>
                  <a:lnTo>
                    <a:pt x="104351" y="82668"/>
                  </a:lnTo>
                  <a:lnTo>
                    <a:pt x="102984" y="83795"/>
                  </a:lnTo>
                  <a:lnTo>
                    <a:pt x="101548" y="84953"/>
                  </a:lnTo>
                  <a:lnTo>
                    <a:pt x="100045" y="86141"/>
                  </a:lnTo>
                  <a:lnTo>
                    <a:pt x="98474" y="87361"/>
                  </a:lnTo>
                  <a:lnTo>
                    <a:pt x="90756" y="82730"/>
                  </a:lnTo>
                  <a:lnTo>
                    <a:pt x="92386" y="81452"/>
                  </a:lnTo>
                  <a:lnTo>
                    <a:pt x="93942" y="80211"/>
                  </a:lnTo>
                  <a:lnTo>
                    <a:pt x="95424" y="79007"/>
                  </a:lnTo>
                  <a:lnTo>
                    <a:pt x="96831" y="77840"/>
                  </a:lnTo>
                  <a:lnTo>
                    <a:pt x="98165" y="76711"/>
                  </a:lnTo>
                  <a:lnTo>
                    <a:pt x="99424" y="75618"/>
                  </a:lnTo>
                  <a:lnTo>
                    <a:pt x="100610" y="74562"/>
                  </a:lnTo>
                  <a:lnTo>
                    <a:pt x="101721" y="73543"/>
                  </a:lnTo>
                  <a:lnTo>
                    <a:pt x="102758" y="72562"/>
                  </a:lnTo>
                  <a:lnTo>
                    <a:pt x="103721" y="71617"/>
                  </a:lnTo>
                  <a:lnTo>
                    <a:pt x="104147" y="71105"/>
                  </a:lnTo>
                  <a:lnTo>
                    <a:pt x="104438" y="70555"/>
                  </a:lnTo>
                  <a:lnTo>
                    <a:pt x="104592" y="69969"/>
                  </a:lnTo>
                  <a:lnTo>
                    <a:pt x="104611" y="69345"/>
                  </a:lnTo>
                  <a:lnTo>
                    <a:pt x="104493" y="68684"/>
                  </a:lnTo>
                  <a:lnTo>
                    <a:pt x="104240" y="67987"/>
                  </a:lnTo>
                  <a:lnTo>
                    <a:pt x="103851" y="67252"/>
                  </a:lnTo>
                  <a:lnTo>
                    <a:pt x="103326" y="66480"/>
                  </a:lnTo>
                  <a:lnTo>
                    <a:pt x="102666" y="65672"/>
                  </a:lnTo>
                  <a:lnTo>
                    <a:pt x="101869" y="64826"/>
                  </a:lnTo>
                  <a:lnTo>
                    <a:pt x="87978" y="50934"/>
                  </a:lnTo>
                  <a:lnTo>
                    <a:pt x="49700" y="89213"/>
                  </a:lnTo>
                  <a:lnTo>
                    <a:pt x="51783" y="92513"/>
                  </a:lnTo>
                  <a:lnTo>
                    <a:pt x="53713" y="95868"/>
                  </a:lnTo>
                  <a:lnTo>
                    <a:pt x="55488" y="99279"/>
                  </a:lnTo>
                  <a:lnTo>
                    <a:pt x="57108" y="102746"/>
                  </a:lnTo>
                  <a:lnTo>
                    <a:pt x="58575" y="106268"/>
                  </a:lnTo>
                  <a:lnTo>
                    <a:pt x="59887" y="109846"/>
                  </a:lnTo>
                  <a:lnTo>
                    <a:pt x="61044" y="113479"/>
                  </a:lnTo>
                  <a:lnTo>
                    <a:pt x="62047" y="117168"/>
                  </a:lnTo>
                  <a:lnTo>
                    <a:pt x="62896" y="120913"/>
                  </a:lnTo>
                  <a:lnTo>
                    <a:pt x="63591" y="124713"/>
                  </a:lnTo>
                  <a:lnTo>
                    <a:pt x="54330" y="127182"/>
                  </a:lnTo>
                  <a:lnTo>
                    <a:pt x="53631" y="123967"/>
                  </a:lnTo>
                  <a:lnTo>
                    <a:pt x="52892" y="120866"/>
                  </a:lnTo>
                  <a:lnTo>
                    <a:pt x="52112" y="117880"/>
                  </a:lnTo>
                  <a:lnTo>
                    <a:pt x="51292" y="115007"/>
                  </a:lnTo>
                  <a:lnTo>
                    <a:pt x="50433" y="112249"/>
                  </a:lnTo>
                  <a:lnTo>
                    <a:pt x="49533" y="109605"/>
                  </a:lnTo>
                  <a:lnTo>
                    <a:pt x="48593" y="107075"/>
                  </a:lnTo>
                  <a:lnTo>
                    <a:pt x="47613" y="104660"/>
                  </a:lnTo>
                  <a:lnTo>
                    <a:pt x="46593" y="102359"/>
                  </a:lnTo>
                  <a:lnTo>
                    <a:pt x="45532" y="100171"/>
                  </a:lnTo>
                  <a:lnTo>
                    <a:pt x="44401" y="98043"/>
                  </a:lnTo>
                  <a:lnTo>
                    <a:pt x="43168" y="95918"/>
                  </a:lnTo>
                  <a:lnTo>
                    <a:pt x="41832" y="93795"/>
                  </a:lnTo>
                  <a:lnTo>
                    <a:pt x="40395" y="91676"/>
                  </a:lnTo>
                  <a:lnTo>
                    <a:pt x="38857" y="89560"/>
                  </a:lnTo>
                  <a:lnTo>
                    <a:pt x="37216" y="87447"/>
                  </a:lnTo>
                  <a:lnTo>
                    <a:pt x="35473" y="85337"/>
                  </a:lnTo>
                  <a:lnTo>
                    <a:pt x="33629" y="83230"/>
                  </a:lnTo>
                  <a:lnTo>
                    <a:pt x="31683" y="81126"/>
                  </a:lnTo>
                  <a:lnTo>
                    <a:pt x="29634" y="79026"/>
                  </a:lnTo>
                  <a:lnTo>
                    <a:pt x="0" y="493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3061995" y="5285661"/>
              <a:ext cx="50626" cy="50626"/>
            </a:xfrm>
            <a:custGeom>
              <a:avLst/>
              <a:pathLst>
                <a:path w="50626" h="50626">
                  <a:moveTo>
                    <a:pt x="13582" y="50626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3081443" y="5305109"/>
              <a:ext cx="50626" cy="50934"/>
            </a:xfrm>
            <a:custGeom>
              <a:avLst/>
              <a:pathLst>
                <a:path w="50626" h="50934">
                  <a:moveTo>
                    <a:pt x="13273" y="50934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lnTo>
                    <a:pt x="6173" y="43217"/>
                  </a:lnTo>
                  <a:lnTo>
                    <a:pt x="6911" y="43961"/>
                  </a:lnTo>
                  <a:lnTo>
                    <a:pt x="7643" y="44711"/>
                  </a:lnTo>
                  <a:lnTo>
                    <a:pt x="8368" y="45467"/>
                  </a:lnTo>
                  <a:lnTo>
                    <a:pt x="9088" y="46230"/>
                  </a:lnTo>
                  <a:lnTo>
                    <a:pt x="9801" y="46999"/>
                  </a:lnTo>
                  <a:lnTo>
                    <a:pt x="10508" y="47773"/>
                  </a:lnTo>
                  <a:lnTo>
                    <a:pt x="11208" y="48554"/>
                  </a:lnTo>
                  <a:lnTo>
                    <a:pt x="11903" y="49342"/>
                  </a:lnTo>
                  <a:lnTo>
                    <a:pt x="12591" y="501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3137278" y="5237929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3169730" y="5205940"/>
              <a:ext cx="27782" cy="10881"/>
            </a:xfrm>
            <a:custGeom>
              <a:avLst/>
              <a:pathLst>
                <a:path w="27782" h="10881">
                  <a:moveTo>
                    <a:pt x="0" y="1003"/>
                  </a:moveTo>
                  <a:lnTo>
                    <a:pt x="2602" y="666"/>
                  </a:lnTo>
                  <a:lnTo>
                    <a:pt x="5223" y="398"/>
                  </a:lnTo>
                  <a:lnTo>
                    <a:pt x="7862" y="197"/>
                  </a:lnTo>
                  <a:lnTo>
                    <a:pt x="10520" y="64"/>
                  </a:lnTo>
                  <a:lnTo>
                    <a:pt x="13196" y="0"/>
                  </a:lnTo>
                  <a:lnTo>
                    <a:pt x="15891" y="3"/>
                  </a:lnTo>
                  <a:lnTo>
                    <a:pt x="18605" y="74"/>
                  </a:lnTo>
                  <a:lnTo>
                    <a:pt x="21337" y="213"/>
                  </a:lnTo>
                  <a:lnTo>
                    <a:pt x="24087" y="419"/>
                  </a:lnTo>
                  <a:lnTo>
                    <a:pt x="26856" y="694"/>
                  </a:lnTo>
                  <a:lnTo>
                    <a:pt x="27782" y="10881"/>
                  </a:lnTo>
                  <a:lnTo>
                    <a:pt x="24896" y="10483"/>
                  </a:lnTo>
                  <a:lnTo>
                    <a:pt x="22040" y="10153"/>
                  </a:lnTo>
                  <a:lnTo>
                    <a:pt x="19216" y="9890"/>
                  </a:lnTo>
                  <a:lnTo>
                    <a:pt x="16422" y="9696"/>
                  </a:lnTo>
                  <a:lnTo>
                    <a:pt x="13659" y="9569"/>
                  </a:lnTo>
                  <a:lnTo>
                    <a:pt x="10927" y="9510"/>
                  </a:lnTo>
                  <a:lnTo>
                    <a:pt x="8226" y="9520"/>
                  </a:lnTo>
                  <a:lnTo>
                    <a:pt x="5556" y="9597"/>
                  </a:lnTo>
                  <a:lnTo>
                    <a:pt x="2917" y="9742"/>
                  </a:lnTo>
                  <a:lnTo>
                    <a:pt x="308" y="9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3209552" y="5227009"/>
              <a:ext cx="24695" cy="47230"/>
            </a:xfrm>
            <a:custGeom>
              <a:avLst/>
              <a:pathLst>
                <a:path w="24695" h="47230">
                  <a:moveTo>
                    <a:pt x="0" y="1852"/>
                  </a:moveTo>
                  <a:lnTo>
                    <a:pt x="9260" y="0"/>
                  </a:lnTo>
                  <a:lnTo>
                    <a:pt x="11248" y="4290"/>
                  </a:lnTo>
                  <a:lnTo>
                    <a:pt x="13138" y="8643"/>
                  </a:lnTo>
                  <a:lnTo>
                    <a:pt x="14928" y="13057"/>
                  </a:lnTo>
                  <a:lnTo>
                    <a:pt x="16620" y="17533"/>
                  </a:lnTo>
                  <a:lnTo>
                    <a:pt x="18213" y="22071"/>
                  </a:lnTo>
                  <a:lnTo>
                    <a:pt x="19707" y="26671"/>
                  </a:lnTo>
                  <a:lnTo>
                    <a:pt x="21102" y="31332"/>
                  </a:lnTo>
                  <a:lnTo>
                    <a:pt x="22399" y="36055"/>
                  </a:lnTo>
                  <a:lnTo>
                    <a:pt x="23596" y="40840"/>
                  </a:lnTo>
                  <a:lnTo>
                    <a:pt x="24695" y="45687"/>
                  </a:lnTo>
                  <a:lnTo>
                    <a:pt x="13891" y="47230"/>
                  </a:lnTo>
                  <a:lnTo>
                    <a:pt x="13030" y="42498"/>
                  </a:lnTo>
                  <a:lnTo>
                    <a:pt x="12051" y="37809"/>
                  </a:lnTo>
                  <a:lnTo>
                    <a:pt x="10955" y="33163"/>
                  </a:lnTo>
                  <a:lnTo>
                    <a:pt x="9742" y="28560"/>
                  </a:lnTo>
                  <a:lnTo>
                    <a:pt x="8411" y="24001"/>
                  </a:lnTo>
                  <a:lnTo>
                    <a:pt x="6964" y="19484"/>
                  </a:lnTo>
                  <a:lnTo>
                    <a:pt x="5399" y="15011"/>
                  </a:lnTo>
                  <a:lnTo>
                    <a:pt x="3716" y="10582"/>
                  </a:lnTo>
                  <a:lnTo>
                    <a:pt x="1917" y="6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3192573" y="5155391"/>
              <a:ext cx="55874" cy="62665"/>
            </a:xfrm>
            <a:custGeom>
              <a:avLst/>
              <a:pathLst>
                <a:path w="55874" h="62665">
                  <a:moveTo>
                    <a:pt x="0" y="20065"/>
                  </a:moveTo>
                  <a:lnTo>
                    <a:pt x="7408" y="15743"/>
                  </a:lnTo>
                  <a:lnTo>
                    <a:pt x="8205" y="17046"/>
                  </a:lnTo>
                  <a:lnTo>
                    <a:pt x="8989" y="18361"/>
                  </a:lnTo>
                  <a:lnTo>
                    <a:pt x="9760" y="19688"/>
                  </a:lnTo>
                  <a:lnTo>
                    <a:pt x="10520" y="21028"/>
                  </a:lnTo>
                  <a:lnTo>
                    <a:pt x="11267" y="22380"/>
                  </a:lnTo>
                  <a:lnTo>
                    <a:pt x="12002" y="23744"/>
                  </a:lnTo>
                  <a:lnTo>
                    <a:pt x="12724" y="25121"/>
                  </a:lnTo>
                  <a:lnTo>
                    <a:pt x="13434" y="26510"/>
                  </a:lnTo>
                  <a:lnTo>
                    <a:pt x="14132" y="27912"/>
                  </a:lnTo>
                  <a:lnTo>
                    <a:pt x="14817" y="29326"/>
                  </a:lnTo>
                  <a:lnTo>
                    <a:pt x="44143" y="0"/>
                  </a:lnTo>
                  <a:lnTo>
                    <a:pt x="49700" y="5556"/>
                  </a:lnTo>
                  <a:lnTo>
                    <a:pt x="50428" y="7668"/>
                  </a:lnTo>
                  <a:lnTo>
                    <a:pt x="51132" y="9804"/>
                  </a:lnTo>
                  <a:lnTo>
                    <a:pt x="51811" y="11965"/>
                  </a:lnTo>
                  <a:lnTo>
                    <a:pt x="52466" y="14150"/>
                  </a:lnTo>
                  <a:lnTo>
                    <a:pt x="53095" y="16360"/>
                  </a:lnTo>
                  <a:lnTo>
                    <a:pt x="53700" y="18595"/>
                  </a:lnTo>
                  <a:lnTo>
                    <a:pt x="54281" y="20855"/>
                  </a:lnTo>
                  <a:lnTo>
                    <a:pt x="54836" y="23139"/>
                  </a:lnTo>
                  <a:lnTo>
                    <a:pt x="55367" y="25448"/>
                  </a:lnTo>
                  <a:lnTo>
                    <a:pt x="55874" y="27782"/>
                  </a:lnTo>
                  <a:lnTo>
                    <a:pt x="47847" y="30252"/>
                  </a:lnTo>
                  <a:lnTo>
                    <a:pt x="47465" y="28412"/>
                  </a:lnTo>
                  <a:lnTo>
                    <a:pt x="47057" y="26597"/>
                  </a:lnTo>
                  <a:lnTo>
                    <a:pt x="46625" y="24806"/>
                  </a:lnTo>
                  <a:lnTo>
                    <a:pt x="46168" y="23041"/>
                  </a:lnTo>
                  <a:lnTo>
                    <a:pt x="45687" y="21300"/>
                  </a:lnTo>
                  <a:lnTo>
                    <a:pt x="45180" y="19583"/>
                  </a:lnTo>
                  <a:lnTo>
                    <a:pt x="44649" y="17892"/>
                  </a:lnTo>
                  <a:lnTo>
                    <a:pt x="44094" y="16225"/>
                  </a:lnTo>
                  <a:lnTo>
                    <a:pt x="43513" y="14582"/>
                  </a:lnTo>
                  <a:lnTo>
                    <a:pt x="42908" y="12965"/>
                  </a:lnTo>
                  <a:lnTo>
                    <a:pt x="18830" y="37043"/>
                  </a:lnTo>
                  <a:lnTo>
                    <a:pt x="19901" y="39744"/>
                  </a:lnTo>
                  <a:lnTo>
                    <a:pt x="20892" y="42414"/>
                  </a:lnTo>
                  <a:lnTo>
                    <a:pt x="21803" y="45054"/>
                  </a:lnTo>
                  <a:lnTo>
                    <a:pt x="22633" y="47662"/>
                  </a:lnTo>
                  <a:lnTo>
                    <a:pt x="23383" y="50240"/>
                  </a:lnTo>
                  <a:lnTo>
                    <a:pt x="24053" y="52787"/>
                  </a:lnTo>
                  <a:lnTo>
                    <a:pt x="24643" y="55302"/>
                  </a:lnTo>
                  <a:lnTo>
                    <a:pt x="25152" y="57787"/>
                  </a:lnTo>
                  <a:lnTo>
                    <a:pt x="25581" y="60242"/>
                  </a:lnTo>
                  <a:lnTo>
                    <a:pt x="25930" y="62665"/>
                  </a:lnTo>
                  <a:lnTo>
                    <a:pt x="16360" y="62356"/>
                  </a:lnTo>
                  <a:lnTo>
                    <a:pt x="15530" y="58155"/>
                  </a:lnTo>
                  <a:lnTo>
                    <a:pt x="14521" y="53947"/>
                  </a:lnTo>
                  <a:lnTo>
                    <a:pt x="13332" y="49734"/>
                  </a:lnTo>
                  <a:lnTo>
                    <a:pt x="11965" y="45514"/>
                  </a:lnTo>
                  <a:lnTo>
                    <a:pt x="10418" y="41288"/>
                  </a:lnTo>
                  <a:lnTo>
                    <a:pt x="8692" y="37055"/>
                  </a:lnTo>
                  <a:lnTo>
                    <a:pt x="6788" y="32817"/>
                  </a:lnTo>
                  <a:lnTo>
                    <a:pt x="4704" y="28572"/>
                  </a:lnTo>
                  <a:lnTo>
                    <a:pt x="2441" y="243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3222517" y="5186261"/>
              <a:ext cx="73778" cy="73778"/>
            </a:xfrm>
            <a:custGeom>
              <a:avLst/>
              <a:pathLst>
                <a:path w="73778" h="73778">
                  <a:moveTo>
                    <a:pt x="0" y="4939"/>
                  </a:moveTo>
                  <a:lnTo>
                    <a:pt x="6791" y="0"/>
                  </a:lnTo>
                  <a:lnTo>
                    <a:pt x="8007" y="1234"/>
                  </a:lnTo>
                  <a:lnTo>
                    <a:pt x="9186" y="2469"/>
                  </a:lnTo>
                  <a:lnTo>
                    <a:pt x="10328" y="3704"/>
                  </a:lnTo>
                  <a:lnTo>
                    <a:pt x="11434" y="4939"/>
                  </a:lnTo>
                  <a:lnTo>
                    <a:pt x="12502" y="6173"/>
                  </a:lnTo>
                  <a:lnTo>
                    <a:pt x="13533" y="7408"/>
                  </a:lnTo>
                  <a:lnTo>
                    <a:pt x="14527" y="8643"/>
                  </a:lnTo>
                  <a:lnTo>
                    <a:pt x="15484" y="9878"/>
                  </a:lnTo>
                  <a:lnTo>
                    <a:pt x="16404" y="11113"/>
                  </a:lnTo>
                  <a:lnTo>
                    <a:pt x="17286" y="12347"/>
                  </a:lnTo>
                  <a:lnTo>
                    <a:pt x="20346" y="13770"/>
                  </a:lnTo>
                  <a:lnTo>
                    <a:pt x="23349" y="15076"/>
                  </a:lnTo>
                  <a:lnTo>
                    <a:pt x="26297" y="16265"/>
                  </a:lnTo>
                  <a:lnTo>
                    <a:pt x="29190" y="17336"/>
                  </a:lnTo>
                  <a:lnTo>
                    <a:pt x="32027" y="18290"/>
                  </a:lnTo>
                  <a:lnTo>
                    <a:pt x="34808" y="19126"/>
                  </a:lnTo>
                  <a:lnTo>
                    <a:pt x="37534" y="19846"/>
                  </a:lnTo>
                  <a:lnTo>
                    <a:pt x="40204" y="20448"/>
                  </a:lnTo>
                  <a:lnTo>
                    <a:pt x="42819" y="20932"/>
                  </a:lnTo>
                  <a:lnTo>
                    <a:pt x="45378" y="21300"/>
                  </a:lnTo>
                  <a:lnTo>
                    <a:pt x="47940" y="21547"/>
                  </a:lnTo>
                  <a:lnTo>
                    <a:pt x="50564" y="21670"/>
                  </a:lnTo>
                  <a:lnTo>
                    <a:pt x="53250" y="21670"/>
                  </a:lnTo>
                  <a:lnTo>
                    <a:pt x="55997" y="21547"/>
                  </a:lnTo>
                  <a:lnTo>
                    <a:pt x="58806" y="21300"/>
                  </a:lnTo>
                  <a:lnTo>
                    <a:pt x="61677" y="20929"/>
                  </a:lnTo>
                  <a:lnTo>
                    <a:pt x="64610" y="20435"/>
                  </a:lnTo>
                  <a:lnTo>
                    <a:pt x="67604" y="19818"/>
                  </a:lnTo>
                  <a:lnTo>
                    <a:pt x="70660" y="19077"/>
                  </a:lnTo>
                  <a:lnTo>
                    <a:pt x="73778" y="18213"/>
                  </a:lnTo>
                  <a:lnTo>
                    <a:pt x="73469" y="29017"/>
                  </a:lnTo>
                  <a:lnTo>
                    <a:pt x="68431" y="29974"/>
                  </a:lnTo>
                  <a:lnTo>
                    <a:pt x="63443" y="30622"/>
                  </a:lnTo>
                  <a:lnTo>
                    <a:pt x="58504" y="30962"/>
                  </a:lnTo>
                  <a:lnTo>
                    <a:pt x="53614" y="30993"/>
                  </a:lnTo>
                  <a:lnTo>
                    <a:pt x="48774" y="30715"/>
                  </a:lnTo>
                  <a:lnTo>
                    <a:pt x="43983" y="30128"/>
                  </a:lnTo>
                  <a:lnTo>
                    <a:pt x="39241" y="29233"/>
                  </a:lnTo>
                  <a:lnTo>
                    <a:pt x="34549" y="28029"/>
                  </a:lnTo>
                  <a:lnTo>
                    <a:pt x="29906" y="26517"/>
                  </a:lnTo>
                  <a:lnTo>
                    <a:pt x="25313" y="24695"/>
                  </a:lnTo>
                  <a:lnTo>
                    <a:pt x="27402" y="28909"/>
                  </a:lnTo>
                  <a:lnTo>
                    <a:pt x="29103" y="33277"/>
                  </a:lnTo>
                  <a:lnTo>
                    <a:pt x="30415" y="37799"/>
                  </a:lnTo>
                  <a:lnTo>
                    <a:pt x="31338" y="42476"/>
                  </a:lnTo>
                  <a:lnTo>
                    <a:pt x="31872" y="47307"/>
                  </a:lnTo>
                  <a:lnTo>
                    <a:pt x="32017" y="52293"/>
                  </a:lnTo>
                  <a:lnTo>
                    <a:pt x="31774" y="57432"/>
                  </a:lnTo>
                  <a:lnTo>
                    <a:pt x="31141" y="62727"/>
                  </a:lnTo>
                  <a:lnTo>
                    <a:pt x="30119" y="68175"/>
                  </a:lnTo>
                  <a:lnTo>
                    <a:pt x="28708" y="73778"/>
                  </a:lnTo>
                  <a:lnTo>
                    <a:pt x="19139" y="73469"/>
                  </a:lnTo>
                  <a:lnTo>
                    <a:pt x="20214" y="69393"/>
                  </a:lnTo>
                  <a:lnTo>
                    <a:pt x="21096" y="65437"/>
                  </a:lnTo>
                  <a:lnTo>
                    <a:pt x="21783" y="61601"/>
                  </a:lnTo>
                  <a:lnTo>
                    <a:pt x="22275" y="57886"/>
                  </a:lnTo>
                  <a:lnTo>
                    <a:pt x="22573" y="54291"/>
                  </a:lnTo>
                  <a:lnTo>
                    <a:pt x="22676" y="50817"/>
                  </a:lnTo>
                  <a:lnTo>
                    <a:pt x="22585" y="47463"/>
                  </a:lnTo>
                  <a:lnTo>
                    <a:pt x="22300" y="44230"/>
                  </a:lnTo>
                  <a:lnTo>
                    <a:pt x="21820" y="41116"/>
                  </a:lnTo>
                  <a:lnTo>
                    <a:pt x="21145" y="38123"/>
                  </a:lnTo>
                  <a:lnTo>
                    <a:pt x="20239" y="35152"/>
                  </a:lnTo>
                  <a:lnTo>
                    <a:pt x="19065" y="32104"/>
                  </a:lnTo>
                  <a:lnTo>
                    <a:pt x="17621" y="28978"/>
                  </a:lnTo>
                  <a:lnTo>
                    <a:pt x="15910" y="25776"/>
                  </a:lnTo>
                  <a:lnTo>
                    <a:pt x="13929" y="22496"/>
                  </a:lnTo>
                  <a:lnTo>
                    <a:pt x="11681" y="19139"/>
                  </a:lnTo>
                  <a:lnTo>
                    <a:pt x="9163" y="15704"/>
                  </a:lnTo>
                  <a:lnTo>
                    <a:pt x="6377" y="12193"/>
                  </a:lnTo>
                  <a:lnTo>
                    <a:pt x="3323" y="8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3005492" y="5582318"/>
              <a:ext cx="128747" cy="132430"/>
            </a:xfrm>
            <a:custGeom>
              <a:avLst/>
              <a:pathLst>
                <a:path w="128747" h="132430">
                  <a:moveTo>
                    <a:pt x="82730" y="22226"/>
                  </a:moveTo>
                  <a:lnTo>
                    <a:pt x="125330" y="64826"/>
                  </a:lnTo>
                  <a:lnTo>
                    <a:pt x="126031" y="65570"/>
                  </a:lnTo>
                  <a:lnTo>
                    <a:pt x="126651" y="66320"/>
                  </a:lnTo>
                  <a:lnTo>
                    <a:pt x="127192" y="67076"/>
                  </a:lnTo>
                  <a:lnTo>
                    <a:pt x="127652" y="67839"/>
                  </a:lnTo>
                  <a:lnTo>
                    <a:pt x="128031" y="68607"/>
                  </a:lnTo>
                  <a:lnTo>
                    <a:pt x="128331" y="69382"/>
                  </a:lnTo>
                  <a:lnTo>
                    <a:pt x="128550" y="70163"/>
                  </a:lnTo>
                  <a:lnTo>
                    <a:pt x="128689" y="70950"/>
                  </a:lnTo>
                  <a:lnTo>
                    <a:pt x="128747" y="71744"/>
                  </a:lnTo>
                  <a:lnTo>
                    <a:pt x="128726" y="72543"/>
                  </a:lnTo>
                  <a:lnTo>
                    <a:pt x="128627" y="73346"/>
                  </a:lnTo>
                  <a:lnTo>
                    <a:pt x="128454" y="74148"/>
                  </a:lnTo>
                  <a:lnTo>
                    <a:pt x="128207" y="74951"/>
                  </a:lnTo>
                  <a:lnTo>
                    <a:pt x="127886" y="75754"/>
                  </a:lnTo>
                  <a:lnTo>
                    <a:pt x="127491" y="76556"/>
                  </a:lnTo>
                  <a:lnTo>
                    <a:pt x="127022" y="77359"/>
                  </a:lnTo>
                  <a:lnTo>
                    <a:pt x="126479" y="78161"/>
                  </a:lnTo>
                  <a:lnTo>
                    <a:pt x="125861" y="78964"/>
                  </a:lnTo>
                  <a:lnTo>
                    <a:pt x="125170" y="79767"/>
                  </a:lnTo>
                  <a:lnTo>
                    <a:pt x="124404" y="80569"/>
                  </a:lnTo>
                  <a:lnTo>
                    <a:pt x="123774" y="81193"/>
                  </a:lnTo>
                  <a:lnTo>
                    <a:pt x="123120" y="81829"/>
                  </a:lnTo>
                  <a:lnTo>
                    <a:pt x="122441" y="82477"/>
                  </a:lnTo>
                  <a:lnTo>
                    <a:pt x="121737" y="83138"/>
                  </a:lnTo>
                  <a:lnTo>
                    <a:pt x="121008" y="83811"/>
                  </a:lnTo>
                  <a:lnTo>
                    <a:pt x="120255" y="84496"/>
                  </a:lnTo>
                  <a:lnTo>
                    <a:pt x="119477" y="85194"/>
                  </a:lnTo>
                  <a:lnTo>
                    <a:pt x="118675" y="85904"/>
                  </a:lnTo>
                  <a:lnTo>
                    <a:pt x="117847" y="86626"/>
                  </a:lnTo>
                  <a:lnTo>
                    <a:pt x="116995" y="87361"/>
                  </a:lnTo>
                  <a:lnTo>
                    <a:pt x="109587" y="83039"/>
                  </a:lnTo>
                  <a:lnTo>
                    <a:pt x="110729" y="82014"/>
                  </a:lnTo>
                  <a:lnTo>
                    <a:pt x="111809" y="81038"/>
                  </a:lnTo>
                  <a:lnTo>
                    <a:pt x="112828" y="80112"/>
                  </a:lnTo>
                  <a:lnTo>
                    <a:pt x="113785" y="79236"/>
                  </a:lnTo>
                  <a:lnTo>
                    <a:pt x="114680" y="78408"/>
                  </a:lnTo>
                  <a:lnTo>
                    <a:pt x="115514" y="77630"/>
                  </a:lnTo>
                  <a:lnTo>
                    <a:pt x="116285" y="76902"/>
                  </a:lnTo>
                  <a:lnTo>
                    <a:pt x="116995" y="76223"/>
                  </a:lnTo>
                  <a:lnTo>
                    <a:pt x="117644" y="75593"/>
                  </a:lnTo>
                  <a:lnTo>
                    <a:pt x="118230" y="75013"/>
                  </a:lnTo>
                  <a:lnTo>
                    <a:pt x="118669" y="74513"/>
                  </a:lnTo>
                  <a:lnTo>
                    <a:pt x="118996" y="74000"/>
                  </a:lnTo>
                  <a:lnTo>
                    <a:pt x="119212" y="73475"/>
                  </a:lnTo>
                  <a:lnTo>
                    <a:pt x="119317" y="72938"/>
                  </a:lnTo>
                  <a:lnTo>
                    <a:pt x="119311" y="72389"/>
                  </a:lnTo>
                  <a:lnTo>
                    <a:pt x="119193" y="71827"/>
                  </a:lnTo>
                  <a:lnTo>
                    <a:pt x="118965" y="71253"/>
                  </a:lnTo>
                  <a:lnTo>
                    <a:pt x="118625" y="70666"/>
                  </a:lnTo>
                  <a:lnTo>
                    <a:pt x="118175" y="70067"/>
                  </a:lnTo>
                  <a:lnTo>
                    <a:pt x="117613" y="69456"/>
                  </a:lnTo>
                  <a:lnTo>
                    <a:pt x="82421" y="34265"/>
                  </a:lnTo>
                  <a:lnTo>
                    <a:pt x="71308" y="45378"/>
                  </a:lnTo>
                  <a:lnTo>
                    <a:pt x="72645" y="46974"/>
                  </a:lnTo>
                  <a:lnTo>
                    <a:pt x="73938" y="48551"/>
                  </a:lnTo>
                  <a:lnTo>
                    <a:pt x="75189" y="50110"/>
                  </a:lnTo>
                  <a:lnTo>
                    <a:pt x="76396" y="51651"/>
                  </a:lnTo>
                  <a:lnTo>
                    <a:pt x="77559" y="53172"/>
                  </a:lnTo>
                  <a:lnTo>
                    <a:pt x="78680" y="54676"/>
                  </a:lnTo>
                  <a:lnTo>
                    <a:pt x="79757" y="56161"/>
                  </a:lnTo>
                  <a:lnTo>
                    <a:pt x="80791" y="57627"/>
                  </a:lnTo>
                  <a:lnTo>
                    <a:pt x="81782" y="59075"/>
                  </a:lnTo>
                  <a:lnTo>
                    <a:pt x="82730" y="60504"/>
                  </a:lnTo>
                  <a:lnTo>
                    <a:pt x="84876" y="60211"/>
                  </a:lnTo>
                  <a:lnTo>
                    <a:pt x="86990" y="59948"/>
                  </a:lnTo>
                  <a:lnTo>
                    <a:pt x="89074" y="59717"/>
                  </a:lnTo>
                  <a:lnTo>
                    <a:pt x="91127" y="59516"/>
                  </a:lnTo>
                  <a:lnTo>
                    <a:pt x="93149" y="59346"/>
                  </a:lnTo>
                  <a:lnTo>
                    <a:pt x="95140" y="59207"/>
                  </a:lnTo>
                  <a:lnTo>
                    <a:pt x="97100" y="59099"/>
                  </a:lnTo>
                  <a:lnTo>
                    <a:pt x="99029" y="59022"/>
                  </a:lnTo>
                  <a:lnTo>
                    <a:pt x="100928" y="58976"/>
                  </a:lnTo>
                  <a:lnTo>
                    <a:pt x="102795" y="58960"/>
                  </a:lnTo>
                  <a:lnTo>
                    <a:pt x="104339" y="68530"/>
                  </a:lnTo>
                  <a:lnTo>
                    <a:pt x="102496" y="68292"/>
                  </a:lnTo>
                  <a:lnTo>
                    <a:pt x="100672" y="68073"/>
                  </a:lnTo>
                  <a:lnTo>
                    <a:pt x="98866" y="67873"/>
                  </a:lnTo>
                  <a:lnTo>
                    <a:pt x="97078" y="67690"/>
                  </a:lnTo>
                  <a:lnTo>
                    <a:pt x="95309" y="67527"/>
                  </a:lnTo>
                  <a:lnTo>
                    <a:pt x="93559" y="67382"/>
                  </a:lnTo>
                  <a:lnTo>
                    <a:pt x="91827" y="67255"/>
                  </a:lnTo>
                  <a:lnTo>
                    <a:pt x="90114" y="67147"/>
                  </a:lnTo>
                  <a:lnTo>
                    <a:pt x="88419" y="67058"/>
                  </a:lnTo>
                  <a:lnTo>
                    <a:pt x="86743" y="66987"/>
                  </a:lnTo>
                  <a:lnTo>
                    <a:pt x="87975" y="69163"/>
                  </a:lnTo>
                  <a:lnTo>
                    <a:pt x="89077" y="71370"/>
                  </a:lnTo>
                  <a:lnTo>
                    <a:pt x="90049" y="73608"/>
                  </a:lnTo>
                  <a:lnTo>
                    <a:pt x="90892" y="75877"/>
                  </a:lnTo>
                  <a:lnTo>
                    <a:pt x="91605" y="78177"/>
                  </a:lnTo>
                  <a:lnTo>
                    <a:pt x="92189" y="80507"/>
                  </a:lnTo>
                  <a:lnTo>
                    <a:pt x="92642" y="82869"/>
                  </a:lnTo>
                  <a:lnTo>
                    <a:pt x="92966" y="85261"/>
                  </a:lnTo>
                  <a:lnTo>
                    <a:pt x="93161" y="87685"/>
                  </a:lnTo>
                  <a:lnTo>
                    <a:pt x="93226" y="90139"/>
                  </a:lnTo>
                  <a:lnTo>
                    <a:pt x="84582" y="90139"/>
                  </a:lnTo>
                  <a:lnTo>
                    <a:pt x="84274" y="86644"/>
                  </a:lnTo>
                  <a:lnTo>
                    <a:pt x="83594" y="83076"/>
                  </a:lnTo>
                  <a:lnTo>
                    <a:pt x="82545" y="79433"/>
                  </a:lnTo>
                  <a:lnTo>
                    <a:pt x="81125" y="75717"/>
                  </a:lnTo>
                  <a:lnTo>
                    <a:pt x="79334" y="71926"/>
                  </a:lnTo>
                  <a:lnTo>
                    <a:pt x="77174" y="68061"/>
                  </a:lnTo>
                  <a:lnTo>
                    <a:pt x="74642" y="64122"/>
                  </a:lnTo>
                  <a:lnTo>
                    <a:pt x="71741" y="60109"/>
                  </a:lnTo>
                  <a:lnTo>
                    <a:pt x="68468" y="56022"/>
                  </a:lnTo>
                  <a:lnTo>
                    <a:pt x="64826" y="51860"/>
                  </a:lnTo>
                  <a:lnTo>
                    <a:pt x="53095" y="63591"/>
                  </a:lnTo>
                  <a:lnTo>
                    <a:pt x="54068" y="64699"/>
                  </a:lnTo>
                  <a:lnTo>
                    <a:pt x="55009" y="65801"/>
                  </a:lnTo>
                  <a:lnTo>
                    <a:pt x="55920" y="66897"/>
                  </a:lnTo>
                  <a:lnTo>
                    <a:pt x="56800" y="67987"/>
                  </a:lnTo>
                  <a:lnTo>
                    <a:pt x="57649" y="69070"/>
                  </a:lnTo>
                  <a:lnTo>
                    <a:pt x="58467" y="70148"/>
                  </a:lnTo>
                  <a:lnTo>
                    <a:pt x="59254" y="71219"/>
                  </a:lnTo>
                  <a:lnTo>
                    <a:pt x="60010" y="72284"/>
                  </a:lnTo>
                  <a:lnTo>
                    <a:pt x="60735" y="73343"/>
                  </a:lnTo>
                  <a:lnTo>
                    <a:pt x="61430" y="74395"/>
                  </a:lnTo>
                  <a:lnTo>
                    <a:pt x="63202" y="74099"/>
                  </a:lnTo>
                  <a:lnTo>
                    <a:pt x="64937" y="73827"/>
                  </a:lnTo>
                  <a:lnTo>
                    <a:pt x="66635" y="73580"/>
                  </a:lnTo>
                  <a:lnTo>
                    <a:pt x="68295" y="73358"/>
                  </a:lnTo>
                  <a:lnTo>
                    <a:pt x="69919" y="73161"/>
                  </a:lnTo>
                  <a:lnTo>
                    <a:pt x="71506" y="72988"/>
                  </a:lnTo>
                  <a:lnTo>
                    <a:pt x="73056" y="72839"/>
                  </a:lnTo>
                  <a:lnTo>
                    <a:pt x="74568" y="72716"/>
                  </a:lnTo>
                  <a:lnTo>
                    <a:pt x="76044" y="72617"/>
                  </a:lnTo>
                  <a:lnTo>
                    <a:pt x="77482" y="72543"/>
                  </a:lnTo>
                  <a:lnTo>
                    <a:pt x="79026" y="82113"/>
                  </a:lnTo>
                  <a:lnTo>
                    <a:pt x="77609" y="81937"/>
                  </a:lnTo>
                  <a:lnTo>
                    <a:pt x="76198" y="81779"/>
                  </a:lnTo>
                  <a:lnTo>
                    <a:pt x="74794" y="81640"/>
                  </a:lnTo>
                  <a:lnTo>
                    <a:pt x="73395" y="81520"/>
                  </a:lnTo>
                  <a:lnTo>
                    <a:pt x="72003" y="81418"/>
                  </a:lnTo>
                  <a:lnTo>
                    <a:pt x="70617" y="81335"/>
                  </a:lnTo>
                  <a:lnTo>
                    <a:pt x="69237" y="81270"/>
                  </a:lnTo>
                  <a:lnTo>
                    <a:pt x="67863" y="81224"/>
                  </a:lnTo>
                  <a:lnTo>
                    <a:pt x="66496" y="81196"/>
                  </a:lnTo>
                  <a:lnTo>
                    <a:pt x="65134" y="81187"/>
                  </a:lnTo>
                  <a:lnTo>
                    <a:pt x="66416" y="83548"/>
                  </a:lnTo>
                  <a:lnTo>
                    <a:pt x="67542" y="85941"/>
                  </a:lnTo>
                  <a:lnTo>
                    <a:pt x="68515" y="88364"/>
                  </a:lnTo>
                  <a:lnTo>
                    <a:pt x="69333" y="90818"/>
                  </a:lnTo>
                  <a:lnTo>
                    <a:pt x="69996" y="93303"/>
                  </a:lnTo>
                  <a:lnTo>
                    <a:pt x="70506" y="95819"/>
                  </a:lnTo>
                  <a:lnTo>
                    <a:pt x="70861" y="98366"/>
                  </a:lnTo>
                  <a:lnTo>
                    <a:pt x="71061" y="100943"/>
                  </a:lnTo>
                  <a:lnTo>
                    <a:pt x="71108" y="103552"/>
                  </a:lnTo>
                  <a:lnTo>
                    <a:pt x="71000" y="106191"/>
                  </a:lnTo>
                  <a:lnTo>
                    <a:pt x="62356" y="106191"/>
                  </a:lnTo>
                  <a:lnTo>
                    <a:pt x="62369" y="102660"/>
                  </a:lnTo>
                  <a:lnTo>
                    <a:pt x="62035" y="99103"/>
                  </a:lnTo>
                  <a:lnTo>
                    <a:pt x="61356" y="95522"/>
                  </a:lnTo>
                  <a:lnTo>
                    <a:pt x="60331" y="91917"/>
                  </a:lnTo>
                  <a:lnTo>
                    <a:pt x="58960" y="88287"/>
                  </a:lnTo>
                  <a:lnTo>
                    <a:pt x="57244" y="84632"/>
                  </a:lnTo>
                  <a:lnTo>
                    <a:pt x="55182" y="80952"/>
                  </a:lnTo>
                  <a:lnTo>
                    <a:pt x="52774" y="77248"/>
                  </a:lnTo>
                  <a:lnTo>
                    <a:pt x="50021" y="73519"/>
                  </a:lnTo>
                  <a:lnTo>
                    <a:pt x="46921" y="69765"/>
                  </a:lnTo>
                  <a:lnTo>
                    <a:pt x="34573" y="82113"/>
                  </a:lnTo>
                  <a:lnTo>
                    <a:pt x="78717" y="126256"/>
                  </a:lnTo>
                  <a:lnTo>
                    <a:pt x="72543" y="132430"/>
                  </a:lnTo>
                  <a:lnTo>
                    <a:pt x="22534" y="82421"/>
                  </a:lnTo>
                  <a:lnTo>
                    <a:pt x="41365" y="63591"/>
                  </a:lnTo>
                  <a:lnTo>
                    <a:pt x="29634" y="51860"/>
                  </a:lnTo>
                  <a:lnTo>
                    <a:pt x="5865" y="75630"/>
                  </a:lnTo>
                  <a:lnTo>
                    <a:pt x="0" y="69765"/>
                  </a:lnTo>
                  <a:lnTo>
                    <a:pt x="69765" y="0"/>
                  </a:lnTo>
                  <a:lnTo>
                    <a:pt x="75630" y="5865"/>
                  </a:lnTo>
                  <a:lnTo>
                    <a:pt x="53713" y="27782"/>
                  </a:lnTo>
                  <a:lnTo>
                    <a:pt x="65443" y="395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3041301" y="5616275"/>
              <a:ext cx="23460" cy="23460"/>
            </a:xfrm>
            <a:custGeom>
              <a:avLst/>
              <a:pathLst>
                <a:path w="23460" h="23460">
                  <a:moveTo>
                    <a:pt x="11730" y="0"/>
                  </a:moveTo>
                  <a:lnTo>
                    <a:pt x="0" y="11730"/>
                  </a:lnTo>
                  <a:lnTo>
                    <a:pt x="11730" y="23460"/>
                  </a:lnTo>
                  <a:lnTo>
                    <a:pt x="23460" y="117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3084519" y="5533544"/>
              <a:ext cx="68530" cy="66678"/>
            </a:xfrm>
            <a:custGeom>
              <a:avLst/>
              <a:pathLst>
                <a:path w="68530" h="66678">
                  <a:moveTo>
                    <a:pt x="0" y="38895"/>
                  </a:moveTo>
                  <a:lnTo>
                    <a:pt x="38895" y="0"/>
                  </a:lnTo>
                  <a:lnTo>
                    <a:pt x="44760" y="5865"/>
                  </a:lnTo>
                  <a:lnTo>
                    <a:pt x="26239" y="24387"/>
                  </a:lnTo>
                  <a:lnTo>
                    <a:pt x="27653" y="27893"/>
                  </a:lnTo>
                  <a:lnTo>
                    <a:pt x="28931" y="31252"/>
                  </a:lnTo>
                  <a:lnTo>
                    <a:pt x="30073" y="34462"/>
                  </a:lnTo>
                  <a:lnTo>
                    <a:pt x="31079" y="37525"/>
                  </a:lnTo>
                  <a:lnTo>
                    <a:pt x="31950" y="40439"/>
                  </a:lnTo>
                  <a:lnTo>
                    <a:pt x="32684" y="43205"/>
                  </a:lnTo>
                  <a:lnTo>
                    <a:pt x="33283" y="45822"/>
                  </a:lnTo>
                  <a:lnTo>
                    <a:pt x="33746" y="48292"/>
                  </a:lnTo>
                  <a:lnTo>
                    <a:pt x="34073" y="50613"/>
                  </a:lnTo>
                  <a:lnTo>
                    <a:pt x="34265" y="52787"/>
                  </a:lnTo>
                  <a:lnTo>
                    <a:pt x="35802" y="50854"/>
                  </a:lnTo>
                  <a:lnTo>
                    <a:pt x="37327" y="48885"/>
                  </a:lnTo>
                  <a:lnTo>
                    <a:pt x="38840" y="46878"/>
                  </a:lnTo>
                  <a:lnTo>
                    <a:pt x="40340" y="44835"/>
                  </a:lnTo>
                  <a:lnTo>
                    <a:pt x="41828" y="42754"/>
                  </a:lnTo>
                  <a:lnTo>
                    <a:pt x="43303" y="40636"/>
                  </a:lnTo>
                  <a:lnTo>
                    <a:pt x="44767" y="38482"/>
                  </a:lnTo>
                  <a:lnTo>
                    <a:pt x="46218" y="36290"/>
                  </a:lnTo>
                  <a:lnTo>
                    <a:pt x="47656" y="34061"/>
                  </a:lnTo>
                  <a:lnTo>
                    <a:pt x="49082" y="31795"/>
                  </a:lnTo>
                  <a:lnTo>
                    <a:pt x="47727" y="31311"/>
                  </a:lnTo>
                  <a:lnTo>
                    <a:pt x="46378" y="30844"/>
                  </a:lnTo>
                  <a:lnTo>
                    <a:pt x="45035" y="30397"/>
                  </a:lnTo>
                  <a:lnTo>
                    <a:pt x="43699" y="29968"/>
                  </a:lnTo>
                  <a:lnTo>
                    <a:pt x="42368" y="29557"/>
                  </a:lnTo>
                  <a:lnTo>
                    <a:pt x="41044" y="29165"/>
                  </a:lnTo>
                  <a:lnTo>
                    <a:pt x="39726" y="28792"/>
                  </a:lnTo>
                  <a:lnTo>
                    <a:pt x="38414" y="28437"/>
                  </a:lnTo>
                  <a:lnTo>
                    <a:pt x="37108" y="28100"/>
                  </a:lnTo>
                  <a:lnTo>
                    <a:pt x="35808" y="27782"/>
                  </a:lnTo>
                  <a:lnTo>
                    <a:pt x="38895" y="19756"/>
                  </a:lnTo>
                  <a:lnTo>
                    <a:pt x="41914" y="20472"/>
                  </a:lnTo>
                  <a:lnTo>
                    <a:pt x="44921" y="21263"/>
                  </a:lnTo>
                  <a:lnTo>
                    <a:pt x="47915" y="22127"/>
                  </a:lnTo>
                  <a:lnTo>
                    <a:pt x="50897" y="23065"/>
                  </a:lnTo>
                  <a:lnTo>
                    <a:pt x="53867" y="24078"/>
                  </a:lnTo>
                  <a:lnTo>
                    <a:pt x="56824" y="25164"/>
                  </a:lnTo>
                  <a:lnTo>
                    <a:pt x="59769" y="26325"/>
                  </a:lnTo>
                  <a:lnTo>
                    <a:pt x="62702" y="27560"/>
                  </a:lnTo>
                  <a:lnTo>
                    <a:pt x="65622" y="28869"/>
                  </a:lnTo>
                  <a:lnTo>
                    <a:pt x="68530" y="30252"/>
                  </a:lnTo>
                  <a:lnTo>
                    <a:pt x="65134" y="39204"/>
                  </a:lnTo>
                  <a:lnTo>
                    <a:pt x="64329" y="38775"/>
                  </a:lnTo>
                  <a:lnTo>
                    <a:pt x="63517" y="38352"/>
                  </a:lnTo>
                  <a:lnTo>
                    <a:pt x="62699" y="37935"/>
                  </a:lnTo>
                  <a:lnTo>
                    <a:pt x="61875" y="37525"/>
                  </a:lnTo>
                  <a:lnTo>
                    <a:pt x="61044" y="37120"/>
                  </a:lnTo>
                  <a:lnTo>
                    <a:pt x="60208" y="36722"/>
                  </a:lnTo>
                  <a:lnTo>
                    <a:pt x="59365" y="36330"/>
                  </a:lnTo>
                  <a:lnTo>
                    <a:pt x="58516" y="35944"/>
                  </a:lnTo>
                  <a:lnTo>
                    <a:pt x="57661" y="35564"/>
                  </a:lnTo>
                  <a:lnTo>
                    <a:pt x="56800" y="35191"/>
                  </a:lnTo>
                  <a:lnTo>
                    <a:pt x="54787" y="38395"/>
                  </a:lnTo>
                  <a:lnTo>
                    <a:pt x="52700" y="41587"/>
                  </a:lnTo>
                  <a:lnTo>
                    <a:pt x="50539" y="44767"/>
                  </a:lnTo>
                  <a:lnTo>
                    <a:pt x="48304" y="47934"/>
                  </a:lnTo>
                  <a:lnTo>
                    <a:pt x="45995" y="51089"/>
                  </a:lnTo>
                  <a:lnTo>
                    <a:pt x="43612" y="54231"/>
                  </a:lnTo>
                  <a:lnTo>
                    <a:pt x="41155" y="57361"/>
                  </a:lnTo>
                  <a:lnTo>
                    <a:pt x="38624" y="60479"/>
                  </a:lnTo>
                  <a:lnTo>
                    <a:pt x="36018" y="63585"/>
                  </a:lnTo>
                  <a:lnTo>
                    <a:pt x="33339" y="66678"/>
                  </a:lnTo>
                  <a:lnTo>
                    <a:pt x="25621" y="62665"/>
                  </a:lnTo>
                  <a:lnTo>
                    <a:pt x="25668" y="59908"/>
                  </a:lnTo>
                  <a:lnTo>
                    <a:pt x="25560" y="57071"/>
                  </a:lnTo>
                  <a:lnTo>
                    <a:pt x="25297" y="54154"/>
                  </a:lnTo>
                  <a:lnTo>
                    <a:pt x="24880" y="51157"/>
                  </a:lnTo>
                  <a:lnTo>
                    <a:pt x="24309" y="48079"/>
                  </a:lnTo>
                  <a:lnTo>
                    <a:pt x="23584" y="44921"/>
                  </a:lnTo>
                  <a:lnTo>
                    <a:pt x="22704" y="41683"/>
                  </a:lnTo>
                  <a:lnTo>
                    <a:pt x="21670" y="38364"/>
                  </a:lnTo>
                  <a:lnTo>
                    <a:pt x="20481" y="34966"/>
                  </a:lnTo>
                  <a:lnTo>
                    <a:pt x="19139" y="31487"/>
                  </a:lnTo>
                  <a:lnTo>
                    <a:pt x="5865" y="4476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3127119" y="5577070"/>
              <a:ext cx="57108" cy="60195"/>
            </a:xfrm>
            <a:custGeom>
              <a:avLst/>
              <a:pathLst>
                <a:path w="57108" h="60195">
                  <a:moveTo>
                    <a:pt x="50317" y="11113"/>
                  </a:moveTo>
                  <a:lnTo>
                    <a:pt x="57108" y="15434"/>
                  </a:lnTo>
                  <a:lnTo>
                    <a:pt x="54284" y="19605"/>
                  </a:lnTo>
                  <a:lnTo>
                    <a:pt x="51367" y="23843"/>
                  </a:lnTo>
                  <a:lnTo>
                    <a:pt x="48357" y="28150"/>
                  </a:lnTo>
                  <a:lnTo>
                    <a:pt x="45254" y="32524"/>
                  </a:lnTo>
                  <a:lnTo>
                    <a:pt x="42059" y="36966"/>
                  </a:lnTo>
                  <a:lnTo>
                    <a:pt x="38772" y="41476"/>
                  </a:lnTo>
                  <a:lnTo>
                    <a:pt x="35392" y="46054"/>
                  </a:lnTo>
                  <a:lnTo>
                    <a:pt x="31919" y="50700"/>
                  </a:lnTo>
                  <a:lnTo>
                    <a:pt x="28353" y="55414"/>
                  </a:lnTo>
                  <a:lnTo>
                    <a:pt x="24695" y="60195"/>
                  </a:lnTo>
                  <a:lnTo>
                    <a:pt x="15743" y="56182"/>
                  </a:lnTo>
                  <a:lnTo>
                    <a:pt x="30869" y="37352"/>
                  </a:lnTo>
                  <a:lnTo>
                    <a:pt x="20065" y="26547"/>
                  </a:lnTo>
                  <a:lnTo>
                    <a:pt x="5556" y="41056"/>
                  </a:lnTo>
                  <a:lnTo>
                    <a:pt x="0" y="35500"/>
                  </a:lnTo>
                  <a:lnTo>
                    <a:pt x="14508" y="20991"/>
                  </a:lnTo>
                  <a:lnTo>
                    <a:pt x="5247" y="11730"/>
                  </a:lnTo>
                  <a:lnTo>
                    <a:pt x="11421" y="5556"/>
                  </a:lnTo>
                  <a:lnTo>
                    <a:pt x="20682" y="14817"/>
                  </a:lnTo>
                  <a:lnTo>
                    <a:pt x="35500" y="0"/>
                  </a:lnTo>
                  <a:lnTo>
                    <a:pt x="41056" y="5556"/>
                  </a:lnTo>
                  <a:lnTo>
                    <a:pt x="26239" y="20373"/>
                  </a:lnTo>
                  <a:lnTo>
                    <a:pt x="36117" y="302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3141010" y="5502983"/>
              <a:ext cx="73624" cy="87052"/>
            </a:xfrm>
            <a:custGeom>
              <a:avLst/>
              <a:pathLst>
                <a:path w="73624" h="87052">
                  <a:moveTo>
                    <a:pt x="0" y="6173"/>
                  </a:moveTo>
                  <a:lnTo>
                    <a:pt x="6173" y="0"/>
                  </a:lnTo>
                  <a:lnTo>
                    <a:pt x="69147" y="62974"/>
                  </a:lnTo>
                  <a:lnTo>
                    <a:pt x="70026" y="63889"/>
                  </a:lnTo>
                  <a:lnTo>
                    <a:pt x="70808" y="64783"/>
                  </a:lnTo>
                  <a:lnTo>
                    <a:pt x="71495" y="65655"/>
                  </a:lnTo>
                  <a:lnTo>
                    <a:pt x="72086" y="66505"/>
                  </a:lnTo>
                  <a:lnTo>
                    <a:pt x="72582" y="67334"/>
                  </a:lnTo>
                  <a:lnTo>
                    <a:pt x="72981" y="68141"/>
                  </a:lnTo>
                  <a:lnTo>
                    <a:pt x="73286" y="68927"/>
                  </a:lnTo>
                  <a:lnTo>
                    <a:pt x="73494" y="69691"/>
                  </a:lnTo>
                  <a:lnTo>
                    <a:pt x="73607" y="70433"/>
                  </a:lnTo>
                  <a:lnTo>
                    <a:pt x="73624" y="71154"/>
                  </a:lnTo>
                  <a:lnTo>
                    <a:pt x="73539" y="71884"/>
                  </a:lnTo>
                  <a:lnTo>
                    <a:pt x="73346" y="72654"/>
                  </a:lnTo>
                  <a:lnTo>
                    <a:pt x="73045" y="73465"/>
                  </a:lnTo>
                  <a:lnTo>
                    <a:pt x="72636" y="74315"/>
                  </a:lnTo>
                  <a:lnTo>
                    <a:pt x="72119" y="75206"/>
                  </a:lnTo>
                  <a:lnTo>
                    <a:pt x="71494" y="76136"/>
                  </a:lnTo>
                  <a:lnTo>
                    <a:pt x="70760" y="77107"/>
                  </a:lnTo>
                  <a:lnTo>
                    <a:pt x="69919" y="78118"/>
                  </a:lnTo>
                  <a:lnTo>
                    <a:pt x="68970" y="79169"/>
                  </a:lnTo>
                  <a:lnTo>
                    <a:pt x="67913" y="80261"/>
                  </a:lnTo>
                  <a:lnTo>
                    <a:pt x="67048" y="81106"/>
                  </a:lnTo>
                  <a:lnTo>
                    <a:pt x="66184" y="81915"/>
                  </a:lnTo>
                  <a:lnTo>
                    <a:pt x="65320" y="82687"/>
                  </a:lnTo>
                  <a:lnTo>
                    <a:pt x="64455" y="83422"/>
                  </a:lnTo>
                  <a:lnTo>
                    <a:pt x="63591" y="84119"/>
                  </a:lnTo>
                  <a:lnTo>
                    <a:pt x="62727" y="84780"/>
                  </a:lnTo>
                  <a:lnTo>
                    <a:pt x="61862" y="85403"/>
                  </a:lnTo>
                  <a:lnTo>
                    <a:pt x="60998" y="85990"/>
                  </a:lnTo>
                  <a:lnTo>
                    <a:pt x="60134" y="86539"/>
                  </a:lnTo>
                  <a:lnTo>
                    <a:pt x="59269" y="87052"/>
                  </a:lnTo>
                  <a:lnTo>
                    <a:pt x="51860" y="82113"/>
                  </a:lnTo>
                  <a:lnTo>
                    <a:pt x="52904" y="81421"/>
                  </a:lnTo>
                  <a:lnTo>
                    <a:pt x="53935" y="80705"/>
                  </a:lnTo>
                  <a:lnTo>
                    <a:pt x="54954" y="79964"/>
                  </a:lnTo>
                  <a:lnTo>
                    <a:pt x="55960" y="79199"/>
                  </a:lnTo>
                  <a:lnTo>
                    <a:pt x="56954" y="78408"/>
                  </a:lnTo>
                  <a:lnTo>
                    <a:pt x="57936" y="77593"/>
                  </a:lnTo>
                  <a:lnTo>
                    <a:pt x="58905" y="76754"/>
                  </a:lnTo>
                  <a:lnTo>
                    <a:pt x="59862" y="75889"/>
                  </a:lnTo>
                  <a:lnTo>
                    <a:pt x="60806" y="75000"/>
                  </a:lnTo>
                  <a:lnTo>
                    <a:pt x="61739" y="74087"/>
                  </a:lnTo>
                  <a:lnTo>
                    <a:pt x="62298" y="73472"/>
                  </a:lnTo>
                  <a:lnTo>
                    <a:pt x="62739" y="72864"/>
                  </a:lnTo>
                  <a:lnTo>
                    <a:pt x="63063" y="72262"/>
                  </a:lnTo>
                  <a:lnTo>
                    <a:pt x="63270" y="71666"/>
                  </a:lnTo>
                  <a:lnTo>
                    <a:pt x="63359" y="71077"/>
                  </a:lnTo>
                  <a:lnTo>
                    <a:pt x="63332" y="70493"/>
                  </a:lnTo>
                  <a:lnTo>
                    <a:pt x="63187" y="69916"/>
                  </a:lnTo>
                  <a:lnTo>
                    <a:pt x="62924" y="69345"/>
                  </a:lnTo>
                  <a:lnTo>
                    <a:pt x="62544" y="68780"/>
                  </a:lnTo>
                  <a:lnTo>
                    <a:pt x="62047" y="68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3133910" y="5526753"/>
              <a:ext cx="50934" cy="50934"/>
            </a:xfrm>
            <a:custGeom>
              <a:avLst/>
              <a:pathLst>
                <a:path w="50934" h="50934">
                  <a:moveTo>
                    <a:pt x="0" y="6173"/>
                  </a:moveTo>
                  <a:lnTo>
                    <a:pt x="6173" y="0"/>
                  </a:lnTo>
                  <a:lnTo>
                    <a:pt x="50934" y="44760"/>
                  </a:lnTo>
                  <a:lnTo>
                    <a:pt x="44760" y="509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3170954" y="5431674"/>
              <a:ext cx="65134" cy="65134"/>
            </a:xfrm>
            <a:custGeom>
              <a:avLst/>
              <a:pathLst>
                <a:path w="65134" h="65134">
                  <a:moveTo>
                    <a:pt x="0" y="59269"/>
                  </a:moveTo>
                  <a:lnTo>
                    <a:pt x="59269" y="0"/>
                  </a:lnTo>
                  <a:lnTo>
                    <a:pt x="65134" y="5865"/>
                  </a:lnTo>
                  <a:lnTo>
                    <a:pt x="5865" y="65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3200897" y="5461618"/>
              <a:ext cx="58343" cy="58343"/>
            </a:xfrm>
            <a:custGeom>
              <a:avLst/>
              <a:pathLst>
                <a:path w="58343" h="58343">
                  <a:moveTo>
                    <a:pt x="0" y="52478"/>
                  </a:moveTo>
                  <a:lnTo>
                    <a:pt x="52478" y="0"/>
                  </a:lnTo>
                  <a:lnTo>
                    <a:pt x="58343" y="5865"/>
                  </a:lnTo>
                  <a:lnTo>
                    <a:pt x="5865" y="583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3220963" y="5481683"/>
              <a:ext cx="72543" cy="72543"/>
            </a:xfrm>
            <a:custGeom>
              <a:avLst/>
              <a:pathLst>
                <a:path w="72543" h="72543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3271897" y="5370861"/>
              <a:ext cx="72234" cy="75939"/>
            </a:xfrm>
            <a:custGeom>
              <a:avLst/>
              <a:pathLst>
                <a:path w="72234" h="75939">
                  <a:moveTo>
                    <a:pt x="1234" y="6173"/>
                  </a:moveTo>
                  <a:lnTo>
                    <a:pt x="9260" y="1234"/>
                  </a:lnTo>
                  <a:lnTo>
                    <a:pt x="10495" y="5556"/>
                  </a:lnTo>
                  <a:lnTo>
                    <a:pt x="16472" y="7001"/>
                  </a:lnTo>
                  <a:lnTo>
                    <a:pt x="22423" y="8001"/>
                  </a:lnTo>
                  <a:lnTo>
                    <a:pt x="28350" y="8557"/>
                  </a:lnTo>
                  <a:lnTo>
                    <a:pt x="34252" y="8668"/>
                  </a:lnTo>
                  <a:lnTo>
                    <a:pt x="40130" y="8334"/>
                  </a:lnTo>
                  <a:lnTo>
                    <a:pt x="45983" y="7556"/>
                  </a:lnTo>
                  <a:lnTo>
                    <a:pt x="51811" y="6334"/>
                  </a:lnTo>
                  <a:lnTo>
                    <a:pt x="57615" y="4667"/>
                  </a:lnTo>
                  <a:lnTo>
                    <a:pt x="63393" y="2556"/>
                  </a:lnTo>
                  <a:lnTo>
                    <a:pt x="69147" y="0"/>
                  </a:lnTo>
                  <a:lnTo>
                    <a:pt x="72234" y="10495"/>
                  </a:lnTo>
                  <a:lnTo>
                    <a:pt x="66304" y="12653"/>
                  </a:lnTo>
                  <a:lnTo>
                    <a:pt x="60368" y="14434"/>
                  </a:lnTo>
                  <a:lnTo>
                    <a:pt x="54426" y="15839"/>
                  </a:lnTo>
                  <a:lnTo>
                    <a:pt x="48477" y="16867"/>
                  </a:lnTo>
                  <a:lnTo>
                    <a:pt x="42522" y="17518"/>
                  </a:lnTo>
                  <a:lnTo>
                    <a:pt x="36561" y="17793"/>
                  </a:lnTo>
                  <a:lnTo>
                    <a:pt x="30594" y="17691"/>
                  </a:lnTo>
                  <a:lnTo>
                    <a:pt x="24621" y="17212"/>
                  </a:lnTo>
                  <a:lnTo>
                    <a:pt x="18642" y="16357"/>
                  </a:lnTo>
                  <a:lnTo>
                    <a:pt x="12656" y="15126"/>
                  </a:lnTo>
                  <a:lnTo>
                    <a:pt x="13567" y="21124"/>
                  </a:lnTo>
                  <a:lnTo>
                    <a:pt x="14200" y="27140"/>
                  </a:lnTo>
                  <a:lnTo>
                    <a:pt x="14555" y="33175"/>
                  </a:lnTo>
                  <a:lnTo>
                    <a:pt x="14632" y="39229"/>
                  </a:lnTo>
                  <a:lnTo>
                    <a:pt x="14431" y="45301"/>
                  </a:lnTo>
                  <a:lnTo>
                    <a:pt x="13953" y="51391"/>
                  </a:lnTo>
                  <a:lnTo>
                    <a:pt x="13196" y="57500"/>
                  </a:lnTo>
                  <a:lnTo>
                    <a:pt x="12162" y="63628"/>
                  </a:lnTo>
                  <a:lnTo>
                    <a:pt x="10850" y="69774"/>
                  </a:lnTo>
                  <a:lnTo>
                    <a:pt x="9260" y="75939"/>
                  </a:lnTo>
                  <a:lnTo>
                    <a:pt x="0" y="75321"/>
                  </a:lnTo>
                  <a:lnTo>
                    <a:pt x="1055" y="70950"/>
                  </a:lnTo>
                  <a:lnTo>
                    <a:pt x="2000" y="66727"/>
                  </a:lnTo>
                  <a:lnTo>
                    <a:pt x="2833" y="62653"/>
                  </a:lnTo>
                  <a:lnTo>
                    <a:pt x="3556" y="58726"/>
                  </a:lnTo>
                  <a:lnTo>
                    <a:pt x="4167" y="54947"/>
                  </a:lnTo>
                  <a:lnTo>
                    <a:pt x="4667" y="51317"/>
                  </a:lnTo>
                  <a:lnTo>
                    <a:pt x="5056" y="47835"/>
                  </a:lnTo>
                  <a:lnTo>
                    <a:pt x="5334" y="44501"/>
                  </a:lnTo>
                  <a:lnTo>
                    <a:pt x="5500" y="41315"/>
                  </a:lnTo>
                  <a:lnTo>
                    <a:pt x="5556" y="38278"/>
                  </a:lnTo>
                  <a:lnTo>
                    <a:pt x="5513" y="35290"/>
                  </a:lnTo>
                  <a:lnTo>
                    <a:pt x="5383" y="32252"/>
                  </a:lnTo>
                  <a:lnTo>
                    <a:pt x="5167" y="29165"/>
                  </a:lnTo>
                  <a:lnTo>
                    <a:pt x="4865" y="26029"/>
                  </a:lnTo>
                  <a:lnTo>
                    <a:pt x="4476" y="22843"/>
                  </a:lnTo>
                  <a:lnTo>
                    <a:pt x="4000" y="19608"/>
                  </a:lnTo>
                  <a:lnTo>
                    <a:pt x="3438" y="16323"/>
                  </a:lnTo>
                  <a:lnTo>
                    <a:pt x="2790" y="12989"/>
                  </a:lnTo>
                  <a:lnTo>
                    <a:pt x="2055" y="96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3296902" y="5399570"/>
              <a:ext cx="50934" cy="50934"/>
            </a:xfrm>
            <a:custGeom>
              <a:avLst/>
              <a:pathLst>
                <a:path w="50934" h="50934">
                  <a:moveTo>
                    <a:pt x="0" y="6173"/>
                  </a:moveTo>
                  <a:lnTo>
                    <a:pt x="6173" y="0"/>
                  </a:lnTo>
                  <a:lnTo>
                    <a:pt x="50934" y="44760"/>
                  </a:lnTo>
                  <a:lnTo>
                    <a:pt x="44760" y="509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3330858" y="5273622"/>
              <a:ext cx="114547" cy="127182"/>
            </a:xfrm>
            <a:custGeom>
              <a:avLst/>
              <a:pathLst>
                <a:path w="114547" h="127182">
                  <a:moveTo>
                    <a:pt x="49391" y="0"/>
                  </a:moveTo>
                  <a:lnTo>
                    <a:pt x="109895" y="60504"/>
                  </a:lnTo>
                  <a:lnTo>
                    <a:pt x="110720" y="61365"/>
                  </a:lnTo>
                  <a:lnTo>
                    <a:pt x="111464" y="62220"/>
                  </a:lnTo>
                  <a:lnTo>
                    <a:pt x="112127" y="63069"/>
                  </a:lnTo>
                  <a:lnTo>
                    <a:pt x="112711" y="63912"/>
                  </a:lnTo>
                  <a:lnTo>
                    <a:pt x="113214" y="64749"/>
                  </a:lnTo>
                  <a:lnTo>
                    <a:pt x="113637" y="65579"/>
                  </a:lnTo>
                  <a:lnTo>
                    <a:pt x="113979" y="66403"/>
                  </a:lnTo>
                  <a:lnTo>
                    <a:pt x="114242" y="67221"/>
                  </a:lnTo>
                  <a:lnTo>
                    <a:pt x="114424" y="68033"/>
                  </a:lnTo>
                  <a:lnTo>
                    <a:pt x="114526" y="68839"/>
                  </a:lnTo>
                  <a:lnTo>
                    <a:pt x="114547" y="69638"/>
                  </a:lnTo>
                  <a:lnTo>
                    <a:pt x="114489" y="70432"/>
                  </a:lnTo>
                  <a:lnTo>
                    <a:pt x="114350" y="71219"/>
                  </a:lnTo>
                  <a:lnTo>
                    <a:pt x="114131" y="72000"/>
                  </a:lnTo>
                  <a:lnTo>
                    <a:pt x="113831" y="72775"/>
                  </a:lnTo>
                  <a:lnTo>
                    <a:pt x="113452" y="73543"/>
                  </a:lnTo>
                  <a:lnTo>
                    <a:pt x="112992" y="74306"/>
                  </a:lnTo>
                  <a:lnTo>
                    <a:pt x="112451" y="75062"/>
                  </a:lnTo>
                  <a:lnTo>
                    <a:pt x="111831" y="75812"/>
                  </a:lnTo>
                  <a:lnTo>
                    <a:pt x="111130" y="76556"/>
                  </a:lnTo>
                  <a:lnTo>
                    <a:pt x="110170" y="77498"/>
                  </a:lnTo>
                  <a:lnTo>
                    <a:pt x="109142" y="78470"/>
                  </a:lnTo>
                  <a:lnTo>
                    <a:pt x="108046" y="79473"/>
                  </a:lnTo>
                  <a:lnTo>
                    <a:pt x="106883" y="80507"/>
                  </a:lnTo>
                  <a:lnTo>
                    <a:pt x="105651" y="81572"/>
                  </a:lnTo>
                  <a:lnTo>
                    <a:pt x="104351" y="82668"/>
                  </a:lnTo>
                  <a:lnTo>
                    <a:pt x="102984" y="83795"/>
                  </a:lnTo>
                  <a:lnTo>
                    <a:pt x="101548" y="84953"/>
                  </a:lnTo>
                  <a:lnTo>
                    <a:pt x="100045" y="86141"/>
                  </a:lnTo>
                  <a:lnTo>
                    <a:pt x="98474" y="87361"/>
                  </a:lnTo>
                  <a:lnTo>
                    <a:pt x="90756" y="82730"/>
                  </a:lnTo>
                  <a:lnTo>
                    <a:pt x="92386" y="81452"/>
                  </a:lnTo>
                  <a:lnTo>
                    <a:pt x="93942" y="80211"/>
                  </a:lnTo>
                  <a:lnTo>
                    <a:pt x="95424" y="79007"/>
                  </a:lnTo>
                  <a:lnTo>
                    <a:pt x="96831" y="77840"/>
                  </a:lnTo>
                  <a:lnTo>
                    <a:pt x="98165" y="76711"/>
                  </a:lnTo>
                  <a:lnTo>
                    <a:pt x="99424" y="75618"/>
                  </a:lnTo>
                  <a:lnTo>
                    <a:pt x="100610" y="74562"/>
                  </a:lnTo>
                  <a:lnTo>
                    <a:pt x="101721" y="73543"/>
                  </a:lnTo>
                  <a:lnTo>
                    <a:pt x="102758" y="72562"/>
                  </a:lnTo>
                  <a:lnTo>
                    <a:pt x="103721" y="71617"/>
                  </a:lnTo>
                  <a:lnTo>
                    <a:pt x="104147" y="71105"/>
                  </a:lnTo>
                  <a:lnTo>
                    <a:pt x="104438" y="70555"/>
                  </a:lnTo>
                  <a:lnTo>
                    <a:pt x="104592" y="69969"/>
                  </a:lnTo>
                  <a:lnTo>
                    <a:pt x="104611" y="69345"/>
                  </a:lnTo>
                  <a:lnTo>
                    <a:pt x="104493" y="68684"/>
                  </a:lnTo>
                  <a:lnTo>
                    <a:pt x="104240" y="67987"/>
                  </a:lnTo>
                  <a:lnTo>
                    <a:pt x="103851" y="67252"/>
                  </a:lnTo>
                  <a:lnTo>
                    <a:pt x="103326" y="66480"/>
                  </a:lnTo>
                  <a:lnTo>
                    <a:pt x="102666" y="65672"/>
                  </a:lnTo>
                  <a:lnTo>
                    <a:pt x="101869" y="64826"/>
                  </a:lnTo>
                  <a:lnTo>
                    <a:pt x="87978" y="50934"/>
                  </a:lnTo>
                  <a:lnTo>
                    <a:pt x="49700" y="89213"/>
                  </a:lnTo>
                  <a:lnTo>
                    <a:pt x="51783" y="92513"/>
                  </a:lnTo>
                  <a:lnTo>
                    <a:pt x="53713" y="95868"/>
                  </a:lnTo>
                  <a:lnTo>
                    <a:pt x="55488" y="99279"/>
                  </a:lnTo>
                  <a:lnTo>
                    <a:pt x="57108" y="102746"/>
                  </a:lnTo>
                  <a:lnTo>
                    <a:pt x="58575" y="106268"/>
                  </a:lnTo>
                  <a:lnTo>
                    <a:pt x="59887" y="109846"/>
                  </a:lnTo>
                  <a:lnTo>
                    <a:pt x="61044" y="113479"/>
                  </a:lnTo>
                  <a:lnTo>
                    <a:pt x="62047" y="117168"/>
                  </a:lnTo>
                  <a:lnTo>
                    <a:pt x="62896" y="120913"/>
                  </a:lnTo>
                  <a:lnTo>
                    <a:pt x="63591" y="124713"/>
                  </a:lnTo>
                  <a:lnTo>
                    <a:pt x="54330" y="127182"/>
                  </a:lnTo>
                  <a:lnTo>
                    <a:pt x="53631" y="123967"/>
                  </a:lnTo>
                  <a:lnTo>
                    <a:pt x="52892" y="120866"/>
                  </a:lnTo>
                  <a:lnTo>
                    <a:pt x="52112" y="117880"/>
                  </a:lnTo>
                  <a:lnTo>
                    <a:pt x="51292" y="115007"/>
                  </a:lnTo>
                  <a:lnTo>
                    <a:pt x="50433" y="112249"/>
                  </a:lnTo>
                  <a:lnTo>
                    <a:pt x="49533" y="109605"/>
                  </a:lnTo>
                  <a:lnTo>
                    <a:pt x="48593" y="107075"/>
                  </a:lnTo>
                  <a:lnTo>
                    <a:pt x="47613" y="104660"/>
                  </a:lnTo>
                  <a:lnTo>
                    <a:pt x="46593" y="102359"/>
                  </a:lnTo>
                  <a:lnTo>
                    <a:pt x="45532" y="100171"/>
                  </a:lnTo>
                  <a:lnTo>
                    <a:pt x="44401" y="98043"/>
                  </a:lnTo>
                  <a:lnTo>
                    <a:pt x="43168" y="95918"/>
                  </a:lnTo>
                  <a:lnTo>
                    <a:pt x="41832" y="93795"/>
                  </a:lnTo>
                  <a:lnTo>
                    <a:pt x="40395" y="91676"/>
                  </a:lnTo>
                  <a:lnTo>
                    <a:pt x="38857" y="89560"/>
                  </a:lnTo>
                  <a:lnTo>
                    <a:pt x="37216" y="87447"/>
                  </a:lnTo>
                  <a:lnTo>
                    <a:pt x="35473" y="85337"/>
                  </a:lnTo>
                  <a:lnTo>
                    <a:pt x="33629" y="83230"/>
                  </a:lnTo>
                  <a:lnTo>
                    <a:pt x="31683" y="81126"/>
                  </a:lnTo>
                  <a:lnTo>
                    <a:pt x="29634" y="79026"/>
                  </a:lnTo>
                  <a:lnTo>
                    <a:pt x="0" y="493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3342898" y="5285661"/>
              <a:ext cx="50626" cy="50626"/>
            </a:xfrm>
            <a:custGeom>
              <a:avLst/>
              <a:pathLst>
                <a:path w="50626" h="50626">
                  <a:moveTo>
                    <a:pt x="13582" y="50626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3362345" y="5305109"/>
              <a:ext cx="50626" cy="50934"/>
            </a:xfrm>
            <a:custGeom>
              <a:avLst/>
              <a:pathLst>
                <a:path w="50626" h="50934">
                  <a:moveTo>
                    <a:pt x="13273" y="50934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lnTo>
                    <a:pt x="6173" y="43217"/>
                  </a:lnTo>
                  <a:lnTo>
                    <a:pt x="6911" y="43961"/>
                  </a:lnTo>
                  <a:lnTo>
                    <a:pt x="7643" y="44711"/>
                  </a:lnTo>
                  <a:lnTo>
                    <a:pt x="8368" y="45467"/>
                  </a:lnTo>
                  <a:lnTo>
                    <a:pt x="9088" y="46230"/>
                  </a:lnTo>
                  <a:lnTo>
                    <a:pt x="9801" y="46999"/>
                  </a:lnTo>
                  <a:lnTo>
                    <a:pt x="10508" y="47773"/>
                  </a:lnTo>
                  <a:lnTo>
                    <a:pt x="11208" y="48554"/>
                  </a:lnTo>
                  <a:lnTo>
                    <a:pt x="11903" y="49342"/>
                  </a:lnTo>
                  <a:lnTo>
                    <a:pt x="12591" y="501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3418181" y="5237929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3450633" y="5205940"/>
              <a:ext cx="27782" cy="10881"/>
            </a:xfrm>
            <a:custGeom>
              <a:avLst/>
              <a:pathLst>
                <a:path w="27782" h="10881">
                  <a:moveTo>
                    <a:pt x="0" y="1003"/>
                  </a:moveTo>
                  <a:lnTo>
                    <a:pt x="2602" y="666"/>
                  </a:lnTo>
                  <a:lnTo>
                    <a:pt x="5223" y="398"/>
                  </a:lnTo>
                  <a:lnTo>
                    <a:pt x="7862" y="197"/>
                  </a:lnTo>
                  <a:lnTo>
                    <a:pt x="10520" y="64"/>
                  </a:lnTo>
                  <a:lnTo>
                    <a:pt x="13196" y="0"/>
                  </a:lnTo>
                  <a:lnTo>
                    <a:pt x="15891" y="3"/>
                  </a:lnTo>
                  <a:lnTo>
                    <a:pt x="18605" y="74"/>
                  </a:lnTo>
                  <a:lnTo>
                    <a:pt x="21337" y="213"/>
                  </a:lnTo>
                  <a:lnTo>
                    <a:pt x="24087" y="419"/>
                  </a:lnTo>
                  <a:lnTo>
                    <a:pt x="26856" y="694"/>
                  </a:lnTo>
                  <a:lnTo>
                    <a:pt x="27782" y="10881"/>
                  </a:lnTo>
                  <a:lnTo>
                    <a:pt x="24896" y="10483"/>
                  </a:lnTo>
                  <a:lnTo>
                    <a:pt x="22040" y="10153"/>
                  </a:lnTo>
                  <a:lnTo>
                    <a:pt x="19216" y="9890"/>
                  </a:lnTo>
                  <a:lnTo>
                    <a:pt x="16422" y="9696"/>
                  </a:lnTo>
                  <a:lnTo>
                    <a:pt x="13659" y="9569"/>
                  </a:lnTo>
                  <a:lnTo>
                    <a:pt x="10927" y="9510"/>
                  </a:lnTo>
                  <a:lnTo>
                    <a:pt x="8226" y="9520"/>
                  </a:lnTo>
                  <a:lnTo>
                    <a:pt x="5556" y="9597"/>
                  </a:lnTo>
                  <a:lnTo>
                    <a:pt x="2917" y="9742"/>
                  </a:lnTo>
                  <a:lnTo>
                    <a:pt x="308" y="9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3490454" y="5227009"/>
              <a:ext cx="24695" cy="47230"/>
            </a:xfrm>
            <a:custGeom>
              <a:avLst/>
              <a:pathLst>
                <a:path w="24695" h="47230">
                  <a:moveTo>
                    <a:pt x="0" y="1852"/>
                  </a:moveTo>
                  <a:lnTo>
                    <a:pt x="9260" y="0"/>
                  </a:lnTo>
                  <a:lnTo>
                    <a:pt x="11248" y="4290"/>
                  </a:lnTo>
                  <a:lnTo>
                    <a:pt x="13138" y="8643"/>
                  </a:lnTo>
                  <a:lnTo>
                    <a:pt x="14928" y="13057"/>
                  </a:lnTo>
                  <a:lnTo>
                    <a:pt x="16620" y="17533"/>
                  </a:lnTo>
                  <a:lnTo>
                    <a:pt x="18213" y="22071"/>
                  </a:lnTo>
                  <a:lnTo>
                    <a:pt x="19707" y="26671"/>
                  </a:lnTo>
                  <a:lnTo>
                    <a:pt x="21102" y="31332"/>
                  </a:lnTo>
                  <a:lnTo>
                    <a:pt x="22399" y="36055"/>
                  </a:lnTo>
                  <a:lnTo>
                    <a:pt x="23596" y="40840"/>
                  </a:lnTo>
                  <a:lnTo>
                    <a:pt x="24695" y="45687"/>
                  </a:lnTo>
                  <a:lnTo>
                    <a:pt x="13891" y="47230"/>
                  </a:lnTo>
                  <a:lnTo>
                    <a:pt x="13030" y="42498"/>
                  </a:lnTo>
                  <a:lnTo>
                    <a:pt x="12051" y="37809"/>
                  </a:lnTo>
                  <a:lnTo>
                    <a:pt x="10955" y="33163"/>
                  </a:lnTo>
                  <a:lnTo>
                    <a:pt x="9742" y="28560"/>
                  </a:lnTo>
                  <a:lnTo>
                    <a:pt x="8411" y="24001"/>
                  </a:lnTo>
                  <a:lnTo>
                    <a:pt x="6964" y="19484"/>
                  </a:lnTo>
                  <a:lnTo>
                    <a:pt x="5399" y="15011"/>
                  </a:lnTo>
                  <a:lnTo>
                    <a:pt x="3716" y="10582"/>
                  </a:lnTo>
                  <a:lnTo>
                    <a:pt x="1917" y="6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3473476" y="5155391"/>
              <a:ext cx="55874" cy="62665"/>
            </a:xfrm>
            <a:custGeom>
              <a:avLst/>
              <a:pathLst>
                <a:path w="55874" h="62665">
                  <a:moveTo>
                    <a:pt x="0" y="20065"/>
                  </a:moveTo>
                  <a:lnTo>
                    <a:pt x="7408" y="15743"/>
                  </a:lnTo>
                  <a:lnTo>
                    <a:pt x="8205" y="17046"/>
                  </a:lnTo>
                  <a:lnTo>
                    <a:pt x="8989" y="18361"/>
                  </a:lnTo>
                  <a:lnTo>
                    <a:pt x="9760" y="19688"/>
                  </a:lnTo>
                  <a:lnTo>
                    <a:pt x="10520" y="21028"/>
                  </a:lnTo>
                  <a:lnTo>
                    <a:pt x="11267" y="22380"/>
                  </a:lnTo>
                  <a:lnTo>
                    <a:pt x="12002" y="23744"/>
                  </a:lnTo>
                  <a:lnTo>
                    <a:pt x="12724" y="25121"/>
                  </a:lnTo>
                  <a:lnTo>
                    <a:pt x="13434" y="26510"/>
                  </a:lnTo>
                  <a:lnTo>
                    <a:pt x="14132" y="27912"/>
                  </a:lnTo>
                  <a:lnTo>
                    <a:pt x="14817" y="29326"/>
                  </a:lnTo>
                  <a:lnTo>
                    <a:pt x="44143" y="0"/>
                  </a:lnTo>
                  <a:lnTo>
                    <a:pt x="49700" y="5556"/>
                  </a:lnTo>
                  <a:lnTo>
                    <a:pt x="50428" y="7668"/>
                  </a:lnTo>
                  <a:lnTo>
                    <a:pt x="51132" y="9804"/>
                  </a:lnTo>
                  <a:lnTo>
                    <a:pt x="51811" y="11965"/>
                  </a:lnTo>
                  <a:lnTo>
                    <a:pt x="52466" y="14150"/>
                  </a:lnTo>
                  <a:lnTo>
                    <a:pt x="53095" y="16360"/>
                  </a:lnTo>
                  <a:lnTo>
                    <a:pt x="53700" y="18595"/>
                  </a:lnTo>
                  <a:lnTo>
                    <a:pt x="54281" y="20855"/>
                  </a:lnTo>
                  <a:lnTo>
                    <a:pt x="54836" y="23139"/>
                  </a:lnTo>
                  <a:lnTo>
                    <a:pt x="55367" y="25448"/>
                  </a:lnTo>
                  <a:lnTo>
                    <a:pt x="55874" y="27782"/>
                  </a:lnTo>
                  <a:lnTo>
                    <a:pt x="47847" y="30252"/>
                  </a:lnTo>
                  <a:lnTo>
                    <a:pt x="47465" y="28412"/>
                  </a:lnTo>
                  <a:lnTo>
                    <a:pt x="47057" y="26597"/>
                  </a:lnTo>
                  <a:lnTo>
                    <a:pt x="46625" y="24806"/>
                  </a:lnTo>
                  <a:lnTo>
                    <a:pt x="46168" y="23041"/>
                  </a:lnTo>
                  <a:lnTo>
                    <a:pt x="45687" y="21300"/>
                  </a:lnTo>
                  <a:lnTo>
                    <a:pt x="45180" y="19583"/>
                  </a:lnTo>
                  <a:lnTo>
                    <a:pt x="44649" y="17892"/>
                  </a:lnTo>
                  <a:lnTo>
                    <a:pt x="44094" y="16225"/>
                  </a:lnTo>
                  <a:lnTo>
                    <a:pt x="43513" y="14582"/>
                  </a:lnTo>
                  <a:lnTo>
                    <a:pt x="42908" y="12965"/>
                  </a:lnTo>
                  <a:lnTo>
                    <a:pt x="18830" y="37043"/>
                  </a:lnTo>
                  <a:lnTo>
                    <a:pt x="19901" y="39744"/>
                  </a:lnTo>
                  <a:lnTo>
                    <a:pt x="20892" y="42414"/>
                  </a:lnTo>
                  <a:lnTo>
                    <a:pt x="21803" y="45054"/>
                  </a:lnTo>
                  <a:lnTo>
                    <a:pt x="22633" y="47662"/>
                  </a:lnTo>
                  <a:lnTo>
                    <a:pt x="23383" y="50240"/>
                  </a:lnTo>
                  <a:lnTo>
                    <a:pt x="24053" y="52787"/>
                  </a:lnTo>
                  <a:lnTo>
                    <a:pt x="24643" y="55302"/>
                  </a:lnTo>
                  <a:lnTo>
                    <a:pt x="25152" y="57787"/>
                  </a:lnTo>
                  <a:lnTo>
                    <a:pt x="25581" y="60242"/>
                  </a:lnTo>
                  <a:lnTo>
                    <a:pt x="25930" y="62665"/>
                  </a:lnTo>
                  <a:lnTo>
                    <a:pt x="16360" y="62356"/>
                  </a:lnTo>
                  <a:lnTo>
                    <a:pt x="15530" y="58155"/>
                  </a:lnTo>
                  <a:lnTo>
                    <a:pt x="14521" y="53947"/>
                  </a:lnTo>
                  <a:lnTo>
                    <a:pt x="13332" y="49734"/>
                  </a:lnTo>
                  <a:lnTo>
                    <a:pt x="11965" y="45514"/>
                  </a:lnTo>
                  <a:lnTo>
                    <a:pt x="10418" y="41288"/>
                  </a:lnTo>
                  <a:lnTo>
                    <a:pt x="8692" y="37055"/>
                  </a:lnTo>
                  <a:lnTo>
                    <a:pt x="6788" y="32817"/>
                  </a:lnTo>
                  <a:lnTo>
                    <a:pt x="4704" y="28572"/>
                  </a:lnTo>
                  <a:lnTo>
                    <a:pt x="2441" y="243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3503420" y="5186261"/>
              <a:ext cx="73778" cy="73778"/>
            </a:xfrm>
            <a:custGeom>
              <a:avLst/>
              <a:pathLst>
                <a:path w="73778" h="73778">
                  <a:moveTo>
                    <a:pt x="0" y="4939"/>
                  </a:moveTo>
                  <a:lnTo>
                    <a:pt x="6791" y="0"/>
                  </a:lnTo>
                  <a:lnTo>
                    <a:pt x="8007" y="1234"/>
                  </a:lnTo>
                  <a:lnTo>
                    <a:pt x="9186" y="2469"/>
                  </a:lnTo>
                  <a:lnTo>
                    <a:pt x="10328" y="3704"/>
                  </a:lnTo>
                  <a:lnTo>
                    <a:pt x="11434" y="4939"/>
                  </a:lnTo>
                  <a:lnTo>
                    <a:pt x="12502" y="6173"/>
                  </a:lnTo>
                  <a:lnTo>
                    <a:pt x="13533" y="7408"/>
                  </a:lnTo>
                  <a:lnTo>
                    <a:pt x="14527" y="8643"/>
                  </a:lnTo>
                  <a:lnTo>
                    <a:pt x="15484" y="9878"/>
                  </a:lnTo>
                  <a:lnTo>
                    <a:pt x="16404" y="11113"/>
                  </a:lnTo>
                  <a:lnTo>
                    <a:pt x="17286" y="12347"/>
                  </a:lnTo>
                  <a:lnTo>
                    <a:pt x="20346" y="13770"/>
                  </a:lnTo>
                  <a:lnTo>
                    <a:pt x="23349" y="15076"/>
                  </a:lnTo>
                  <a:lnTo>
                    <a:pt x="26297" y="16265"/>
                  </a:lnTo>
                  <a:lnTo>
                    <a:pt x="29190" y="17336"/>
                  </a:lnTo>
                  <a:lnTo>
                    <a:pt x="32027" y="18290"/>
                  </a:lnTo>
                  <a:lnTo>
                    <a:pt x="34808" y="19126"/>
                  </a:lnTo>
                  <a:lnTo>
                    <a:pt x="37534" y="19846"/>
                  </a:lnTo>
                  <a:lnTo>
                    <a:pt x="40204" y="20448"/>
                  </a:lnTo>
                  <a:lnTo>
                    <a:pt x="42819" y="20932"/>
                  </a:lnTo>
                  <a:lnTo>
                    <a:pt x="45378" y="21300"/>
                  </a:lnTo>
                  <a:lnTo>
                    <a:pt x="47940" y="21547"/>
                  </a:lnTo>
                  <a:lnTo>
                    <a:pt x="50564" y="21670"/>
                  </a:lnTo>
                  <a:lnTo>
                    <a:pt x="53250" y="21670"/>
                  </a:lnTo>
                  <a:lnTo>
                    <a:pt x="55997" y="21547"/>
                  </a:lnTo>
                  <a:lnTo>
                    <a:pt x="58806" y="21300"/>
                  </a:lnTo>
                  <a:lnTo>
                    <a:pt x="61677" y="20929"/>
                  </a:lnTo>
                  <a:lnTo>
                    <a:pt x="64610" y="20435"/>
                  </a:lnTo>
                  <a:lnTo>
                    <a:pt x="67604" y="19818"/>
                  </a:lnTo>
                  <a:lnTo>
                    <a:pt x="70660" y="19077"/>
                  </a:lnTo>
                  <a:lnTo>
                    <a:pt x="73778" y="18213"/>
                  </a:lnTo>
                  <a:lnTo>
                    <a:pt x="73469" y="29017"/>
                  </a:lnTo>
                  <a:lnTo>
                    <a:pt x="68431" y="29974"/>
                  </a:lnTo>
                  <a:lnTo>
                    <a:pt x="63443" y="30622"/>
                  </a:lnTo>
                  <a:lnTo>
                    <a:pt x="58504" y="30962"/>
                  </a:lnTo>
                  <a:lnTo>
                    <a:pt x="53614" y="30993"/>
                  </a:lnTo>
                  <a:lnTo>
                    <a:pt x="48774" y="30715"/>
                  </a:lnTo>
                  <a:lnTo>
                    <a:pt x="43983" y="30128"/>
                  </a:lnTo>
                  <a:lnTo>
                    <a:pt x="39241" y="29233"/>
                  </a:lnTo>
                  <a:lnTo>
                    <a:pt x="34549" y="28029"/>
                  </a:lnTo>
                  <a:lnTo>
                    <a:pt x="29906" y="26517"/>
                  </a:lnTo>
                  <a:lnTo>
                    <a:pt x="25313" y="24695"/>
                  </a:lnTo>
                  <a:lnTo>
                    <a:pt x="27402" y="28909"/>
                  </a:lnTo>
                  <a:lnTo>
                    <a:pt x="29103" y="33277"/>
                  </a:lnTo>
                  <a:lnTo>
                    <a:pt x="30415" y="37799"/>
                  </a:lnTo>
                  <a:lnTo>
                    <a:pt x="31338" y="42476"/>
                  </a:lnTo>
                  <a:lnTo>
                    <a:pt x="31872" y="47307"/>
                  </a:lnTo>
                  <a:lnTo>
                    <a:pt x="32017" y="52293"/>
                  </a:lnTo>
                  <a:lnTo>
                    <a:pt x="31774" y="57432"/>
                  </a:lnTo>
                  <a:lnTo>
                    <a:pt x="31141" y="62727"/>
                  </a:lnTo>
                  <a:lnTo>
                    <a:pt x="30119" y="68175"/>
                  </a:lnTo>
                  <a:lnTo>
                    <a:pt x="28708" y="73778"/>
                  </a:lnTo>
                  <a:lnTo>
                    <a:pt x="19139" y="73469"/>
                  </a:lnTo>
                  <a:lnTo>
                    <a:pt x="20214" y="69393"/>
                  </a:lnTo>
                  <a:lnTo>
                    <a:pt x="21096" y="65437"/>
                  </a:lnTo>
                  <a:lnTo>
                    <a:pt x="21783" y="61601"/>
                  </a:lnTo>
                  <a:lnTo>
                    <a:pt x="22275" y="57886"/>
                  </a:lnTo>
                  <a:lnTo>
                    <a:pt x="22573" y="54291"/>
                  </a:lnTo>
                  <a:lnTo>
                    <a:pt x="22676" y="50817"/>
                  </a:lnTo>
                  <a:lnTo>
                    <a:pt x="22585" y="47463"/>
                  </a:lnTo>
                  <a:lnTo>
                    <a:pt x="22300" y="44230"/>
                  </a:lnTo>
                  <a:lnTo>
                    <a:pt x="21820" y="41116"/>
                  </a:lnTo>
                  <a:lnTo>
                    <a:pt x="21145" y="38123"/>
                  </a:lnTo>
                  <a:lnTo>
                    <a:pt x="20239" y="35152"/>
                  </a:lnTo>
                  <a:lnTo>
                    <a:pt x="19065" y="32104"/>
                  </a:lnTo>
                  <a:lnTo>
                    <a:pt x="17621" y="28978"/>
                  </a:lnTo>
                  <a:lnTo>
                    <a:pt x="15910" y="25776"/>
                  </a:lnTo>
                  <a:lnTo>
                    <a:pt x="13929" y="22496"/>
                  </a:lnTo>
                  <a:lnTo>
                    <a:pt x="11681" y="19139"/>
                  </a:lnTo>
                  <a:lnTo>
                    <a:pt x="9163" y="15704"/>
                  </a:lnTo>
                  <a:lnTo>
                    <a:pt x="6377" y="12193"/>
                  </a:lnTo>
                  <a:lnTo>
                    <a:pt x="3323" y="8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3214778" y="5668753"/>
              <a:ext cx="65134" cy="65134"/>
            </a:xfrm>
            <a:custGeom>
              <a:avLst/>
              <a:pathLst>
                <a:path w="65134" h="65134">
                  <a:moveTo>
                    <a:pt x="0" y="59269"/>
                  </a:moveTo>
                  <a:lnTo>
                    <a:pt x="59269" y="0"/>
                  </a:lnTo>
                  <a:lnTo>
                    <a:pt x="65134" y="5865"/>
                  </a:lnTo>
                  <a:lnTo>
                    <a:pt x="5865" y="65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3244721" y="5698696"/>
              <a:ext cx="58343" cy="58343"/>
            </a:xfrm>
            <a:custGeom>
              <a:avLst/>
              <a:pathLst>
                <a:path w="58343" h="58343">
                  <a:moveTo>
                    <a:pt x="0" y="52478"/>
                  </a:moveTo>
                  <a:lnTo>
                    <a:pt x="52478" y="0"/>
                  </a:lnTo>
                  <a:lnTo>
                    <a:pt x="58343" y="5865"/>
                  </a:lnTo>
                  <a:lnTo>
                    <a:pt x="5865" y="583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3264787" y="5718762"/>
              <a:ext cx="72543" cy="72543"/>
            </a:xfrm>
            <a:custGeom>
              <a:avLst/>
              <a:pathLst>
                <a:path w="72543" h="72543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3315721" y="5607940"/>
              <a:ext cx="72234" cy="75939"/>
            </a:xfrm>
            <a:custGeom>
              <a:avLst/>
              <a:pathLst>
                <a:path w="72234" h="75939">
                  <a:moveTo>
                    <a:pt x="1234" y="6173"/>
                  </a:moveTo>
                  <a:lnTo>
                    <a:pt x="9260" y="1234"/>
                  </a:lnTo>
                  <a:lnTo>
                    <a:pt x="10495" y="5556"/>
                  </a:lnTo>
                  <a:lnTo>
                    <a:pt x="16472" y="7001"/>
                  </a:lnTo>
                  <a:lnTo>
                    <a:pt x="22423" y="8001"/>
                  </a:lnTo>
                  <a:lnTo>
                    <a:pt x="28350" y="8557"/>
                  </a:lnTo>
                  <a:lnTo>
                    <a:pt x="34252" y="8668"/>
                  </a:lnTo>
                  <a:lnTo>
                    <a:pt x="40130" y="8334"/>
                  </a:lnTo>
                  <a:lnTo>
                    <a:pt x="45983" y="7556"/>
                  </a:lnTo>
                  <a:lnTo>
                    <a:pt x="51811" y="6334"/>
                  </a:lnTo>
                  <a:lnTo>
                    <a:pt x="57615" y="4667"/>
                  </a:lnTo>
                  <a:lnTo>
                    <a:pt x="63393" y="2556"/>
                  </a:lnTo>
                  <a:lnTo>
                    <a:pt x="69147" y="0"/>
                  </a:lnTo>
                  <a:lnTo>
                    <a:pt x="72234" y="10495"/>
                  </a:lnTo>
                  <a:lnTo>
                    <a:pt x="66304" y="12653"/>
                  </a:lnTo>
                  <a:lnTo>
                    <a:pt x="60368" y="14434"/>
                  </a:lnTo>
                  <a:lnTo>
                    <a:pt x="54426" y="15839"/>
                  </a:lnTo>
                  <a:lnTo>
                    <a:pt x="48477" y="16867"/>
                  </a:lnTo>
                  <a:lnTo>
                    <a:pt x="42522" y="17518"/>
                  </a:lnTo>
                  <a:lnTo>
                    <a:pt x="36561" y="17793"/>
                  </a:lnTo>
                  <a:lnTo>
                    <a:pt x="30594" y="17691"/>
                  </a:lnTo>
                  <a:lnTo>
                    <a:pt x="24621" y="17212"/>
                  </a:lnTo>
                  <a:lnTo>
                    <a:pt x="18642" y="16357"/>
                  </a:lnTo>
                  <a:lnTo>
                    <a:pt x="12656" y="15126"/>
                  </a:lnTo>
                  <a:lnTo>
                    <a:pt x="13567" y="21124"/>
                  </a:lnTo>
                  <a:lnTo>
                    <a:pt x="14200" y="27140"/>
                  </a:lnTo>
                  <a:lnTo>
                    <a:pt x="14555" y="33175"/>
                  </a:lnTo>
                  <a:lnTo>
                    <a:pt x="14632" y="39229"/>
                  </a:lnTo>
                  <a:lnTo>
                    <a:pt x="14431" y="45301"/>
                  </a:lnTo>
                  <a:lnTo>
                    <a:pt x="13953" y="51391"/>
                  </a:lnTo>
                  <a:lnTo>
                    <a:pt x="13196" y="57500"/>
                  </a:lnTo>
                  <a:lnTo>
                    <a:pt x="12162" y="63628"/>
                  </a:lnTo>
                  <a:lnTo>
                    <a:pt x="10850" y="69774"/>
                  </a:lnTo>
                  <a:lnTo>
                    <a:pt x="9260" y="75939"/>
                  </a:lnTo>
                  <a:lnTo>
                    <a:pt x="0" y="75321"/>
                  </a:lnTo>
                  <a:lnTo>
                    <a:pt x="1055" y="70950"/>
                  </a:lnTo>
                  <a:lnTo>
                    <a:pt x="2000" y="66727"/>
                  </a:lnTo>
                  <a:lnTo>
                    <a:pt x="2833" y="62653"/>
                  </a:lnTo>
                  <a:lnTo>
                    <a:pt x="3556" y="58726"/>
                  </a:lnTo>
                  <a:lnTo>
                    <a:pt x="4167" y="54947"/>
                  </a:lnTo>
                  <a:lnTo>
                    <a:pt x="4667" y="51317"/>
                  </a:lnTo>
                  <a:lnTo>
                    <a:pt x="5056" y="47835"/>
                  </a:lnTo>
                  <a:lnTo>
                    <a:pt x="5334" y="44501"/>
                  </a:lnTo>
                  <a:lnTo>
                    <a:pt x="5500" y="41315"/>
                  </a:lnTo>
                  <a:lnTo>
                    <a:pt x="5556" y="38278"/>
                  </a:lnTo>
                  <a:lnTo>
                    <a:pt x="5513" y="35290"/>
                  </a:lnTo>
                  <a:lnTo>
                    <a:pt x="5383" y="32252"/>
                  </a:lnTo>
                  <a:lnTo>
                    <a:pt x="5167" y="29165"/>
                  </a:lnTo>
                  <a:lnTo>
                    <a:pt x="4865" y="26029"/>
                  </a:lnTo>
                  <a:lnTo>
                    <a:pt x="4476" y="22843"/>
                  </a:lnTo>
                  <a:lnTo>
                    <a:pt x="4000" y="19608"/>
                  </a:lnTo>
                  <a:lnTo>
                    <a:pt x="3438" y="16323"/>
                  </a:lnTo>
                  <a:lnTo>
                    <a:pt x="2790" y="12989"/>
                  </a:lnTo>
                  <a:lnTo>
                    <a:pt x="2055" y="96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3340726" y="5636649"/>
              <a:ext cx="50934" cy="50934"/>
            </a:xfrm>
            <a:custGeom>
              <a:avLst/>
              <a:pathLst>
                <a:path w="50934" h="50934">
                  <a:moveTo>
                    <a:pt x="0" y="6173"/>
                  </a:moveTo>
                  <a:lnTo>
                    <a:pt x="6173" y="0"/>
                  </a:lnTo>
                  <a:lnTo>
                    <a:pt x="50934" y="44760"/>
                  </a:lnTo>
                  <a:lnTo>
                    <a:pt x="44760" y="509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3374682" y="5510700"/>
              <a:ext cx="114547" cy="127182"/>
            </a:xfrm>
            <a:custGeom>
              <a:avLst/>
              <a:pathLst>
                <a:path w="114547" h="127182">
                  <a:moveTo>
                    <a:pt x="49391" y="0"/>
                  </a:moveTo>
                  <a:lnTo>
                    <a:pt x="109895" y="60504"/>
                  </a:lnTo>
                  <a:lnTo>
                    <a:pt x="110720" y="61365"/>
                  </a:lnTo>
                  <a:lnTo>
                    <a:pt x="111464" y="62220"/>
                  </a:lnTo>
                  <a:lnTo>
                    <a:pt x="112127" y="63069"/>
                  </a:lnTo>
                  <a:lnTo>
                    <a:pt x="112711" y="63912"/>
                  </a:lnTo>
                  <a:lnTo>
                    <a:pt x="113214" y="64749"/>
                  </a:lnTo>
                  <a:lnTo>
                    <a:pt x="113637" y="65579"/>
                  </a:lnTo>
                  <a:lnTo>
                    <a:pt x="113979" y="66403"/>
                  </a:lnTo>
                  <a:lnTo>
                    <a:pt x="114242" y="67221"/>
                  </a:lnTo>
                  <a:lnTo>
                    <a:pt x="114424" y="68033"/>
                  </a:lnTo>
                  <a:lnTo>
                    <a:pt x="114526" y="68839"/>
                  </a:lnTo>
                  <a:lnTo>
                    <a:pt x="114547" y="69638"/>
                  </a:lnTo>
                  <a:lnTo>
                    <a:pt x="114489" y="70432"/>
                  </a:lnTo>
                  <a:lnTo>
                    <a:pt x="114350" y="71219"/>
                  </a:lnTo>
                  <a:lnTo>
                    <a:pt x="114131" y="72000"/>
                  </a:lnTo>
                  <a:lnTo>
                    <a:pt x="113831" y="72775"/>
                  </a:lnTo>
                  <a:lnTo>
                    <a:pt x="113452" y="73543"/>
                  </a:lnTo>
                  <a:lnTo>
                    <a:pt x="112992" y="74306"/>
                  </a:lnTo>
                  <a:lnTo>
                    <a:pt x="112451" y="75062"/>
                  </a:lnTo>
                  <a:lnTo>
                    <a:pt x="111831" y="75812"/>
                  </a:lnTo>
                  <a:lnTo>
                    <a:pt x="111130" y="76556"/>
                  </a:lnTo>
                  <a:lnTo>
                    <a:pt x="110170" y="77498"/>
                  </a:lnTo>
                  <a:lnTo>
                    <a:pt x="109142" y="78470"/>
                  </a:lnTo>
                  <a:lnTo>
                    <a:pt x="108046" y="79473"/>
                  </a:lnTo>
                  <a:lnTo>
                    <a:pt x="106883" y="80507"/>
                  </a:lnTo>
                  <a:lnTo>
                    <a:pt x="105651" y="81572"/>
                  </a:lnTo>
                  <a:lnTo>
                    <a:pt x="104351" y="82668"/>
                  </a:lnTo>
                  <a:lnTo>
                    <a:pt x="102984" y="83795"/>
                  </a:lnTo>
                  <a:lnTo>
                    <a:pt x="101548" y="84953"/>
                  </a:lnTo>
                  <a:lnTo>
                    <a:pt x="100045" y="86141"/>
                  </a:lnTo>
                  <a:lnTo>
                    <a:pt x="98474" y="87361"/>
                  </a:lnTo>
                  <a:lnTo>
                    <a:pt x="90756" y="82730"/>
                  </a:lnTo>
                  <a:lnTo>
                    <a:pt x="92386" y="81452"/>
                  </a:lnTo>
                  <a:lnTo>
                    <a:pt x="93942" y="80211"/>
                  </a:lnTo>
                  <a:lnTo>
                    <a:pt x="95424" y="79007"/>
                  </a:lnTo>
                  <a:lnTo>
                    <a:pt x="96831" y="77840"/>
                  </a:lnTo>
                  <a:lnTo>
                    <a:pt x="98165" y="76711"/>
                  </a:lnTo>
                  <a:lnTo>
                    <a:pt x="99424" y="75618"/>
                  </a:lnTo>
                  <a:lnTo>
                    <a:pt x="100610" y="74562"/>
                  </a:lnTo>
                  <a:lnTo>
                    <a:pt x="101721" y="73543"/>
                  </a:lnTo>
                  <a:lnTo>
                    <a:pt x="102758" y="72562"/>
                  </a:lnTo>
                  <a:lnTo>
                    <a:pt x="103721" y="71617"/>
                  </a:lnTo>
                  <a:lnTo>
                    <a:pt x="104147" y="71105"/>
                  </a:lnTo>
                  <a:lnTo>
                    <a:pt x="104438" y="70555"/>
                  </a:lnTo>
                  <a:lnTo>
                    <a:pt x="104592" y="69969"/>
                  </a:lnTo>
                  <a:lnTo>
                    <a:pt x="104611" y="69345"/>
                  </a:lnTo>
                  <a:lnTo>
                    <a:pt x="104493" y="68684"/>
                  </a:lnTo>
                  <a:lnTo>
                    <a:pt x="104240" y="67987"/>
                  </a:lnTo>
                  <a:lnTo>
                    <a:pt x="103851" y="67252"/>
                  </a:lnTo>
                  <a:lnTo>
                    <a:pt x="103326" y="66480"/>
                  </a:lnTo>
                  <a:lnTo>
                    <a:pt x="102666" y="65672"/>
                  </a:lnTo>
                  <a:lnTo>
                    <a:pt x="101869" y="64826"/>
                  </a:lnTo>
                  <a:lnTo>
                    <a:pt x="87978" y="50934"/>
                  </a:lnTo>
                  <a:lnTo>
                    <a:pt x="49700" y="89213"/>
                  </a:lnTo>
                  <a:lnTo>
                    <a:pt x="51783" y="92513"/>
                  </a:lnTo>
                  <a:lnTo>
                    <a:pt x="53713" y="95868"/>
                  </a:lnTo>
                  <a:lnTo>
                    <a:pt x="55488" y="99279"/>
                  </a:lnTo>
                  <a:lnTo>
                    <a:pt x="57108" y="102746"/>
                  </a:lnTo>
                  <a:lnTo>
                    <a:pt x="58575" y="106268"/>
                  </a:lnTo>
                  <a:lnTo>
                    <a:pt x="59887" y="109846"/>
                  </a:lnTo>
                  <a:lnTo>
                    <a:pt x="61044" y="113479"/>
                  </a:lnTo>
                  <a:lnTo>
                    <a:pt x="62047" y="117168"/>
                  </a:lnTo>
                  <a:lnTo>
                    <a:pt x="62896" y="120913"/>
                  </a:lnTo>
                  <a:lnTo>
                    <a:pt x="63591" y="124713"/>
                  </a:lnTo>
                  <a:lnTo>
                    <a:pt x="54330" y="127182"/>
                  </a:lnTo>
                  <a:lnTo>
                    <a:pt x="53631" y="123967"/>
                  </a:lnTo>
                  <a:lnTo>
                    <a:pt x="52892" y="120866"/>
                  </a:lnTo>
                  <a:lnTo>
                    <a:pt x="52112" y="117880"/>
                  </a:lnTo>
                  <a:lnTo>
                    <a:pt x="51292" y="115007"/>
                  </a:lnTo>
                  <a:lnTo>
                    <a:pt x="50433" y="112249"/>
                  </a:lnTo>
                  <a:lnTo>
                    <a:pt x="49533" y="109605"/>
                  </a:lnTo>
                  <a:lnTo>
                    <a:pt x="48593" y="107075"/>
                  </a:lnTo>
                  <a:lnTo>
                    <a:pt x="47613" y="104660"/>
                  </a:lnTo>
                  <a:lnTo>
                    <a:pt x="46593" y="102359"/>
                  </a:lnTo>
                  <a:lnTo>
                    <a:pt x="45532" y="100171"/>
                  </a:lnTo>
                  <a:lnTo>
                    <a:pt x="44401" y="98043"/>
                  </a:lnTo>
                  <a:lnTo>
                    <a:pt x="43168" y="95918"/>
                  </a:lnTo>
                  <a:lnTo>
                    <a:pt x="41832" y="93795"/>
                  </a:lnTo>
                  <a:lnTo>
                    <a:pt x="40395" y="91676"/>
                  </a:lnTo>
                  <a:lnTo>
                    <a:pt x="38857" y="89560"/>
                  </a:lnTo>
                  <a:lnTo>
                    <a:pt x="37216" y="87447"/>
                  </a:lnTo>
                  <a:lnTo>
                    <a:pt x="35473" y="85337"/>
                  </a:lnTo>
                  <a:lnTo>
                    <a:pt x="33629" y="83230"/>
                  </a:lnTo>
                  <a:lnTo>
                    <a:pt x="31683" y="81126"/>
                  </a:lnTo>
                  <a:lnTo>
                    <a:pt x="29634" y="79026"/>
                  </a:lnTo>
                  <a:lnTo>
                    <a:pt x="0" y="493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3386722" y="5522740"/>
              <a:ext cx="50626" cy="50626"/>
            </a:xfrm>
            <a:custGeom>
              <a:avLst/>
              <a:pathLst>
                <a:path w="50626" h="50626">
                  <a:moveTo>
                    <a:pt x="13582" y="50626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3406169" y="5542187"/>
              <a:ext cx="50626" cy="50934"/>
            </a:xfrm>
            <a:custGeom>
              <a:avLst/>
              <a:pathLst>
                <a:path w="50626" h="50934">
                  <a:moveTo>
                    <a:pt x="13273" y="50934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lnTo>
                    <a:pt x="6173" y="43217"/>
                  </a:lnTo>
                  <a:lnTo>
                    <a:pt x="6911" y="43961"/>
                  </a:lnTo>
                  <a:lnTo>
                    <a:pt x="7643" y="44711"/>
                  </a:lnTo>
                  <a:lnTo>
                    <a:pt x="8368" y="45467"/>
                  </a:lnTo>
                  <a:lnTo>
                    <a:pt x="9088" y="46230"/>
                  </a:lnTo>
                  <a:lnTo>
                    <a:pt x="9801" y="46999"/>
                  </a:lnTo>
                  <a:lnTo>
                    <a:pt x="10508" y="47773"/>
                  </a:lnTo>
                  <a:lnTo>
                    <a:pt x="11208" y="48554"/>
                  </a:lnTo>
                  <a:lnTo>
                    <a:pt x="11903" y="49342"/>
                  </a:lnTo>
                  <a:lnTo>
                    <a:pt x="12591" y="501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3444448" y="5454518"/>
              <a:ext cx="68530" cy="66678"/>
            </a:xfrm>
            <a:custGeom>
              <a:avLst/>
              <a:pathLst>
                <a:path w="68530" h="66678">
                  <a:moveTo>
                    <a:pt x="0" y="38895"/>
                  </a:moveTo>
                  <a:lnTo>
                    <a:pt x="38895" y="0"/>
                  </a:lnTo>
                  <a:lnTo>
                    <a:pt x="44760" y="5865"/>
                  </a:lnTo>
                  <a:lnTo>
                    <a:pt x="26239" y="24387"/>
                  </a:lnTo>
                  <a:lnTo>
                    <a:pt x="27653" y="27893"/>
                  </a:lnTo>
                  <a:lnTo>
                    <a:pt x="28931" y="31252"/>
                  </a:lnTo>
                  <a:lnTo>
                    <a:pt x="30073" y="34462"/>
                  </a:lnTo>
                  <a:lnTo>
                    <a:pt x="31079" y="37525"/>
                  </a:lnTo>
                  <a:lnTo>
                    <a:pt x="31950" y="40439"/>
                  </a:lnTo>
                  <a:lnTo>
                    <a:pt x="32684" y="43205"/>
                  </a:lnTo>
                  <a:lnTo>
                    <a:pt x="33283" y="45822"/>
                  </a:lnTo>
                  <a:lnTo>
                    <a:pt x="33746" y="48292"/>
                  </a:lnTo>
                  <a:lnTo>
                    <a:pt x="34073" y="50613"/>
                  </a:lnTo>
                  <a:lnTo>
                    <a:pt x="34265" y="52787"/>
                  </a:lnTo>
                  <a:lnTo>
                    <a:pt x="35802" y="50854"/>
                  </a:lnTo>
                  <a:lnTo>
                    <a:pt x="37327" y="48885"/>
                  </a:lnTo>
                  <a:lnTo>
                    <a:pt x="38840" y="46878"/>
                  </a:lnTo>
                  <a:lnTo>
                    <a:pt x="40340" y="44835"/>
                  </a:lnTo>
                  <a:lnTo>
                    <a:pt x="41828" y="42754"/>
                  </a:lnTo>
                  <a:lnTo>
                    <a:pt x="43303" y="40636"/>
                  </a:lnTo>
                  <a:lnTo>
                    <a:pt x="44767" y="38482"/>
                  </a:lnTo>
                  <a:lnTo>
                    <a:pt x="46218" y="36290"/>
                  </a:lnTo>
                  <a:lnTo>
                    <a:pt x="47656" y="34061"/>
                  </a:lnTo>
                  <a:lnTo>
                    <a:pt x="49082" y="31795"/>
                  </a:lnTo>
                  <a:lnTo>
                    <a:pt x="47727" y="31311"/>
                  </a:lnTo>
                  <a:lnTo>
                    <a:pt x="46378" y="30844"/>
                  </a:lnTo>
                  <a:lnTo>
                    <a:pt x="45035" y="30397"/>
                  </a:lnTo>
                  <a:lnTo>
                    <a:pt x="43699" y="29968"/>
                  </a:lnTo>
                  <a:lnTo>
                    <a:pt x="42368" y="29557"/>
                  </a:lnTo>
                  <a:lnTo>
                    <a:pt x="41044" y="29165"/>
                  </a:lnTo>
                  <a:lnTo>
                    <a:pt x="39726" y="28792"/>
                  </a:lnTo>
                  <a:lnTo>
                    <a:pt x="38414" y="28437"/>
                  </a:lnTo>
                  <a:lnTo>
                    <a:pt x="37108" y="28100"/>
                  </a:lnTo>
                  <a:lnTo>
                    <a:pt x="35808" y="27782"/>
                  </a:lnTo>
                  <a:lnTo>
                    <a:pt x="38895" y="19756"/>
                  </a:lnTo>
                  <a:lnTo>
                    <a:pt x="41914" y="20472"/>
                  </a:lnTo>
                  <a:lnTo>
                    <a:pt x="44921" y="21263"/>
                  </a:lnTo>
                  <a:lnTo>
                    <a:pt x="47915" y="22127"/>
                  </a:lnTo>
                  <a:lnTo>
                    <a:pt x="50897" y="23065"/>
                  </a:lnTo>
                  <a:lnTo>
                    <a:pt x="53867" y="24078"/>
                  </a:lnTo>
                  <a:lnTo>
                    <a:pt x="56824" y="25164"/>
                  </a:lnTo>
                  <a:lnTo>
                    <a:pt x="59769" y="26325"/>
                  </a:lnTo>
                  <a:lnTo>
                    <a:pt x="62702" y="27560"/>
                  </a:lnTo>
                  <a:lnTo>
                    <a:pt x="65622" y="28869"/>
                  </a:lnTo>
                  <a:lnTo>
                    <a:pt x="68530" y="30252"/>
                  </a:lnTo>
                  <a:lnTo>
                    <a:pt x="65134" y="39204"/>
                  </a:lnTo>
                  <a:lnTo>
                    <a:pt x="64329" y="38775"/>
                  </a:lnTo>
                  <a:lnTo>
                    <a:pt x="63517" y="38352"/>
                  </a:lnTo>
                  <a:lnTo>
                    <a:pt x="62699" y="37935"/>
                  </a:lnTo>
                  <a:lnTo>
                    <a:pt x="61875" y="37525"/>
                  </a:lnTo>
                  <a:lnTo>
                    <a:pt x="61044" y="37120"/>
                  </a:lnTo>
                  <a:lnTo>
                    <a:pt x="60208" y="36722"/>
                  </a:lnTo>
                  <a:lnTo>
                    <a:pt x="59365" y="36330"/>
                  </a:lnTo>
                  <a:lnTo>
                    <a:pt x="58516" y="35944"/>
                  </a:lnTo>
                  <a:lnTo>
                    <a:pt x="57661" y="35564"/>
                  </a:lnTo>
                  <a:lnTo>
                    <a:pt x="56800" y="35191"/>
                  </a:lnTo>
                  <a:lnTo>
                    <a:pt x="54787" y="38395"/>
                  </a:lnTo>
                  <a:lnTo>
                    <a:pt x="52700" y="41587"/>
                  </a:lnTo>
                  <a:lnTo>
                    <a:pt x="50539" y="44767"/>
                  </a:lnTo>
                  <a:lnTo>
                    <a:pt x="48304" y="47934"/>
                  </a:lnTo>
                  <a:lnTo>
                    <a:pt x="45995" y="51089"/>
                  </a:lnTo>
                  <a:lnTo>
                    <a:pt x="43612" y="54231"/>
                  </a:lnTo>
                  <a:lnTo>
                    <a:pt x="41155" y="57361"/>
                  </a:lnTo>
                  <a:lnTo>
                    <a:pt x="38624" y="60479"/>
                  </a:lnTo>
                  <a:lnTo>
                    <a:pt x="36018" y="63585"/>
                  </a:lnTo>
                  <a:lnTo>
                    <a:pt x="33339" y="66678"/>
                  </a:lnTo>
                  <a:lnTo>
                    <a:pt x="25621" y="62665"/>
                  </a:lnTo>
                  <a:lnTo>
                    <a:pt x="25668" y="59908"/>
                  </a:lnTo>
                  <a:lnTo>
                    <a:pt x="25560" y="57071"/>
                  </a:lnTo>
                  <a:lnTo>
                    <a:pt x="25297" y="54154"/>
                  </a:lnTo>
                  <a:lnTo>
                    <a:pt x="24880" y="51157"/>
                  </a:lnTo>
                  <a:lnTo>
                    <a:pt x="24309" y="48079"/>
                  </a:lnTo>
                  <a:lnTo>
                    <a:pt x="23584" y="44921"/>
                  </a:lnTo>
                  <a:lnTo>
                    <a:pt x="22704" y="41683"/>
                  </a:lnTo>
                  <a:lnTo>
                    <a:pt x="21670" y="38364"/>
                  </a:lnTo>
                  <a:lnTo>
                    <a:pt x="20481" y="34966"/>
                  </a:lnTo>
                  <a:lnTo>
                    <a:pt x="19139" y="31487"/>
                  </a:lnTo>
                  <a:lnTo>
                    <a:pt x="5865" y="4476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3487048" y="5498044"/>
              <a:ext cx="57108" cy="60195"/>
            </a:xfrm>
            <a:custGeom>
              <a:avLst/>
              <a:pathLst>
                <a:path w="57108" h="60195">
                  <a:moveTo>
                    <a:pt x="50317" y="11113"/>
                  </a:moveTo>
                  <a:lnTo>
                    <a:pt x="57108" y="15434"/>
                  </a:lnTo>
                  <a:lnTo>
                    <a:pt x="54284" y="19605"/>
                  </a:lnTo>
                  <a:lnTo>
                    <a:pt x="51367" y="23843"/>
                  </a:lnTo>
                  <a:lnTo>
                    <a:pt x="48357" y="28150"/>
                  </a:lnTo>
                  <a:lnTo>
                    <a:pt x="45254" y="32524"/>
                  </a:lnTo>
                  <a:lnTo>
                    <a:pt x="42059" y="36966"/>
                  </a:lnTo>
                  <a:lnTo>
                    <a:pt x="38772" y="41476"/>
                  </a:lnTo>
                  <a:lnTo>
                    <a:pt x="35392" y="46054"/>
                  </a:lnTo>
                  <a:lnTo>
                    <a:pt x="31919" y="50700"/>
                  </a:lnTo>
                  <a:lnTo>
                    <a:pt x="28353" y="55414"/>
                  </a:lnTo>
                  <a:lnTo>
                    <a:pt x="24695" y="60195"/>
                  </a:lnTo>
                  <a:lnTo>
                    <a:pt x="15743" y="56182"/>
                  </a:lnTo>
                  <a:lnTo>
                    <a:pt x="30869" y="37352"/>
                  </a:lnTo>
                  <a:lnTo>
                    <a:pt x="20065" y="26547"/>
                  </a:lnTo>
                  <a:lnTo>
                    <a:pt x="5556" y="41056"/>
                  </a:lnTo>
                  <a:lnTo>
                    <a:pt x="0" y="35500"/>
                  </a:lnTo>
                  <a:lnTo>
                    <a:pt x="14508" y="20991"/>
                  </a:lnTo>
                  <a:lnTo>
                    <a:pt x="5247" y="11730"/>
                  </a:lnTo>
                  <a:lnTo>
                    <a:pt x="11421" y="5556"/>
                  </a:lnTo>
                  <a:lnTo>
                    <a:pt x="20682" y="14817"/>
                  </a:lnTo>
                  <a:lnTo>
                    <a:pt x="35500" y="0"/>
                  </a:lnTo>
                  <a:lnTo>
                    <a:pt x="41056" y="5556"/>
                  </a:lnTo>
                  <a:lnTo>
                    <a:pt x="26239" y="20373"/>
                  </a:lnTo>
                  <a:lnTo>
                    <a:pt x="36117" y="302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3500939" y="5423957"/>
              <a:ext cx="73624" cy="87052"/>
            </a:xfrm>
            <a:custGeom>
              <a:avLst/>
              <a:pathLst>
                <a:path w="73624" h="87052">
                  <a:moveTo>
                    <a:pt x="0" y="6173"/>
                  </a:moveTo>
                  <a:lnTo>
                    <a:pt x="6173" y="0"/>
                  </a:lnTo>
                  <a:lnTo>
                    <a:pt x="69147" y="62974"/>
                  </a:lnTo>
                  <a:lnTo>
                    <a:pt x="70026" y="63889"/>
                  </a:lnTo>
                  <a:lnTo>
                    <a:pt x="70808" y="64783"/>
                  </a:lnTo>
                  <a:lnTo>
                    <a:pt x="71495" y="65655"/>
                  </a:lnTo>
                  <a:lnTo>
                    <a:pt x="72086" y="66505"/>
                  </a:lnTo>
                  <a:lnTo>
                    <a:pt x="72582" y="67334"/>
                  </a:lnTo>
                  <a:lnTo>
                    <a:pt x="72981" y="68141"/>
                  </a:lnTo>
                  <a:lnTo>
                    <a:pt x="73286" y="68927"/>
                  </a:lnTo>
                  <a:lnTo>
                    <a:pt x="73494" y="69691"/>
                  </a:lnTo>
                  <a:lnTo>
                    <a:pt x="73607" y="70433"/>
                  </a:lnTo>
                  <a:lnTo>
                    <a:pt x="73624" y="71154"/>
                  </a:lnTo>
                  <a:lnTo>
                    <a:pt x="73539" y="71884"/>
                  </a:lnTo>
                  <a:lnTo>
                    <a:pt x="73346" y="72654"/>
                  </a:lnTo>
                  <a:lnTo>
                    <a:pt x="73045" y="73465"/>
                  </a:lnTo>
                  <a:lnTo>
                    <a:pt x="72636" y="74315"/>
                  </a:lnTo>
                  <a:lnTo>
                    <a:pt x="72119" y="75206"/>
                  </a:lnTo>
                  <a:lnTo>
                    <a:pt x="71494" y="76136"/>
                  </a:lnTo>
                  <a:lnTo>
                    <a:pt x="70760" y="77107"/>
                  </a:lnTo>
                  <a:lnTo>
                    <a:pt x="69919" y="78118"/>
                  </a:lnTo>
                  <a:lnTo>
                    <a:pt x="68970" y="79169"/>
                  </a:lnTo>
                  <a:lnTo>
                    <a:pt x="67913" y="80261"/>
                  </a:lnTo>
                  <a:lnTo>
                    <a:pt x="67048" y="81106"/>
                  </a:lnTo>
                  <a:lnTo>
                    <a:pt x="66184" y="81915"/>
                  </a:lnTo>
                  <a:lnTo>
                    <a:pt x="65320" y="82687"/>
                  </a:lnTo>
                  <a:lnTo>
                    <a:pt x="64455" y="83422"/>
                  </a:lnTo>
                  <a:lnTo>
                    <a:pt x="63591" y="84119"/>
                  </a:lnTo>
                  <a:lnTo>
                    <a:pt x="62727" y="84780"/>
                  </a:lnTo>
                  <a:lnTo>
                    <a:pt x="61862" y="85403"/>
                  </a:lnTo>
                  <a:lnTo>
                    <a:pt x="60998" y="85990"/>
                  </a:lnTo>
                  <a:lnTo>
                    <a:pt x="60134" y="86539"/>
                  </a:lnTo>
                  <a:lnTo>
                    <a:pt x="59269" y="87052"/>
                  </a:lnTo>
                  <a:lnTo>
                    <a:pt x="51860" y="82113"/>
                  </a:lnTo>
                  <a:lnTo>
                    <a:pt x="52904" y="81421"/>
                  </a:lnTo>
                  <a:lnTo>
                    <a:pt x="53935" y="80705"/>
                  </a:lnTo>
                  <a:lnTo>
                    <a:pt x="54954" y="79964"/>
                  </a:lnTo>
                  <a:lnTo>
                    <a:pt x="55960" y="79199"/>
                  </a:lnTo>
                  <a:lnTo>
                    <a:pt x="56954" y="78408"/>
                  </a:lnTo>
                  <a:lnTo>
                    <a:pt x="57936" y="77593"/>
                  </a:lnTo>
                  <a:lnTo>
                    <a:pt x="58905" y="76754"/>
                  </a:lnTo>
                  <a:lnTo>
                    <a:pt x="59862" y="75889"/>
                  </a:lnTo>
                  <a:lnTo>
                    <a:pt x="60806" y="75000"/>
                  </a:lnTo>
                  <a:lnTo>
                    <a:pt x="61739" y="74087"/>
                  </a:lnTo>
                  <a:lnTo>
                    <a:pt x="62298" y="73472"/>
                  </a:lnTo>
                  <a:lnTo>
                    <a:pt x="62739" y="72864"/>
                  </a:lnTo>
                  <a:lnTo>
                    <a:pt x="63063" y="72262"/>
                  </a:lnTo>
                  <a:lnTo>
                    <a:pt x="63270" y="71666"/>
                  </a:lnTo>
                  <a:lnTo>
                    <a:pt x="63359" y="71077"/>
                  </a:lnTo>
                  <a:lnTo>
                    <a:pt x="63332" y="70493"/>
                  </a:lnTo>
                  <a:lnTo>
                    <a:pt x="63187" y="69916"/>
                  </a:lnTo>
                  <a:lnTo>
                    <a:pt x="62924" y="69345"/>
                  </a:lnTo>
                  <a:lnTo>
                    <a:pt x="62544" y="68780"/>
                  </a:lnTo>
                  <a:lnTo>
                    <a:pt x="62047" y="68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3493839" y="5447726"/>
              <a:ext cx="50934" cy="50934"/>
            </a:xfrm>
            <a:custGeom>
              <a:avLst/>
              <a:pathLst>
                <a:path w="50934" h="50934">
                  <a:moveTo>
                    <a:pt x="0" y="6173"/>
                  </a:moveTo>
                  <a:lnTo>
                    <a:pt x="6173" y="0"/>
                  </a:lnTo>
                  <a:lnTo>
                    <a:pt x="50934" y="44760"/>
                  </a:lnTo>
                  <a:lnTo>
                    <a:pt x="44760" y="509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3547244" y="5369009"/>
              <a:ext cx="90756" cy="90756"/>
            </a:xfrm>
            <a:custGeom>
              <a:avLst/>
              <a:pathLst>
                <a:path w="90756" h="90756">
                  <a:moveTo>
                    <a:pt x="0" y="62356"/>
                  </a:moveTo>
                  <a:lnTo>
                    <a:pt x="28091" y="34265"/>
                  </a:lnTo>
                  <a:lnTo>
                    <a:pt x="4013" y="10186"/>
                  </a:lnTo>
                  <a:lnTo>
                    <a:pt x="10495" y="3704"/>
                  </a:lnTo>
                  <a:lnTo>
                    <a:pt x="34573" y="27782"/>
                  </a:lnTo>
                  <a:lnTo>
                    <a:pt x="62356" y="0"/>
                  </a:lnTo>
                  <a:lnTo>
                    <a:pt x="68221" y="5865"/>
                  </a:lnTo>
                  <a:lnTo>
                    <a:pt x="40439" y="33647"/>
                  </a:lnTo>
                  <a:lnTo>
                    <a:pt x="53404" y="46613"/>
                  </a:lnTo>
                  <a:lnTo>
                    <a:pt x="84891" y="15126"/>
                  </a:lnTo>
                  <a:lnTo>
                    <a:pt x="90756" y="20991"/>
                  </a:lnTo>
                  <a:lnTo>
                    <a:pt x="59269" y="52478"/>
                  </a:lnTo>
                  <a:lnTo>
                    <a:pt x="82113" y="75321"/>
                  </a:lnTo>
                  <a:lnTo>
                    <a:pt x="75630" y="81804"/>
                  </a:lnTo>
                  <a:lnTo>
                    <a:pt x="52787" y="58960"/>
                  </a:lnTo>
                  <a:lnTo>
                    <a:pt x="20991" y="90756"/>
                  </a:lnTo>
                  <a:lnTo>
                    <a:pt x="15126" y="84891"/>
                  </a:lnTo>
                  <a:lnTo>
                    <a:pt x="46921" y="53095"/>
                  </a:lnTo>
                  <a:lnTo>
                    <a:pt x="33956" y="40130"/>
                  </a:lnTo>
                  <a:lnTo>
                    <a:pt x="5865" y="68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3579965" y="5354500"/>
              <a:ext cx="12418" cy="25930"/>
            </a:xfrm>
            <a:custGeom>
              <a:avLst/>
              <a:pathLst>
                <a:path w="12418" h="25930">
                  <a:moveTo>
                    <a:pt x="0" y="2778"/>
                  </a:moveTo>
                  <a:lnTo>
                    <a:pt x="8334" y="0"/>
                  </a:lnTo>
                  <a:lnTo>
                    <a:pt x="9208" y="2867"/>
                  </a:lnTo>
                  <a:lnTo>
                    <a:pt x="9977" y="5667"/>
                  </a:lnTo>
                  <a:lnTo>
                    <a:pt x="10640" y="8399"/>
                  </a:lnTo>
                  <a:lnTo>
                    <a:pt x="11199" y="11063"/>
                  </a:lnTo>
                  <a:lnTo>
                    <a:pt x="11653" y="13659"/>
                  </a:lnTo>
                  <a:lnTo>
                    <a:pt x="12002" y="16188"/>
                  </a:lnTo>
                  <a:lnTo>
                    <a:pt x="12245" y="18648"/>
                  </a:lnTo>
                  <a:lnTo>
                    <a:pt x="12384" y="21040"/>
                  </a:lnTo>
                  <a:lnTo>
                    <a:pt x="12418" y="23365"/>
                  </a:lnTo>
                  <a:lnTo>
                    <a:pt x="12347" y="25621"/>
                  </a:lnTo>
                  <a:lnTo>
                    <a:pt x="3395" y="25930"/>
                  </a:lnTo>
                  <a:lnTo>
                    <a:pt x="3361" y="23587"/>
                  </a:lnTo>
                  <a:lnTo>
                    <a:pt x="3259" y="21250"/>
                  </a:lnTo>
                  <a:lnTo>
                    <a:pt x="3090" y="18919"/>
                  </a:lnTo>
                  <a:lnTo>
                    <a:pt x="2852" y="16595"/>
                  </a:lnTo>
                  <a:lnTo>
                    <a:pt x="2546" y="14277"/>
                  </a:lnTo>
                  <a:lnTo>
                    <a:pt x="2173" y="11965"/>
                  </a:lnTo>
                  <a:lnTo>
                    <a:pt x="1731" y="9659"/>
                  </a:lnTo>
                  <a:lnTo>
                    <a:pt x="1222" y="7359"/>
                  </a:lnTo>
                  <a:lnTo>
                    <a:pt x="645" y="50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3534587" y="5401113"/>
              <a:ext cx="25621" cy="12965"/>
            </a:xfrm>
            <a:custGeom>
              <a:avLst/>
              <a:pathLst>
                <a:path w="25621" h="12965">
                  <a:moveTo>
                    <a:pt x="2160" y="0"/>
                  </a:moveTo>
                  <a:lnTo>
                    <a:pt x="4618" y="37"/>
                  </a:lnTo>
                  <a:lnTo>
                    <a:pt x="7050" y="148"/>
                  </a:lnTo>
                  <a:lnTo>
                    <a:pt x="9458" y="333"/>
                  </a:lnTo>
                  <a:lnTo>
                    <a:pt x="11841" y="592"/>
                  </a:lnTo>
                  <a:lnTo>
                    <a:pt x="14200" y="926"/>
                  </a:lnTo>
                  <a:lnTo>
                    <a:pt x="16533" y="1333"/>
                  </a:lnTo>
                  <a:lnTo>
                    <a:pt x="18842" y="1815"/>
                  </a:lnTo>
                  <a:lnTo>
                    <a:pt x="21127" y="2370"/>
                  </a:lnTo>
                  <a:lnTo>
                    <a:pt x="23386" y="3000"/>
                  </a:lnTo>
                  <a:lnTo>
                    <a:pt x="25621" y="3704"/>
                  </a:lnTo>
                  <a:lnTo>
                    <a:pt x="23152" y="12965"/>
                  </a:lnTo>
                  <a:lnTo>
                    <a:pt x="20975" y="12196"/>
                  </a:lnTo>
                  <a:lnTo>
                    <a:pt x="18768" y="11495"/>
                  </a:lnTo>
                  <a:lnTo>
                    <a:pt x="16530" y="10863"/>
                  </a:lnTo>
                  <a:lnTo>
                    <a:pt x="14261" y="10298"/>
                  </a:lnTo>
                  <a:lnTo>
                    <a:pt x="11961" y="9801"/>
                  </a:lnTo>
                  <a:lnTo>
                    <a:pt x="9631" y="9372"/>
                  </a:lnTo>
                  <a:lnTo>
                    <a:pt x="7269" y="9010"/>
                  </a:lnTo>
                  <a:lnTo>
                    <a:pt x="4877" y="8717"/>
                  </a:lnTo>
                  <a:lnTo>
                    <a:pt x="2454" y="8492"/>
                  </a:lnTo>
                  <a:lnTo>
                    <a:pt x="0" y="83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3612687" y="5273622"/>
              <a:ext cx="107426" cy="109587"/>
            </a:xfrm>
            <a:custGeom>
              <a:avLst/>
              <a:pathLst>
                <a:path w="107426" h="109587">
                  <a:moveTo>
                    <a:pt x="0" y="42291"/>
                  </a:moveTo>
                  <a:lnTo>
                    <a:pt x="7408" y="37969"/>
                  </a:lnTo>
                  <a:lnTo>
                    <a:pt x="7896" y="38951"/>
                  </a:lnTo>
                  <a:lnTo>
                    <a:pt x="8371" y="39920"/>
                  </a:lnTo>
                  <a:lnTo>
                    <a:pt x="8834" y="40877"/>
                  </a:lnTo>
                  <a:lnTo>
                    <a:pt x="9285" y="41822"/>
                  </a:lnTo>
                  <a:lnTo>
                    <a:pt x="9723" y="42754"/>
                  </a:lnTo>
                  <a:lnTo>
                    <a:pt x="10149" y="43674"/>
                  </a:lnTo>
                  <a:lnTo>
                    <a:pt x="10563" y="44581"/>
                  </a:lnTo>
                  <a:lnTo>
                    <a:pt x="10964" y="45477"/>
                  </a:lnTo>
                  <a:lnTo>
                    <a:pt x="11353" y="46360"/>
                  </a:lnTo>
                  <a:lnTo>
                    <a:pt x="11730" y="47230"/>
                  </a:lnTo>
                  <a:lnTo>
                    <a:pt x="58960" y="0"/>
                  </a:lnTo>
                  <a:lnTo>
                    <a:pt x="64826" y="5865"/>
                  </a:lnTo>
                  <a:lnTo>
                    <a:pt x="41365" y="29326"/>
                  </a:lnTo>
                  <a:lnTo>
                    <a:pt x="54021" y="41982"/>
                  </a:lnTo>
                  <a:lnTo>
                    <a:pt x="75939" y="20065"/>
                  </a:lnTo>
                  <a:lnTo>
                    <a:pt x="81804" y="25930"/>
                  </a:lnTo>
                  <a:lnTo>
                    <a:pt x="59887" y="47847"/>
                  </a:lnTo>
                  <a:lnTo>
                    <a:pt x="74395" y="62356"/>
                  </a:lnTo>
                  <a:lnTo>
                    <a:pt x="101561" y="35191"/>
                  </a:lnTo>
                  <a:lnTo>
                    <a:pt x="107426" y="41056"/>
                  </a:lnTo>
                  <a:lnTo>
                    <a:pt x="80261" y="68221"/>
                  </a:lnTo>
                  <a:lnTo>
                    <a:pt x="99091" y="87052"/>
                  </a:lnTo>
                  <a:lnTo>
                    <a:pt x="92917" y="93226"/>
                  </a:lnTo>
                  <a:lnTo>
                    <a:pt x="74087" y="74395"/>
                  </a:lnTo>
                  <a:lnTo>
                    <a:pt x="38895" y="109587"/>
                  </a:lnTo>
                  <a:lnTo>
                    <a:pt x="33030" y="103721"/>
                  </a:lnTo>
                  <a:lnTo>
                    <a:pt x="41982" y="94769"/>
                  </a:lnTo>
                  <a:lnTo>
                    <a:pt x="21608" y="74395"/>
                  </a:lnTo>
                  <a:lnTo>
                    <a:pt x="47847" y="48156"/>
                  </a:lnTo>
                  <a:lnTo>
                    <a:pt x="35191" y="35500"/>
                  </a:lnTo>
                  <a:lnTo>
                    <a:pt x="14817" y="55874"/>
                  </a:lnTo>
                  <a:lnTo>
                    <a:pt x="15351" y="57738"/>
                  </a:lnTo>
                  <a:lnTo>
                    <a:pt x="15842" y="59504"/>
                  </a:lnTo>
                  <a:lnTo>
                    <a:pt x="16289" y="61171"/>
                  </a:lnTo>
                  <a:lnTo>
                    <a:pt x="16694" y="62739"/>
                  </a:lnTo>
                  <a:lnTo>
                    <a:pt x="17055" y="64208"/>
                  </a:lnTo>
                  <a:lnTo>
                    <a:pt x="17373" y="65579"/>
                  </a:lnTo>
                  <a:lnTo>
                    <a:pt x="17648" y="66851"/>
                  </a:lnTo>
                  <a:lnTo>
                    <a:pt x="17879" y="68024"/>
                  </a:lnTo>
                  <a:lnTo>
                    <a:pt x="18067" y="69098"/>
                  </a:lnTo>
                  <a:lnTo>
                    <a:pt x="18213" y="70074"/>
                  </a:lnTo>
                  <a:lnTo>
                    <a:pt x="18330" y="71027"/>
                  </a:lnTo>
                  <a:lnTo>
                    <a:pt x="18435" y="72037"/>
                  </a:lnTo>
                  <a:lnTo>
                    <a:pt x="18527" y="73102"/>
                  </a:lnTo>
                  <a:lnTo>
                    <a:pt x="18608" y="74222"/>
                  </a:lnTo>
                  <a:lnTo>
                    <a:pt x="18676" y="75399"/>
                  </a:lnTo>
                  <a:lnTo>
                    <a:pt x="18731" y="76630"/>
                  </a:lnTo>
                  <a:lnTo>
                    <a:pt x="18774" y="77918"/>
                  </a:lnTo>
                  <a:lnTo>
                    <a:pt x="18805" y="79260"/>
                  </a:lnTo>
                  <a:lnTo>
                    <a:pt x="18824" y="80659"/>
                  </a:lnTo>
                  <a:lnTo>
                    <a:pt x="18830" y="82113"/>
                  </a:lnTo>
                  <a:lnTo>
                    <a:pt x="9260" y="81804"/>
                  </a:lnTo>
                  <a:lnTo>
                    <a:pt x="9057" y="77742"/>
                  </a:lnTo>
                  <a:lnTo>
                    <a:pt x="8692" y="73704"/>
                  </a:lnTo>
                  <a:lnTo>
                    <a:pt x="8168" y="69691"/>
                  </a:lnTo>
                  <a:lnTo>
                    <a:pt x="7482" y="65702"/>
                  </a:lnTo>
                  <a:lnTo>
                    <a:pt x="6636" y="61739"/>
                  </a:lnTo>
                  <a:lnTo>
                    <a:pt x="5630" y="57800"/>
                  </a:lnTo>
                  <a:lnTo>
                    <a:pt x="4463" y="53886"/>
                  </a:lnTo>
                  <a:lnTo>
                    <a:pt x="3136" y="49996"/>
                  </a:lnTo>
                  <a:lnTo>
                    <a:pt x="1648" y="461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3646335" y="5327644"/>
              <a:ext cx="34573" cy="34573"/>
            </a:xfrm>
            <a:custGeom>
              <a:avLst/>
              <a:pathLst>
                <a:path w="34573" h="34573">
                  <a:moveTo>
                    <a:pt x="34573" y="14508"/>
                  </a:moveTo>
                  <a:lnTo>
                    <a:pt x="20065" y="0"/>
                  </a:lnTo>
                  <a:lnTo>
                    <a:pt x="0" y="20065"/>
                  </a:lnTo>
                  <a:lnTo>
                    <a:pt x="14508" y="34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3699084" y="5237929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3731535" y="5205940"/>
              <a:ext cx="27782" cy="10881"/>
            </a:xfrm>
            <a:custGeom>
              <a:avLst/>
              <a:pathLst>
                <a:path w="27782" h="10881">
                  <a:moveTo>
                    <a:pt x="0" y="1003"/>
                  </a:moveTo>
                  <a:lnTo>
                    <a:pt x="2602" y="666"/>
                  </a:lnTo>
                  <a:lnTo>
                    <a:pt x="5223" y="398"/>
                  </a:lnTo>
                  <a:lnTo>
                    <a:pt x="7862" y="197"/>
                  </a:lnTo>
                  <a:lnTo>
                    <a:pt x="10520" y="64"/>
                  </a:lnTo>
                  <a:lnTo>
                    <a:pt x="13196" y="0"/>
                  </a:lnTo>
                  <a:lnTo>
                    <a:pt x="15891" y="3"/>
                  </a:lnTo>
                  <a:lnTo>
                    <a:pt x="18605" y="74"/>
                  </a:lnTo>
                  <a:lnTo>
                    <a:pt x="21337" y="213"/>
                  </a:lnTo>
                  <a:lnTo>
                    <a:pt x="24087" y="419"/>
                  </a:lnTo>
                  <a:lnTo>
                    <a:pt x="26856" y="694"/>
                  </a:lnTo>
                  <a:lnTo>
                    <a:pt x="27782" y="10881"/>
                  </a:lnTo>
                  <a:lnTo>
                    <a:pt x="24896" y="10483"/>
                  </a:lnTo>
                  <a:lnTo>
                    <a:pt x="22040" y="10153"/>
                  </a:lnTo>
                  <a:lnTo>
                    <a:pt x="19216" y="9890"/>
                  </a:lnTo>
                  <a:lnTo>
                    <a:pt x="16422" y="9696"/>
                  </a:lnTo>
                  <a:lnTo>
                    <a:pt x="13659" y="9569"/>
                  </a:lnTo>
                  <a:lnTo>
                    <a:pt x="10927" y="9510"/>
                  </a:lnTo>
                  <a:lnTo>
                    <a:pt x="8226" y="9520"/>
                  </a:lnTo>
                  <a:lnTo>
                    <a:pt x="5556" y="9597"/>
                  </a:lnTo>
                  <a:lnTo>
                    <a:pt x="2917" y="9742"/>
                  </a:lnTo>
                  <a:lnTo>
                    <a:pt x="308" y="9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3771357" y="5227009"/>
              <a:ext cx="24695" cy="47230"/>
            </a:xfrm>
            <a:custGeom>
              <a:avLst/>
              <a:pathLst>
                <a:path w="24695" h="47230">
                  <a:moveTo>
                    <a:pt x="0" y="1852"/>
                  </a:moveTo>
                  <a:lnTo>
                    <a:pt x="9260" y="0"/>
                  </a:lnTo>
                  <a:lnTo>
                    <a:pt x="11248" y="4290"/>
                  </a:lnTo>
                  <a:lnTo>
                    <a:pt x="13138" y="8643"/>
                  </a:lnTo>
                  <a:lnTo>
                    <a:pt x="14928" y="13057"/>
                  </a:lnTo>
                  <a:lnTo>
                    <a:pt x="16620" y="17533"/>
                  </a:lnTo>
                  <a:lnTo>
                    <a:pt x="18213" y="22071"/>
                  </a:lnTo>
                  <a:lnTo>
                    <a:pt x="19707" y="26671"/>
                  </a:lnTo>
                  <a:lnTo>
                    <a:pt x="21102" y="31332"/>
                  </a:lnTo>
                  <a:lnTo>
                    <a:pt x="22399" y="36055"/>
                  </a:lnTo>
                  <a:lnTo>
                    <a:pt x="23596" y="40840"/>
                  </a:lnTo>
                  <a:lnTo>
                    <a:pt x="24695" y="45687"/>
                  </a:lnTo>
                  <a:lnTo>
                    <a:pt x="13891" y="47230"/>
                  </a:lnTo>
                  <a:lnTo>
                    <a:pt x="13030" y="42498"/>
                  </a:lnTo>
                  <a:lnTo>
                    <a:pt x="12051" y="37809"/>
                  </a:lnTo>
                  <a:lnTo>
                    <a:pt x="10955" y="33163"/>
                  </a:lnTo>
                  <a:lnTo>
                    <a:pt x="9742" y="28560"/>
                  </a:lnTo>
                  <a:lnTo>
                    <a:pt x="8411" y="24001"/>
                  </a:lnTo>
                  <a:lnTo>
                    <a:pt x="6964" y="19484"/>
                  </a:lnTo>
                  <a:lnTo>
                    <a:pt x="5399" y="15011"/>
                  </a:lnTo>
                  <a:lnTo>
                    <a:pt x="3716" y="10582"/>
                  </a:lnTo>
                  <a:lnTo>
                    <a:pt x="1917" y="6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3754379" y="5155391"/>
              <a:ext cx="55874" cy="62665"/>
            </a:xfrm>
            <a:custGeom>
              <a:avLst/>
              <a:pathLst>
                <a:path w="55874" h="62665">
                  <a:moveTo>
                    <a:pt x="0" y="20065"/>
                  </a:moveTo>
                  <a:lnTo>
                    <a:pt x="7408" y="15743"/>
                  </a:lnTo>
                  <a:lnTo>
                    <a:pt x="8205" y="17046"/>
                  </a:lnTo>
                  <a:lnTo>
                    <a:pt x="8989" y="18361"/>
                  </a:lnTo>
                  <a:lnTo>
                    <a:pt x="9760" y="19688"/>
                  </a:lnTo>
                  <a:lnTo>
                    <a:pt x="10520" y="21028"/>
                  </a:lnTo>
                  <a:lnTo>
                    <a:pt x="11267" y="22380"/>
                  </a:lnTo>
                  <a:lnTo>
                    <a:pt x="12002" y="23744"/>
                  </a:lnTo>
                  <a:lnTo>
                    <a:pt x="12724" y="25121"/>
                  </a:lnTo>
                  <a:lnTo>
                    <a:pt x="13434" y="26510"/>
                  </a:lnTo>
                  <a:lnTo>
                    <a:pt x="14132" y="27912"/>
                  </a:lnTo>
                  <a:lnTo>
                    <a:pt x="14817" y="29326"/>
                  </a:lnTo>
                  <a:lnTo>
                    <a:pt x="44143" y="0"/>
                  </a:lnTo>
                  <a:lnTo>
                    <a:pt x="49700" y="5556"/>
                  </a:lnTo>
                  <a:lnTo>
                    <a:pt x="50428" y="7668"/>
                  </a:lnTo>
                  <a:lnTo>
                    <a:pt x="51132" y="9804"/>
                  </a:lnTo>
                  <a:lnTo>
                    <a:pt x="51811" y="11965"/>
                  </a:lnTo>
                  <a:lnTo>
                    <a:pt x="52466" y="14150"/>
                  </a:lnTo>
                  <a:lnTo>
                    <a:pt x="53095" y="16360"/>
                  </a:lnTo>
                  <a:lnTo>
                    <a:pt x="53700" y="18595"/>
                  </a:lnTo>
                  <a:lnTo>
                    <a:pt x="54281" y="20855"/>
                  </a:lnTo>
                  <a:lnTo>
                    <a:pt x="54836" y="23139"/>
                  </a:lnTo>
                  <a:lnTo>
                    <a:pt x="55367" y="25448"/>
                  </a:lnTo>
                  <a:lnTo>
                    <a:pt x="55874" y="27782"/>
                  </a:lnTo>
                  <a:lnTo>
                    <a:pt x="47847" y="30252"/>
                  </a:lnTo>
                  <a:lnTo>
                    <a:pt x="47465" y="28412"/>
                  </a:lnTo>
                  <a:lnTo>
                    <a:pt x="47057" y="26597"/>
                  </a:lnTo>
                  <a:lnTo>
                    <a:pt x="46625" y="24806"/>
                  </a:lnTo>
                  <a:lnTo>
                    <a:pt x="46168" y="23041"/>
                  </a:lnTo>
                  <a:lnTo>
                    <a:pt x="45687" y="21300"/>
                  </a:lnTo>
                  <a:lnTo>
                    <a:pt x="45180" y="19583"/>
                  </a:lnTo>
                  <a:lnTo>
                    <a:pt x="44649" y="17892"/>
                  </a:lnTo>
                  <a:lnTo>
                    <a:pt x="44094" y="16225"/>
                  </a:lnTo>
                  <a:lnTo>
                    <a:pt x="43513" y="14582"/>
                  </a:lnTo>
                  <a:lnTo>
                    <a:pt x="42908" y="12965"/>
                  </a:lnTo>
                  <a:lnTo>
                    <a:pt x="18830" y="37043"/>
                  </a:lnTo>
                  <a:lnTo>
                    <a:pt x="19901" y="39744"/>
                  </a:lnTo>
                  <a:lnTo>
                    <a:pt x="20892" y="42414"/>
                  </a:lnTo>
                  <a:lnTo>
                    <a:pt x="21803" y="45054"/>
                  </a:lnTo>
                  <a:lnTo>
                    <a:pt x="22633" y="47662"/>
                  </a:lnTo>
                  <a:lnTo>
                    <a:pt x="23383" y="50240"/>
                  </a:lnTo>
                  <a:lnTo>
                    <a:pt x="24053" y="52787"/>
                  </a:lnTo>
                  <a:lnTo>
                    <a:pt x="24643" y="55302"/>
                  </a:lnTo>
                  <a:lnTo>
                    <a:pt x="25152" y="57787"/>
                  </a:lnTo>
                  <a:lnTo>
                    <a:pt x="25581" y="60242"/>
                  </a:lnTo>
                  <a:lnTo>
                    <a:pt x="25930" y="62665"/>
                  </a:lnTo>
                  <a:lnTo>
                    <a:pt x="16360" y="62356"/>
                  </a:lnTo>
                  <a:lnTo>
                    <a:pt x="15530" y="58155"/>
                  </a:lnTo>
                  <a:lnTo>
                    <a:pt x="14521" y="53947"/>
                  </a:lnTo>
                  <a:lnTo>
                    <a:pt x="13332" y="49734"/>
                  </a:lnTo>
                  <a:lnTo>
                    <a:pt x="11965" y="45514"/>
                  </a:lnTo>
                  <a:lnTo>
                    <a:pt x="10418" y="41288"/>
                  </a:lnTo>
                  <a:lnTo>
                    <a:pt x="8692" y="37055"/>
                  </a:lnTo>
                  <a:lnTo>
                    <a:pt x="6788" y="32817"/>
                  </a:lnTo>
                  <a:lnTo>
                    <a:pt x="4704" y="28572"/>
                  </a:lnTo>
                  <a:lnTo>
                    <a:pt x="2441" y="243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3784322" y="5186261"/>
              <a:ext cx="73778" cy="73778"/>
            </a:xfrm>
            <a:custGeom>
              <a:avLst/>
              <a:pathLst>
                <a:path w="73778" h="73778">
                  <a:moveTo>
                    <a:pt x="0" y="4939"/>
                  </a:moveTo>
                  <a:lnTo>
                    <a:pt x="6791" y="0"/>
                  </a:lnTo>
                  <a:lnTo>
                    <a:pt x="8007" y="1234"/>
                  </a:lnTo>
                  <a:lnTo>
                    <a:pt x="9186" y="2469"/>
                  </a:lnTo>
                  <a:lnTo>
                    <a:pt x="10328" y="3704"/>
                  </a:lnTo>
                  <a:lnTo>
                    <a:pt x="11434" y="4939"/>
                  </a:lnTo>
                  <a:lnTo>
                    <a:pt x="12502" y="6173"/>
                  </a:lnTo>
                  <a:lnTo>
                    <a:pt x="13533" y="7408"/>
                  </a:lnTo>
                  <a:lnTo>
                    <a:pt x="14527" y="8643"/>
                  </a:lnTo>
                  <a:lnTo>
                    <a:pt x="15484" y="9878"/>
                  </a:lnTo>
                  <a:lnTo>
                    <a:pt x="16404" y="11113"/>
                  </a:lnTo>
                  <a:lnTo>
                    <a:pt x="17286" y="12347"/>
                  </a:lnTo>
                  <a:lnTo>
                    <a:pt x="20346" y="13770"/>
                  </a:lnTo>
                  <a:lnTo>
                    <a:pt x="23349" y="15076"/>
                  </a:lnTo>
                  <a:lnTo>
                    <a:pt x="26297" y="16265"/>
                  </a:lnTo>
                  <a:lnTo>
                    <a:pt x="29190" y="17336"/>
                  </a:lnTo>
                  <a:lnTo>
                    <a:pt x="32027" y="18290"/>
                  </a:lnTo>
                  <a:lnTo>
                    <a:pt x="34808" y="19126"/>
                  </a:lnTo>
                  <a:lnTo>
                    <a:pt x="37534" y="19846"/>
                  </a:lnTo>
                  <a:lnTo>
                    <a:pt x="40204" y="20448"/>
                  </a:lnTo>
                  <a:lnTo>
                    <a:pt x="42819" y="20932"/>
                  </a:lnTo>
                  <a:lnTo>
                    <a:pt x="45378" y="21300"/>
                  </a:lnTo>
                  <a:lnTo>
                    <a:pt x="47940" y="21547"/>
                  </a:lnTo>
                  <a:lnTo>
                    <a:pt x="50564" y="21670"/>
                  </a:lnTo>
                  <a:lnTo>
                    <a:pt x="53250" y="21670"/>
                  </a:lnTo>
                  <a:lnTo>
                    <a:pt x="55997" y="21547"/>
                  </a:lnTo>
                  <a:lnTo>
                    <a:pt x="58806" y="21300"/>
                  </a:lnTo>
                  <a:lnTo>
                    <a:pt x="61677" y="20929"/>
                  </a:lnTo>
                  <a:lnTo>
                    <a:pt x="64610" y="20435"/>
                  </a:lnTo>
                  <a:lnTo>
                    <a:pt x="67604" y="19818"/>
                  </a:lnTo>
                  <a:lnTo>
                    <a:pt x="70660" y="19077"/>
                  </a:lnTo>
                  <a:lnTo>
                    <a:pt x="73778" y="18213"/>
                  </a:lnTo>
                  <a:lnTo>
                    <a:pt x="73469" y="29017"/>
                  </a:lnTo>
                  <a:lnTo>
                    <a:pt x="68431" y="29974"/>
                  </a:lnTo>
                  <a:lnTo>
                    <a:pt x="63443" y="30622"/>
                  </a:lnTo>
                  <a:lnTo>
                    <a:pt x="58504" y="30962"/>
                  </a:lnTo>
                  <a:lnTo>
                    <a:pt x="53614" y="30993"/>
                  </a:lnTo>
                  <a:lnTo>
                    <a:pt x="48774" y="30715"/>
                  </a:lnTo>
                  <a:lnTo>
                    <a:pt x="43983" y="30128"/>
                  </a:lnTo>
                  <a:lnTo>
                    <a:pt x="39241" y="29233"/>
                  </a:lnTo>
                  <a:lnTo>
                    <a:pt x="34549" y="28029"/>
                  </a:lnTo>
                  <a:lnTo>
                    <a:pt x="29906" y="26517"/>
                  </a:lnTo>
                  <a:lnTo>
                    <a:pt x="25313" y="24695"/>
                  </a:lnTo>
                  <a:lnTo>
                    <a:pt x="27402" y="28909"/>
                  </a:lnTo>
                  <a:lnTo>
                    <a:pt x="29103" y="33277"/>
                  </a:lnTo>
                  <a:lnTo>
                    <a:pt x="30415" y="37799"/>
                  </a:lnTo>
                  <a:lnTo>
                    <a:pt x="31338" y="42476"/>
                  </a:lnTo>
                  <a:lnTo>
                    <a:pt x="31872" y="47307"/>
                  </a:lnTo>
                  <a:lnTo>
                    <a:pt x="32017" y="52293"/>
                  </a:lnTo>
                  <a:lnTo>
                    <a:pt x="31774" y="57432"/>
                  </a:lnTo>
                  <a:lnTo>
                    <a:pt x="31141" y="62727"/>
                  </a:lnTo>
                  <a:lnTo>
                    <a:pt x="30119" y="68175"/>
                  </a:lnTo>
                  <a:lnTo>
                    <a:pt x="28708" y="73778"/>
                  </a:lnTo>
                  <a:lnTo>
                    <a:pt x="19139" y="73469"/>
                  </a:lnTo>
                  <a:lnTo>
                    <a:pt x="20214" y="69393"/>
                  </a:lnTo>
                  <a:lnTo>
                    <a:pt x="21096" y="65437"/>
                  </a:lnTo>
                  <a:lnTo>
                    <a:pt x="21783" y="61601"/>
                  </a:lnTo>
                  <a:lnTo>
                    <a:pt x="22275" y="57886"/>
                  </a:lnTo>
                  <a:lnTo>
                    <a:pt x="22573" y="54291"/>
                  </a:lnTo>
                  <a:lnTo>
                    <a:pt x="22676" y="50817"/>
                  </a:lnTo>
                  <a:lnTo>
                    <a:pt x="22585" y="47463"/>
                  </a:lnTo>
                  <a:lnTo>
                    <a:pt x="22300" y="44230"/>
                  </a:lnTo>
                  <a:lnTo>
                    <a:pt x="21820" y="41116"/>
                  </a:lnTo>
                  <a:lnTo>
                    <a:pt x="21145" y="38123"/>
                  </a:lnTo>
                  <a:lnTo>
                    <a:pt x="20239" y="35152"/>
                  </a:lnTo>
                  <a:lnTo>
                    <a:pt x="19065" y="32104"/>
                  </a:lnTo>
                  <a:lnTo>
                    <a:pt x="17621" y="28978"/>
                  </a:lnTo>
                  <a:lnTo>
                    <a:pt x="15910" y="25776"/>
                  </a:lnTo>
                  <a:lnTo>
                    <a:pt x="13929" y="22496"/>
                  </a:lnTo>
                  <a:lnTo>
                    <a:pt x="11681" y="19139"/>
                  </a:lnTo>
                  <a:lnTo>
                    <a:pt x="9163" y="15704"/>
                  </a:lnTo>
                  <a:lnTo>
                    <a:pt x="6377" y="12193"/>
                  </a:lnTo>
                  <a:lnTo>
                    <a:pt x="3323" y="8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3670094" y="5527061"/>
              <a:ext cx="90756" cy="90756"/>
            </a:xfrm>
            <a:custGeom>
              <a:avLst/>
              <a:pathLst>
                <a:path w="90756" h="90756">
                  <a:moveTo>
                    <a:pt x="0" y="62356"/>
                  </a:moveTo>
                  <a:lnTo>
                    <a:pt x="28091" y="34265"/>
                  </a:lnTo>
                  <a:lnTo>
                    <a:pt x="4013" y="10186"/>
                  </a:lnTo>
                  <a:lnTo>
                    <a:pt x="10495" y="3704"/>
                  </a:lnTo>
                  <a:lnTo>
                    <a:pt x="34573" y="27782"/>
                  </a:lnTo>
                  <a:lnTo>
                    <a:pt x="62356" y="0"/>
                  </a:lnTo>
                  <a:lnTo>
                    <a:pt x="68221" y="5865"/>
                  </a:lnTo>
                  <a:lnTo>
                    <a:pt x="40439" y="33647"/>
                  </a:lnTo>
                  <a:lnTo>
                    <a:pt x="53404" y="46613"/>
                  </a:lnTo>
                  <a:lnTo>
                    <a:pt x="84891" y="15126"/>
                  </a:lnTo>
                  <a:lnTo>
                    <a:pt x="90756" y="20991"/>
                  </a:lnTo>
                  <a:lnTo>
                    <a:pt x="59269" y="52478"/>
                  </a:lnTo>
                  <a:lnTo>
                    <a:pt x="82113" y="75321"/>
                  </a:lnTo>
                  <a:lnTo>
                    <a:pt x="75630" y="81804"/>
                  </a:lnTo>
                  <a:lnTo>
                    <a:pt x="52787" y="58960"/>
                  </a:lnTo>
                  <a:lnTo>
                    <a:pt x="20991" y="90756"/>
                  </a:lnTo>
                  <a:lnTo>
                    <a:pt x="15126" y="84891"/>
                  </a:lnTo>
                  <a:lnTo>
                    <a:pt x="46921" y="53095"/>
                  </a:lnTo>
                  <a:lnTo>
                    <a:pt x="33956" y="40130"/>
                  </a:lnTo>
                  <a:lnTo>
                    <a:pt x="5865" y="68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3702816" y="5512553"/>
              <a:ext cx="12418" cy="25930"/>
            </a:xfrm>
            <a:custGeom>
              <a:avLst/>
              <a:pathLst>
                <a:path w="12418" h="25930">
                  <a:moveTo>
                    <a:pt x="0" y="2778"/>
                  </a:moveTo>
                  <a:lnTo>
                    <a:pt x="8334" y="0"/>
                  </a:lnTo>
                  <a:lnTo>
                    <a:pt x="9208" y="2867"/>
                  </a:lnTo>
                  <a:lnTo>
                    <a:pt x="9977" y="5667"/>
                  </a:lnTo>
                  <a:lnTo>
                    <a:pt x="10640" y="8399"/>
                  </a:lnTo>
                  <a:lnTo>
                    <a:pt x="11199" y="11063"/>
                  </a:lnTo>
                  <a:lnTo>
                    <a:pt x="11653" y="13659"/>
                  </a:lnTo>
                  <a:lnTo>
                    <a:pt x="12002" y="16188"/>
                  </a:lnTo>
                  <a:lnTo>
                    <a:pt x="12245" y="18648"/>
                  </a:lnTo>
                  <a:lnTo>
                    <a:pt x="12384" y="21040"/>
                  </a:lnTo>
                  <a:lnTo>
                    <a:pt x="12418" y="23365"/>
                  </a:lnTo>
                  <a:lnTo>
                    <a:pt x="12347" y="25621"/>
                  </a:lnTo>
                  <a:lnTo>
                    <a:pt x="3395" y="25930"/>
                  </a:lnTo>
                  <a:lnTo>
                    <a:pt x="3361" y="23587"/>
                  </a:lnTo>
                  <a:lnTo>
                    <a:pt x="3259" y="21250"/>
                  </a:lnTo>
                  <a:lnTo>
                    <a:pt x="3090" y="18919"/>
                  </a:lnTo>
                  <a:lnTo>
                    <a:pt x="2852" y="16595"/>
                  </a:lnTo>
                  <a:lnTo>
                    <a:pt x="2546" y="14277"/>
                  </a:lnTo>
                  <a:lnTo>
                    <a:pt x="2173" y="11965"/>
                  </a:lnTo>
                  <a:lnTo>
                    <a:pt x="1731" y="9659"/>
                  </a:lnTo>
                  <a:lnTo>
                    <a:pt x="1222" y="7359"/>
                  </a:lnTo>
                  <a:lnTo>
                    <a:pt x="645" y="50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3657437" y="5559166"/>
              <a:ext cx="25621" cy="12965"/>
            </a:xfrm>
            <a:custGeom>
              <a:avLst/>
              <a:pathLst>
                <a:path w="25621" h="12965">
                  <a:moveTo>
                    <a:pt x="2160" y="0"/>
                  </a:moveTo>
                  <a:lnTo>
                    <a:pt x="4618" y="37"/>
                  </a:lnTo>
                  <a:lnTo>
                    <a:pt x="7050" y="148"/>
                  </a:lnTo>
                  <a:lnTo>
                    <a:pt x="9458" y="333"/>
                  </a:lnTo>
                  <a:lnTo>
                    <a:pt x="11841" y="592"/>
                  </a:lnTo>
                  <a:lnTo>
                    <a:pt x="14200" y="926"/>
                  </a:lnTo>
                  <a:lnTo>
                    <a:pt x="16533" y="1333"/>
                  </a:lnTo>
                  <a:lnTo>
                    <a:pt x="18842" y="1815"/>
                  </a:lnTo>
                  <a:lnTo>
                    <a:pt x="21127" y="2370"/>
                  </a:lnTo>
                  <a:lnTo>
                    <a:pt x="23386" y="3000"/>
                  </a:lnTo>
                  <a:lnTo>
                    <a:pt x="25621" y="3704"/>
                  </a:lnTo>
                  <a:lnTo>
                    <a:pt x="23152" y="12965"/>
                  </a:lnTo>
                  <a:lnTo>
                    <a:pt x="20975" y="12196"/>
                  </a:lnTo>
                  <a:lnTo>
                    <a:pt x="18768" y="11495"/>
                  </a:lnTo>
                  <a:lnTo>
                    <a:pt x="16530" y="10863"/>
                  </a:lnTo>
                  <a:lnTo>
                    <a:pt x="14261" y="10298"/>
                  </a:lnTo>
                  <a:lnTo>
                    <a:pt x="11961" y="9801"/>
                  </a:lnTo>
                  <a:lnTo>
                    <a:pt x="9631" y="9372"/>
                  </a:lnTo>
                  <a:lnTo>
                    <a:pt x="7269" y="9010"/>
                  </a:lnTo>
                  <a:lnTo>
                    <a:pt x="4877" y="8717"/>
                  </a:lnTo>
                  <a:lnTo>
                    <a:pt x="2454" y="8492"/>
                  </a:lnTo>
                  <a:lnTo>
                    <a:pt x="0" y="83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3735538" y="5431674"/>
              <a:ext cx="107426" cy="109587"/>
            </a:xfrm>
            <a:custGeom>
              <a:avLst/>
              <a:pathLst>
                <a:path w="107426" h="109587">
                  <a:moveTo>
                    <a:pt x="0" y="42291"/>
                  </a:moveTo>
                  <a:lnTo>
                    <a:pt x="7408" y="37969"/>
                  </a:lnTo>
                  <a:lnTo>
                    <a:pt x="7896" y="38951"/>
                  </a:lnTo>
                  <a:lnTo>
                    <a:pt x="8371" y="39920"/>
                  </a:lnTo>
                  <a:lnTo>
                    <a:pt x="8834" y="40877"/>
                  </a:lnTo>
                  <a:lnTo>
                    <a:pt x="9285" y="41822"/>
                  </a:lnTo>
                  <a:lnTo>
                    <a:pt x="9723" y="42754"/>
                  </a:lnTo>
                  <a:lnTo>
                    <a:pt x="10149" y="43674"/>
                  </a:lnTo>
                  <a:lnTo>
                    <a:pt x="10563" y="44581"/>
                  </a:lnTo>
                  <a:lnTo>
                    <a:pt x="10964" y="45477"/>
                  </a:lnTo>
                  <a:lnTo>
                    <a:pt x="11353" y="46360"/>
                  </a:lnTo>
                  <a:lnTo>
                    <a:pt x="11730" y="47230"/>
                  </a:lnTo>
                  <a:lnTo>
                    <a:pt x="58960" y="0"/>
                  </a:lnTo>
                  <a:lnTo>
                    <a:pt x="64826" y="5865"/>
                  </a:lnTo>
                  <a:lnTo>
                    <a:pt x="41365" y="29326"/>
                  </a:lnTo>
                  <a:lnTo>
                    <a:pt x="54021" y="41982"/>
                  </a:lnTo>
                  <a:lnTo>
                    <a:pt x="75939" y="20065"/>
                  </a:lnTo>
                  <a:lnTo>
                    <a:pt x="81804" y="25930"/>
                  </a:lnTo>
                  <a:lnTo>
                    <a:pt x="59887" y="47847"/>
                  </a:lnTo>
                  <a:lnTo>
                    <a:pt x="74395" y="62356"/>
                  </a:lnTo>
                  <a:lnTo>
                    <a:pt x="101561" y="35191"/>
                  </a:lnTo>
                  <a:lnTo>
                    <a:pt x="107426" y="41056"/>
                  </a:lnTo>
                  <a:lnTo>
                    <a:pt x="80261" y="68221"/>
                  </a:lnTo>
                  <a:lnTo>
                    <a:pt x="99091" y="87052"/>
                  </a:lnTo>
                  <a:lnTo>
                    <a:pt x="92917" y="93226"/>
                  </a:lnTo>
                  <a:lnTo>
                    <a:pt x="74087" y="74395"/>
                  </a:lnTo>
                  <a:lnTo>
                    <a:pt x="38895" y="109587"/>
                  </a:lnTo>
                  <a:lnTo>
                    <a:pt x="33030" y="103721"/>
                  </a:lnTo>
                  <a:lnTo>
                    <a:pt x="41982" y="94769"/>
                  </a:lnTo>
                  <a:lnTo>
                    <a:pt x="21608" y="74395"/>
                  </a:lnTo>
                  <a:lnTo>
                    <a:pt x="47847" y="48156"/>
                  </a:lnTo>
                  <a:lnTo>
                    <a:pt x="35191" y="35500"/>
                  </a:lnTo>
                  <a:lnTo>
                    <a:pt x="14817" y="55874"/>
                  </a:lnTo>
                  <a:lnTo>
                    <a:pt x="15351" y="57738"/>
                  </a:lnTo>
                  <a:lnTo>
                    <a:pt x="15842" y="59504"/>
                  </a:lnTo>
                  <a:lnTo>
                    <a:pt x="16289" y="61171"/>
                  </a:lnTo>
                  <a:lnTo>
                    <a:pt x="16694" y="62739"/>
                  </a:lnTo>
                  <a:lnTo>
                    <a:pt x="17055" y="64208"/>
                  </a:lnTo>
                  <a:lnTo>
                    <a:pt x="17373" y="65579"/>
                  </a:lnTo>
                  <a:lnTo>
                    <a:pt x="17648" y="66851"/>
                  </a:lnTo>
                  <a:lnTo>
                    <a:pt x="17879" y="68024"/>
                  </a:lnTo>
                  <a:lnTo>
                    <a:pt x="18067" y="69098"/>
                  </a:lnTo>
                  <a:lnTo>
                    <a:pt x="18213" y="70074"/>
                  </a:lnTo>
                  <a:lnTo>
                    <a:pt x="18330" y="71027"/>
                  </a:lnTo>
                  <a:lnTo>
                    <a:pt x="18435" y="72037"/>
                  </a:lnTo>
                  <a:lnTo>
                    <a:pt x="18527" y="73102"/>
                  </a:lnTo>
                  <a:lnTo>
                    <a:pt x="18608" y="74222"/>
                  </a:lnTo>
                  <a:lnTo>
                    <a:pt x="18676" y="75399"/>
                  </a:lnTo>
                  <a:lnTo>
                    <a:pt x="18731" y="76630"/>
                  </a:lnTo>
                  <a:lnTo>
                    <a:pt x="18774" y="77918"/>
                  </a:lnTo>
                  <a:lnTo>
                    <a:pt x="18805" y="79260"/>
                  </a:lnTo>
                  <a:lnTo>
                    <a:pt x="18824" y="80659"/>
                  </a:lnTo>
                  <a:lnTo>
                    <a:pt x="18830" y="82113"/>
                  </a:lnTo>
                  <a:lnTo>
                    <a:pt x="9260" y="81804"/>
                  </a:lnTo>
                  <a:lnTo>
                    <a:pt x="9057" y="77742"/>
                  </a:lnTo>
                  <a:lnTo>
                    <a:pt x="8692" y="73704"/>
                  </a:lnTo>
                  <a:lnTo>
                    <a:pt x="8168" y="69691"/>
                  </a:lnTo>
                  <a:lnTo>
                    <a:pt x="7482" y="65702"/>
                  </a:lnTo>
                  <a:lnTo>
                    <a:pt x="6636" y="61739"/>
                  </a:lnTo>
                  <a:lnTo>
                    <a:pt x="5630" y="57800"/>
                  </a:lnTo>
                  <a:lnTo>
                    <a:pt x="4463" y="53886"/>
                  </a:lnTo>
                  <a:lnTo>
                    <a:pt x="3136" y="49996"/>
                  </a:lnTo>
                  <a:lnTo>
                    <a:pt x="1648" y="461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3769185" y="5485696"/>
              <a:ext cx="34573" cy="34573"/>
            </a:xfrm>
            <a:custGeom>
              <a:avLst/>
              <a:pathLst>
                <a:path w="34573" h="34573">
                  <a:moveTo>
                    <a:pt x="34573" y="14508"/>
                  </a:moveTo>
                  <a:lnTo>
                    <a:pt x="20065" y="0"/>
                  </a:lnTo>
                  <a:lnTo>
                    <a:pt x="0" y="20065"/>
                  </a:lnTo>
                  <a:lnTo>
                    <a:pt x="14508" y="34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3851607" y="5354191"/>
              <a:ext cx="84582" cy="101252"/>
            </a:xfrm>
            <a:custGeom>
              <a:avLst/>
              <a:pathLst>
                <a:path w="84582" h="101252">
                  <a:moveTo>
                    <a:pt x="0" y="6173"/>
                  </a:moveTo>
                  <a:lnTo>
                    <a:pt x="6173" y="0"/>
                  </a:lnTo>
                  <a:lnTo>
                    <a:pt x="10921" y="4760"/>
                  </a:lnTo>
                  <a:lnTo>
                    <a:pt x="15286" y="9162"/>
                  </a:lnTo>
                  <a:lnTo>
                    <a:pt x="19268" y="13206"/>
                  </a:lnTo>
                  <a:lnTo>
                    <a:pt x="22868" y="16891"/>
                  </a:lnTo>
                  <a:lnTo>
                    <a:pt x="26084" y="20219"/>
                  </a:lnTo>
                  <a:lnTo>
                    <a:pt x="28918" y="23189"/>
                  </a:lnTo>
                  <a:lnTo>
                    <a:pt x="31369" y="25800"/>
                  </a:lnTo>
                  <a:lnTo>
                    <a:pt x="33437" y="28054"/>
                  </a:lnTo>
                  <a:lnTo>
                    <a:pt x="35123" y="29949"/>
                  </a:lnTo>
                  <a:lnTo>
                    <a:pt x="36426" y="31487"/>
                  </a:lnTo>
                  <a:lnTo>
                    <a:pt x="37525" y="32857"/>
                  </a:lnTo>
                  <a:lnTo>
                    <a:pt x="38599" y="34252"/>
                  </a:lnTo>
                  <a:lnTo>
                    <a:pt x="39648" y="35672"/>
                  </a:lnTo>
                  <a:lnTo>
                    <a:pt x="40673" y="37117"/>
                  </a:lnTo>
                  <a:lnTo>
                    <a:pt x="41674" y="38587"/>
                  </a:lnTo>
                  <a:lnTo>
                    <a:pt x="42649" y="40081"/>
                  </a:lnTo>
                  <a:lnTo>
                    <a:pt x="43600" y="41599"/>
                  </a:lnTo>
                  <a:lnTo>
                    <a:pt x="44526" y="43143"/>
                  </a:lnTo>
                  <a:lnTo>
                    <a:pt x="45427" y="44711"/>
                  </a:lnTo>
                  <a:lnTo>
                    <a:pt x="46304" y="46304"/>
                  </a:lnTo>
                  <a:lnTo>
                    <a:pt x="50243" y="46582"/>
                  </a:lnTo>
                  <a:lnTo>
                    <a:pt x="54157" y="46921"/>
                  </a:lnTo>
                  <a:lnTo>
                    <a:pt x="58047" y="47323"/>
                  </a:lnTo>
                  <a:lnTo>
                    <a:pt x="61912" y="47786"/>
                  </a:lnTo>
                  <a:lnTo>
                    <a:pt x="65752" y="48310"/>
                  </a:lnTo>
                  <a:lnTo>
                    <a:pt x="69567" y="48897"/>
                  </a:lnTo>
                  <a:lnTo>
                    <a:pt x="73358" y="49545"/>
                  </a:lnTo>
                  <a:lnTo>
                    <a:pt x="77124" y="50255"/>
                  </a:lnTo>
                  <a:lnTo>
                    <a:pt x="80866" y="51027"/>
                  </a:lnTo>
                  <a:lnTo>
                    <a:pt x="84582" y="51860"/>
                  </a:lnTo>
                  <a:lnTo>
                    <a:pt x="84582" y="62356"/>
                  </a:lnTo>
                  <a:lnTo>
                    <a:pt x="81125" y="61399"/>
                  </a:lnTo>
                  <a:lnTo>
                    <a:pt x="77667" y="60504"/>
                  </a:lnTo>
                  <a:lnTo>
                    <a:pt x="74210" y="59670"/>
                  </a:lnTo>
                  <a:lnTo>
                    <a:pt x="70753" y="58899"/>
                  </a:lnTo>
                  <a:lnTo>
                    <a:pt x="67295" y="58189"/>
                  </a:lnTo>
                  <a:lnTo>
                    <a:pt x="63838" y="57540"/>
                  </a:lnTo>
                  <a:lnTo>
                    <a:pt x="60380" y="56954"/>
                  </a:lnTo>
                  <a:lnTo>
                    <a:pt x="56923" y="56429"/>
                  </a:lnTo>
                  <a:lnTo>
                    <a:pt x="53466" y="55966"/>
                  </a:lnTo>
                  <a:lnTo>
                    <a:pt x="50008" y="55565"/>
                  </a:lnTo>
                  <a:lnTo>
                    <a:pt x="51144" y="59856"/>
                  </a:lnTo>
                  <a:lnTo>
                    <a:pt x="51959" y="64208"/>
                  </a:lnTo>
                  <a:lnTo>
                    <a:pt x="52453" y="68623"/>
                  </a:lnTo>
                  <a:lnTo>
                    <a:pt x="52626" y="73099"/>
                  </a:lnTo>
                  <a:lnTo>
                    <a:pt x="52478" y="77637"/>
                  </a:lnTo>
                  <a:lnTo>
                    <a:pt x="52009" y="82236"/>
                  </a:lnTo>
                  <a:lnTo>
                    <a:pt x="51218" y="86898"/>
                  </a:lnTo>
                  <a:lnTo>
                    <a:pt x="50107" y="91621"/>
                  </a:lnTo>
                  <a:lnTo>
                    <a:pt x="48675" y="96405"/>
                  </a:lnTo>
                  <a:lnTo>
                    <a:pt x="46921" y="101252"/>
                  </a:lnTo>
                  <a:lnTo>
                    <a:pt x="37660" y="100017"/>
                  </a:lnTo>
                  <a:lnTo>
                    <a:pt x="39153" y="96012"/>
                  </a:lnTo>
                  <a:lnTo>
                    <a:pt x="40420" y="92145"/>
                  </a:lnTo>
                  <a:lnTo>
                    <a:pt x="41462" y="88418"/>
                  </a:lnTo>
                  <a:lnTo>
                    <a:pt x="42279" y="84829"/>
                  </a:lnTo>
                  <a:lnTo>
                    <a:pt x="42870" y="81380"/>
                  </a:lnTo>
                  <a:lnTo>
                    <a:pt x="43236" y="78069"/>
                  </a:lnTo>
                  <a:lnTo>
                    <a:pt x="43376" y="74897"/>
                  </a:lnTo>
                  <a:lnTo>
                    <a:pt x="43291" y="71864"/>
                  </a:lnTo>
                  <a:lnTo>
                    <a:pt x="42981" y="68970"/>
                  </a:lnTo>
                  <a:lnTo>
                    <a:pt x="42445" y="66215"/>
                  </a:lnTo>
                  <a:lnTo>
                    <a:pt x="41660" y="63420"/>
                  </a:lnTo>
                  <a:lnTo>
                    <a:pt x="40599" y="60405"/>
                  </a:lnTo>
                  <a:lnTo>
                    <a:pt x="39264" y="57172"/>
                  </a:lnTo>
                  <a:lnTo>
                    <a:pt x="37654" y="53719"/>
                  </a:lnTo>
                  <a:lnTo>
                    <a:pt x="35770" y="50047"/>
                  </a:lnTo>
                  <a:lnTo>
                    <a:pt x="33610" y="46156"/>
                  </a:lnTo>
                  <a:lnTo>
                    <a:pt x="31176" y="42045"/>
                  </a:lnTo>
                  <a:lnTo>
                    <a:pt x="28467" y="37716"/>
                  </a:lnTo>
                  <a:lnTo>
                    <a:pt x="25484" y="33167"/>
                  </a:lnTo>
                  <a:lnTo>
                    <a:pt x="22226" y="284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3809316" y="5402657"/>
              <a:ext cx="71926" cy="58960"/>
            </a:xfrm>
            <a:custGeom>
              <a:avLst/>
              <a:pathLst>
                <a:path w="71926" h="58960">
                  <a:moveTo>
                    <a:pt x="0" y="6173"/>
                  </a:moveTo>
                  <a:lnTo>
                    <a:pt x="6173" y="0"/>
                  </a:lnTo>
                  <a:lnTo>
                    <a:pt x="54947" y="48774"/>
                  </a:lnTo>
                  <a:lnTo>
                    <a:pt x="56037" y="45807"/>
                  </a:lnTo>
                  <a:lnTo>
                    <a:pt x="57084" y="42834"/>
                  </a:lnTo>
                  <a:lnTo>
                    <a:pt x="58087" y="39855"/>
                  </a:lnTo>
                  <a:lnTo>
                    <a:pt x="59047" y="36870"/>
                  </a:lnTo>
                  <a:lnTo>
                    <a:pt x="59964" y="33879"/>
                  </a:lnTo>
                  <a:lnTo>
                    <a:pt x="60837" y="30881"/>
                  </a:lnTo>
                  <a:lnTo>
                    <a:pt x="61668" y="27878"/>
                  </a:lnTo>
                  <a:lnTo>
                    <a:pt x="62455" y="24868"/>
                  </a:lnTo>
                  <a:lnTo>
                    <a:pt x="63199" y="21852"/>
                  </a:lnTo>
                  <a:lnTo>
                    <a:pt x="63900" y="18830"/>
                  </a:lnTo>
                  <a:lnTo>
                    <a:pt x="71926" y="21300"/>
                  </a:lnTo>
                  <a:lnTo>
                    <a:pt x="71092" y="24843"/>
                  </a:lnTo>
                  <a:lnTo>
                    <a:pt x="70197" y="28437"/>
                  </a:lnTo>
                  <a:lnTo>
                    <a:pt x="69240" y="32079"/>
                  </a:lnTo>
                  <a:lnTo>
                    <a:pt x="68221" y="35771"/>
                  </a:lnTo>
                  <a:lnTo>
                    <a:pt x="67141" y="39513"/>
                  </a:lnTo>
                  <a:lnTo>
                    <a:pt x="65999" y="43303"/>
                  </a:lnTo>
                  <a:lnTo>
                    <a:pt x="64795" y="47144"/>
                  </a:lnTo>
                  <a:lnTo>
                    <a:pt x="63529" y="51033"/>
                  </a:lnTo>
                  <a:lnTo>
                    <a:pt x="62202" y="54972"/>
                  </a:lnTo>
                  <a:lnTo>
                    <a:pt x="60813" y="58960"/>
                  </a:lnTo>
                  <a:lnTo>
                    <a:pt x="52478" y="586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3830925" y="5394013"/>
              <a:ext cx="36117" cy="17595"/>
            </a:xfrm>
            <a:custGeom>
              <a:avLst/>
              <a:pathLst>
                <a:path w="36117" h="17595">
                  <a:moveTo>
                    <a:pt x="1852" y="0"/>
                  </a:moveTo>
                  <a:lnTo>
                    <a:pt x="5473" y="472"/>
                  </a:lnTo>
                  <a:lnTo>
                    <a:pt x="9050" y="1024"/>
                  </a:lnTo>
                  <a:lnTo>
                    <a:pt x="12585" y="1657"/>
                  </a:lnTo>
                  <a:lnTo>
                    <a:pt x="16076" y="2370"/>
                  </a:lnTo>
                  <a:lnTo>
                    <a:pt x="19525" y="3164"/>
                  </a:lnTo>
                  <a:lnTo>
                    <a:pt x="22929" y="4037"/>
                  </a:lnTo>
                  <a:lnTo>
                    <a:pt x="26291" y="4991"/>
                  </a:lnTo>
                  <a:lnTo>
                    <a:pt x="29610" y="6025"/>
                  </a:lnTo>
                  <a:lnTo>
                    <a:pt x="32885" y="7140"/>
                  </a:lnTo>
                  <a:lnTo>
                    <a:pt x="36117" y="8334"/>
                  </a:lnTo>
                  <a:lnTo>
                    <a:pt x="33647" y="17595"/>
                  </a:lnTo>
                  <a:lnTo>
                    <a:pt x="30477" y="16339"/>
                  </a:lnTo>
                  <a:lnTo>
                    <a:pt x="27264" y="15163"/>
                  </a:lnTo>
                  <a:lnTo>
                    <a:pt x="24007" y="14067"/>
                  </a:lnTo>
                  <a:lnTo>
                    <a:pt x="20707" y="13051"/>
                  </a:lnTo>
                  <a:lnTo>
                    <a:pt x="17364" y="12116"/>
                  </a:lnTo>
                  <a:lnTo>
                    <a:pt x="13977" y="11261"/>
                  </a:lnTo>
                  <a:lnTo>
                    <a:pt x="10548" y="10486"/>
                  </a:lnTo>
                  <a:lnTo>
                    <a:pt x="7075" y="9791"/>
                  </a:lnTo>
                  <a:lnTo>
                    <a:pt x="3559" y="9177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3909334" y="5289983"/>
              <a:ext cx="106808" cy="108352"/>
            </a:xfrm>
            <a:custGeom>
              <a:avLst/>
              <a:pathLst>
                <a:path w="106808" h="108352">
                  <a:moveTo>
                    <a:pt x="0" y="15126"/>
                  </a:moveTo>
                  <a:lnTo>
                    <a:pt x="6482" y="8643"/>
                  </a:lnTo>
                  <a:lnTo>
                    <a:pt x="28091" y="30252"/>
                  </a:lnTo>
                  <a:lnTo>
                    <a:pt x="58343" y="0"/>
                  </a:lnTo>
                  <a:lnTo>
                    <a:pt x="64517" y="6173"/>
                  </a:lnTo>
                  <a:lnTo>
                    <a:pt x="34265" y="36426"/>
                  </a:lnTo>
                  <a:lnTo>
                    <a:pt x="66678" y="68839"/>
                  </a:lnTo>
                  <a:lnTo>
                    <a:pt x="100634" y="34882"/>
                  </a:lnTo>
                  <a:lnTo>
                    <a:pt x="106808" y="41056"/>
                  </a:lnTo>
                  <a:lnTo>
                    <a:pt x="39513" y="108352"/>
                  </a:lnTo>
                  <a:lnTo>
                    <a:pt x="33339" y="102178"/>
                  </a:lnTo>
                  <a:lnTo>
                    <a:pt x="60195" y="75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3979986" y="5237929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4012438" y="5205940"/>
              <a:ext cx="27782" cy="10881"/>
            </a:xfrm>
            <a:custGeom>
              <a:avLst/>
              <a:pathLst>
                <a:path w="27782" h="10881">
                  <a:moveTo>
                    <a:pt x="0" y="1003"/>
                  </a:moveTo>
                  <a:lnTo>
                    <a:pt x="2602" y="666"/>
                  </a:lnTo>
                  <a:lnTo>
                    <a:pt x="5223" y="398"/>
                  </a:lnTo>
                  <a:lnTo>
                    <a:pt x="7862" y="197"/>
                  </a:lnTo>
                  <a:lnTo>
                    <a:pt x="10520" y="64"/>
                  </a:lnTo>
                  <a:lnTo>
                    <a:pt x="13196" y="0"/>
                  </a:lnTo>
                  <a:lnTo>
                    <a:pt x="15891" y="3"/>
                  </a:lnTo>
                  <a:lnTo>
                    <a:pt x="18605" y="74"/>
                  </a:lnTo>
                  <a:lnTo>
                    <a:pt x="21337" y="213"/>
                  </a:lnTo>
                  <a:lnTo>
                    <a:pt x="24087" y="419"/>
                  </a:lnTo>
                  <a:lnTo>
                    <a:pt x="26856" y="694"/>
                  </a:lnTo>
                  <a:lnTo>
                    <a:pt x="27782" y="10881"/>
                  </a:lnTo>
                  <a:lnTo>
                    <a:pt x="24896" y="10483"/>
                  </a:lnTo>
                  <a:lnTo>
                    <a:pt x="22040" y="10153"/>
                  </a:lnTo>
                  <a:lnTo>
                    <a:pt x="19216" y="9890"/>
                  </a:lnTo>
                  <a:lnTo>
                    <a:pt x="16422" y="9696"/>
                  </a:lnTo>
                  <a:lnTo>
                    <a:pt x="13659" y="9569"/>
                  </a:lnTo>
                  <a:lnTo>
                    <a:pt x="10927" y="9510"/>
                  </a:lnTo>
                  <a:lnTo>
                    <a:pt x="8226" y="9520"/>
                  </a:lnTo>
                  <a:lnTo>
                    <a:pt x="5556" y="9597"/>
                  </a:lnTo>
                  <a:lnTo>
                    <a:pt x="2917" y="9742"/>
                  </a:lnTo>
                  <a:lnTo>
                    <a:pt x="308" y="9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4052260" y="5227009"/>
              <a:ext cx="24695" cy="47230"/>
            </a:xfrm>
            <a:custGeom>
              <a:avLst/>
              <a:pathLst>
                <a:path w="24695" h="47230">
                  <a:moveTo>
                    <a:pt x="0" y="1852"/>
                  </a:moveTo>
                  <a:lnTo>
                    <a:pt x="9260" y="0"/>
                  </a:lnTo>
                  <a:lnTo>
                    <a:pt x="11248" y="4290"/>
                  </a:lnTo>
                  <a:lnTo>
                    <a:pt x="13138" y="8643"/>
                  </a:lnTo>
                  <a:lnTo>
                    <a:pt x="14928" y="13057"/>
                  </a:lnTo>
                  <a:lnTo>
                    <a:pt x="16620" y="17533"/>
                  </a:lnTo>
                  <a:lnTo>
                    <a:pt x="18213" y="22071"/>
                  </a:lnTo>
                  <a:lnTo>
                    <a:pt x="19707" y="26671"/>
                  </a:lnTo>
                  <a:lnTo>
                    <a:pt x="21102" y="31332"/>
                  </a:lnTo>
                  <a:lnTo>
                    <a:pt x="22399" y="36055"/>
                  </a:lnTo>
                  <a:lnTo>
                    <a:pt x="23596" y="40840"/>
                  </a:lnTo>
                  <a:lnTo>
                    <a:pt x="24695" y="45687"/>
                  </a:lnTo>
                  <a:lnTo>
                    <a:pt x="13891" y="47230"/>
                  </a:lnTo>
                  <a:lnTo>
                    <a:pt x="13030" y="42498"/>
                  </a:lnTo>
                  <a:lnTo>
                    <a:pt x="12051" y="37809"/>
                  </a:lnTo>
                  <a:lnTo>
                    <a:pt x="10955" y="33163"/>
                  </a:lnTo>
                  <a:lnTo>
                    <a:pt x="9742" y="28560"/>
                  </a:lnTo>
                  <a:lnTo>
                    <a:pt x="8411" y="24001"/>
                  </a:lnTo>
                  <a:lnTo>
                    <a:pt x="6964" y="19484"/>
                  </a:lnTo>
                  <a:lnTo>
                    <a:pt x="5399" y="15011"/>
                  </a:lnTo>
                  <a:lnTo>
                    <a:pt x="3716" y="10582"/>
                  </a:lnTo>
                  <a:lnTo>
                    <a:pt x="1917" y="6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4035282" y="5155391"/>
              <a:ext cx="55874" cy="62665"/>
            </a:xfrm>
            <a:custGeom>
              <a:avLst/>
              <a:pathLst>
                <a:path w="55874" h="62665">
                  <a:moveTo>
                    <a:pt x="0" y="20065"/>
                  </a:moveTo>
                  <a:lnTo>
                    <a:pt x="7408" y="15743"/>
                  </a:lnTo>
                  <a:lnTo>
                    <a:pt x="8205" y="17046"/>
                  </a:lnTo>
                  <a:lnTo>
                    <a:pt x="8989" y="18361"/>
                  </a:lnTo>
                  <a:lnTo>
                    <a:pt x="9760" y="19688"/>
                  </a:lnTo>
                  <a:lnTo>
                    <a:pt x="10520" y="21028"/>
                  </a:lnTo>
                  <a:lnTo>
                    <a:pt x="11267" y="22380"/>
                  </a:lnTo>
                  <a:lnTo>
                    <a:pt x="12002" y="23744"/>
                  </a:lnTo>
                  <a:lnTo>
                    <a:pt x="12724" y="25121"/>
                  </a:lnTo>
                  <a:lnTo>
                    <a:pt x="13434" y="26510"/>
                  </a:lnTo>
                  <a:lnTo>
                    <a:pt x="14132" y="27912"/>
                  </a:lnTo>
                  <a:lnTo>
                    <a:pt x="14817" y="29326"/>
                  </a:lnTo>
                  <a:lnTo>
                    <a:pt x="44143" y="0"/>
                  </a:lnTo>
                  <a:lnTo>
                    <a:pt x="49700" y="5556"/>
                  </a:lnTo>
                  <a:lnTo>
                    <a:pt x="50428" y="7668"/>
                  </a:lnTo>
                  <a:lnTo>
                    <a:pt x="51132" y="9804"/>
                  </a:lnTo>
                  <a:lnTo>
                    <a:pt x="51811" y="11965"/>
                  </a:lnTo>
                  <a:lnTo>
                    <a:pt x="52466" y="14150"/>
                  </a:lnTo>
                  <a:lnTo>
                    <a:pt x="53095" y="16360"/>
                  </a:lnTo>
                  <a:lnTo>
                    <a:pt x="53700" y="18595"/>
                  </a:lnTo>
                  <a:lnTo>
                    <a:pt x="54281" y="20855"/>
                  </a:lnTo>
                  <a:lnTo>
                    <a:pt x="54836" y="23139"/>
                  </a:lnTo>
                  <a:lnTo>
                    <a:pt x="55367" y="25448"/>
                  </a:lnTo>
                  <a:lnTo>
                    <a:pt x="55874" y="27782"/>
                  </a:lnTo>
                  <a:lnTo>
                    <a:pt x="47847" y="30252"/>
                  </a:lnTo>
                  <a:lnTo>
                    <a:pt x="47465" y="28412"/>
                  </a:lnTo>
                  <a:lnTo>
                    <a:pt x="47057" y="26597"/>
                  </a:lnTo>
                  <a:lnTo>
                    <a:pt x="46625" y="24806"/>
                  </a:lnTo>
                  <a:lnTo>
                    <a:pt x="46168" y="23041"/>
                  </a:lnTo>
                  <a:lnTo>
                    <a:pt x="45687" y="21300"/>
                  </a:lnTo>
                  <a:lnTo>
                    <a:pt x="45180" y="19583"/>
                  </a:lnTo>
                  <a:lnTo>
                    <a:pt x="44649" y="17892"/>
                  </a:lnTo>
                  <a:lnTo>
                    <a:pt x="44094" y="16225"/>
                  </a:lnTo>
                  <a:lnTo>
                    <a:pt x="43513" y="14582"/>
                  </a:lnTo>
                  <a:lnTo>
                    <a:pt x="42908" y="12965"/>
                  </a:lnTo>
                  <a:lnTo>
                    <a:pt x="18830" y="37043"/>
                  </a:lnTo>
                  <a:lnTo>
                    <a:pt x="19901" y="39744"/>
                  </a:lnTo>
                  <a:lnTo>
                    <a:pt x="20892" y="42414"/>
                  </a:lnTo>
                  <a:lnTo>
                    <a:pt x="21803" y="45054"/>
                  </a:lnTo>
                  <a:lnTo>
                    <a:pt x="22633" y="47662"/>
                  </a:lnTo>
                  <a:lnTo>
                    <a:pt x="23383" y="50240"/>
                  </a:lnTo>
                  <a:lnTo>
                    <a:pt x="24053" y="52787"/>
                  </a:lnTo>
                  <a:lnTo>
                    <a:pt x="24643" y="55302"/>
                  </a:lnTo>
                  <a:lnTo>
                    <a:pt x="25152" y="57787"/>
                  </a:lnTo>
                  <a:lnTo>
                    <a:pt x="25581" y="60242"/>
                  </a:lnTo>
                  <a:lnTo>
                    <a:pt x="25930" y="62665"/>
                  </a:lnTo>
                  <a:lnTo>
                    <a:pt x="16360" y="62356"/>
                  </a:lnTo>
                  <a:lnTo>
                    <a:pt x="15530" y="58155"/>
                  </a:lnTo>
                  <a:lnTo>
                    <a:pt x="14521" y="53947"/>
                  </a:lnTo>
                  <a:lnTo>
                    <a:pt x="13332" y="49734"/>
                  </a:lnTo>
                  <a:lnTo>
                    <a:pt x="11965" y="45514"/>
                  </a:lnTo>
                  <a:lnTo>
                    <a:pt x="10418" y="41288"/>
                  </a:lnTo>
                  <a:lnTo>
                    <a:pt x="8692" y="37055"/>
                  </a:lnTo>
                  <a:lnTo>
                    <a:pt x="6788" y="32817"/>
                  </a:lnTo>
                  <a:lnTo>
                    <a:pt x="4704" y="28572"/>
                  </a:lnTo>
                  <a:lnTo>
                    <a:pt x="2441" y="243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4065225" y="5186261"/>
              <a:ext cx="73778" cy="73778"/>
            </a:xfrm>
            <a:custGeom>
              <a:avLst/>
              <a:pathLst>
                <a:path w="73778" h="73778">
                  <a:moveTo>
                    <a:pt x="0" y="4939"/>
                  </a:moveTo>
                  <a:lnTo>
                    <a:pt x="6791" y="0"/>
                  </a:lnTo>
                  <a:lnTo>
                    <a:pt x="8007" y="1234"/>
                  </a:lnTo>
                  <a:lnTo>
                    <a:pt x="9186" y="2469"/>
                  </a:lnTo>
                  <a:lnTo>
                    <a:pt x="10328" y="3704"/>
                  </a:lnTo>
                  <a:lnTo>
                    <a:pt x="11434" y="4939"/>
                  </a:lnTo>
                  <a:lnTo>
                    <a:pt x="12502" y="6173"/>
                  </a:lnTo>
                  <a:lnTo>
                    <a:pt x="13533" y="7408"/>
                  </a:lnTo>
                  <a:lnTo>
                    <a:pt x="14527" y="8643"/>
                  </a:lnTo>
                  <a:lnTo>
                    <a:pt x="15484" y="9878"/>
                  </a:lnTo>
                  <a:lnTo>
                    <a:pt x="16404" y="11113"/>
                  </a:lnTo>
                  <a:lnTo>
                    <a:pt x="17286" y="12347"/>
                  </a:lnTo>
                  <a:lnTo>
                    <a:pt x="20346" y="13770"/>
                  </a:lnTo>
                  <a:lnTo>
                    <a:pt x="23349" y="15076"/>
                  </a:lnTo>
                  <a:lnTo>
                    <a:pt x="26297" y="16265"/>
                  </a:lnTo>
                  <a:lnTo>
                    <a:pt x="29190" y="17336"/>
                  </a:lnTo>
                  <a:lnTo>
                    <a:pt x="32027" y="18290"/>
                  </a:lnTo>
                  <a:lnTo>
                    <a:pt x="34808" y="19126"/>
                  </a:lnTo>
                  <a:lnTo>
                    <a:pt x="37534" y="19846"/>
                  </a:lnTo>
                  <a:lnTo>
                    <a:pt x="40204" y="20448"/>
                  </a:lnTo>
                  <a:lnTo>
                    <a:pt x="42819" y="20932"/>
                  </a:lnTo>
                  <a:lnTo>
                    <a:pt x="45378" y="21300"/>
                  </a:lnTo>
                  <a:lnTo>
                    <a:pt x="47940" y="21547"/>
                  </a:lnTo>
                  <a:lnTo>
                    <a:pt x="50564" y="21670"/>
                  </a:lnTo>
                  <a:lnTo>
                    <a:pt x="53250" y="21670"/>
                  </a:lnTo>
                  <a:lnTo>
                    <a:pt x="55997" y="21547"/>
                  </a:lnTo>
                  <a:lnTo>
                    <a:pt x="58806" y="21300"/>
                  </a:lnTo>
                  <a:lnTo>
                    <a:pt x="61677" y="20929"/>
                  </a:lnTo>
                  <a:lnTo>
                    <a:pt x="64610" y="20435"/>
                  </a:lnTo>
                  <a:lnTo>
                    <a:pt x="67604" y="19818"/>
                  </a:lnTo>
                  <a:lnTo>
                    <a:pt x="70660" y="19077"/>
                  </a:lnTo>
                  <a:lnTo>
                    <a:pt x="73778" y="18213"/>
                  </a:lnTo>
                  <a:lnTo>
                    <a:pt x="73469" y="29017"/>
                  </a:lnTo>
                  <a:lnTo>
                    <a:pt x="68431" y="29974"/>
                  </a:lnTo>
                  <a:lnTo>
                    <a:pt x="63443" y="30622"/>
                  </a:lnTo>
                  <a:lnTo>
                    <a:pt x="58504" y="30962"/>
                  </a:lnTo>
                  <a:lnTo>
                    <a:pt x="53614" y="30993"/>
                  </a:lnTo>
                  <a:lnTo>
                    <a:pt x="48774" y="30715"/>
                  </a:lnTo>
                  <a:lnTo>
                    <a:pt x="43983" y="30128"/>
                  </a:lnTo>
                  <a:lnTo>
                    <a:pt x="39241" y="29233"/>
                  </a:lnTo>
                  <a:lnTo>
                    <a:pt x="34549" y="28029"/>
                  </a:lnTo>
                  <a:lnTo>
                    <a:pt x="29906" y="26517"/>
                  </a:lnTo>
                  <a:lnTo>
                    <a:pt x="25313" y="24695"/>
                  </a:lnTo>
                  <a:lnTo>
                    <a:pt x="27402" y="28909"/>
                  </a:lnTo>
                  <a:lnTo>
                    <a:pt x="29103" y="33277"/>
                  </a:lnTo>
                  <a:lnTo>
                    <a:pt x="30415" y="37799"/>
                  </a:lnTo>
                  <a:lnTo>
                    <a:pt x="31338" y="42476"/>
                  </a:lnTo>
                  <a:lnTo>
                    <a:pt x="31872" y="47307"/>
                  </a:lnTo>
                  <a:lnTo>
                    <a:pt x="32017" y="52293"/>
                  </a:lnTo>
                  <a:lnTo>
                    <a:pt x="31774" y="57432"/>
                  </a:lnTo>
                  <a:lnTo>
                    <a:pt x="31141" y="62727"/>
                  </a:lnTo>
                  <a:lnTo>
                    <a:pt x="30119" y="68175"/>
                  </a:lnTo>
                  <a:lnTo>
                    <a:pt x="28708" y="73778"/>
                  </a:lnTo>
                  <a:lnTo>
                    <a:pt x="19139" y="73469"/>
                  </a:lnTo>
                  <a:lnTo>
                    <a:pt x="20214" y="69393"/>
                  </a:lnTo>
                  <a:lnTo>
                    <a:pt x="21096" y="65437"/>
                  </a:lnTo>
                  <a:lnTo>
                    <a:pt x="21783" y="61601"/>
                  </a:lnTo>
                  <a:lnTo>
                    <a:pt x="22275" y="57886"/>
                  </a:lnTo>
                  <a:lnTo>
                    <a:pt x="22573" y="54291"/>
                  </a:lnTo>
                  <a:lnTo>
                    <a:pt x="22676" y="50817"/>
                  </a:lnTo>
                  <a:lnTo>
                    <a:pt x="22585" y="47463"/>
                  </a:lnTo>
                  <a:lnTo>
                    <a:pt x="22300" y="44230"/>
                  </a:lnTo>
                  <a:lnTo>
                    <a:pt x="21820" y="41116"/>
                  </a:lnTo>
                  <a:lnTo>
                    <a:pt x="21145" y="38123"/>
                  </a:lnTo>
                  <a:lnTo>
                    <a:pt x="20239" y="35152"/>
                  </a:lnTo>
                  <a:lnTo>
                    <a:pt x="19065" y="32104"/>
                  </a:lnTo>
                  <a:lnTo>
                    <a:pt x="17621" y="28978"/>
                  </a:lnTo>
                  <a:lnTo>
                    <a:pt x="15910" y="25776"/>
                  </a:lnTo>
                  <a:lnTo>
                    <a:pt x="13929" y="22496"/>
                  </a:lnTo>
                  <a:lnTo>
                    <a:pt x="11681" y="19139"/>
                  </a:lnTo>
                  <a:lnTo>
                    <a:pt x="9163" y="15704"/>
                  </a:lnTo>
                  <a:lnTo>
                    <a:pt x="6377" y="12193"/>
                  </a:lnTo>
                  <a:lnTo>
                    <a:pt x="3323" y="8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4741947" y="50822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5022850" y="50822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5303753" y="50822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5584656" y="50822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5865559" y="50822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6146461" y="50822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6427364" y="50822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4418665" y="5441977"/>
              <a:ext cx="71617" cy="71617"/>
            </a:xfrm>
            <a:custGeom>
              <a:avLst/>
              <a:pathLst>
                <a:path w="71617" h="71617">
                  <a:moveTo>
                    <a:pt x="0" y="65752"/>
                  </a:moveTo>
                  <a:lnTo>
                    <a:pt x="65752" y="0"/>
                  </a:lnTo>
                  <a:lnTo>
                    <a:pt x="71617" y="5865"/>
                  </a:lnTo>
                  <a:lnTo>
                    <a:pt x="5865" y="716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4475157" y="5337638"/>
              <a:ext cx="124117" cy="132122"/>
            </a:xfrm>
            <a:custGeom>
              <a:avLst/>
              <a:pathLst>
                <a:path w="124117" h="132122">
                  <a:moveTo>
                    <a:pt x="59269" y="0"/>
                  </a:moveTo>
                  <a:lnTo>
                    <a:pt x="120082" y="60813"/>
                  </a:lnTo>
                  <a:lnTo>
                    <a:pt x="120789" y="61554"/>
                  </a:lnTo>
                  <a:lnTo>
                    <a:pt x="121428" y="62294"/>
                  </a:lnTo>
                  <a:lnTo>
                    <a:pt x="121999" y="63035"/>
                  </a:lnTo>
                  <a:lnTo>
                    <a:pt x="122503" y="63776"/>
                  </a:lnTo>
                  <a:lnTo>
                    <a:pt x="122938" y="64517"/>
                  </a:lnTo>
                  <a:lnTo>
                    <a:pt x="123305" y="65258"/>
                  </a:lnTo>
                  <a:lnTo>
                    <a:pt x="123605" y="65999"/>
                  </a:lnTo>
                  <a:lnTo>
                    <a:pt x="123836" y="66740"/>
                  </a:lnTo>
                  <a:lnTo>
                    <a:pt x="124000" y="67481"/>
                  </a:lnTo>
                  <a:lnTo>
                    <a:pt x="124095" y="68221"/>
                  </a:lnTo>
                  <a:lnTo>
                    <a:pt x="124117" y="68962"/>
                  </a:lnTo>
                  <a:lnTo>
                    <a:pt x="124058" y="69703"/>
                  </a:lnTo>
                  <a:lnTo>
                    <a:pt x="123919" y="70444"/>
                  </a:lnTo>
                  <a:lnTo>
                    <a:pt x="123700" y="71185"/>
                  </a:lnTo>
                  <a:lnTo>
                    <a:pt x="123401" y="71926"/>
                  </a:lnTo>
                  <a:lnTo>
                    <a:pt x="123021" y="72667"/>
                  </a:lnTo>
                  <a:lnTo>
                    <a:pt x="122561" y="73407"/>
                  </a:lnTo>
                  <a:lnTo>
                    <a:pt x="122021" y="74148"/>
                  </a:lnTo>
                  <a:lnTo>
                    <a:pt x="121400" y="74889"/>
                  </a:lnTo>
                  <a:lnTo>
                    <a:pt x="120700" y="75630"/>
                  </a:lnTo>
                  <a:lnTo>
                    <a:pt x="119749" y="76569"/>
                  </a:lnTo>
                  <a:lnTo>
                    <a:pt x="118749" y="77532"/>
                  </a:lnTo>
                  <a:lnTo>
                    <a:pt x="117699" y="78519"/>
                  </a:lnTo>
                  <a:lnTo>
                    <a:pt x="116600" y="79532"/>
                  </a:lnTo>
                  <a:lnTo>
                    <a:pt x="115452" y="80569"/>
                  </a:lnTo>
                  <a:lnTo>
                    <a:pt x="114254" y="81631"/>
                  </a:lnTo>
                  <a:lnTo>
                    <a:pt x="113007" y="82718"/>
                  </a:lnTo>
                  <a:lnTo>
                    <a:pt x="111711" y="83829"/>
                  </a:lnTo>
                  <a:lnTo>
                    <a:pt x="110365" y="84965"/>
                  </a:lnTo>
                  <a:lnTo>
                    <a:pt x="108969" y="86126"/>
                  </a:lnTo>
                  <a:lnTo>
                    <a:pt x="101869" y="82113"/>
                  </a:lnTo>
                  <a:lnTo>
                    <a:pt x="103379" y="80838"/>
                  </a:lnTo>
                  <a:lnTo>
                    <a:pt x="104820" y="79606"/>
                  </a:lnTo>
                  <a:lnTo>
                    <a:pt x="106194" y="78418"/>
                  </a:lnTo>
                  <a:lnTo>
                    <a:pt x="107500" y="77272"/>
                  </a:lnTo>
                  <a:lnTo>
                    <a:pt x="108738" y="76170"/>
                  </a:lnTo>
                  <a:lnTo>
                    <a:pt x="109908" y="75111"/>
                  </a:lnTo>
                  <a:lnTo>
                    <a:pt x="111010" y="74096"/>
                  </a:lnTo>
                  <a:lnTo>
                    <a:pt x="112044" y="73123"/>
                  </a:lnTo>
                  <a:lnTo>
                    <a:pt x="113010" y="72194"/>
                  </a:lnTo>
                  <a:lnTo>
                    <a:pt x="113908" y="71308"/>
                  </a:lnTo>
                  <a:lnTo>
                    <a:pt x="114279" y="70858"/>
                  </a:lnTo>
                  <a:lnTo>
                    <a:pt x="114526" y="70370"/>
                  </a:lnTo>
                  <a:lnTo>
                    <a:pt x="114649" y="69845"/>
                  </a:lnTo>
                  <a:lnTo>
                    <a:pt x="114649" y="69283"/>
                  </a:lnTo>
                  <a:lnTo>
                    <a:pt x="114526" y="68684"/>
                  </a:lnTo>
                  <a:lnTo>
                    <a:pt x="114279" y="68049"/>
                  </a:lnTo>
                  <a:lnTo>
                    <a:pt x="113908" y="67376"/>
                  </a:lnTo>
                  <a:lnTo>
                    <a:pt x="113415" y="66666"/>
                  </a:lnTo>
                  <a:lnTo>
                    <a:pt x="112797" y="65919"/>
                  </a:lnTo>
                  <a:lnTo>
                    <a:pt x="112056" y="65134"/>
                  </a:lnTo>
                  <a:lnTo>
                    <a:pt x="58960" y="12039"/>
                  </a:lnTo>
                  <a:lnTo>
                    <a:pt x="12039" y="58960"/>
                  </a:lnTo>
                  <a:lnTo>
                    <a:pt x="37660" y="84582"/>
                  </a:lnTo>
                  <a:lnTo>
                    <a:pt x="41732" y="88815"/>
                  </a:lnTo>
                  <a:lnTo>
                    <a:pt x="45551" y="93115"/>
                  </a:lnTo>
                  <a:lnTo>
                    <a:pt x="49116" y="97483"/>
                  </a:lnTo>
                  <a:lnTo>
                    <a:pt x="52428" y="101919"/>
                  </a:lnTo>
                  <a:lnTo>
                    <a:pt x="55488" y="106423"/>
                  </a:lnTo>
                  <a:lnTo>
                    <a:pt x="58294" y="110994"/>
                  </a:lnTo>
                  <a:lnTo>
                    <a:pt x="60847" y="115634"/>
                  </a:lnTo>
                  <a:lnTo>
                    <a:pt x="63146" y="120342"/>
                  </a:lnTo>
                  <a:lnTo>
                    <a:pt x="65193" y="125117"/>
                  </a:lnTo>
                  <a:lnTo>
                    <a:pt x="66987" y="129961"/>
                  </a:lnTo>
                  <a:lnTo>
                    <a:pt x="57417" y="132122"/>
                  </a:lnTo>
                  <a:lnTo>
                    <a:pt x="56361" y="129390"/>
                  </a:lnTo>
                  <a:lnTo>
                    <a:pt x="55293" y="126750"/>
                  </a:lnTo>
                  <a:lnTo>
                    <a:pt x="54213" y="124203"/>
                  </a:lnTo>
                  <a:lnTo>
                    <a:pt x="53120" y="121749"/>
                  </a:lnTo>
                  <a:lnTo>
                    <a:pt x="52015" y="119388"/>
                  </a:lnTo>
                  <a:lnTo>
                    <a:pt x="50897" y="117119"/>
                  </a:lnTo>
                  <a:lnTo>
                    <a:pt x="49768" y="114943"/>
                  </a:lnTo>
                  <a:lnTo>
                    <a:pt x="48625" y="112859"/>
                  </a:lnTo>
                  <a:lnTo>
                    <a:pt x="47471" y="110868"/>
                  </a:lnTo>
                  <a:lnTo>
                    <a:pt x="46304" y="108969"/>
                  </a:lnTo>
                  <a:lnTo>
                    <a:pt x="45078" y="107099"/>
                  </a:lnTo>
                  <a:lnTo>
                    <a:pt x="43748" y="105191"/>
                  </a:lnTo>
                  <a:lnTo>
                    <a:pt x="42313" y="103246"/>
                  </a:lnTo>
                  <a:lnTo>
                    <a:pt x="40772" y="101264"/>
                  </a:lnTo>
                  <a:lnTo>
                    <a:pt x="39127" y="99245"/>
                  </a:lnTo>
                  <a:lnTo>
                    <a:pt x="37376" y="97189"/>
                  </a:lnTo>
                  <a:lnTo>
                    <a:pt x="35521" y="95096"/>
                  </a:lnTo>
                  <a:lnTo>
                    <a:pt x="33561" y="92966"/>
                  </a:lnTo>
                  <a:lnTo>
                    <a:pt x="31496" y="90799"/>
                  </a:lnTo>
                  <a:lnTo>
                    <a:pt x="29326" y="88595"/>
                  </a:lnTo>
                  <a:lnTo>
                    <a:pt x="0" y="592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4501704" y="5364494"/>
              <a:ext cx="55565" cy="54639"/>
            </a:xfrm>
            <a:custGeom>
              <a:avLst/>
              <a:pathLst>
                <a:path w="55565" h="54639">
                  <a:moveTo>
                    <a:pt x="0" y="35500"/>
                  </a:moveTo>
                  <a:lnTo>
                    <a:pt x="14508" y="20991"/>
                  </a:lnTo>
                  <a:lnTo>
                    <a:pt x="8643" y="15126"/>
                  </a:lnTo>
                  <a:lnTo>
                    <a:pt x="14817" y="8952"/>
                  </a:lnTo>
                  <a:lnTo>
                    <a:pt x="20682" y="14817"/>
                  </a:lnTo>
                  <a:lnTo>
                    <a:pt x="35500" y="0"/>
                  </a:lnTo>
                  <a:lnTo>
                    <a:pt x="41056" y="5556"/>
                  </a:lnTo>
                  <a:lnTo>
                    <a:pt x="26239" y="20373"/>
                  </a:lnTo>
                  <a:lnTo>
                    <a:pt x="33030" y="27165"/>
                  </a:lnTo>
                  <a:lnTo>
                    <a:pt x="50008" y="10186"/>
                  </a:lnTo>
                  <a:lnTo>
                    <a:pt x="55565" y="15743"/>
                  </a:lnTo>
                  <a:lnTo>
                    <a:pt x="16669" y="54639"/>
                  </a:lnTo>
                  <a:lnTo>
                    <a:pt x="11113" y="49082"/>
                  </a:lnTo>
                  <a:lnTo>
                    <a:pt x="26856" y="33339"/>
                  </a:lnTo>
                  <a:lnTo>
                    <a:pt x="20065" y="26547"/>
                  </a:lnTo>
                  <a:lnTo>
                    <a:pt x="5556" y="410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4527326" y="5389499"/>
              <a:ext cx="48774" cy="48774"/>
            </a:xfrm>
            <a:custGeom>
              <a:avLst/>
              <a:pathLst>
                <a:path w="48774" h="48774">
                  <a:moveTo>
                    <a:pt x="0" y="29943"/>
                  </a:moveTo>
                  <a:lnTo>
                    <a:pt x="29943" y="0"/>
                  </a:lnTo>
                  <a:lnTo>
                    <a:pt x="48774" y="18830"/>
                  </a:lnTo>
                  <a:lnTo>
                    <a:pt x="18830" y="4877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4538439" y="5400612"/>
              <a:ext cx="26547" cy="26547"/>
            </a:xfrm>
            <a:custGeom>
              <a:avLst/>
              <a:pathLst>
                <a:path w="26547" h="26547">
                  <a:moveTo>
                    <a:pt x="8334" y="26547"/>
                  </a:moveTo>
                  <a:lnTo>
                    <a:pt x="26547" y="8334"/>
                  </a:lnTo>
                  <a:lnTo>
                    <a:pt x="18213" y="0"/>
                  </a:lnTo>
                  <a:lnTo>
                    <a:pt x="0" y="182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4558505" y="5305251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4627074" y="5300478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4625723" y="5235692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4668207" y="5205940"/>
              <a:ext cx="27782" cy="10881"/>
            </a:xfrm>
            <a:custGeom>
              <a:avLst/>
              <a:pathLst>
                <a:path w="27782" h="10881">
                  <a:moveTo>
                    <a:pt x="0" y="1003"/>
                  </a:moveTo>
                  <a:lnTo>
                    <a:pt x="2602" y="666"/>
                  </a:lnTo>
                  <a:lnTo>
                    <a:pt x="5223" y="398"/>
                  </a:lnTo>
                  <a:lnTo>
                    <a:pt x="7862" y="197"/>
                  </a:lnTo>
                  <a:lnTo>
                    <a:pt x="10520" y="64"/>
                  </a:lnTo>
                  <a:lnTo>
                    <a:pt x="13196" y="0"/>
                  </a:lnTo>
                  <a:lnTo>
                    <a:pt x="15891" y="3"/>
                  </a:lnTo>
                  <a:lnTo>
                    <a:pt x="18605" y="74"/>
                  </a:lnTo>
                  <a:lnTo>
                    <a:pt x="21337" y="213"/>
                  </a:lnTo>
                  <a:lnTo>
                    <a:pt x="24087" y="419"/>
                  </a:lnTo>
                  <a:lnTo>
                    <a:pt x="26856" y="694"/>
                  </a:lnTo>
                  <a:lnTo>
                    <a:pt x="27782" y="10881"/>
                  </a:lnTo>
                  <a:lnTo>
                    <a:pt x="24896" y="10483"/>
                  </a:lnTo>
                  <a:lnTo>
                    <a:pt x="22040" y="10153"/>
                  </a:lnTo>
                  <a:lnTo>
                    <a:pt x="19216" y="9890"/>
                  </a:lnTo>
                  <a:lnTo>
                    <a:pt x="16422" y="9696"/>
                  </a:lnTo>
                  <a:lnTo>
                    <a:pt x="13659" y="9569"/>
                  </a:lnTo>
                  <a:lnTo>
                    <a:pt x="10927" y="9510"/>
                  </a:lnTo>
                  <a:lnTo>
                    <a:pt x="8226" y="9520"/>
                  </a:lnTo>
                  <a:lnTo>
                    <a:pt x="5556" y="9597"/>
                  </a:lnTo>
                  <a:lnTo>
                    <a:pt x="2917" y="9742"/>
                  </a:lnTo>
                  <a:lnTo>
                    <a:pt x="308" y="9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4708029" y="5227009"/>
              <a:ext cx="24695" cy="47230"/>
            </a:xfrm>
            <a:custGeom>
              <a:avLst/>
              <a:pathLst>
                <a:path w="24695" h="47230">
                  <a:moveTo>
                    <a:pt x="0" y="1852"/>
                  </a:moveTo>
                  <a:lnTo>
                    <a:pt x="9260" y="0"/>
                  </a:lnTo>
                  <a:lnTo>
                    <a:pt x="11248" y="4290"/>
                  </a:lnTo>
                  <a:lnTo>
                    <a:pt x="13138" y="8643"/>
                  </a:lnTo>
                  <a:lnTo>
                    <a:pt x="14928" y="13057"/>
                  </a:lnTo>
                  <a:lnTo>
                    <a:pt x="16620" y="17533"/>
                  </a:lnTo>
                  <a:lnTo>
                    <a:pt x="18213" y="22071"/>
                  </a:lnTo>
                  <a:lnTo>
                    <a:pt x="19707" y="26671"/>
                  </a:lnTo>
                  <a:lnTo>
                    <a:pt x="21102" y="31332"/>
                  </a:lnTo>
                  <a:lnTo>
                    <a:pt x="22399" y="36055"/>
                  </a:lnTo>
                  <a:lnTo>
                    <a:pt x="23596" y="40840"/>
                  </a:lnTo>
                  <a:lnTo>
                    <a:pt x="24695" y="45687"/>
                  </a:lnTo>
                  <a:lnTo>
                    <a:pt x="13891" y="47230"/>
                  </a:lnTo>
                  <a:lnTo>
                    <a:pt x="13030" y="42498"/>
                  </a:lnTo>
                  <a:lnTo>
                    <a:pt x="12051" y="37809"/>
                  </a:lnTo>
                  <a:lnTo>
                    <a:pt x="10955" y="33163"/>
                  </a:lnTo>
                  <a:lnTo>
                    <a:pt x="9742" y="28560"/>
                  </a:lnTo>
                  <a:lnTo>
                    <a:pt x="8411" y="24001"/>
                  </a:lnTo>
                  <a:lnTo>
                    <a:pt x="6964" y="19484"/>
                  </a:lnTo>
                  <a:lnTo>
                    <a:pt x="5399" y="15011"/>
                  </a:lnTo>
                  <a:lnTo>
                    <a:pt x="3716" y="10582"/>
                  </a:lnTo>
                  <a:lnTo>
                    <a:pt x="1917" y="6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4691051" y="5155391"/>
              <a:ext cx="55874" cy="62665"/>
            </a:xfrm>
            <a:custGeom>
              <a:avLst/>
              <a:pathLst>
                <a:path w="55874" h="62665">
                  <a:moveTo>
                    <a:pt x="0" y="20065"/>
                  </a:moveTo>
                  <a:lnTo>
                    <a:pt x="7408" y="15743"/>
                  </a:lnTo>
                  <a:lnTo>
                    <a:pt x="8205" y="17046"/>
                  </a:lnTo>
                  <a:lnTo>
                    <a:pt x="8989" y="18361"/>
                  </a:lnTo>
                  <a:lnTo>
                    <a:pt x="9760" y="19688"/>
                  </a:lnTo>
                  <a:lnTo>
                    <a:pt x="10520" y="21028"/>
                  </a:lnTo>
                  <a:lnTo>
                    <a:pt x="11267" y="22380"/>
                  </a:lnTo>
                  <a:lnTo>
                    <a:pt x="12002" y="23744"/>
                  </a:lnTo>
                  <a:lnTo>
                    <a:pt x="12724" y="25121"/>
                  </a:lnTo>
                  <a:lnTo>
                    <a:pt x="13434" y="26510"/>
                  </a:lnTo>
                  <a:lnTo>
                    <a:pt x="14132" y="27912"/>
                  </a:lnTo>
                  <a:lnTo>
                    <a:pt x="14817" y="29326"/>
                  </a:lnTo>
                  <a:lnTo>
                    <a:pt x="44143" y="0"/>
                  </a:lnTo>
                  <a:lnTo>
                    <a:pt x="49700" y="5556"/>
                  </a:lnTo>
                  <a:lnTo>
                    <a:pt x="50428" y="7668"/>
                  </a:lnTo>
                  <a:lnTo>
                    <a:pt x="51132" y="9804"/>
                  </a:lnTo>
                  <a:lnTo>
                    <a:pt x="51811" y="11965"/>
                  </a:lnTo>
                  <a:lnTo>
                    <a:pt x="52466" y="14150"/>
                  </a:lnTo>
                  <a:lnTo>
                    <a:pt x="53095" y="16360"/>
                  </a:lnTo>
                  <a:lnTo>
                    <a:pt x="53700" y="18595"/>
                  </a:lnTo>
                  <a:lnTo>
                    <a:pt x="54281" y="20855"/>
                  </a:lnTo>
                  <a:lnTo>
                    <a:pt x="54836" y="23139"/>
                  </a:lnTo>
                  <a:lnTo>
                    <a:pt x="55367" y="25448"/>
                  </a:lnTo>
                  <a:lnTo>
                    <a:pt x="55874" y="27782"/>
                  </a:lnTo>
                  <a:lnTo>
                    <a:pt x="47847" y="30252"/>
                  </a:lnTo>
                  <a:lnTo>
                    <a:pt x="47465" y="28412"/>
                  </a:lnTo>
                  <a:lnTo>
                    <a:pt x="47057" y="26597"/>
                  </a:lnTo>
                  <a:lnTo>
                    <a:pt x="46625" y="24806"/>
                  </a:lnTo>
                  <a:lnTo>
                    <a:pt x="46168" y="23041"/>
                  </a:lnTo>
                  <a:lnTo>
                    <a:pt x="45687" y="21300"/>
                  </a:lnTo>
                  <a:lnTo>
                    <a:pt x="45180" y="19583"/>
                  </a:lnTo>
                  <a:lnTo>
                    <a:pt x="44649" y="17892"/>
                  </a:lnTo>
                  <a:lnTo>
                    <a:pt x="44094" y="16225"/>
                  </a:lnTo>
                  <a:lnTo>
                    <a:pt x="43513" y="14582"/>
                  </a:lnTo>
                  <a:lnTo>
                    <a:pt x="42908" y="12965"/>
                  </a:lnTo>
                  <a:lnTo>
                    <a:pt x="18830" y="37043"/>
                  </a:lnTo>
                  <a:lnTo>
                    <a:pt x="19901" y="39744"/>
                  </a:lnTo>
                  <a:lnTo>
                    <a:pt x="20892" y="42414"/>
                  </a:lnTo>
                  <a:lnTo>
                    <a:pt x="21803" y="45054"/>
                  </a:lnTo>
                  <a:lnTo>
                    <a:pt x="22633" y="47662"/>
                  </a:lnTo>
                  <a:lnTo>
                    <a:pt x="23383" y="50240"/>
                  </a:lnTo>
                  <a:lnTo>
                    <a:pt x="24053" y="52787"/>
                  </a:lnTo>
                  <a:lnTo>
                    <a:pt x="24643" y="55302"/>
                  </a:lnTo>
                  <a:lnTo>
                    <a:pt x="25152" y="57787"/>
                  </a:lnTo>
                  <a:lnTo>
                    <a:pt x="25581" y="60242"/>
                  </a:lnTo>
                  <a:lnTo>
                    <a:pt x="25930" y="62665"/>
                  </a:lnTo>
                  <a:lnTo>
                    <a:pt x="16360" y="62356"/>
                  </a:lnTo>
                  <a:lnTo>
                    <a:pt x="15530" y="58155"/>
                  </a:lnTo>
                  <a:lnTo>
                    <a:pt x="14521" y="53947"/>
                  </a:lnTo>
                  <a:lnTo>
                    <a:pt x="13332" y="49734"/>
                  </a:lnTo>
                  <a:lnTo>
                    <a:pt x="11965" y="45514"/>
                  </a:lnTo>
                  <a:lnTo>
                    <a:pt x="10418" y="41288"/>
                  </a:lnTo>
                  <a:lnTo>
                    <a:pt x="8692" y="37055"/>
                  </a:lnTo>
                  <a:lnTo>
                    <a:pt x="6788" y="32817"/>
                  </a:lnTo>
                  <a:lnTo>
                    <a:pt x="4704" y="28572"/>
                  </a:lnTo>
                  <a:lnTo>
                    <a:pt x="2441" y="243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4720995" y="5186261"/>
              <a:ext cx="73778" cy="73778"/>
            </a:xfrm>
            <a:custGeom>
              <a:avLst/>
              <a:pathLst>
                <a:path w="73778" h="73778">
                  <a:moveTo>
                    <a:pt x="0" y="4939"/>
                  </a:moveTo>
                  <a:lnTo>
                    <a:pt x="6791" y="0"/>
                  </a:lnTo>
                  <a:lnTo>
                    <a:pt x="8007" y="1234"/>
                  </a:lnTo>
                  <a:lnTo>
                    <a:pt x="9186" y="2469"/>
                  </a:lnTo>
                  <a:lnTo>
                    <a:pt x="10328" y="3704"/>
                  </a:lnTo>
                  <a:lnTo>
                    <a:pt x="11434" y="4939"/>
                  </a:lnTo>
                  <a:lnTo>
                    <a:pt x="12502" y="6173"/>
                  </a:lnTo>
                  <a:lnTo>
                    <a:pt x="13533" y="7408"/>
                  </a:lnTo>
                  <a:lnTo>
                    <a:pt x="14527" y="8643"/>
                  </a:lnTo>
                  <a:lnTo>
                    <a:pt x="15484" y="9878"/>
                  </a:lnTo>
                  <a:lnTo>
                    <a:pt x="16404" y="11113"/>
                  </a:lnTo>
                  <a:lnTo>
                    <a:pt x="17286" y="12347"/>
                  </a:lnTo>
                  <a:lnTo>
                    <a:pt x="20346" y="13770"/>
                  </a:lnTo>
                  <a:lnTo>
                    <a:pt x="23349" y="15076"/>
                  </a:lnTo>
                  <a:lnTo>
                    <a:pt x="26297" y="16265"/>
                  </a:lnTo>
                  <a:lnTo>
                    <a:pt x="29190" y="17336"/>
                  </a:lnTo>
                  <a:lnTo>
                    <a:pt x="32027" y="18290"/>
                  </a:lnTo>
                  <a:lnTo>
                    <a:pt x="34808" y="19126"/>
                  </a:lnTo>
                  <a:lnTo>
                    <a:pt x="37534" y="19846"/>
                  </a:lnTo>
                  <a:lnTo>
                    <a:pt x="40204" y="20448"/>
                  </a:lnTo>
                  <a:lnTo>
                    <a:pt x="42819" y="20932"/>
                  </a:lnTo>
                  <a:lnTo>
                    <a:pt x="45378" y="21300"/>
                  </a:lnTo>
                  <a:lnTo>
                    <a:pt x="47940" y="21547"/>
                  </a:lnTo>
                  <a:lnTo>
                    <a:pt x="50564" y="21670"/>
                  </a:lnTo>
                  <a:lnTo>
                    <a:pt x="53250" y="21670"/>
                  </a:lnTo>
                  <a:lnTo>
                    <a:pt x="55997" y="21547"/>
                  </a:lnTo>
                  <a:lnTo>
                    <a:pt x="58806" y="21300"/>
                  </a:lnTo>
                  <a:lnTo>
                    <a:pt x="61677" y="20929"/>
                  </a:lnTo>
                  <a:lnTo>
                    <a:pt x="64610" y="20435"/>
                  </a:lnTo>
                  <a:lnTo>
                    <a:pt x="67604" y="19818"/>
                  </a:lnTo>
                  <a:lnTo>
                    <a:pt x="70660" y="19077"/>
                  </a:lnTo>
                  <a:lnTo>
                    <a:pt x="73778" y="18213"/>
                  </a:lnTo>
                  <a:lnTo>
                    <a:pt x="73469" y="29017"/>
                  </a:lnTo>
                  <a:lnTo>
                    <a:pt x="68431" y="29974"/>
                  </a:lnTo>
                  <a:lnTo>
                    <a:pt x="63443" y="30622"/>
                  </a:lnTo>
                  <a:lnTo>
                    <a:pt x="58504" y="30962"/>
                  </a:lnTo>
                  <a:lnTo>
                    <a:pt x="53614" y="30993"/>
                  </a:lnTo>
                  <a:lnTo>
                    <a:pt x="48774" y="30715"/>
                  </a:lnTo>
                  <a:lnTo>
                    <a:pt x="43983" y="30128"/>
                  </a:lnTo>
                  <a:lnTo>
                    <a:pt x="39241" y="29233"/>
                  </a:lnTo>
                  <a:lnTo>
                    <a:pt x="34549" y="28029"/>
                  </a:lnTo>
                  <a:lnTo>
                    <a:pt x="29906" y="26517"/>
                  </a:lnTo>
                  <a:lnTo>
                    <a:pt x="25313" y="24695"/>
                  </a:lnTo>
                  <a:lnTo>
                    <a:pt x="27402" y="28909"/>
                  </a:lnTo>
                  <a:lnTo>
                    <a:pt x="29103" y="33277"/>
                  </a:lnTo>
                  <a:lnTo>
                    <a:pt x="30415" y="37799"/>
                  </a:lnTo>
                  <a:lnTo>
                    <a:pt x="31338" y="42476"/>
                  </a:lnTo>
                  <a:lnTo>
                    <a:pt x="31872" y="47307"/>
                  </a:lnTo>
                  <a:lnTo>
                    <a:pt x="32017" y="52293"/>
                  </a:lnTo>
                  <a:lnTo>
                    <a:pt x="31774" y="57432"/>
                  </a:lnTo>
                  <a:lnTo>
                    <a:pt x="31141" y="62727"/>
                  </a:lnTo>
                  <a:lnTo>
                    <a:pt x="30119" y="68175"/>
                  </a:lnTo>
                  <a:lnTo>
                    <a:pt x="28708" y="73778"/>
                  </a:lnTo>
                  <a:lnTo>
                    <a:pt x="19139" y="73469"/>
                  </a:lnTo>
                  <a:lnTo>
                    <a:pt x="20214" y="69393"/>
                  </a:lnTo>
                  <a:lnTo>
                    <a:pt x="21096" y="65437"/>
                  </a:lnTo>
                  <a:lnTo>
                    <a:pt x="21783" y="61601"/>
                  </a:lnTo>
                  <a:lnTo>
                    <a:pt x="22275" y="57886"/>
                  </a:lnTo>
                  <a:lnTo>
                    <a:pt x="22573" y="54291"/>
                  </a:lnTo>
                  <a:lnTo>
                    <a:pt x="22676" y="50817"/>
                  </a:lnTo>
                  <a:lnTo>
                    <a:pt x="22585" y="47463"/>
                  </a:lnTo>
                  <a:lnTo>
                    <a:pt x="22300" y="44230"/>
                  </a:lnTo>
                  <a:lnTo>
                    <a:pt x="21820" y="41116"/>
                  </a:lnTo>
                  <a:lnTo>
                    <a:pt x="21145" y="38123"/>
                  </a:lnTo>
                  <a:lnTo>
                    <a:pt x="20239" y="35152"/>
                  </a:lnTo>
                  <a:lnTo>
                    <a:pt x="19065" y="32104"/>
                  </a:lnTo>
                  <a:lnTo>
                    <a:pt x="17621" y="28978"/>
                  </a:lnTo>
                  <a:lnTo>
                    <a:pt x="15910" y="25776"/>
                  </a:lnTo>
                  <a:lnTo>
                    <a:pt x="13929" y="22496"/>
                  </a:lnTo>
                  <a:lnTo>
                    <a:pt x="11681" y="19139"/>
                  </a:lnTo>
                  <a:lnTo>
                    <a:pt x="9163" y="15704"/>
                  </a:lnTo>
                  <a:lnTo>
                    <a:pt x="6377" y="12193"/>
                  </a:lnTo>
                  <a:lnTo>
                    <a:pt x="3323" y="8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4768523" y="5373022"/>
              <a:ext cx="71617" cy="71617"/>
            </a:xfrm>
            <a:custGeom>
              <a:avLst/>
              <a:pathLst>
                <a:path w="71617" h="71617">
                  <a:moveTo>
                    <a:pt x="0" y="65752"/>
                  </a:moveTo>
                  <a:lnTo>
                    <a:pt x="65752" y="0"/>
                  </a:lnTo>
                  <a:lnTo>
                    <a:pt x="71617" y="5865"/>
                  </a:lnTo>
                  <a:lnTo>
                    <a:pt x="5865" y="716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4825014" y="5268683"/>
              <a:ext cx="124117" cy="132122"/>
            </a:xfrm>
            <a:custGeom>
              <a:avLst/>
              <a:pathLst>
                <a:path w="124117" h="132122">
                  <a:moveTo>
                    <a:pt x="59269" y="0"/>
                  </a:moveTo>
                  <a:lnTo>
                    <a:pt x="120082" y="60813"/>
                  </a:lnTo>
                  <a:lnTo>
                    <a:pt x="120789" y="61554"/>
                  </a:lnTo>
                  <a:lnTo>
                    <a:pt x="121428" y="62294"/>
                  </a:lnTo>
                  <a:lnTo>
                    <a:pt x="121999" y="63035"/>
                  </a:lnTo>
                  <a:lnTo>
                    <a:pt x="122503" y="63776"/>
                  </a:lnTo>
                  <a:lnTo>
                    <a:pt x="122938" y="64517"/>
                  </a:lnTo>
                  <a:lnTo>
                    <a:pt x="123305" y="65258"/>
                  </a:lnTo>
                  <a:lnTo>
                    <a:pt x="123605" y="65999"/>
                  </a:lnTo>
                  <a:lnTo>
                    <a:pt x="123836" y="66740"/>
                  </a:lnTo>
                  <a:lnTo>
                    <a:pt x="124000" y="67481"/>
                  </a:lnTo>
                  <a:lnTo>
                    <a:pt x="124095" y="68221"/>
                  </a:lnTo>
                  <a:lnTo>
                    <a:pt x="124117" y="68962"/>
                  </a:lnTo>
                  <a:lnTo>
                    <a:pt x="124058" y="69703"/>
                  </a:lnTo>
                  <a:lnTo>
                    <a:pt x="123919" y="70444"/>
                  </a:lnTo>
                  <a:lnTo>
                    <a:pt x="123700" y="71185"/>
                  </a:lnTo>
                  <a:lnTo>
                    <a:pt x="123401" y="71926"/>
                  </a:lnTo>
                  <a:lnTo>
                    <a:pt x="123021" y="72667"/>
                  </a:lnTo>
                  <a:lnTo>
                    <a:pt x="122561" y="73407"/>
                  </a:lnTo>
                  <a:lnTo>
                    <a:pt x="122021" y="74148"/>
                  </a:lnTo>
                  <a:lnTo>
                    <a:pt x="121400" y="74889"/>
                  </a:lnTo>
                  <a:lnTo>
                    <a:pt x="120700" y="75630"/>
                  </a:lnTo>
                  <a:lnTo>
                    <a:pt x="119749" y="76569"/>
                  </a:lnTo>
                  <a:lnTo>
                    <a:pt x="118749" y="77532"/>
                  </a:lnTo>
                  <a:lnTo>
                    <a:pt x="117699" y="78519"/>
                  </a:lnTo>
                  <a:lnTo>
                    <a:pt x="116600" y="79532"/>
                  </a:lnTo>
                  <a:lnTo>
                    <a:pt x="115452" y="80569"/>
                  </a:lnTo>
                  <a:lnTo>
                    <a:pt x="114254" y="81631"/>
                  </a:lnTo>
                  <a:lnTo>
                    <a:pt x="113007" y="82718"/>
                  </a:lnTo>
                  <a:lnTo>
                    <a:pt x="111711" y="83829"/>
                  </a:lnTo>
                  <a:lnTo>
                    <a:pt x="110365" y="84965"/>
                  </a:lnTo>
                  <a:lnTo>
                    <a:pt x="108969" y="86126"/>
                  </a:lnTo>
                  <a:lnTo>
                    <a:pt x="101869" y="82113"/>
                  </a:lnTo>
                  <a:lnTo>
                    <a:pt x="103379" y="80838"/>
                  </a:lnTo>
                  <a:lnTo>
                    <a:pt x="104820" y="79606"/>
                  </a:lnTo>
                  <a:lnTo>
                    <a:pt x="106194" y="78418"/>
                  </a:lnTo>
                  <a:lnTo>
                    <a:pt x="107500" y="77272"/>
                  </a:lnTo>
                  <a:lnTo>
                    <a:pt x="108738" y="76170"/>
                  </a:lnTo>
                  <a:lnTo>
                    <a:pt x="109908" y="75111"/>
                  </a:lnTo>
                  <a:lnTo>
                    <a:pt x="111010" y="74096"/>
                  </a:lnTo>
                  <a:lnTo>
                    <a:pt x="112044" y="73123"/>
                  </a:lnTo>
                  <a:lnTo>
                    <a:pt x="113010" y="72194"/>
                  </a:lnTo>
                  <a:lnTo>
                    <a:pt x="113908" y="71308"/>
                  </a:lnTo>
                  <a:lnTo>
                    <a:pt x="114279" y="70858"/>
                  </a:lnTo>
                  <a:lnTo>
                    <a:pt x="114526" y="70370"/>
                  </a:lnTo>
                  <a:lnTo>
                    <a:pt x="114649" y="69845"/>
                  </a:lnTo>
                  <a:lnTo>
                    <a:pt x="114649" y="69283"/>
                  </a:lnTo>
                  <a:lnTo>
                    <a:pt x="114526" y="68684"/>
                  </a:lnTo>
                  <a:lnTo>
                    <a:pt x="114279" y="68049"/>
                  </a:lnTo>
                  <a:lnTo>
                    <a:pt x="113908" y="67376"/>
                  </a:lnTo>
                  <a:lnTo>
                    <a:pt x="113415" y="66666"/>
                  </a:lnTo>
                  <a:lnTo>
                    <a:pt x="112797" y="65919"/>
                  </a:lnTo>
                  <a:lnTo>
                    <a:pt x="112056" y="65134"/>
                  </a:lnTo>
                  <a:lnTo>
                    <a:pt x="58960" y="12039"/>
                  </a:lnTo>
                  <a:lnTo>
                    <a:pt x="12039" y="58960"/>
                  </a:lnTo>
                  <a:lnTo>
                    <a:pt x="37660" y="84582"/>
                  </a:lnTo>
                  <a:lnTo>
                    <a:pt x="41732" y="88815"/>
                  </a:lnTo>
                  <a:lnTo>
                    <a:pt x="45551" y="93115"/>
                  </a:lnTo>
                  <a:lnTo>
                    <a:pt x="49116" y="97483"/>
                  </a:lnTo>
                  <a:lnTo>
                    <a:pt x="52428" y="101919"/>
                  </a:lnTo>
                  <a:lnTo>
                    <a:pt x="55488" y="106423"/>
                  </a:lnTo>
                  <a:lnTo>
                    <a:pt x="58294" y="110994"/>
                  </a:lnTo>
                  <a:lnTo>
                    <a:pt x="60847" y="115634"/>
                  </a:lnTo>
                  <a:lnTo>
                    <a:pt x="63146" y="120342"/>
                  </a:lnTo>
                  <a:lnTo>
                    <a:pt x="65193" y="125117"/>
                  </a:lnTo>
                  <a:lnTo>
                    <a:pt x="66987" y="129961"/>
                  </a:lnTo>
                  <a:lnTo>
                    <a:pt x="57417" y="132122"/>
                  </a:lnTo>
                  <a:lnTo>
                    <a:pt x="56361" y="129390"/>
                  </a:lnTo>
                  <a:lnTo>
                    <a:pt x="55293" y="126750"/>
                  </a:lnTo>
                  <a:lnTo>
                    <a:pt x="54213" y="124203"/>
                  </a:lnTo>
                  <a:lnTo>
                    <a:pt x="53120" y="121749"/>
                  </a:lnTo>
                  <a:lnTo>
                    <a:pt x="52015" y="119388"/>
                  </a:lnTo>
                  <a:lnTo>
                    <a:pt x="50897" y="117119"/>
                  </a:lnTo>
                  <a:lnTo>
                    <a:pt x="49768" y="114943"/>
                  </a:lnTo>
                  <a:lnTo>
                    <a:pt x="48625" y="112859"/>
                  </a:lnTo>
                  <a:lnTo>
                    <a:pt x="47471" y="110868"/>
                  </a:lnTo>
                  <a:lnTo>
                    <a:pt x="46304" y="108969"/>
                  </a:lnTo>
                  <a:lnTo>
                    <a:pt x="45078" y="107099"/>
                  </a:lnTo>
                  <a:lnTo>
                    <a:pt x="43748" y="105191"/>
                  </a:lnTo>
                  <a:lnTo>
                    <a:pt x="42313" y="103246"/>
                  </a:lnTo>
                  <a:lnTo>
                    <a:pt x="40772" y="101264"/>
                  </a:lnTo>
                  <a:lnTo>
                    <a:pt x="39127" y="99245"/>
                  </a:lnTo>
                  <a:lnTo>
                    <a:pt x="37376" y="97189"/>
                  </a:lnTo>
                  <a:lnTo>
                    <a:pt x="35521" y="95096"/>
                  </a:lnTo>
                  <a:lnTo>
                    <a:pt x="33561" y="92966"/>
                  </a:lnTo>
                  <a:lnTo>
                    <a:pt x="31496" y="90799"/>
                  </a:lnTo>
                  <a:lnTo>
                    <a:pt x="29326" y="88595"/>
                  </a:lnTo>
                  <a:lnTo>
                    <a:pt x="0" y="592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4851562" y="5295539"/>
              <a:ext cx="55565" cy="54639"/>
            </a:xfrm>
            <a:custGeom>
              <a:avLst/>
              <a:pathLst>
                <a:path w="55565" h="54639">
                  <a:moveTo>
                    <a:pt x="0" y="35500"/>
                  </a:moveTo>
                  <a:lnTo>
                    <a:pt x="14508" y="20991"/>
                  </a:lnTo>
                  <a:lnTo>
                    <a:pt x="8643" y="15126"/>
                  </a:lnTo>
                  <a:lnTo>
                    <a:pt x="14817" y="8952"/>
                  </a:lnTo>
                  <a:lnTo>
                    <a:pt x="20682" y="14817"/>
                  </a:lnTo>
                  <a:lnTo>
                    <a:pt x="35500" y="0"/>
                  </a:lnTo>
                  <a:lnTo>
                    <a:pt x="41056" y="5556"/>
                  </a:lnTo>
                  <a:lnTo>
                    <a:pt x="26239" y="20373"/>
                  </a:lnTo>
                  <a:lnTo>
                    <a:pt x="33030" y="27165"/>
                  </a:lnTo>
                  <a:lnTo>
                    <a:pt x="50008" y="10186"/>
                  </a:lnTo>
                  <a:lnTo>
                    <a:pt x="55565" y="15743"/>
                  </a:lnTo>
                  <a:lnTo>
                    <a:pt x="16669" y="54639"/>
                  </a:lnTo>
                  <a:lnTo>
                    <a:pt x="11113" y="49082"/>
                  </a:lnTo>
                  <a:lnTo>
                    <a:pt x="26856" y="33339"/>
                  </a:lnTo>
                  <a:lnTo>
                    <a:pt x="20065" y="26547"/>
                  </a:lnTo>
                  <a:lnTo>
                    <a:pt x="5556" y="410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4877184" y="5320543"/>
              <a:ext cx="48774" cy="48774"/>
            </a:xfrm>
            <a:custGeom>
              <a:avLst/>
              <a:pathLst>
                <a:path w="48774" h="48774">
                  <a:moveTo>
                    <a:pt x="0" y="29943"/>
                  </a:moveTo>
                  <a:lnTo>
                    <a:pt x="29943" y="0"/>
                  </a:lnTo>
                  <a:lnTo>
                    <a:pt x="48774" y="18830"/>
                  </a:lnTo>
                  <a:lnTo>
                    <a:pt x="18830" y="4877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4888297" y="5331657"/>
              <a:ext cx="26547" cy="26547"/>
            </a:xfrm>
            <a:custGeom>
              <a:avLst/>
              <a:pathLst>
                <a:path w="26547" h="26547">
                  <a:moveTo>
                    <a:pt x="8334" y="26547"/>
                  </a:moveTo>
                  <a:lnTo>
                    <a:pt x="26547" y="8334"/>
                  </a:lnTo>
                  <a:lnTo>
                    <a:pt x="18213" y="0"/>
                  </a:lnTo>
                  <a:lnTo>
                    <a:pt x="0" y="182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4916659" y="5237929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4949110" y="5205940"/>
              <a:ext cx="27782" cy="10881"/>
            </a:xfrm>
            <a:custGeom>
              <a:avLst/>
              <a:pathLst>
                <a:path w="27782" h="10881">
                  <a:moveTo>
                    <a:pt x="0" y="1003"/>
                  </a:moveTo>
                  <a:lnTo>
                    <a:pt x="2602" y="666"/>
                  </a:lnTo>
                  <a:lnTo>
                    <a:pt x="5223" y="398"/>
                  </a:lnTo>
                  <a:lnTo>
                    <a:pt x="7862" y="197"/>
                  </a:lnTo>
                  <a:lnTo>
                    <a:pt x="10520" y="64"/>
                  </a:lnTo>
                  <a:lnTo>
                    <a:pt x="13196" y="0"/>
                  </a:lnTo>
                  <a:lnTo>
                    <a:pt x="15891" y="3"/>
                  </a:lnTo>
                  <a:lnTo>
                    <a:pt x="18605" y="74"/>
                  </a:lnTo>
                  <a:lnTo>
                    <a:pt x="21337" y="213"/>
                  </a:lnTo>
                  <a:lnTo>
                    <a:pt x="24087" y="419"/>
                  </a:lnTo>
                  <a:lnTo>
                    <a:pt x="26856" y="694"/>
                  </a:lnTo>
                  <a:lnTo>
                    <a:pt x="27782" y="10881"/>
                  </a:lnTo>
                  <a:lnTo>
                    <a:pt x="24896" y="10483"/>
                  </a:lnTo>
                  <a:lnTo>
                    <a:pt x="22040" y="10153"/>
                  </a:lnTo>
                  <a:lnTo>
                    <a:pt x="19216" y="9890"/>
                  </a:lnTo>
                  <a:lnTo>
                    <a:pt x="16422" y="9696"/>
                  </a:lnTo>
                  <a:lnTo>
                    <a:pt x="13659" y="9569"/>
                  </a:lnTo>
                  <a:lnTo>
                    <a:pt x="10927" y="9510"/>
                  </a:lnTo>
                  <a:lnTo>
                    <a:pt x="8226" y="9520"/>
                  </a:lnTo>
                  <a:lnTo>
                    <a:pt x="5556" y="9597"/>
                  </a:lnTo>
                  <a:lnTo>
                    <a:pt x="2917" y="9742"/>
                  </a:lnTo>
                  <a:lnTo>
                    <a:pt x="308" y="9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4988932" y="5227009"/>
              <a:ext cx="24695" cy="47230"/>
            </a:xfrm>
            <a:custGeom>
              <a:avLst/>
              <a:pathLst>
                <a:path w="24695" h="47230">
                  <a:moveTo>
                    <a:pt x="0" y="1852"/>
                  </a:moveTo>
                  <a:lnTo>
                    <a:pt x="9260" y="0"/>
                  </a:lnTo>
                  <a:lnTo>
                    <a:pt x="11248" y="4290"/>
                  </a:lnTo>
                  <a:lnTo>
                    <a:pt x="13138" y="8643"/>
                  </a:lnTo>
                  <a:lnTo>
                    <a:pt x="14928" y="13057"/>
                  </a:lnTo>
                  <a:lnTo>
                    <a:pt x="16620" y="17533"/>
                  </a:lnTo>
                  <a:lnTo>
                    <a:pt x="18213" y="22071"/>
                  </a:lnTo>
                  <a:lnTo>
                    <a:pt x="19707" y="26671"/>
                  </a:lnTo>
                  <a:lnTo>
                    <a:pt x="21102" y="31332"/>
                  </a:lnTo>
                  <a:lnTo>
                    <a:pt x="22399" y="36055"/>
                  </a:lnTo>
                  <a:lnTo>
                    <a:pt x="23596" y="40840"/>
                  </a:lnTo>
                  <a:lnTo>
                    <a:pt x="24695" y="45687"/>
                  </a:lnTo>
                  <a:lnTo>
                    <a:pt x="13891" y="47230"/>
                  </a:lnTo>
                  <a:lnTo>
                    <a:pt x="13030" y="42498"/>
                  </a:lnTo>
                  <a:lnTo>
                    <a:pt x="12051" y="37809"/>
                  </a:lnTo>
                  <a:lnTo>
                    <a:pt x="10955" y="33163"/>
                  </a:lnTo>
                  <a:lnTo>
                    <a:pt x="9742" y="28560"/>
                  </a:lnTo>
                  <a:lnTo>
                    <a:pt x="8411" y="24001"/>
                  </a:lnTo>
                  <a:lnTo>
                    <a:pt x="6964" y="19484"/>
                  </a:lnTo>
                  <a:lnTo>
                    <a:pt x="5399" y="15011"/>
                  </a:lnTo>
                  <a:lnTo>
                    <a:pt x="3716" y="10582"/>
                  </a:lnTo>
                  <a:lnTo>
                    <a:pt x="1917" y="6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4971954" y="5155391"/>
              <a:ext cx="55874" cy="62665"/>
            </a:xfrm>
            <a:custGeom>
              <a:avLst/>
              <a:pathLst>
                <a:path w="55874" h="62665">
                  <a:moveTo>
                    <a:pt x="0" y="20065"/>
                  </a:moveTo>
                  <a:lnTo>
                    <a:pt x="7408" y="15743"/>
                  </a:lnTo>
                  <a:lnTo>
                    <a:pt x="8205" y="17046"/>
                  </a:lnTo>
                  <a:lnTo>
                    <a:pt x="8989" y="18361"/>
                  </a:lnTo>
                  <a:lnTo>
                    <a:pt x="9760" y="19688"/>
                  </a:lnTo>
                  <a:lnTo>
                    <a:pt x="10520" y="21028"/>
                  </a:lnTo>
                  <a:lnTo>
                    <a:pt x="11267" y="22380"/>
                  </a:lnTo>
                  <a:lnTo>
                    <a:pt x="12002" y="23744"/>
                  </a:lnTo>
                  <a:lnTo>
                    <a:pt x="12724" y="25121"/>
                  </a:lnTo>
                  <a:lnTo>
                    <a:pt x="13434" y="26510"/>
                  </a:lnTo>
                  <a:lnTo>
                    <a:pt x="14132" y="27912"/>
                  </a:lnTo>
                  <a:lnTo>
                    <a:pt x="14817" y="29326"/>
                  </a:lnTo>
                  <a:lnTo>
                    <a:pt x="44143" y="0"/>
                  </a:lnTo>
                  <a:lnTo>
                    <a:pt x="49700" y="5556"/>
                  </a:lnTo>
                  <a:lnTo>
                    <a:pt x="50428" y="7668"/>
                  </a:lnTo>
                  <a:lnTo>
                    <a:pt x="51132" y="9804"/>
                  </a:lnTo>
                  <a:lnTo>
                    <a:pt x="51811" y="11965"/>
                  </a:lnTo>
                  <a:lnTo>
                    <a:pt x="52466" y="14150"/>
                  </a:lnTo>
                  <a:lnTo>
                    <a:pt x="53095" y="16360"/>
                  </a:lnTo>
                  <a:lnTo>
                    <a:pt x="53700" y="18595"/>
                  </a:lnTo>
                  <a:lnTo>
                    <a:pt x="54281" y="20855"/>
                  </a:lnTo>
                  <a:lnTo>
                    <a:pt x="54836" y="23139"/>
                  </a:lnTo>
                  <a:lnTo>
                    <a:pt x="55367" y="25448"/>
                  </a:lnTo>
                  <a:lnTo>
                    <a:pt x="55874" y="27782"/>
                  </a:lnTo>
                  <a:lnTo>
                    <a:pt x="47847" y="30252"/>
                  </a:lnTo>
                  <a:lnTo>
                    <a:pt x="47465" y="28412"/>
                  </a:lnTo>
                  <a:lnTo>
                    <a:pt x="47057" y="26597"/>
                  </a:lnTo>
                  <a:lnTo>
                    <a:pt x="46625" y="24806"/>
                  </a:lnTo>
                  <a:lnTo>
                    <a:pt x="46168" y="23041"/>
                  </a:lnTo>
                  <a:lnTo>
                    <a:pt x="45687" y="21300"/>
                  </a:lnTo>
                  <a:lnTo>
                    <a:pt x="45180" y="19583"/>
                  </a:lnTo>
                  <a:lnTo>
                    <a:pt x="44649" y="17892"/>
                  </a:lnTo>
                  <a:lnTo>
                    <a:pt x="44094" y="16225"/>
                  </a:lnTo>
                  <a:lnTo>
                    <a:pt x="43513" y="14582"/>
                  </a:lnTo>
                  <a:lnTo>
                    <a:pt x="42908" y="12965"/>
                  </a:lnTo>
                  <a:lnTo>
                    <a:pt x="18830" y="37043"/>
                  </a:lnTo>
                  <a:lnTo>
                    <a:pt x="19901" y="39744"/>
                  </a:lnTo>
                  <a:lnTo>
                    <a:pt x="20892" y="42414"/>
                  </a:lnTo>
                  <a:lnTo>
                    <a:pt x="21803" y="45054"/>
                  </a:lnTo>
                  <a:lnTo>
                    <a:pt x="22633" y="47662"/>
                  </a:lnTo>
                  <a:lnTo>
                    <a:pt x="23383" y="50240"/>
                  </a:lnTo>
                  <a:lnTo>
                    <a:pt x="24053" y="52787"/>
                  </a:lnTo>
                  <a:lnTo>
                    <a:pt x="24643" y="55302"/>
                  </a:lnTo>
                  <a:lnTo>
                    <a:pt x="25152" y="57787"/>
                  </a:lnTo>
                  <a:lnTo>
                    <a:pt x="25581" y="60242"/>
                  </a:lnTo>
                  <a:lnTo>
                    <a:pt x="25930" y="62665"/>
                  </a:lnTo>
                  <a:lnTo>
                    <a:pt x="16360" y="62356"/>
                  </a:lnTo>
                  <a:lnTo>
                    <a:pt x="15530" y="58155"/>
                  </a:lnTo>
                  <a:lnTo>
                    <a:pt x="14521" y="53947"/>
                  </a:lnTo>
                  <a:lnTo>
                    <a:pt x="13332" y="49734"/>
                  </a:lnTo>
                  <a:lnTo>
                    <a:pt x="11965" y="45514"/>
                  </a:lnTo>
                  <a:lnTo>
                    <a:pt x="10418" y="41288"/>
                  </a:lnTo>
                  <a:lnTo>
                    <a:pt x="8692" y="37055"/>
                  </a:lnTo>
                  <a:lnTo>
                    <a:pt x="6788" y="32817"/>
                  </a:lnTo>
                  <a:lnTo>
                    <a:pt x="4704" y="28572"/>
                  </a:lnTo>
                  <a:lnTo>
                    <a:pt x="2441" y="243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5001897" y="5186261"/>
              <a:ext cx="73778" cy="73778"/>
            </a:xfrm>
            <a:custGeom>
              <a:avLst/>
              <a:pathLst>
                <a:path w="73778" h="73778">
                  <a:moveTo>
                    <a:pt x="0" y="4939"/>
                  </a:moveTo>
                  <a:lnTo>
                    <a:pt x="6791" y="0"/>
                  </a:lnTo>
                  <a:lnTo>
                    <a:pt x="8007" y="1234"/>
                  </a:lnTo>
                  <a:lnTo>
                    <a:pt x="9186" y="2469"/>
                  </a:lnTo>
                  <a:lnTo>
                    <a:pt x="10328" y="3704"/>
                  </a:lnTo>
                  <a:lnTo>
                    <a:pt x="11434" y="4939"/>
                  </a:lnTo>
                  <a:lnTo>
                    <a:pt x="12502" y="6173"/>
                  </a:lnTo>
                  <a:lnTo>
                    <a:pt x="13533" y="7408"/>
                  </a:lnTo>
                  <a:lnTo>
                    <a:pt x="14527" y="8643"/>
                  </a:lnTo>
                  <a:lnTo>
                    <a:pt x="15484" y="9878"/>
                  </a:lnTo>
                  <a:lnTo>
                    <a:pt x="16404" y="11113"/>
                  </a:lnTo>
                  <a:lnTo>
                    <a:pt x="17286" y="12347"/>
                  </a:lnTo>
                  <a:lnTo>
                    <a:pt x="20346" y="13770"/>
                  </a:lnTo>
                  <a:lnTo>
                    <a:pt x="23349" y="15076"/>
                  </a:lnTo>
                  <a:lnTo>
                    <a:pt x="26297" y="16265"/>
                  </a:lnTo>
                  <a:lnTo>
                    <a:pt x="29190" y="17336"/>
                  </a:lnTo>
                  <a:lnTo>
                    <a:pt x="32027" y="18290"/>
                  </a:lnTo>
                  <a:lnTo>
                    <a:pt x="34808" y="19126"/>
                  </a:lnTo>
                  <a:lnTo>
                    <a:pt x="37534" y="19846"/>
                  </a:lnTo>
                  <a:lnTo>
                    <a:pt x="40204" y="20448"/>
                  </a:lnTo>
                  <a:lnTo>
                    <a:pt x="42819" y="20932"/>
                  </a:lnTo>
                  <a:lnTo>
                    <a:pt x="45378" y="21300"/>
                  </a:lnTo>
                  <a:lnTo>
                    <a:pt x="47940" y="21547"/>
                  </a:lnTo>
                  <a:lnTo>
                    <a:pt x="50564" y="21670"/>
                  </a:lnTo>
                  <a:lnTo>
                    <a:pt x="53250" y="21670"/>
                  </a:lnTo>
                  <a:lnTo>
                    <a:pt x="55997" y="21547"/>
                  </a:lnTo>
                  <a:lnTo>
                    <a:pt x="58806" y="21300"/>
                  </a:lnTo>
                  <a:lnTo>
                    <a:pt x="61677" y="20929"/>
                  </a:lnTo>
                  <a:lnTo>
                    <a:pt x="64610" y="20435"/>
                  </a:lnTo>
                  <a:lnTo>
                    <a:pt x="67604" y="19818"/>
                  </a:lnTo>
                  <a:lnTo>
                    <a:pt x="70660" y="19077"/>
                  </a:lnTo>
                  <a:lnTo>
                    <a:pt x="73778" y="18213"/>
                  </a:lnTo>
                  <a:lnTo>
                    <a:pt x="73469" y="29017"/>
                  </a:lnTo>
                  <a:lnTo>
                    <a:pt x="68431" y="29974"/>
                  </a:lnTo>
                  <a:lnTo>
                    <a:pt x="63443" y="30622"/>
                  </a:lnTo>
                  <a:lnTo>
                    <a:pt x="58504" y="30962"/>
                  </a:lnTo>
                  <a:lnTo>
                    <a:pt x="53614" y="30993"/>
                  </a:lnTo>
                  <a:lnTo>
                    <a:pt x="48774" y="30715"/>
                  </a:lnTo>
                  <a:lnTo>
                    <a:pt x="43983" y="30128"/>
                  </a:lnTo>
                  <a:lnTo>
                    <a:pt x="39241" y="29233"/>
                  </a:lnTo>
                  <a:lnTo>
                    <a:pt x="34549" y="28029"/>
                  </a:lnTo>
                  <a:lnTo>
                    <a:pt x="29906" y="26517"/>
                  </a:lnTo>
                  <a:lnTo>
                    <a:pt x="25313" y="24695"/>
                  </a:lnTo>
                  <a:lnTo>
                    <a:pt x="27402" y="28909"/>
                  </a:lnTo>
                  <a:lnTo>
                    <a:pt x="29103" y="33277"/>
                  </a:lnTo>
                  <a:lnTo>
                    <a:pt x="30415" y="37799"/>
                  </a:lnTo>
                  <a:lnTo>
                    <a:pt x="31338" y="42476"/>
                  </a:lnTo>
                  <a:lnTo>
                    <a:pt x="31872" y="47307"/>
                  </a:lnTo>
                  <a:lnTo>
                    <a:pt x="32017" y="52293"/>
                  </a:lnTo>
                  <a:lnTo>
                    <a:pt x="31774" y="57432"/>
                  </a:lnTo>
                  <a:lnTo>
                    <a:pt x="31141" y="62727"/>
                  </a:lnTo>
                  <a:lnTo>
                    <a:pt x="30119" y="68175"/>
                  </a:lnTo>
                  <a:lnTo>
                    <a:pt x="28708" y="73778"/>
                  </a:lnTo>
                  <a:lnTo>
                    <a:pt x="19139" y="73469"/>
                  </a:lnTo>
                  <a:lnTo>
                    <a:pt x="20214" y="69393"/>
                  </a:lnTo>
                  <a:lnTo>
                    <a:pt x="21096" y="65437"/>
                  </a:lnTo>
                  <a:lnTo>
                    <a:pt x="21783" y="61601"/>
                  </a:lnTo>
                  <a:lnTo>
                    <a:pt x="22275" y="57886"/>
                  </a:lnTo>
                  <a:lnTo>
                    <a:pt x="22573" y="54291"/>
                  </a:lnTo>
                  <a:lnTo>
                    <a:pt x="22676" y="50817"/>
                  </a:lnTo>
                  <a:lnTo>
                    <a:pt x="22585" y="47463"/>
                  </a:lnTo>
                  <a:lnTo>
                    <a:pt x="22300" y="44230"/>
                  </a:lnTo>
                  <a:lnTo>
                    <a:pt x="21820" y="41116"/>
                  </a:lnTo>
                  <a:lnTo>
                    <a:pt x="21145" y="38123"/>
                  </a:lnTo>
                  <a:lnTo>
                    <a:pt x="20239" y="35152"/>
                  </a:lnTo>
                  <a:lnTo>
                    <a:pt x="19065" y="32104"/>
                  </a:lnTo>
                  <a:lnTo>
                    <a:pt x="17621" y="28978"/>
                  </a:lnTo>
                  <a:lnTo>
                    <a:pt x="15910" y="25776"/>
                  </a:lnTo>
                  <a:lnTo>
                    <a:pt x="13929" y="22496"/>
                  </a:lnTo>
                  <a:lnTo>
                    <a:pt x="11681" y="19139"/>
                  </a:lnTo>
                  <a:lnTo>
                    <a:pt x="9163" y="15704"/>
                  </a:lnTo>
                  <a:lnTo>
                    <a:pt x="6377" y="12193"/>
                  </a:lnTo>
                  <a:lnTo>
                    <a:pt x="3323" y="8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4901444" y="5521003"/>
              <a:ext cx="71617" cy="71617"/>
            </a:xfrm>
            <a:custGeom>
              <a:avLst/>
              <a:pathLst>
                <a:path w="71617" h="71617">
                  <a:moveTo>
                    <a:pt x="0" y="65752"/>
                  </a:moveTo>
                  <a:lnTo>
                    <a:pt x="65752" y="0"/>
                  </a:lnTo>
                  <a:lnTo>
                    <a:pt x="71617" y="5865"/>
                  </a:lnTo>
                  <a:lnTo>
                    <a:pt x="5865" y="716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4982323" y="5439816"/>
              <a:ext cx="72234" cy="75939"/>
            </a:xfrm>
            <a:custGeom>
              <a:avLst/>
              <a:pathLst>
                <a:path w="72234" h="75939">
                  <a:moveTo>
                    <a:pt x="1234" y="6173"/>
                  </a:moveTo>
                  <a:lnTo>
                    <a:pt x="9260" y="1234"/>
                  </a:lnTo>
                  <a:lnTo>
                    <a:pt x="10495" y="5556"/>
                  </a:lnTo>
                  <a:lnTo>
                    <a:pt x="16472" y="7001"/>
                  </a:lnTo>
                  <a:lnTo>
                    <a:pt x="22423" y="8001"/>
                  </a:lnTo>
                  <a:lnTo>
                    <a:pt x="28350" y="8557"/>
                  </a:lnTo>
                  <a:lnTo>
                    <a:pt x="34252" y="8668"/>
                  </a:lnTo>
                  <a:lnTo>
                    <a:pt x="40130" y="8334"/>
                  </a:lnTo>
                  <a:lnTo>
                    <a:pt x="45983" y="7556"/>
                  </a:lnTo>
                  <a:lnTo>
                    <a:pt x="51811" y="6334"/>
                  </a:lnTo>
                  <a:lnTo>
                    <a:pt x="57615" y="4667"/>
                  </a:lnTo>
                  <a:lnTo>
                    <a:pt x="63393" y="2556"/>
                  </a:lnTo>
                  <a:lnTo>
                    <a:pt x="69147" y="0"/>
                  </a:lnTo>
                  <a:lnTo>
                    <a:pt x="72234" y="10495"/>
                  </a:lnTo>
                  <a:lnTo>
                    <a:pt x="66304" y="12653"/>
                  </a:lnTo>
                  <a:lnTo>
                    <a:pt x="60368" y="14434"/>
                  </a:lnTo>
                  <a:lnTo>
                    <a:pt x="54426" y="15839"/>
                  </a:lnTo>
                  <a:lnTo>
                    <a:pt x="48477" y="16867"/>
                  </a:lnTo>
                  <a:lnTo>
                    <a:pt x="42522" y="17518"/>
                  </a:lnTo>
                  <a:lnTo>
                    <a:pt x="36561" y="17793"/>
                  </a:lnTo>
                  <a:lnTo>
                    <a:pt x="30594" y="17691"/>
                  </a:lnTo>
                  <a:lnTo>
                    <a:pt x="24621" y="17212"/>
                  </a:lnTo>
                  <a:lnTo>
                    <a:pt x="18642" y="16357"/>
                  </a:lnTo>
                  <a:lnTo>
                    <a:pt x="12656" y="15126"/>
                  </a:lnTo>
                  <a:lnTo>
                    <a:pt x="13567" y="21124"/>
                  </a:lnTo>
                  <a:lnTo>
                    <a:pt x="14200" y="27140"/>
                  </a:lnTo>
                  <a:lnTo>
                    <a:pt x="14555" y="33175"/>
                  </a:lnTo>
                  <a:lnTo>
                    <a:pt x="14632" y="39229"/>
                  </a:lnTo>
                  <a:lnTo>
                    <a:pt x="14431" y="45301"/>
                  </a:lnTo>
                  <a:lnTo>
                    <a:pt x="13953" y="51391"/>
                  </a:lnTo>
                  <a:lnTo>
                    <a:pt x="13196" y="57500"/>
                  </a:lnTo>
                  <a:lnTo>
                    <a:pt x="12162" y="63628"/>
                  </a:lnTo>
                  <a:lnTo>
                    <a:pt x="10850" y="69774"/>
                  </a:lnTo>
                  <a:lnTo>
                    <a:pt x="9260" y="75939"/>
                  </a:lnTo>
                  <a:lnTo>
                    <a:pt x="0" y="75321"/>
                  </a:lnTo>
                  <a:lnTo>
                    <a:pt x="1055" y="70950"/>
                  </a:lnTo>
                  <a:lnTo>
                    <a:pt x="2000" y="66727"/>
                  </a:lnTo>
                  <a:lnTo>
                    <a:pt x="2833" y="62653"/>
                  </a:lnTo>
                  <a:lnTo>
                    <a:pt x="3556" y="58726"/>
                  </a:lnTo>
                  <a:lnTo>
                    <a:pt x="4167" y="54947"/>
                  </a:lnTo>
                  <a:lnTo>
                    <a:pt x="4667" y="51317"/>
                  </a:lnTo>
                  <a:lnTo>
                    <a:pt x="5056" y="47835"/>
                  </a:lnTo>
                  <a:lnTo>
                    <a:pt x="5334" y="44501"/>
                  </a:lnTo>
                  <a:lnTo>
                    <a:pt x="5500" y="41315"/>
                  </a:lnTo>
                  <a:lnTo>
                    <a:pt x="5556" y="38278"/>
                  </a:lnTo>
                  <a:lnTo>
                    <a:pt x="5513" y="35290"/>
                  </a:lnTo>
                  <a:lnTo>
                    <a:pt x="5383" y="32252"/>
                  </a:lnTo>
                  <a:lnTo>
                    <a:pt x="5167" y="29165"/>
                  </a:lnTo>
                  <a:lnTo>
                    <a:pt x="4865" y="26029"/>
                  </a:lnTo>
                  <a:lnTo>
                    <a:pt x="4476" y="22843"/>
                  </a:lnTo>
                  <a:lnTo>
                    <a:pt x="4000" y="19608"/>
                  </a:lnTo>
                  <a:lnTo>
                    <a:pt x="3438" y="16323"/>
                  </a:lnTo>
                  <a:lnTo>
                    <a:pt x="2790" y="12989"/>
                  </a:lnTo>
                  <a:lnTo>
                    <a:pt x="2055" y="96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5007327" y="5468525"/>
              <a:ext cx="50934" cy="50934"/>
            </a:xfrm>
            <a:custGeom>
              <a:avLst/>
              <a:pathLst>
                <a:path w="50934" h="50934">
                  <a:moveTo>
                    <a:pt x="0" y="6173"/>
                  </a:moveTo>
                  <a:lnTo>
                    <a:pt x="6173" y="0"/>
                  </a:lnTo>
                  <a:lnTo>
                    <a:pt x="50934" y="44760"/>
                  </a:lnTo>
                  <a:lnTo>
                    <a:pt x="44760" y="509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5041284" y="5342577"/>
              <a:ext cx="114547" cy="127182"/>
            </a:xfrm>
            <a:custGeom>
              <a:avLst/>
              <a:pathLst>
                <a:path w="114547" h="127182">
                  <a:moveTo>
                    <a:pt x="49391" y="0"/>
                  </a:moveTo>
                  <a:lnTo>
                    <a:pt x="109895" y="60504"/>
                  </a:lnTo>
                  <a:lnTo>
                    <a:pt x="110720" y="61365"/>
                  </a:lnTo>
                  <a:lnTo>
                    <a:pt x="111464" y="62220"/>
                  </a:lnTo>
                  <a:lnTo>
                    <a:pt x="112127" y="63069"/>
                  </a:lnTo>
                  <a:lnTo>
                    <a:pt x="112711" y="63912"/>
                  </a:lnTo>
                  <a:lnTo>
                    <a:pt x="113214" y="64749"/>
                  </a:lnTo>
                  <a:lnTo>
                    <a:pt x="113637" y="65579"/>
                  </a:lnTo>
                  <a:lnTo>
                    <a:pt x="113979" y="66403"/>
                  </a:lnTo>
                  <a:lnTo>
                    <a:pt x="114242" y="67221"/>
                  </a:lnTo>
                  <a:lnTo>
                    <a:pt x="114424" y="68033"/>
                  </a:lnTo>
                  <a:lnTo>
                    <a:pt x="114526" y="68839"/>
                  </a:lnTo>
                  <a:lnTo>
                    <a:pt x="114547" y="69638"/>
                  </a:lnTo>
                  <a:lnTo>
                    <a:pt x="114489" y="70432"/>
                  </a:lnTo>
                  <a:lnTo>
                    <a:pt x="114350" y="71219"/>
                  </a:lnTo>
                  <a:lnTo>
                    <a:pt x="114131" y="72000"/>
                  </a:lnTo>
                  <a:lnTo>
                    <a:pt x="113831" y="72775"/>
                  </a:lnTo>
                  <a:lnTo>
                    <a:pt x="113452" y="73543"/>
                  </a:lnTo>
                  <a:lnTo>
                    <a:pt x="112992" y="74306"/>
                  </a:lnTo>
                  <a:lnTo>
                    <a:pt x="112451" y="75062"/>
                  </a:lnTo>
                  <a:lnTo>
                    <a:pt x="111831" y="75812"/>
                  </a:lnTo>
                  <a:lnTo>
                    <a:pt x="111130" y="76556"/>
                  </a:lnTo>
                  <a:lnTo>
                    <a:pt x="110170" y="77498"/>
                  </a:lnTo>
                  <a:lnTo>
                    <a:pt x="109142" y="78470"/>
                  </a:lnTo>
                  <a:lnTo>
                    <a:pt x="108046" y="79473"/>
                  </a:lnTo>
                  <a:lnTo>
                    <a:pt x="106883" y="80507"/>
                  </a:lnTo>
                  <a:lnTo>
                    <a:pt x="105651" y="81572"/>
                  </a:lnTo>
                  <a:lnTo>
                    <a:pt x="104351" y="82668"/>
                  </a:lnTo>
                  <a:lnTo>
                    <a:pt x="102984" y="83795"/>
                  </a:lnTo>
                  <a:lnTo>
                    <a:pt x="101548" y="84953"/>
                  </a:lnTo>
                  <a:lnTo>
                    <a:pt x="100045" y="86141"/>
                  </a:lnTo>
                  <a:lnTo>
                    <a:pt x="98474" y="87361"/>
                  </a:lnTo>
                  <a:lnTo>
                    <a:pt x="90756" y="82730"/>
                  </a:lnTo>
                  <a:lnTo>
                    <a:pt x="92386" y="81452"/>
                  </a:lnTo>
                  <a:lnTo>
                    <a:pt x="93942" y="80211"/>
                  </a:lnTo>
                  <a:lnTo>
                    <a:pt x="95424" y="79007"/>
                  </a:lnTo>
                  <a:lnTo>
                    <a:pt x="96831" y="77840"/>
                  </a:lnTo>
                  <a:lnTo>
                    <a:pt x="98165" y="76711"/>
                  </a:lnTo>
                  <a:lnTo>
                    <a:pt x="99424" y="75618"/>
                  </a:lnTo>
                  <a:lnTo>
                    <a:pt x="100610" y="74562"/>
                  </a:lnTo>
                  <a:lnTo>
                    <a:pt x="101721" y="73543"/>
                  </a:lnTo>
                  <a:lnTo>
                    <a:pt x="102758" y="72562"/>
                  </a:lnTo>
                  <a:lnTo>
                    <a:pt x="103721" y="71617"/>
                  </a:lnTo>
                  <a:lnTo>
                    <a:pt x="104147" y="71105"/>
                  </a:lnTo>
                  <a:lnTo>
                    <a:pt x="104438" y="70555"/>
                  </a:lnTo>
                  <a:lnTo>
                    <a:pt x="104592" y="69969"/>
                  </a:lnTo>
                  <a:lnTo>
                    <a:pt x="104611" y="69345"/>
                  </a:lnTo>
                  <a:lnTo>
                    <a:pt x="104493" y="68684"/>
                  </a:lnTo>
                  <a:lnTo>
                    <a:pt x="104240" y="67987"/>
                  </a:lnTo>
                  <a:lnTo>
                    <a:pt x="103851" y="67252"/>
                  </a:lnTo>
                  <a:lnTo>
                    <a:pt x="103326" y="66480"/>
                  </a:lnTo>
                  <a:lnTo>
                    <a:pt x="102666" y="65672"/>
                  </a:lnTo>
                  <a:lnTo>
                    <a:pt x="101869" y="64826"/>
                  </a:lnTo>
                  <a:lnTo>
                    <a:pt x="87978" y="50934"/>
                  </a:lnTo>
                  <a:lnTo>
                    <a:pt x="49700" y="89213"/>
                  </a:lnTo>
                  <a:lnTo>
                    <a:pt x="51783" y="92513"/>
                  </a:lnTo>
                  <a:lnTo>
                    <a:pt x="53713" y="95868"/>
                  </a:lnTo>
                  <a:lnTo>
                    <a:pt x="55488" y="99279"/>
                  </a:lnTo>
                  <a:lnTo>
                    <a:pt x="57108" y="102746"/>
                  </a:lnTo>
                  <a:lnTo>
                    <a:pt x="58575" y="106268"/>
                  </a:lnTo>
                  <a:lnTo>
                    <a:pt x="59887" y="109846"/>
                  </a:lnTo>
                  <a:lnTo>
                    <a:pt x="61044" y="113479"/>
                  </a:lnTo>
                  <a:lnTo>
                    <a:pt x="62047" y="117168"/>
                  </a:lnTo>
                  <a:lnTo>
                    <a:pt x="62896" y="120913"/>
                  </a:lnTo>
                  <a:lnTo>
                    <a:pt x="63591" y="124713"/>
                  </a:lnTo>
                  <a:lnTo>
                    <a:pt x="54330" y="127182"/>
                  </a:lnTo>
                  <a:lnTo>
                    <a:pt x="53631" y="123967"/>
                  </a:lnTo>
                  <a:lnTo>
                    <a:pt x="52892" y="120866"/>
                  </a:lnTo>
                  <a:lnTo>
                    <a:pt x="52112" y="117880"/>
                  </a:lnTo>
                  <a:lnTo>
                    <a:pt x="51292" y="115007"/>
                  </a:lnTo>
                  <a:lnTo>
                    <a:pt x="50433" y="112249"/>
                  </a:lnTo>
                  <a:lnTo>
                    <a:pt x="49533" y="109605"/>
                  </a:lnTo>
                  <a:lnTo>
                    <a:pt x="48593" y="107075"/>
                  </a:lnTo>
                  <a:lnTo>
                    <a:pt x="47613" y="104660"/>
                  </a:lnTo>
                  <a:lnTo>
                    <a:pt x="46593" y="102359"/>
                  </a:lnTo>
                  <a:lnTo>
                    <a:pt x="45532" y="100171"/>
                  </a:lnTo>
                  <a:lnTo>
                    <a:pt x="44401" y="98043"/>
                  </a:lnTo>
                  <a:lnTo>
                    <a:pt x="43168" y="95918"/>
                  </a:lnTo>
                  <a:lnTo>
                    <a:pt x="41832" y="93795"/>
                  </a:lnTo>
                  <a:lnTo>
                    <a:pt x="40395" y="91676"/>
                  </a:lnTo>
                  <a:lnTo>
                    <a:pt x="38857" y="89560"/>
                  </a:lnTo>
                  <a:lnTo>
                    <a:pt x="37216" y="87447"/>
                  </a:lnTo>
                  <a:lnTo>
                    <a:pt x="35473" y="85337"/>
                  </a:lnTo>
                  <a:lnTo>
                    <a:pt x="33629" y="83230"/>
                  </a:lnTo>
                  <a:lnTo>
                    <a:pt x="31683" y="81126"/>
                  </a:lnTo>
                  <a:lnTo>
                    <a:pt x="29634" y="79026"/>
                  </a:lnTo>
                  <a:lnTo>
                    <a:pt x="0" y="493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5053323" y="5354616"/>
              <a:ext cx="50626" cy="50626"/>
            </a:xfrm>
            <a:custGeom>
              <a:avLst/>
              <a:pathLst>
                <a:path w="50626" h="50626">
                  <a:moveTo>
                    <a:pt x="13582" y="50626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5072771" y="5374064"/>
              <a:ext cx="50626" cy="50934"/>
            </a:xfrm>
            <a:custGeom>
              <a:avLst/>
              <a:pathLst>
                <a:path w="50626" h="50934">
                  <a:moveTo>
                    <a:pt x="13273" y="50934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lnTo>
                    <a:pt x="6173" y="43217"/>
                  </a:lnTo>
                  <a:lnTo>
                    <a:pt x="6911" y="43961"/>
                  </a:lnTo>
                  <a:lnTo>
                    <a:pt x="7643" y="44711"/>
                  </a:lnTo>
                  <a:lnTo>
                    <a:pt x="8368" y="45467"/>
                  </a:lnTo>
                  <a:lnTo>
                    <a:pt x="9088" y="46230"/>
                  </a:lnTo>
                  <a:lnTo>
                    <a:pt x="9801" y="46999"/>
                  </a:lnTo>
                  <a:lnTo>
                    <a:pt x="10508" y="47773"/>
                  </a:lnTo>
                  <a:lnTo>
                    <a:pt x="11208" y="48554"/>
                  </a:lnTo>
                  <a:lnTo>
                    <a:pt x="11903" y="49342"/>
                  </a:lnTo>
                  <a:lnTo>
                    <a:pt x="12591" y="501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5120310" y="5305251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5188879" y="5300478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5187529" y="5235692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5230013" y="5205940"/>
              <a:ext cx="27782" cy="10881"/>
            </a:xfrm>
            <a:custGeom>
              <a:avLst/>
              <a:pathLst>
                <a:path w="27782" h="10881">
                  <a:moveTo>
                    <a:pt x="0" y="1003"/>
                  </a:moveTo>
                  <a:lnTo>
                    <a:pt x="2602" y="666"/>
                  </a:lnTo>
                  <a:lnTo>
                    <a:pt x="5223" y="398"/>
                  </a:lnTo>
                  <a:lnTo>
                    <a:pt x="7862" y="197"/>
                  </a:lnTo>
                  <a:lnTo>
                    <a:pt x="10520" y="64"/>
                  </a:lnTo>
                  <a:lnTo>
                    <a:pt x="13196" y="0"/>
                  </a:lnTo>
                  <a:lnTo>
                    <a:pt x="15891" y="3"/>
                  </a:lnTo>
                  <a:lnTo>
                    <a:pt x="18605" y="74"/>
                  </a:lnTo>
                  <a:lnTo>
                    <a:pt x="21337" y="213"/>
                  </a:lnTo>
                  <a:lnTo>
                    <a:pt x="24087" y="419"/>
                  </a:lnTo>
                  <a:lnTo>
                    <a:pt x="26856" y="694"/>
                  </a:lnTo>
                  <a:lnTo>
                    <a:pt x="27782" y="10881"/>
                  </a:lnTo>
                  <a:lnTo>
                    <a:pt x="24896" y="10483"/>
                  </a:lnTo>
                  <a:lnTo>
                    <a:pt x="22040" y="10153"/>
                  </a:lnTo>
                  <a:lnTo>
                    <a:pt x="19216" y="9890"/>
                  </a:lnTo>
                  <a:lnTo>
                    <a:pt x="16422" y="9696"/>
                  </a:lnTo>
                  <a:lnTo>
                    <a:pt x="13659" y="9569"/>
                  </a:lnTo>
                  <a:lnTo>
                    <a:pt x="10927" y="9510"/>
                  </a:lnTo>
                  <a:lnTo>
                    <a:pt x="8226" y="9520"/>
                  </a:lnTo>
                  <a:lnTo>
                    <a:pt x="5556" y="9597"/>
                  </a:lnTo>
                  <a:lnTo>
                    <a:pt x="2917" y="9742"/>
                  </a:lnTo>
                  <a:lnTo>
                    <a:pt x="308" y="9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5269835" y="5227009"/>
              <a:ext cx="24695" cy="47230"/>
            </a:xfrm>
            <a:custGeom>
              <a:avLst/>
              <a:pathLst>
                <a:path w="24695" h="47230">
                  <a:moveTo>
                    <a:pt x="0" y="1852"/>
                  </a:moveTo>
                  <a:lnTo>
                    <a:pt x="9260" y="0"/>
                  </a:lnTo>
                  <a:lnTo>
                    <a:pt x="11248" y="4290"/>
                  </a:lnTo>
                  <a:lnTo>
                    <a:pt x="13138" y="8643"/>
                  </a:lnTo>
                  <a:lnTo>
                    <a:pt x="14928" y="13057"/>
                  </a:lnTo>
                  <a:lnTo>
                    <a:pt x="16620" y="17533"/>
                  </a:lnTo>
                  <a:lnTo>
                    <a:pt x="18213" y="22071"/>
                  </a:lnTo>
                  <a:lnTo>
                    <a:pt x="19707" y="26671"/>
                  </a:lnTo>
                  <a:lnTo>
                    <a:pt x="21102" y="31332"/>
                  </a:lnTo>
                  <a:lnTo>
                    <a:pt x="22399" y="36055"/>
                  </a:lnTo>
                  <a:lnTo>
                    <a:pt x="23596" y="40840"/>
                  </a:lnTo>
                  <a:lnTo>
                    <a:pt x="24695" y="45687"/>
                  </a:lnTo>
                  <a:lnTo>
                    <a:pt x="13891" y="47230"/>
                  </a:lnTo>
                  <a:lnTo>
                    <a:pt x="13030" y="42498"/>
                  </a:lnTo>
                  <a:lnTo>
                    <a:pt x="12051" y="37809"/>
                  </a:lnTo>
                  <a:lnTo>
                    <a:pt x="10955" y="33163"/>
                  </a:lnTo>
                  <a:lnTo>
                    <a:pt x="9742" y="28560"/>
                  </a:lnTo>
                  <a:lnTo>
                    <a:pt x="8411" y="24001"/>
                  </a:lnTo>
                  <a:lnTo>
                    <a:pt x="6964" y="19484"/>
                  </a:lnTo>
                  <a:lnTo>
                    <a:pt x="5399" y="15011"/>
                  </a:lnTo>
                  <a:lnTo>
                    <a:pt x="3716" y="10582"/>
                  </a:lnTo>
                  <a:lnTo>
                    <a:pt x="1917" y="6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5252857" y="5155391"/>
              <a:ext cx="55874" cy="62665"/>
            </a:xfrm>
            <a:custGeom>
              <a:avLst/>
              <a:pathLst>
                <a:path w="55874" h="62665">
                  <a:moveTo>
                    <a:pt x="0" y="20065"/>
                  </a:moveTo>
                  <a:lnTo>
                    <a:pt x="7408" y="15743"/>
                  </a:lnTo>
                  <a:lnTo>
                    <a:pt x="8205" y="17046"/>
                  </a:lnTo>
                  <a:lnTo>
                    <a:pt x="8989" y="18361"/>
                  </a:lnTo>
                  <a:lnTo>
                    <a:pt x="9760" y="19688"/>
                  </a:lnTo>
                  <a:lnTo>
                    <a:pt x="10520" y="21028"/>
                  </a:lnTo>
                  <a:lnTo>
                    <a:pt x="11267" y="22380"/>
                  </a:lnTo>
                  <a:lnTo>
                    <a:pt x="12002" y="23744"/>
                  </a:lnTo>
                  <a:lnTo>
                    <a:pt x="12724" y="25121"/>
                  </a:lnTo>
                  <a:lnTo>
                    <a:pt x="13434" y="26510"/>
                  </a:lnTo>
                  <a:lnTo>
                    <a:pt x="14132" y="27912"/>
                  </a:lnTo>
                  <a:lnTo>
                    <a:pt x="14817" y="29326"/>
                  </a:lnTo>
                  <a:lnTo>
                    <a:pt x="44143" y="0"/>
                  </a:lnTo>
                  <a:lnTo>
                    <a:pt x="49700" y="5556"/>
                  </a:lnTo>
                  <a:lnTo>
                    <a:pt x="50428" y="7668"/>
                  </a:lnTo>
                  <a:lnTo>
                    <a:pt x="51132" y="9804"/>
                  </a:lnTo>
                  <a:lnTo>
                    <a:pt x="51811" y="11965"/>
                  </a:lnTo>
                  <a:lnTo>
                    <a:pt x="52466" y="14150"/>
                  </a:lnTo>
                  <a:lnTo>
                    <a:pt x="53095" y="16360"/>
                  </a:lnTo>
                  <a:lnTo>
                    <a:pt x="53700" y="18595"/>
                  </a:lnTo>
                  <a:lnTo>
                    <a:pt x="54281" y="20855"/>
                  </a:lnTo>
                  <a:lnTo>
                    <a:pt x="54836" y="23139"/>
                  </a:lnTo>
                  <a:lnTo>
                    <a:pt x="55367" y="25448"/>
                  </a:lnTo>
                  <a:lnTo>
                    <a:pt x="55874" y="27782"/>
                  </a:lnTo>
                  <a:lnTo>
                    <a:pt x="47847" y="30252"/>
                  </a:lnTo>
                  <a:lnTo>
                    <a:pt x="47465" y="28412"/>
                  </a:lnTo>
                  <a:lnTo>
                    <a:pt x="47057" y="26597"/>
                  </a:lnTo>
                  <a:lnTo>
                    <a:pt x="46625" y="24806"/>
                  </a:lnTo>
                  <a:lnTo>
                    <a:pt x="46168" y="23041"/>
                  </a:lnTo>
                  <a:lnTo>
                    <a:pt x="45687" y="21300"/>
                  </a:lnTo>
                  <a:lnTo>
                    <a:pt x="45180" y="19583"/>
                  </a:lnTo>
                  <a:lnTo>
                    <a:pt x="44649" y="17892"/>
                  </a:lnTo>
                  <a:lnTo>
                    <a:pt x="44094" y="16225"/>
                  </a:lnTo>
                  <a:lnTo>
                    <a:pt x="43513" y="14582"/>
                  </a:lnTo>
                  <a:lnTo>
                    <a:pt x="42908" y="12965"/>
                  </a:lnTo>
                  <a:lnTo>
                    <a:pt x="18830" y="37043"/>
                  </a:lnTo>
                  <a:lnTo>
                    <a:pt x="19901" y="39744"/>
                  </a:lnTo>
                  <a:lnTo>
                    <a:pt x="20892" y="42414"/>
                  </a:lnTo>
                  <a:lnTo>
                    <a:pt x="21803" y="45054"/>
                  </a:lnTo>
                  <a:lnTo>
                    <a:pt x="22633" y="47662"/>
                  </a:lnTo>
                  <a:lnTo>
                    <a:pt x="23383" y="50240"/>
                  </a:lnTo>
                  <a:lnTo>
                    <a:pt x="24053" y="52787"/>
                  </a:lnTo>
                  <a:lnTo>
                    <a:pt x="24643" y="55302"/>
                  </a:lnTo>
                  <a:lnTo>
                    <a:pt x="25152" y="57787"/>
                  </a:lnTo>
                  <a:lnTo>
                    <a:pt x="25581" y="60242"/>
                  </a:lnTo>
                  <a:lnTo>
                    <a:pt x="25930" y="62665"/>
                  </a:lnTo>
                  <a:lnTo>
                    <a:pt x="16360" y="62356"/>
                  </a:lnTo>
                  <a:lnTo>
                    <a:pt x="15530" y="58155"/>
                  </a:lnTo>
                  <a:lnTo>
                    <a:pt x="14521" y="53947"/>
                  </a:lnTo>
                  <a:lnTo>
                    <a:pt x="13332" y="49734"/>
                  </a:lnTo>
                  <a:lnTo>
                    <a:pt x="11965" y="45514"/>
                  </a:lnTo>
                  <a:lnTo>
                    <a:pt x="10418" y="41288"/>
                  </a:lnTo>
                  <a:lnTo>
                    <a:pt x="8692" y="37055"/>
                  </a:lnTo>
                  <a:lnTo>
                    <a:pt x="6788" y="32817"/>
                  </a:lnTo>
                  <a:lnTo>
                    <a:pt x="4704" y="28572"/>
                  </a:lnTo>
                  <a:lnTo>
                    <a:pt x="2441" y="243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5282800" y="5186261"/>
              <a:ext cx="73778" cy="73778"/>
            </a:xfrm>
            <a:custGeom>
              <a:avLst/>
              <a:pathLst>
                <a:path w="73778" h="73778">
                  <a:moveTo>
                    <a:pt x="0" y="4939"/>
                  </a:moveTo>
                  <a:lnTo>
                    <a:pt x="6791" y="0"/>
                  </a:lnTo>
                  <a:lnTo>
                    <a:pt x="8007" y="1234"/>
                  </a:lnTo>
                  <a:lnTo>
                    <a:pt x="9186" y="2469"/>
                  </a:lnTo>
                  <a:lnTo>
                    <a:pt x="10328" y="3704"/>
                  </a:lnTo>
                  <a:lnTo>
                    <a:pt x="11434" y="4939"/>
                  </a:lnTo>
                  <a:lnTo>
                    <a:pt x="12502" y="6173"/>
                  </a:lnTo>
                  <a:lnTo>
                    <a:pt x="13533" y="7408"/>
                  </a:lnTo>
                  <a:lnTo>
                    <a:pt x="14527" y="8643"/>
                  </a:lnTo>
                  <a:lnTo>
                    <a:pt x="15484" y="9878"/>
                  </a:lnTo>
                  <a:lnTo>
                    <a:pt x="16404" y="11113"/>
                  </a:lnTo>
                  <a:lnTo>
                    <a:pt x="17286" y="12347"/>
                  </a:lnTo>
                  <a:lnTo>
                    <a:pt x="20346" y="13770"/>
                  </a:lnTo>
                  <a:lnTo>
                    <a:pt x="23349" y="15076"/>
                  </a:lnTo>
                  <a:lnTo>
                    <a:pt x="26297" y="16265"/>
                  </a:lnTo>
                  <a:lnTo>
                    <a:pt x="29190" y="17336"/>
                  </a:lnTo>
                  <a:lnTo>
                    <a:pt x="32027" y="18290"/>
                  </a:lnTo>
                  <a:lnTo>
                    <a:pt x="34808" y="19126"/>
                  </a:lnTo>
                  <a:lnTo>
                    <a:pt x="37534" y="19846"/>
                  </a:lnTo>
                  <a:lnTo>
                    <a:pt x="40204" y="20448"/>
                  </a:lnTo>
                  <a:lnTo>
                    <a:pt x="42819" y="20932"/>
                  </a:lnTo>
                  <a:lnTo>
                    <a:pt x="45378" y="21300"/>
                  </a:lnTo>
                  <a:lnTo>
                    <a:pt x="47940" y="21547"/>
                  </a:lnTo>
                  <a:lnTo>
                    <a:pt x="50564" y="21670"/>
                  </a:lnTo>
                  <a:lnTo>
                    <a:pt x="53250" y="21670"/>
                  </a:lnTo>
                  <a:lnTo>
                    <a:pt x="55997" y="21547"/>
                  </a:lnTo>
                  <a:lnTo>
                    <a:pt x="58806" y="21300"/>
                  </a:lnTo>
                  <a:lnTo>
                    <a:pt x="61677" y="20929"/>
                  </a:lnTo>
                  <a:lnTo>
                    <a:pt x="64610" y="20435"/>
                  </a:lnTo>
                  <a:lnTo>
                    <a:pt x="67604" y="19818"/>
                  </a:lnTo>
                  <a:lnTo>
                    <a:pt x="70660" y="19077"/>
                  </a:lnTo>
                  <a:lnTo>
                    <a:pt x="73778" y="18213"/>
                  </a:lnTo>
                  <a:lnTo>
                    <a:pt x="73469" y="29017"/>
                  </a:lnTo>
                  <a:lnTo>
                    <a:pt x="68431" y="29974"/>
                  </a:lnTo>
                  <a:lnTo>
                    <a:pt x="63443" y="30622"/>
                  </a:lnTo>
                  <a:lnTo>
                    <a:pt x="58504" y="30962"/>
                  </a:lnTo>
                  <a:lnTo>
                    <a:pt x="53614" y="30993"/>
                  </a:lnTo>
                  <a:lnTo>
                    <a:pt x="48774" y="30715"/>
                  </a:lnTo>
                  <a:lnTo>
                    <a:pt x="43983" y="30128"/>
                  </a:lnTo>
                  <a:lnTo>
                    <a:pt x="39241" y="29233"/>
                  </a:lnTo>
                  <a:lnTo>
                    <a:pt x="34549" y="28029"/>
                  </a:lnTo>
                  <a:lnTo>
                    <a:pt x="29906" y="26517"/>
                  </a:lnTo>
                  <a:lnTo>
                    <a:pt x="25313" y="24695"/>
                  </a:lnTo>
                  <a:lnTo>
                    <a:pt x="27402" y="28909"/>
                  </a:lnTo>
                  <a:lnTo>
                    <a:pt x="29103" y="33277"/>
                  </a:lnTo>
                  <a:lnTo>
                    <a:pt x="30415" y="37799"/>
                  </a:lnTo>
                  <a:lnTo>
                    <a:pt x="31338" y="42476"/>
                  </a:lnTo>
                  <a:lnTo>
                    <a:pt x="31872" y="47307"/>
                  </a:lnTo>
                  <a:lnTo>
                    <a:pt x="32017" y="52293"/>
                  </a:lnTo>
                  <a:lnTo>
                    <a:pt x="31774" y="57432"/>
                  </a:lnTo>
                  <a:lnTo>
                    <a:pt x="31141" y="62727"/>
                  </a:lnTo>
                  <a:lnTo>
                    <a:pt x="30119" y="68175"/>
                  </a:lnTo>
                  <a:lnTo>
                    <a:pt x="28708" y="73778"/>
                  </a:lnTo>
                  <a:lnTo>
                    <a:pt x="19139" y="73469"/>
                  </a:lnTo>
                  <a:lnTo>
                    <a:pt x="20214" y="69393"/>
                  </a:lnTo>
                  <a:lnTo>
                    <a:pt x="21096" y="65437"/>
                  </a:lnTo>
                  <a:lnTo>
                    <a:pt x="21783" y="61601"/>
                  </a:lnTo>
                  <a:lnTo>
                    <a:pt x="22275" y="57886"/>
                  </a:lnTo>
                  <a:lnTo>
                    <a:pt x="22573" y="54291"/>
                  </a:lnTo>
                  <a:lnTo>
                    <a:pt x="22676" y="50817"/>
                  </a:lnTo>
                  <a:lnTo>
                    <a:pt x="22585" y="47463"/>
                  </a:lnTo>
                  <a:lnTo>
                    <a:pt x="22300" y="44230"/>
                  </a:lnTo>
                  <a:lnTo>
                    <a:pt x="21820" y="41116"/>
                  </a:lnTo>
                  <a:lnTo>
                    <a:pt x="21145" y="38123"/>
                  </a:lnTo>
                  <a:lnTo>
                    <a:pt x="20239" y="35152"/>
                  </a:lnTo>
                  <a:lnTo>
                    <a:pt x="19065" y="32104"/>
                  </a:lnTo>
                  <a:lnTo>
                    <a:pt x="17621" y="28978"/>
                  </a:lnTo>
                  <a:lnTo>
                    <a:pt x="15910" y="25776"/>
                  </a:lnTo>
                  <a:lnTo>
                    <a:pt x="13929" y="22496"/>
                  </a:lnTo>
                  <a:lnTo>
                    <a:pt x="11681" y="19139"/>
                  </a:lnTo>
                  <a:lnTo>
                    <a:pt x="9163" y="15704"/>
                  </a:lnTo>
                  <a:lnTo>
                    <a:pt x="6377" y="12193"/>
                  </a:lnTo>
                  <a:lnTo>
                    <a:pt x="3323" y="8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5251302" y="5452048"/>
              <a:ext cx="71617" cy="71617"/>
            </a:xfrm>
            <a:custGeom>
              <a:avLst/>
              <a:pathLst>
                <a:path w="71617" h="71617">
                  <a:moveTo>
                    <a:pt x="0" y="65752"/>
                  </a:moveTo>
                  <a:lnTo>
                    <a:pt x="65752" y="0"/>
                  </a:lnTo>
                  <a:lnTo>
                    <a:pt x="71617" y="5865"/>
                  </a:lnTo>
                  <a:lnTo>
                    <a:pt x="5865" y="716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5332181" y="5370861"/>
              <a:ext cx="72234" cy="75939"/>
            </a:xfrm>
            <a:custGeom>
              <a:avLst/>
              <a:pathLst>
                <a:path w="72234" h="75939">
                  <a:moveTo>
                    <a:pt x="1234" y="6173"/>
                  </a:moveTo>
                  <a:lnTo>
                    <a:pt x="9260" y="1234"/>
                  </a:lnTo>
                  <a:lnTo>
                    <a:pt x="10495" y="5556"/>
                  </a:lnTo>
                  <a:lnTo>
                    <a:pt x="16472" y="7001"/>
                  </a:lnTo>
                  <a:lnTo>
                    <a:pt x="22423" y="8001"/>
                  </a:lnTo>
                  <a:lnTo>
                    <a:pt x="28350" y="8557"/>
                  </a:lnTo>
                  <a:lnTo>
                    <a:pt x="34252" y="8668"/>
                  </a:lnTo>
                  <a:lnTo>
                    <a:pt x="40130" y="8334"/>
                  </a:lnTo>
                  <a:lnTo>
                    <a:pt x="45983" y="7556"/>
                  </a:lnTo>
                  <a:lnTo>
                    <a:pt x="51811" y="6334"/>
                  </a:lnTo>
                  <a:lnTo>
                    <a:pt x="57615" y="4667"/>
                  </a:lnTo>
                  <a:lnTo>
                    <a:pt x="63393" y="2556"/>
                  </a:lnTo>
                  <a:lnTo>
                    <a:pt x="69147" y="0"/>
                  </a:lnTo>
                  <a:lnTo>
                    <a:pt x="72234" y="10495"/>
                  </a:lnTo>
                  <a:lnTo>
                    <a:pt x="66304" y="12653"/>
                  </a:lnTo>
                  <a:lnTo>
                    <a:pt x="60368" y="14434"/>
                  </a:lnTo>
                  <a:lnTo>
                    <a:pt x="54426" y="15839"/>
                  </a:lnTo>
                  <a:lnTo>
                    <a:pt x="48477" y="16867"/>
                  </a:lnTo>
                  <a:lnTo>
                    <a:pt x="42522" y="17518"/>
                  </a:lnTo>
                  <a:lnTo>
                    <a:pt x="36561" y="17793"/>
                  </a:lnTo>
                  <a:lnTo>
                    <a:pt x="30594" y="17691"/>
                  </a:lnTo>
                  <a:lnTo>
                    <a:pt x="24621" y="17212"/>
                  </a:lnTo>
                  <a:lnTo>
                    <a:pt x="18642" y="16357"/>
                  </a:lnTo>
                  <a:lnTo>
                    <a:pt x="12656" y="15126"/>
                  </a:lnTo>
                  <a:lnTo>
                    <a:pt x="13567" y="21124"/>
                  </a:lnTo>
                  <a:lnTo>
                    <a:pt x="14200" y="27140"/>
                  </a:lnTo>
                  <a:lnTo>
                    <a:pt x="14555" y="33175"/>
                  </a:lnTo>
                  <a:lnTo>
                    <a:pt x="14632" y="39229"/>
                  </a:lnTo>
                  <a:lnTo>
                    <a:pt x="14431" y="45301"/>
                  </a:lnTo>
                  <a:lnTo>
                    <a:pt x="13953" y="51391"/>
                  </a:lnTo>
                  <a:lnTo>
                    <a:pt x="13196" y="57500"/>
                  </a:lnTo>
                  <a:lnTo>
                    <a:pt x="12162" y="63628"/>
                  </a:lnTo>
                  <a:lnTo>
                    <a:pt x="10850" y="69774"/>
                  </a:lnTo>
                  <a:lnTo>
                    <a:pt x="9260" y="75939"/>
                  </a:lnTo>
                  <a:lnTo>
                    <a:pt x="0" y="75321"/>
                  </a:lnTo>
                  <a:lnTo>
                    <a:pt x="1055" y="70950"/>
                  </a:lnTo>
                  <a:lnTo>
                    <a:pt x="2000" y="66727"/>
                  </a:lnTo>
                  <a:lnTo>
                    <a:pt x="2833" y="62653"/>
                  </a:lnTo>
                  <a:lnTo>
                    <a:pt x="3556" y="58726"/>
                  </a:lnTo>
                  <a:lnTo>
                    <a:pt x="4167" y="54947"/>
                  </a:lnTo>
                  <a:lnTo>
                    <a:pt x="4667" y="51317"/>
                  </a:lnTo>
                  <a:lnTo>
                    <a:pt x="5056" y="47835"/>
                  </a:lnTo>
                  <a:lnTo>
                    <a:pt x="5334" y="44501"/>
                  </a:lnTo>
                  <a:lnTo>
                    <a:pt x="5500" y="41315"/>
                  </a:lnTo>
                  <a:lnTo>
                    <a:pt x="5556" y="38278"/>
                  </a:lnTo>
                  <a:lnTo>
                    <a:pt x="5513" y="35290"/>
                  </a:lnTo>
                  <a:lnTo>
                    <a:pt x="5383" y="32252"/>
                  </a:lnTo>
                  <a:lnTo>
                    <a:pt x="5167" y="29165"/>
                  </a:lnTo>
                  <a:lnTo>
                    <a:pt x="4865" y="26029"/>
                  </a:lnTo>
                  <a:lnTo>
                    <a:pt x="4476" y="22843"/>
                  </a:lnTo>
                  <a:lnTo>
                    <a:pt x="4000" y="19608"/>
                  </a:lnTo>
                  <a:lnTo>
                    <a:pt x="3438" y="16323"/>
                  </a:lnTo>
                  <a:lnTo>
                    <a:pt x="2790" y="12989"/>
                  </a:lnTo>
                  <a:lnTo>
                    <a:pt x="2055" y="96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5357185" y="5399570"/>
              <a:ext cx="50934" cy="50934"/>
            </a:xfrm>
            <a:custGeom>
              <a:avLst/>
              <a:pathLst>
                <a:path w="50934" h="50934">
                  <a:moveTo>
                    <a:pt x="0" y="6173"/>
                  </a:moveTo>
                  <a:lnTo>
                    <a:pt x="6173" y="0"/>
                  </a:lnTo>
                  <a:lnTo>
                    <a:pt x="50934" y="44760"/>
                  </a:lnTo>
                  <a:lnTo>
                    <a:pt x="44760" y="509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5391142" y="5273622"/>
              <a:ext cx="114547" cy="127182"/>
            </a:xfrm>
            <a:custGeom>
              <a:avLst/>
              <a:pathLst>
                <a:path w="114547" h="127182">
                  <a:moveTo>
                    <a:pt x="49391" y="0"/>
                  </a:moveTo>
                  <a:lnTo>
                    <a:pt x="109895" y="60504"/>
                  </a:lnTo>
                  <a:lnTo>
                    <a:pt x="110720" y="61365"/>
                  </a:lnTo>
                  <a:lnTo>
                    <a:pt x="111464" y="62220"/>
                  </a:lnTo>
                  <a:lnTo>
                    <a:pt x="112127" y="63069"/>
                  </a:lnTo>
                  <a:lnTo>
                    <a:pt x="112711" y="63912"/>
                  </a:lnTo>
                  <a:lnTo>
                    <a:pt x="113214" y="64749"/>
                  </a:lnTo>
                  <a:lnTo>
                    <a:pt x="113637" y="65579"/>
                  </a:lnTo>
                  <a:lnTo>
                    <a:pt x="113979" y="66403"/>
                  </a:lnTo>
                  <a:lnTo>
                    <a:pt x="114242" y="67221"/>
                  </a:lnTo>
                  <a:lnTo>
                    <a:pt x="114424" y="68033"/>
                  </a:lnTo>
                  <a:lnTo>
                    <a:pt x="114526" y="68839"/>
                  </a:lnTo>
                  <a:lnTo>
                    <a:pt x="114547" y="69638"/>
                  </a:lnTo>
                  <a:lnTo>
                    <a:pt x="114489" y="70432"/>
                  </a:lnTo>
                  <a:lnTo>
                    <a:pt x="114350" y="71219"/>
                  </a:lnTo>
                  <a:lnTo>
                    <a:pt x="114131" y="72000"/>
                  </a:lnTo>
                  <a:lnTo>
                    <a:pt x="113831" y="72775"/>
                  </a:lnTo>
                  <a:lnTo>
                    <a:pt x="113452" y="73543"/>
                  </a:lnTo>
                  <a:lnTo>
                    <a:pt x="112992" y="74306"/>
                  </a:lnTo>
                  <a:lnTo>
                    <a:pt x="112451" y="75062"/>
                  </a:lnTo>
                  <a:lnTo>
                    <a:pt x="111831" y="75812"/>
                  </a:lnTo>
                  <a:lnTo>
                    <a:pt x="111130" y="76556"/>
                  </a:lnTo>
                  <a:lnTo>
                    <a:pt x="110170" y="77498"/>
                  </a:lnTo>
                  <a:lnTo>
                    <a:pt x="109142" y="78470"/>
                  </a:lnTo>
                  <a:lnTo>
                    <a:pt x="108046" y="79473"/>
                  </a:lnTo>
                  <a:lnTo>
                    <a:pt x="106883" y="80507"/>
                  </a:lnTo>
                  <a:lnTo>
                    <a:pt x="105651" y="81572"/>
                  </a:lnTo>
                  <a:lnTo>
                    <a:pt x="104351" y="82668"/>
                  </a:lnTo>
                  <a:lnTo>
                    <a:pt x="102984" y="83795"/>
                  </a:lnTo>
                  <a:lnTo>
                    <a:pt x="101548" y="84953"/>
                  </a:lnTo>
                  <a:lnTo>
                    <a:pt x="100045" y="86141"/>
                  </a:lnTo>
                  <a:lnTo>
                    <a:pt x="98474" y="87361"/>
                  </a:lnTo>
                  <a:lnTo>
                    <a:pt x="90756" y="82730"/>
                  </a:lnTo>
                  <a:lnTo>
                    <a:pt x="92386" y="81452"/>
                  </a:lnTo>
                  <a:lnTo>
                    <a:pt x="93942" y="80211"/>
                  </a:lnTo>
                  <a:lnTo>
                    <a:pt x="95424" y="79007"/>
                  </a:lnTo>
                  <a:lnTo>
                    <a:pt x="96831" y="77840"/>
                  </a:lnTo>
                  <a:lnTo>
                    <a:pt x="98165" y="76711"/>
                  </a:lnTo>
                  <a:lnTo>
                    <a:pt x="99424" y="75618"/>
                  </a:lnTo>
                  <a:lnTo>
                    <a:pt x="100610" y="74562"/>
                  </a:lnTo>
                  <a:lnTo>
                    <a:pt x="101721" y="73543"/>
                  </a:lnTo>
                  <a:lnTo>
                    <a:pt x="102758" y="72562"/>
                  </a:lnTo>
                  <a:lnTo>
                    <a:pt x="103721" y="71617"/>
                  </a:lnTo>
                  <a:lnTo>
                    <a:pt x="104147" y="71105"/>
                  </a:lnTo>
                  <a:lnTo>
                    <a:pt x="104438" y="70555"/>
                  </a:lnTo>
                  <a:lnTo>
                    <a:pt x="104592" y="69969"/>
                  </a:lnTo>
                  <a:lnTo>
                    <a:pt x="104611" y="69345"/>
                  </a:lnTo>
                  <a:lnTo>
                    <a:pt x="104493" y="68684"/>
                  </a:lnTo>
                  <a:lnTo>
                    <a:pt x="104240" y="67987"/>
                  </a:lnTo>
                  <a:lnTo>
                    <a:pt x="103851" y="67252"/>
                  </a:lnTo>
                  <a:lnTo>
                    <a:pt x="103326" y="66480"/>
                  </a:lnTo>
                  <a:lnTo>
                    <a:pt x="102666" y="65672"/>
                  </a:lnTo>
                  <a:lnTo>
                    <a:pt x="101869" y="64826"/>
                  </a:lnTo>
                  <a:lnTo>
                    <a:pt x="87978" y="50934"/>
                  </a:lnTo>
                  <a:lnTo>
                    <a:pt x="49700" y="89213"/>
                  </a:lnTo>
                  <a:lnTo>
                    <a:pt x="51783" y="92513"/>
                  </a:lnTo>
                  <a:lnTo>
                    <a:pt x="53713" y="95868"/>
                  </a:lnTo>
                  <a:lnTo>
                    <a:pt x="55488" y="99279"/>
                  </a:lnTo>
                  <a:lnTo>
                    <a:pt x="57108" y="102746"/>
                  </a:lnTo>
                  <a:lnTo>
                    <a:pt x="58575" y="106268"/>
                  </a:lnTo>
                  <a:lnTo>
                    <a:pt x="59887" y="109846"/>
                  </a:lnTo>
                  <a:lnTo>
                    <a:pt x="61044" y="113479"/>
                  </a:lnTo>
                  <a:lnTo>
                    <a:pt x="62047" y="117168"/>
                  </a:lnTo>
                  <a:lnTo>
                    <a:pt x="62896" y="120913"/>
                  </a:lnTo>
                  <a:lnTo>
                    <a:pt x="63591" y="124713"/>
                  </a:lnTo>
                  <a:lnTo>
                    <a:pt x="54330" y="127182"/>
                  </a:lnTo>
                  <a:lnTo>
                    <a:pt x="53631" y="123967"/>
                  </a:lnTo>
                  <a:lnTo>
                    <a:pt x="52892" y="120866"/>
                  </a:lnTo>
                  <a:lnTo>
                    <a:pt x="52112" y="117880"/>
                  </a:lnTo>
                  <a:lnTo>
                    <a:pt x="51292" y="115007"/>
                  </a:lnTo>
                  <a:lnTo>
                    <a:pt x="50433" y="112249"/>
                  </a:lnTo>
                  <a:lnTo>
                    <a:pt x="49533" y="109605"/>
                  </a:lnTo>
                  <a:lnTo>
                    <a:pt x="48593" y="107075"/>
                  </a:lnTo>
                  <a:lnTo>
                    <a:pt x="47613" y="104660"/>
                  </a:lnTo>
                  <a:lnTo>
                    <a:pt x="46593" y="102359"/>
                  </a:lnTo>
                  <a:lnTo>
                    <a:pt x="45532" y="100171"/>
                  </a:lnTo>
                  <a:lnTo>
                    <a:pt x="44401" y="98043"/>
                  </a:lnTo>
                  <a:lnTo>
                    <a:pt x="43168" y="95918"/>
                  </a:lnTo>
                  <a:lnTo>
                    <a:pt x="41832" y="93795"/>
                  </a:lnTo>
                  <a:lnTo>
                    <a:pt x="40395" y="91676"/>
                  </a:lnTo>
                  <a:lnTo>
                    <a:pt x="38857" y="89560"/>
                  </a:lnTo>
                  <a:lnTo>
                    <a:pt x="37216" y="87447"/>
                  </a:lnTo>
                  <a:lnTo>
                    <a:pt x="35473" y="85337"/>
                  </a:lnTo>
                  <a:lnTo>
                    <a:pt x="33629" y="83230"/>
                  </a:lnTo>
                  <a:lnTo>
                    <a:pt x="31683" y="81126"/>
                  </a:lnTo>
                  <a:lnTo>
                    <a:pt x="29634" y="79026"/>
                  </a:lnTo>
                  <a:lnTo>
                    <a:pt x="0" y="493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5403181" y="5285661"/>
              <a:ext cx="50626" cy="50626"/>
            </a:xfrm>
            <a:custGeom>
              <a:avLst/>
              <a:pathLst>
                <a:path w="50626" h="50626">
                  <a:moveTo>
                    <a:pt x="13582" y="50626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5422629" y="5305109"/>
              <a:ext cx="50626" cy="50934"/>
            </a:xfrm>
            <a:custGeom>
              <a:avLst/>
              <a:pathLst>
                <a:path w="50626" h="50934">
                  <a:moveTo>
                    <a:pt x="13273" y="50934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lnTo>
                    <a:pt x="6173" y="43217"/>
                  </a:lnTo>
                  <a:lnTo>
                    <a:pt x="6911" y="43961"/>
                  </a:lnTo>
                  <a:lnTo>
                    <a:pt x="7643" y="44711"/>
                  </a:lnTo>
                  <a:lnTo>
                    <a:pt x="8368" y="45467"/>
                  </a:lnTo>
                  <a:lnTo>
                    <a:pt x="9088" y="46230"/>
                  </a:lnTo>
                  <a:lnTo>
                    <a:pt x="9801" y="46999"/>
                  </a:lnTo>
                  <a:lnTo>
                    <a:pt x="10508" y="47773"/>
                  </a:lnTo>
                  <a:lnTo>
                    <a:pt x="11208" y="48554"/>
                  </a:lnTo>
                  <a:lnTo>
                    <a:pt x="11903" y="49342"/>
                  </a:lnTo>
                  <a:lnTo>
                    <a:pt x="12591" y="501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5478464" y="5237929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5510916" y="5205940"/>
              <a:ext cx="27782" cy="10881"/>
            </a:xfrm>
            <a:custGeom>
              <a:avLst/>
              <a:pathLst>
                <a:path w="27782" h="10881">
                  <a:moveTo>
                    <a:pt x="0" y="1003"/>
                  </a:moveTo>
                  <a:lnTo>
                    <a:pt x="2602" y="666"/>
                  </a:lnTo>
                  <a:lnTo>
                    <a:pt x="5223" y="398"/>
                  </a:lnTo>
                  <a:lnTo>
                    <a:pt x="7862" y="197"/>
                  </a:lnTo>
                  <a:lnTo>
                    <a:pt x="10520" y="64"/>
                  </a:lnTo>
                  <a:lnTo>
                    <a:pt x="13196" y="0"/>
                  </a:lnTo>
                  <a:lnTo>
                    <a:pt x="15891" y="3"/>
                  </a:lnTo>
                  <a:lnTo>
                    <a:pt x="18605" y="74"/>
                  </a:lnTo>
                  <a:lnTo>
                    <a:pt x="21337" y="213"/>
                  </a:lnTo>
                  <a:lnTo>
                    <a:pt x="24087" y="419"/>
                  </a:lnTo>
                  <a:lnTo>
                    <a:pt x="26856" y="694"/>
                  </a:lnTo>
                  <a:lnTo>
                    <a:pt x="27782" y="10881"/>
                  </a:lnTo>
                  <a:lnTo>
                    <a:pt x="24896" y="10483"/>
                  </a:lnTo>
                  <a:lnTo>
                    <a:pt x="22040" y="10153"/>
                  </a:lnTo>
                  <a:lnTo>
                    <a:pt x="19216" y="9890"/>
                  </a:lnTo>
                  <a:lnTo>
                    <a:pt x="16422" y="9696"/>
                  </a:lnTo>
                  <a:lnTo>
                    <a:pt x="13659" y="9569"/>
                  </a:lnTo>
                  <a:lnTo>
                    <a:pt x="10927" y="9510"/>
                  </a:lnTo>
                  <a:lnTo>
                    <a:pt x="8226" y="9520"/>
                  </a:lnTo>
                  <a:lnTo>
                    <a:pt x="5556" y="9597"/>
                  </a:lnTo>
                  <a:lnTo>
                    <a:pt x="2917" y="9742"/>
                  </a:lnTo>
                  <a:lnTo>
                    <a:pt x="308" y="9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5550738" y="5227009"/>
              <a:ext cx="24695" cy="47230"/>
            </a:xfrm>
            <a:custGeom>
              <a:avLst/>
              <a:pathLst>
                <a:path w="24695" h="47230">
                  <a:moveTo>
                    <a:pt x="0" y="1852"/>
                  </a:moveTo>
                  <a:lnTo>
                    <a:pt x="9260" y="0"/>
                  </a:lnTo>
                  <a:lnTo>
                    <a:pt x="11248" y="4290"/>
                  </a:lnTo>
                  <a:lnTo>
                    <a:pt x="13138" y="8643"/>
                  </a:lnTo>
                  <a:lnTo>
                    <a:pt x="14928" y="13057"/>
                  </a:lnTo>
                  <a:lnTo>
                    <a:pt x="16620" y="17533"/>
                  </a:lnTo>
                  <a:lnTo>
                    <a:pt x="18213" y="22071"/>
                  </a:lnTo>
                  <a:lnTo>
                    <a:pt x="19707" y="26671"/>
                  </a:lnTo>
                  <a:lnTo>
                    <a:pt x="21102" y="31332"/>
                  </a:lnTo>
                  <a:lnTo>
                    <a:pt x="22399" y="36055"/>
                  </a:lnTo>
                  <a:lnTo>
                    <a:pt x="23596" y="40840"/>
                  </a:lnTo>
                  <a:lnTo>
                    <a:pt x="24695" y="45687"/>
                  </a:lnTo>
                  <a:lnTo>
                    <a:pt x="13891" y="47230"/>
                  </a:lnTo>
                  <a:lnTo>
                    <a:pt x="13030" y="42498"/>
                  </a:lnTo>
                  <a:lnTo>
                    <a:pt x="12051" y="37809"/>
                  </a:lnTo>
                  <a:lnTo>
                    <a:pt x="10955" y="33163"/>
                  </a:lnTo>
                  <a:lnTo>
                    <a:pt x="9742" y="28560"/>
                  </a:lnTo>
                  <a:lnTo>
                    <a:pt x="8411" y="24001"/>
                  </a:lnTo>
                  <a:lnTo>
                    <a:pt x="6964" y="19484"/>
                  </a:lnTo>
                  <a:lnTo>
                    <a:pt x="5399" y="15011"/>
                  </a:lnTo>
                  <a:lnTo>
                    <a:pt x="3716" y="10582"/>
                  </a:lnTo>
                  <a:lnTo>
                    <a:pt x="1917" y="6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5533759" y="5155391"/>
              <a:ext cx="55874" cy="62665"/>
            </a:xfrm>
            <a:custGeom>
              <a:avLst/>
              <a:pathLst>
                <a:path w="55874" h="62665">
                  <a:moveTo>
                    <a:pt x="0" y="20065"/>
                  </a:moveTo>
                  <a:lnTo>
                    <a:pt x="7408" y="15743"/>
                  </a:lnTo>
                  <a:lnTo>
                    <a:pt x="8205" y="17046"/>
                  </a:lnTo>
                  <a:lnTo>
                    <a:pt x="8989" y="18361"/>
                  </a:lnTo>
                  <a:lnTo>
                    <a:pt x="9760" y="19688"/>
                  </a:lnTo>
                  <a:lnTo>
                    <a:pt x="10520" y="21028"/>
                  </a:lnTo>
                  <a:lnTo>
                    <a:pt x="11267" y="22380"/>
                  </a:lnTo>
                  <a:lnTo>
                    <a:pt x="12002" y="23744"/>
                  </a:lnTo>
                  <a:lnTo>
                    <a:pt x="12724" y="25121"/>
                  </a:lnTo>
                  <a:lnTo>
                    <a:pt x="13434" y="26510"/>
                  </a:lnTo>
                  <a:lnTo>
                    <a:pt x="14132" y="27912"/>
                  </a:lnTo>
                  <a:lnTo>
                    <a:pt x="14817" y="29326"/>
                  </a:lnTo>
                  <a:lnTo>
                    <a:pt x="44143" y="0"/>
                  </a:lnTo>
                  <a:lnTo>
                    <a:pt x="49700" y="5556"/>
                  </a:lnTo>
                  <a:lnTo>
                    <a:pt x="50428" y="7668"/>
                  </a:lnTo>
                  <a:lnTo>
                    <a:pt x="51132" y="9804"/>
                  </a:lnTo>
                  <a:lnTo>
                    <a:pt x="51811" y="11965"/>
                  </a:lnTo>
                  <a:lnTo>
                    <a:pt x="52466" y="14150"/>
                  </a:lnTo>
                  <a:lnTo>
                    <a:pt x="53095" y="16360"/>
                  </a:lnTo>
                  <a:lnTo>
                    <a:pt x="53700" y="18595"/>
                  </a:lnTo>
                  <a:lnTo>
                    <a:pt x="54281" y="20855"/>
                  </a:lnTo>
                  <a:lnTo>
                    <a:pt x="54836" y="23139"/>
                  </a:lnTo>
                  <a:lnTo>
                    <a:pt x="55367" y="25448"/>
                  </a:lnTo>
                  <a:lnTo>
                    <a:pt x="55874" y="27782"/>
                  </a:lnTo>
                  <a:lnTo>
                    <a:pt x="47847" y="30252"/>
                  </a:lnTo>
                  <a:lnTo>
                    <a:pt x="47465" y="28412"/>
                  </a:lnTo>
                  <a:lnTo>
                    <a:pt x="47057" y="26597"/>
                  </a:lnTo>
                  <a:lnTo>
                    <a:pt x="46625" y="24806"/>
                  </a:lnTo>
                  <a:lnTo>
                    <a:pt x="46168" y="23041"/>
                  </a:lnTo>
                  <a:lnTo>
                    <a:pt x="45687" y="21300"/>
                  </a:lnTo>
                  <a:lnTo>
                    <a:pt x="45180" y="19583"/>
                  </a:lnTo>
                  <a:lnTo>
                    <a:pt x="44649" y="17892"/>
                  </a:lnTo>
                  <a:lnTo>
                    <a:pt x="44094" y="16225"/>
                  </a:lnTo>
                  <a:lnTo>
                    <a:pt x="43513" y="14582"/>
                  </a:lnTo>
                  <a:lnTo>
                    <a:pt x="42908" y="12965"/>
                  </a:lnTo>
                  <a:lnTo>
                    <a:pt x="18830" y="37043"/>
                  </a:lnTo>
                  <a:lnTo>
                    <a:pt x="19901" y="39744"/>
                  </a:lnTo>
                  <a:lnTo>
                    <a:pt x="20892" y="42414"/>
                  </a:lnTo>
                  <a:lnTo>
                    <a:pt x="21803" y="45054"/>
                  </a:lnTo>
                  <a:lnTo>
                    <a:pt x="22633" y="47662"/>
                  </a:lnTo>
                  <a:lnTo>
                    <a:pt x="23383" y="50240"/>
                  </a:lnTo>
                  <a:lnTo>
                    <a:pt x="24053" y="52787"/>
                  </a:lnTo>
                  <a:lnTo>
                    <a:pt x="24643" y="55302"/>
                  </a:lnTo>
                  <a:lnTo>
                    <a:pt x="25152" y="57787"/>
                  </a:lnTo>
                  <a:lnTo>
                    <a:pt x="25581" y="60242"/>
                  </a:lnTo>
                  <a:lnTo>
                    <a:pt x="25930" y="62665"/>
                  </a:lnTo>
                  <a:lnTo>
                    <a:pt x="16360" y="62356"/>
                  </a:lnTo>
                  <a:lnTo>
                    <a:pt x="15530" y="58155"/>
                  </a:lnTo>
                  <a:lnTo>
                    <a:pt x="14521" y="53947"/>
                  </a:lnTo>
                  <a:lnTo>
                    <a:pt x="13332" y="49734"/>
                  </a:lnTo>
                  <a:lnTo>
                    <a:pt x="11965" y="45514"/>
                  </a:lnTo>
                  <a:lnTo>
                    <a:pt x="10418" y="41288"/>
                  </a:lnTo>
                  <a:lnTo>
                    <a:pt x="8692" y="37055"/>
                  </a:lnTo>
                  <a:lnTo>
                    <a:pt x="6788" y="32817"/>
                  </a:lnTo>
                  <a:lnTo>
                    <a:pt x="4704" y="28572"/>
                  </a:lnTo>
                  <a:lnTo>
                    <a:pt x="2441" y="243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5563703" y="5186261"/>
              <a:ext cx="73778" cy="73778"/>
            </a:xfrm>
            <a:custGeom>
              <a:avLst/>
              <a:pathLst>
                <a:path w="73778" h="73778">
                  <a:moveTo>
                    <a:pt x="0" y="4939"/>
                  </a:moveTo>
                  <a:lnTo>
                    <a:pt x="6791" y="0"/>
                  </a:lnTo>
                  <a:lnTo>
                    <a:pt x="8007" y="1234"/>
                  </a:lnTo>
                  <a:lnTo>
                    <a:pt x="9186" y="2469"/>
                  </a:lnTo>
                  <a:lnTo>
                    <a:pt x="10328" y="3704"/>
                  </a:lnTo>
                  <a:lnTo>
                    <a:pt x="11434" y="4939"/>
                  </a:lnTo>
                  <a:lnTo>
                    <a:pt x="12502" y="6173"/>
                  </a:lnTo>
                  <a:lnTo>
                    <a:pt x="13533" y="7408"/>
                  </a:lnTo>
                  <a:lnTo>
                    <a:pt x="14527" y="8643"/>
                  </a:lnTo>
                  <a:lnTo>
                    <a:pt x="15484" y="9878"/>
                  </a:lnTo>
                  <a:lnTo>
                    <a:pt x="16404" y="11113"/>
                  </a:lnTo>
                  <a:lnTo>
                    <a:pt x="17286" y="12347"/>
                  </a:lnTo>
                  <a:lnTo>
                    <a:pt x="20346" y="13770"/>
                  </a:lnTo>
                  <a:lnTo>
                    <a:pt x="23349" y="15076"/>
                  </a:lnTo>
                  <a:lnTo>
                    <a:pt x="26297" y="16265"/>
                  </a:lnTo>
                  <a:lnTo>
                    <a:pt x="29190" y="17336"/>
                  </a:lnTo>
                  <a:lnTo>
                    <a:pt x="32027" y="18290"/>
                  </a:lnTo>
                  <a:lnTo>
                    <a:pt x="34808" y="19126"/>
                  </a:lnTo>
                  <a:lnTo>
                    <a:pt x="37534" y="19846"/>
                  </a:lnTo>
                  <a:lnTo>
                    <a:pt x="40204" y="20448"/>
                  </a:lnTo>
                  <a:lnTo>
                    <a:pt x="42819" y="20932"/>
                  </a:lnTo>
                  <a:lnTo>
                    <a:pt x="45378" y="21300"/>
                  </a:lnTo>
                  <a:lnTo>
                    <a:pt x="47940" y="21547"/>
                  </a:lnTo>
                  <a:lnTo>
                    <a:pt x="50564" y="21670"/>
                  </a:lnTo>
                  <a:lnTo>
                    <a:pt x="53250" y="21670"/>
                  </a:lnTo>
                  <a:lnTo>
                    <a:pt x="55997" y="21547"/>
                  </a:lnTo>
                  <a:lnTo>
                    <a:pt x="58806" y="21300"/>
                  </a:lnTo>
                  <a:lnTo>
                    <a:pt x="61677" y="20929"/>
                  </a:lnTo>
                  <a:lnTo>
                    <a:pt x="64610" y="20435"/>
                  </a:lnTo>
                  <a:lnTo>
                    <a:pt x="67604" y="19818"/>
                  </a:lnTo>
                  <a:lnTo>
                    <a:pt x="70660" y="19077"/>
                  </a:lnTo>
                  <a:lnTo>
                    <a:pt x="73778" y="18213"/>
                  </a:lnTo>
                  <a:lnTo>
                    <a:pt x="73469" y="29017"/>
                  </a:lnTo>
                  <a:lnTo>
                    <a:pt x="68431" y="29974"/>
                  </a:lnTo>
                  <a:lnTo>
                    <a:pt x="63443" y="30622"/>
                  </a:lnTo>
                  <a:lnTo>
                    <a:pt x="58504" y="30962"/>
                  </a:lnTo>
                  <a:lnTo>
                    <a:pt x="53614" y="30993"/>
                  </a:lnTo>
                  <a:lnTo>
                    <a:pt x="48774" y="30715"/>
                  </a:lnTo>
                  <a:lnTo>
                    <a:pt x="43983" y="30128"/>
                  </a:lnTo>
                  <a:lnTo>
                    <a:pt x="39241" y="29233"/>
                  </a:lnTo>
                  <a:lnTo>
                    <a:pt x="34549" y="28029"/>
                  </a:lnTo>
                  <a:lnTo>
                    <a:pt x="29906" y="26517"/>
                  </a:lnTo>
                  <a:lnTo>
                    <a:pt x="25313" y="24695"/>
                  </a:lnTo>
                  <a:lnTo>
                    <a:pt x="27402" y="28909"/>
                  </a:lnTo>
                  <a:lnTo>
                    <a:pt x="29103" y="33277"/>
                  </a:lnTo>
                  <a:lnTo>
                    <a:pt x="30415" y="37799"/>
                  </a:lnTo>
                  <a:lnTo>
                    <a:pt x="31338" y="42476"/>
                  </a:lnTo>
                  <a:lnTo>
                    <a:pt x="31872" y="47307"/>
                  </a:lnTo>
                  <a:lnTo>
                    <a:pt x="32017" y="52293"/>
                  </a:lnTo>
                  <a:lnTo>
                    <a:pt x="31774" y="57432"/>
                  </a:lnTo>
                  <a:lnTo>
                    <a:pt x="31141" y="62727"/>
                  </a:lnTo>
                  <a:lnTo>
                    <a:pt x="30119" y="68175"/>
                  </a:lnTo>
                  <a:lnTo>
                    <a:pt x="28708" y="73778"/>
                  </a:lnTo>
                  <a:lnTo>
                    <a:pt x="19139" y="73469"/>
                  </a:lnTo>
                  <a:lnTo>
                    <a:pt x="20214" y="69393"/>
                  </a:lnTo>
                  <a:lnTo>
                    <a:pt x="21096" y="65437"/>
                  </a:lnTo>
                  <a:lnTo>
                    <a:pt x="21783" y="61601"/>
                  </a:lnTo>
                  <a:lnTo>
                    <a:pt x="22275" y="57886"/>
                  </a:lnTo>
                  <a:lnTo>
                    <a:pt x="22573" y="54291"/>
                  </a:lnTo>
                  <a:lnTo>
                    <a:pt x="22676" y="50817"/>
                  </a:lnTo>
                  <a:lnTo>
                    <a:pt x="22585" y="47463"/>
                  </a:lnTo>
                  <a:lnTo>
                    <a:pt x="22300" y="44230"/>
                  </a:lnTo>
                  <a:lnTo>
                    <a:pt x="21820" y="41116"/>
                  </a:lnTo>
                  <a:lnTo>
                    <a:pt x="21145" y="38123"/>
                  </a:lnTo>
                  <a:lnTo>
                    <a:pt x="20239" y="35152"/>
                  </a:lnTo>
                  <a:lnTo>
                    <a:pt x="19065" y="32104"/>
                  </a:lnTo>
                  <a:lnTo>
                    <a:pt x="17621" y="28978"/>
                  </a:lnTo>
                  <a:lnTo>
                    <a:pt x="15910" y="25776"/>
                  </a:lnTo>
                  <a:lnTo>
                    <a:pt x="13929" y="22496"/>
                  </a:lnTo>
                  <a:lnTo>
                    <a:pt x="11681" y="19139"/>
                  </a:lnTo>
                  <a:lnTo>
                    <a:pt x="9163" y="15704"/>
                  </a:lnTo>
                  <a:lnTo>
                    <a:pt x="6377" y="12193"/>
                  </a:lnTo>
                  <a:lnTo>
                    <a:pt x="3323" y="8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5346679" y="5582318"/>
              <a:ext cx="128747" cy="132430"/>
            </a:xfrm>
            <a:custGeom>
              <a:avLst/>
              <a:pathLst>
                <a:path w="128747" h="132430">
                  <a:moveTo>
                    <a:pt x="82730" y="22226"/>
                  </a:moveTo>
                  <a:lnTo>
                    <a:pt x="125330" y="64826"/>
                  </a:lnTo>
                  <a:lnTo>
                    <a:pt x="126031" y="65570"/>
                  </a:lnTo>
                  <a:lnTo>
                    <a:pt x="126651" y="66320"/>
                  </a:lnTo>
                  <a:lnTo>
                    <a:pt x="127192" y="67076"/>
                  </a:lnTo>
                  <a:lnTo>
                    <a:pt x="127652" y="67839"/>
                  </a:lnTo>
                  <a:lnTo>
                    <a:pt x="128031" y="68607"/>
                  </a:lnTo>
                  <a:lnTo>
                    <a:pt x="128331" y="69382"/>
                  </a:lnTo>
                  <a:lnTo>
                    <a:pt x="128550" y="70163"/>
                  </a:lnTo>
                  <a:lnTo>
                    <a:pt x="128689" y="70950"/>
                  </a:lnTo>
                  <a:lnTo>
                    <a:pt x="128747" y="71744"/>
                  </a:lnTo>
                  <a:lnTo>
                    <a:pt x="128726" y="72543"/>
                  </a:lnTo>
                  <a:lnTo>
                    <a:pt x="128627" y="73346"/>
                  </a:lnTo>
                  <a:lnTo>
                    <a:pt x="128454" y="74148"/>
                  </a:lnTo>
                  <a:lnTo>
                    <a:pt x="128207" y="74951"/>
                  </a:lnTo>
                  <a:lnTo>
                    <a:pt x="127886" y="75754"/>
                  </a:lnTo>
                  <a:lnTo>
                    <a:pt x="127491" y="76556"/>
                  </a:lnTo>
                  <a:lnTo>
                    <a:pt x="127022" y="77359"/>
                  </a:lnTo>
                  <a:lnTo>
                    <a:pt x="126479" y="78161"/>
                  </a:lnTo>
                  <a:lnTo>
                    <a:pt x="125861" y="78964"/>
                  </a:lnTo>
                  <a:lnTo>
                    <a:pt x="125170" y="79767"/>
                  </a:lnTo>
                  <a:lnTo>
                    <a:pt x="124404" y="80569"/>
                  </a:lnTo>
                  <a:lnTo>
                    <a:pt x="123774" y="81193"/>
                  </a:lnTo>
                  <a:lnTo>
                    <a:pt x="123120" y="81829"/>
                  </a:lnTo>
                  <a:lnTo>
                    <a:pt x="122441" y="82477"/>
                  </a:lnTo>
                  <a:lnTo>
                    <a:pt x="121737" y="83138"/>
                  </a:lnTo>
                  <a:lnTo>
                    <a:pt x="121008" y="83811"/>
                  </a:lnTo>
                  <a:lnTo>
                    <a:pt x="120255" y="84496"/>
                  </a:lnTo>
                  <a:lnTo>
                    <a:pt x="119477" y="85194"/>
                  </a:lnTo>
                  <a:lnTo>
                    <a:pt x="118675" y="85904"/>
                  </a:lnTo>
                  <a:lnTo>
                    <a:pt x="117847" y="86626"/>
                  </a:lnTo>
                  <a:lnTo>
                    <a:pt x="116995" y="87361"/>
                  </a:lnTo>
                  <a:lnTo>
                    <a:pt x="109587" y="83039"/>
                  </a:lnTo>
                  <a:lnTo>
                    <a:pt x="110729" y="82014"/>
                  </a:lnTo>
                  <a:lnTo>
                    <a:pt x="111809" y="81038"/>
                  </a:lnTo>
                  <a:lnTo>
                    <a:pt x="112828" y="80112"/>
                  </a:lnTo>
                  <a:lnTo>
                    <a:pt x="113785" y="79236"/>
                  </a:lnTo>
                  <a:lnTo>
                    <a:pt x="114680" y="78408"/>
                  </a:lnTo>
                  <a:lnTo>
                    <a:pt x="115514" y="77630"/>
                  </a:lnTo>
                  <a:lnTo>
                    <a:pt x="116285" y="76902"/>
                  </a:lnTo>
                  <a:lnTo>
                    <a:pt x="116995" y="76223"/>
                  </a:lnTo>
                  <a:lnTo>
                    <a:pt x="117644" y="75593"/>
                  </a:lnTo>
                  <a:lnTo>
                    <a:pt x="118230" y="75013"/>
                  </a:lnTo>
                  <a:lnTo>
                    <a:pt x="118669" y="74513"/>
                  </a:lnTo>
                  <a:lnTo>
                    <a:pt x="118996" y="74000"/>
                  </a:lnTo>
                  <a:lnTo>
                    <a:pt x="119212" y="73475"/>
                  </a:lnTo>
                  <a:lnTo>
                    <a:pt x="119317" y="72938"/>
                  </a:lnTo>
                  <a:lnTo>
                    <a:pt x="119311" y="72389"/>
                  </a:lnTo>
                  <a:lnTo>
                    <a:pt x="119193" y="71827"/>
                  </a:lnTo>
                  <a:lnTo>
                    <a:pt x="118965" y="71253"/>
                  </a:lnTo>
                  <a:lnTo>
                    <a:pt x="118625" y="70666"/>
                  </a:lnTo>
                  <a:lnTo>
                    <a:pt x="118175" y="70067"/>
                  </a:lnTo>
                  <a:lnTo>
                    <a:pt x="117613" y="69456"/>
                  </a:lnTo>
                  <a:lnTo>
                    <a:pt x="82421" y="34265"/>
                  </a:lnTo>
                  <a:lnTo>
                    <a:pt x="71308" y="45378"/>
                  </a:lnTo>
                  <a:lnTo>
                    <a:pt x="72645" y="46974"/>
                  </a:lnTo>
                  <a:lnTo>
                    <a:pt x="73938" y="48551"/>
                  </a:lnTo>
                  <a:lnTo>
                    <a:pt x="75189" y="50110"/>
                  </a:lnTo>
                  <a:lnTo>
                    <a:pt x="76396" y="51651"/>
                  </a:lnTo>
                  <a:lnTo>
                    <a:pt x="77559" y="53172"/>
                  </a:lnTo>
                  <a:lnTo>
                    <a:pt x="78680" y="54676"/>
                  </a:lnTo>
                  <a:lnTo>
                    <a:pt x="79757" y="56161"/>
                  </a:lnTo>
                  <a:lnTo>
                    <a:pt x="80791" y="57627"/>
                  </a:lnTo>
                  <a:lnTo>
                    <a:pt x="81782" y="59075"/>
                  </a:lnTo>
                  <a:lnTo>
                    <a:pt x="82730" y="60504"/>
                  </a:lnTo>
                  <a:lnTo>
                    <a:pt x="84876" y="60211"/>
                  </a:lnTo>
                  <a:lnTo>
                    <a:pt x="86990" y="59948"/>
                  </a:lnTo>
                  <a:lnTo>
                    <a:pt x="89074" y="59717"/>
                  </a:lnTo>
                  <a:lnTo>
                    <a:pt x="91127" y="59516"/>
                  </a:lnTo>
                  <a:lnTo>
                    <a:pt x="93149" y="59346"/>
                  </a:lnTo>
                  <a:lnTo>
                    <a:pt x="95140" y="59207"/>
                  </a:lnTo>
                  <a:lnTo>
                    <a:pt x="97100" y="59099"/>
                  </a:lnTo>
                  <a:lnTo>
                    <a:pt x="99029" y="59022"/>
                  </a:lnTo>
                  <a:lnTo>
                    <a:pt x="100928" y="58976"/>
                  </a:lnTo>
                  <a:lnTo>
                    <a:pt x="102795" y="58960"/>
                  </a:lnTo>
                  <a:lnTo>
                    <a:pt x="104339" y="68530"/>
                  </a:lnTo>
                  <a:lnTo>
                    <a:pt x="102496" y="68292"/>
                  </a:lnTo>
                  <a:lnTo>
                    <a:pt x="100672" y="68073"/>
                  </a:lnTo>
                  <a:lnTo>
                    <a:pt x="98866" y="67873"/>
                  </a:lnTo>
                  <a:lnTo>
                    <a:pt x="97078" y="67690"/>
                  </a:lnTo>
                  <a:lnTo>
                    <a:pt x="95309" y="67527"/>
                  </a:lnTo>
                  <a:lnTo>
                    <a:pt x="93559" y="67382"/>
                  </a:lnTo>
                  <a:lnTo>
                    <a:pt x="91827" y="67255"/>
                  </a:lnTo>
                  <a:lnTo>
                    <a:pt x="90114" y="67147"/>
                  </a:lnTo>
                  <a:lnTo>
                    <a:pt x="88419" y="67058"/>
                  </a:lnTo>
                  <a:lnTo>
                    <a:pt x="86743" y="66987"/>
                  </a:lnTo>
                  <a:lnTo>
                    <a:pt x="87975" y="69163"/>
                  </a:lnTo>
                  <a:lnTo>
                    <a:pt x="89077" y="71370"/>
                  </a:lnTo>
                  <a:lnTo>
                    <a:pt x="90049" y="73608"/>
                  </a:lnTo>
                  <a:lnTo>
                    <a:pt x="90892" y="75877"/>
                  </a:lnTo>
                  <a:lnTo>
                    <a:pt x="91605" y="78177"/>
                  </a:lnTo>
                  <a:lnTo>
                    <a:pt x="92189" y="80507"/>
                  </a:lnTo>
                  <a:lnTo>
                    <a:pt x="92642" y="82869"/>
                  </a:lnTo>
                  <a:lnTo>
                    <a:pt x="92966" y="85261"/>
                  </a:lnTo>
                  <a:lnTo>
                    <a:pt x="93161" y="87685"/>
                  </a:lnTo>
                  <a:lnTo>
                    <a:pt x="93226" y="90139"/>
                  </a:lnTo>
                  <a:lnTo>
                    <a:pt x="84582" y="90139"/>
                  </a:lnTo>
                  <a:lnTo>
                    <a:pt x="84274" y="86644"/>
                  </a:lnTo>
                  <a:lnTo>
                    <a:pt x="83594" y="83076"/>
                  </a:lnTo>
                  <a:lnTo>
                    <a:pt x="82545" y="79433"/>
                  </a:lnTo>
                  <a:lnTo>
                    <a:pt x="81125" y="75717"/>
                  </a:lnTo>
                  <a:lnTo>
                    <a:pt x="79334" y="71926"/>
                  </a:lnTo>
                  <a:lnTo>
                    <a:pt x="77174" y="68061"/>
                  </a:lnTo>
                  <a:lnTo>
                    <a:pt x="74642" y="64122"/>
                  </a:lnTo>
                  <a:lnTo>
                    <a:pt x="71741" y="60109"/>
                  </a:lnTo>
                  <a:lnTo>
                    <a:pt x="68468" y="56022"/>
                  </a:lnTo>
                  <a:lnTo>
                    <a:pt x="64826" y="51860"/>
                  </a:lnTo>
                  <a:lnTo>
                    <a:pt x="53095" y="63591"/>
                  </a:lnTo>
                  <a:lnTo>
                    <a:pt x="54068" y="64699"/>
                  </a:lnTo>
                  <a:lnTo>
                    <a:pt x="55009" y="65801"/>
                  </a:lnTo>
                  <a:lnTo>
                    <a:pt x="55920" y="66897"/>
                  </a:lnTo>
                  <a:lnTo>
                    <a:pt x="56800" y="67987"/>
                  </a:lnTo>
                  <a:lnTo>
                    <a:pt x="57649" y="69070"/>
                  </a:lnTo>
                  <a:lnTo>
                    <a:pt x="58467" y="70148"/>
                  </a:lnTo>
                  <a:lnTo>
                    <a:pt x="59254" y="71219"/>
                  </a:lnTo>
                  <a:lnTo>
                    <a:pt x="60010" y="72284"/>
                  </a:lnTo>
                  <a:lnTo>
                    <a:pt x="60735" y="73343"/>
                  </a:lnTo>
                  <a:lnTo>
                    <a:pt x="61430" y="74395"/>
                  </a:lnTo>
                  <a:lnTo>
                    <a:pt x="63202" y="74099"/>
                  </a:lnTo>
                  <a:lnTo>
                    <a:pt x="64937" y="73827"/>
                  </a:lnTo>
                  <a:lnTo>
                    <a:pt x="66635" y="73580"/>
                  </a:lnTo>
                  <a:lnTo>
                    <a:pt x="68295" y="73358"/>
                  </a:lnTo>
                  <a:lnTo>
                    <a:pt x="69919" y="73161"/>
                  </a:lnTo>
                  <a:lnTo>
                    <a:pt x="71506" y="72988"/>
                  </a:lnTo>
                  <a:lnTo>
                    <a:pt x="73056" y="72839"/>
                  </a:lnTo>
                  <a:lnTo>
                    <a:pt x="74568" y="72716"/>
                  </a:lnTo>
                  <a:lnTo>
                    <a:pt x="76044" y="72617"/>
                  </a:lnTo>
                  <a:lnTo>
                    <a:pt x="77482" y="72543"/>
                  </a:lnTo>
                  <a:lnTo>
                    <a:pt x="79026" y="82113"/>
                  </a:lnTo>
                  <a:lnTo>
                    <a:pt x="77609" y="81937"/>
                  </a:lnTo>
                  <a:lnTo>
                    <a:pt x="76198" y="81779"/>
                  </a:lnTo>
                  <a:lnTo>
                    <a:pt x="74794" y="81640"/>
                  </a:lnTo>
                  <a:lnTo>
                    <a:pt x="73395" y="81520"/>
                  </a:lnTo>
                  <a:lnTo>
                    <a:pt x="72003" y="81418"/>
                  </a:lnTo>
                  <a:lnTo>
                    <a:pt x="70617" y="81335"/>
                  </a:lnTo>
                  <a:lnTo>
                    <a:pt x="69237" y="81270"/>
                  </a:lnTo>
                  <a:lnTo>
                    <a:pt x="67863" y="81224"/>
                  </a:lnTo>
                  <a:lnTo>
                    <a:pt x="66496" y="81196"/>
                  </a:lnTo>
                  <a:lnTo>
                    <a:pt x="65134" y="81187"/>
                  </a:lnTo>
                  <a:lnTo>
                    <a:pt x="66416" y="83548"/>
                  </a:lnTo>
                  <a:lnTo>
                    <a:pt x="67542" y="85941"/>
                  </a:lnTo>
                  <a:lnTo>
                    <a:pt x="68515" y="88364"/>
                  </a:lnTo>
                  <a:lnTo>
                    <a:pt x="69333" y="90818"/>
                  </a:lnTo>
                  <a:lnTo>
                    <a:pt x="69996" y="93303"/>
                  </a:lnTo>
                  <a:lnTo>
                    <a:pt x="70506" y="95819"/>
                  </a:lnTo>
                  <a:lnTo>
                    <a:pt x="70861" y="98366"/>
                  </a:lnTo>
                  <a:lnTo>
                    <a:pt x="71061" y="100943"/>
                  </a:lnTo>
                  <a:lnTo>
                    <a:pt x="71108" y="103552"/>
                  </a:lnTo>
                  <a:lnTo>
                    <a:pt x="71000" y="106191"/>
                  </a:lnTo>
                  <a:lnTo>
                    <a:pt x="62356" y="106191"/>
                  </a:lnTo>
                  <a:lnTo>
                    <a:pt x="62369" y="102660"/>
                  </a:lnTo>
                  <a:lnTo>
                    <a:pt x="62035" y="99103"/>
                  </a:lnTo>
                  <a:lnTo>
                    <a:pt x="61356" y="95522"/>
                  </a:lnTo>
                  <a:lnTo>
                    <a:pt x="60331" y="91917"/>
                  </a:lnTo>
                  <a:lnTo>
                    <a:pt x="58960" y="88287"/>
                  </a:lnTo>
                  <a:lnTo>
                    <a:pt x="57244" y="84632"/>
                  </a:lnTo>
                  <a:lnTo>
                    <a:pt x="55182" y="80952"/>
                  </a:lnTo>
                  <a:lnTo>
                    <a:pt x="52774" y="77248"/>
                  </a:lnTo>
                  <a:lnTo>
                    <a:pt x="50021" y="73519"/>
                  </a:lnTo>
                  <a:lnTo>
                    <a:pt x="46921" y="69765"/>
                  </a:lnTo>
                  <a:lnTo>
                    <a:pt x="34573" y="82113"/>
                  </a:lnTo>
                  <a:lnTo>
                    <a:pt x="78717" y="126256"/>
                  </a:lnTo>
                  <a:lnTo>
                    <a:pt x="72543" y="132430"/>
                  </a:lnTo>
                  <a:lnTo>
                    <a:pt x="22534" y="82421"/>
                  </a:lnTo>
                  <a:lnTo>
                    <a:pt x="41365" y="63591"/>
                  </a:lnTo>
                  <a:lnTo>
                    <a:pt x="29634" y="51860"/>
                  </a:lnTo>
                  <a:lnTo>
                    <a:pt x="5865" y="75630"/>
                  </a:lnTo>
                  <a:lnTo>
                    <a:pt x="0" y="69765"/>
                  </a:lnTo>
                  <a:lnTo>
                    <a:pt x="69765" y="0"/>
                  </a:lnTo>
                  <a:lnTo>
                    <a:pt x="75630" y="5865"/>
                  </a:lnTo>
                  <a:lnTo>
                    <a:pt x="53713" y="27782"/>
                  </a:lnTo>
                  <a:lnTo>
                    <a:pt x="65443" y="395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5382487" y="5616275"/>
              <a:ext cx="23460" cy="23460"/>
            </a:xfrm>
            <a:custGeom>
              <a:avLst/>
              <a:pathLst>
                <a:path w="23460" h="23460">
                  <a:moveTo>
                    <a:pt x="11730" y="0"/>
                  </a:moveTo>
                  <a:lnTo>
                    <a:pt x="0" y="11730"/>
                  </a:lnTo>
                  <a:lnTo>
                    <a:pt x="11730" y="23460"/>
                  </a:lnTo>
                  <a:lnTo>
                    <a:pt x="23460" y="117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5425705" y="5533544"/>
              <a:ext cx="68530" cy="66678"/>
            </a:xfrm>
            <a:custGeom>
              <a:avLst/>
              <a:pathLst>
                <a:path w="68530" h="66678">
                  <a:moveTo>
                    <a:pt x="0" y="38895"/>
                  </a:moveTo>
                  <a:lnTo>
                    <a:pt x="38895" y="0"/>
                  </a:lnTo>
                  <a:lnTo>
                    <a:pt x="44760" y="5865"/>
                  </a:lnTo>
                  <a:lnTo>
                    <a:pt x="26239" y="24387"/>
                  </a:lnTo>
                  <a:lnTo>
                    <a:pt x="27653" y="27893"/>
                  </a:lnTo>
                  <a:lnTo>
                    <a:pt x="28931" y="31252"/>
                  </a:lnTo>
                  <a:lnTo>
                    <a:pt x="30073" y="34462"/>
                  </a:lnTo>
                  <a:lnTo>
                    <a:pt x="31079" y="37525"/>
                  </a:lnTo>
                  <a:lnTo>
                    <a:pt x="31950" y="40439"/>
                  </a:lnTo>
                  <a:lnTo>
                    <a:pt x="32684" y="43205"/>
                  </a:lnTo>
                  <a:lnTo>
                    <a:pt x="33283" y="45822"/>
                  </a:lnTo>
                  <a:lnTo>
                    <a:pt x="33746" y="48292"/>
                  </a:lnTo>
                  <a:lnTo>
                    <a:pt x="34073" y="50613"/>
                  </a:lnTo>
                  <a:lnTo>
                    <a:pt x="34265" y="52787"/>
                  </a:lnTo>
                  <a:lnTo>
                    <a:pt x="35802" y="50854"/>
                  </a:lnTo>
                  <a:lnTo>
                    <a:pt x="37327" y="48885"/>
                  </a:lnTo>
                  <a:lnTo>
                    <a:pt x="38840" y="46878"/>
                  </a:lnTo>
                  <a:lnTo>
                    <a:pt x="40340" y="44835"/>
                  </a:lnTo>
                  <a:lnTo>
                    <a:pt x="41828" y="42754"/>
                  </a:lnTo>
                  <a:lnTo>
                    <a:pt x="43303" y="40636"/>
                  </a:lnTo>
                  <a:lnTo>
                    <a:pt x="44767" y="38482"/>
                  </a:lnTo>
                  <a:lnTo>
                    <a:pt x="46218" y="36290"/>
                  </a:lnTo>
                  <a:lnTo>
                    <a:pt x="47656" y="34061"/>
                  </a:lnTo>
                  <a:lnTo>
                    <a:pt x="49082" y="31795"/>
                  </a:lnTo>
                  <a:lnTo>
                    <a:pt x="47727" y="31311"/>
                  </a:lnTo>
                  <a:lnTo>
                    <a:pt x="46378" y="30844"/>
                  </a:lnTo>
                  <a:lnTo>
                    <a:pt x="45035" y="30397"/>
                  </a:lnTo>
                  <a:lnTo>
                    <a:pt x="43699" y="29968"/>
                  </a:lnTo>
                  <a:lnTo>
                    <a:pt x="42368" y="29557"/>
                  </a:lnTo>
                  <a:lnTo>
                    <a:pt x="41044" y="29165"/>
                  </a:lnTo>
                  <a:lnTo>
                    <a:pt x="39726" y="28792"/>
                  </a:lnTo>
                  <a:lnTo>
                    <a:pt x="38414" y="28437"/>
                  </a:lnTo>
                  <a:lnTo>
                    <a:pt x="37108" y="28100"/>
                  </a:lnTo>
                  <a:lnTo>
                    <a:pt x="35808" y="27782"/>
                  </a:lnTo>
                  <a:lnTo>
                    <a:pt x="38895" y="19756"/>
                  </a:lnTo>
                  <a:lnTo>
                    <a:pt x="41914" y="20472"/>
                  </a:lnTo>
                  <a:lnTo>
                    <a:pt x="44921" y="21263"/>
                  </a:lnTo>
                  <a:lnTo>
                    <a:pt x="47915" y="22127"/>
                  </a:lnTo>
                  <a:lnTo>
                    <a:pt x="50897" y="23065"/>
                  </a:lnTo>
                  <a:lnTo>
                    <a:pt x="53867" y="24078"/>
                  </a:lnTo>
                  <a:lnTo>
                    <a:pt x="56824" y="25164"/>
                  </a:lnTo>
                  <a:lnTo>
                    <a:pt x="59769" y="26325"/>
                  </a:lnTo>
                  <a:lnTo>
                    <a:pt x="62702" y="27560"/>
                  </a:lnTo>
                  <a:lnTo>
                    <a:pt x="65622" y="28869"/>
                  </a:lnTo>
                  <a:lnTo>
                    <a:pt x="68530" y="30252"/>
                  </a:lnTo>
                  <a:lnTo>
                    <a:pt x="65134" y="39204"/>
                  </a:lnTo>
                  <a:lnTo>
                    <a:pt x="64329" y="38775"/>
                  </a:lnTo>
                  <a:lnTo>
                    <a:pt x="63517" y="38352"/>
                  </a:lnTo>
                  <a:lnTo>
                    <a:pt x="62699" y="37935"/>
                  </a:lnTo>
                  <a:lnTo>
                    <a:pt x="61875" y="37525"/>
                  </a:lnTo>
                  <a:lnTo>
                    <a:pt x="61044" y="37120"/>
                  </a:lnTo>
                  <a:lnTo>
                    <a:pt x="60208" y="36722"/>
                  </a:lnTo>
                  <a:lnTo>
                    <a:pt x="59365" y="36330"/>
                  </a:lnTo>
                  <a:lnTo>
                    <a:pt x="58516" y="35944"/>
                  </a:lnTo>
                  <a:lnTo>
                    <a:pt x="57661" y="35564"/>
                  </a:lnTo>
                  <a:lnTo>
                    <a:pt x="56800" y="35191"/>
                  </a:lnTo>
                  <a:lnTo>
                    <a:pt x="54787" y="38395"/>
                  </a:lnTo>
                  <a:lnTo>
                    <a:pt x="52700" y="41587"/>
                  </a:lnTo>
                  <a:lnTo>
                    <a:pt x="50539" y="44767"/>
                  </a:lnTo>
                  <a:lnTo>
                    <a:pt x="48304" y="47934"/>
                  </a:lnTo>
                  <a:lnTo>
                    <a:pt x="45995" y="51089"/>
                  </a:lnTo>
                  <a:lnTo>
                    <a:pt x="43612" y="54231"/>
                  </a:lnTo>
                  <a:lnTo>
                    <a:pt x="41155" y="57361"/>
                  </a:lnTo>
                  <a:lnTo>
                    <a:pt x="38624" y="60479"/>
                  </a:lnTo>
                  <a:lnTo>
                    <a:pt x="36018" y="63585"/>
                  </a:lnTo>
                  <a:lnTo>
                    <a:pt x="33339" y="66678"/>
                  </a:lnTo>
                  <a:lnTo>
                    <a:pt x="25621" y="62665"/>
                  </a:lnTo>
                  <a:lnTo>
                    <a:pt x="25668" y="59908"/>
                  </a:lnTo>
                  <a:lnTo>
                    <a:pt x="25560" y="57071"/>
                  </a:lnTo>
                  <a:lnTo>
                    <a:pt x="25297" y="54154"/>
                  </a:lnTo>
                  <a:lnTo>
                    <a:pt x="24880" y="51157"/>
                  </a:lnTo>
                  <a:lnTo>
                    <a:pt x="24309" y="48079"/>
                  </a:lnTo>
                  <a:lnTo>
                    <a:pt x="23584" y="44921"/>
                  </a:lnTo>
                  <a:lnTo>
                    <a:pt x="22704" y="41683"/>
                  </a:lnTo>
                  <a:lnTo>
                    <a:pt x="21670" y="38364"/>
                  </a:lnTo>
                  <a:lnTo>
                    <a:pt x="20481" y="34966"/>
                  </a:lnTo>
                  <a:lnTo>
                    <a:pt x="19139" y="31487"/>
                  </a:lnTo>
                  <a:lnTo>
                    <a:pt x="5865" y="4476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5468305" y="5577070"/>
              <a:ext cx="57108" cy="60195"/>
            </a:xfrm>
            <a:custGeom>
              <a:avLst/>
              <a:pathLst>
                <a:path w="57108" h="60195">
                  <a:moveTo>
                    <a:pt x="50317" y="11113"/>
                  </a:moveTo>
                  <a:lnTo>
                    <a:pt x="57108" y="15434"/>
                  </a:lnTo>
                  <a:lnTo>
                    <a:pt x="54284" y="19605"/>
                  </a:lnTo>
                  <a:lnTo>
                    <a:pt x="51367" y="23843"/>
                  </a:lnTo>
                  <a:lnTo>
                    <a:pt x="48357" y="28150"/>
                  </a:lnTo>
                  <a:lnTo>
                    <a:pt x="45254" y="32524"/>
                  </a:lnTo>
                  <a:lnTo>
                    <a:pt x="42059" y="36966"/>
                  </a:lnTo>
                  <a:lnTo>
                    <a:pt x="38772" y="41476"/>
                  </a:lnTo>
                  <a:lnTo>
                    <a:pt x="35392" y="46054"/>
                  </a:lnTo>
                  <a:lnTo>
                    <a:pt x="31919" y="50700"/>
                  </a:lnTo>
                  <a:lnTo>
                    <a:pt x="28353" y="55414"/>
                  </a:lnTo>
                  <a:lnTo>
                    <a:pt x="24695" y="60195"/>
                  </a:lnTo>
                  <a:lnTo>
                    <a:pt x="15743" y="56182"/>
                  </a:lnTo>
                  <a:lnTo>
                    <a:pt x="30869" y="37352"/>
                  </a:lnTo>
                  <a:lnTo>
                    <a:pt x="20065" y="26547"/>
                  </a:lnTo>
                  <a:lnTo>
                    <a:pt x="5556" y="41056"/>
                  </a:lnTo>
                  <a:lnTo>
                    <a:pt x="0" y="35500"/>
                  </a:lnTo>
                  <a:lnTo>
                    <a:pt x="14508" y="20991"/>
                  </a:lnTo>
                  <a:lnTo>
                    <a:pt x="5247" y="11730"/>
                  </a:lnTo>
                  <a:lnTo>
                    <a:pt x="11421" y="5556"/>
                  </a:lnTo>
                  <a:lnTo>
                    <a:pt x="20682" y="14817"/>
                  </a:lnTo>
                  <a:lnTo>
                    <a:pt x="35500" y="0"/>
                  </a:lnTo>
                  <a:lnTo>
                    <a:pt x="41056" y="5556"/>
                  </a:lnTo>
                  <a:lnTo>
                    <a:pt x="26239" y="20373"/>
                  </a:lnTo>
                  <a:lnTo>
                    <a:pt x="36117" y="302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5482196" y="5502983"/>
              <a:ext cx="73624" cy="87052"/>
            </a:xfrm>
            <a:custGeom>
              <a:avLst/>
              <a:pathLst>
                <a:path w="73624" h="87052">
                  <a:moveTo>
                    <a:pt x="0" y="6173"/>
                  </a:moveTo>
                  <a:lnTo>
                    <a:pt x="6173" y="0"/>
                  </a:lnTo>
                  <a:lnTo>
                    <a:pt x="69147" y="62974"/>
                  </a:lnTo>
                  <a:lnTo>
                    <a:pt x="70026" y="63889"/>
                  </a:lnTo>
                  <a:lnTo>
                    <a:pt x="70808" y="64783"/>
                  </a:lnTo>
                  <a:lnTo>
                    <a:pt x="71495" y="65655"/>
                  </a:lnTo>
                  <a:lnTo>
                    <a:pt x="72086" y="66505"/>
                  </a:lnTo>
                  <a:lnTo>
                    <a:pt x="72582" y="67334"/>
                  </a:lnTo>
                  <a:lnTo>
                    <a:pt x="72981" y="68141"/>
                  </a:lnTo>
                  <a:lnTo>
                    <a:pt x="73286" y="68927"/>
                  </a:lnTo>
                  <a:lnTo>
                    <a:pt x="73494" y="69691"/>
                  </a:lnTo>
                  <a:lnTo>
                    <a:pt x="73607" y="70433"/>
                  </a:lnTo>
                  <a:lnTo>
                    <a:pt x="73624" y="71154"/>
                  </a:lnTo>
                  <a:lnTo>
                    <a:pt x="73539" y="71884"/>
                  </a:lnTo>
                  <a:lnTo>
                    <a:pt x="73346" y="72654"/>
                  </a:lnTo>
                  <a:lnTo>
                    <a:pt x="73045" y="73465"/>
                  </a:lnTo>
                  <a:lnTo>
                    <a:pt x="72636" y="74315"/>
                  </a:lnTo>
                  <a:lnTo>
                    <a:pt x="72119" y="75206"/>
                  </a:lnTo>
                  <a:lnTo>
                    <a:pt x="71494" y="76136"/>
                  </a:lnTo>
                  <a:lnTo>
                    <a:pt x="70760" y="77107"/>
                  </a:lnTo>
                  <a:lnTo>
                    <a:pt x="69919" y="78118"/>
                  </a:lnTo>
                  <a:lnTo>
                    <a:pt x="68970" y="79169"/>
                  </a:lnTo>
                  <a:lnTo>
                    <a:pt x="67913" y="80261"/>
                  </a:lnTo>
                  <a:lnTo>
                    <a:pt x="67048" y="81106"/>
                  </a:lnTo>
                  <a:lnTo>
                    <a:pt x="66184" y="81915"/>
                  </a:lnTo>
                  <a:lnTo>
                    <a:pt x="65320" y="82687"/>
                  </a:lnTo>
                  <a:lnTo>
                    <a:pt x="64455" y="83422"/>
                  </a:lnTo>
                  <a:lnTo>
                    <a:pt x="63591" y="84119"/>
                  </a:lnTo>
                  <a:lnTo>
                    <a:pt x="62727" y="84780"/>
                  </a:lnTo>
                  <a:lnTo>
                    <a:pt x="61862" y="85403"/>
                  </a:lnTo>
                  <a:lnTo>
                    <a:pt x="60998" y="85990"/>
                  </a:lnTo>
                  <a:lnTo>
                    <a:pt x="60134" y="86539"/>
                  </a:lnTo>
                  <a:lnTo>
                    <a:pt x="59269" y="87052"/>
                  </a:lnTo>
                  <a:lnTo>
                    <a:pt x="51860" y="82113"/>
                  </a:lnTo>
                  <a:lnTo>
                    <a:pt x="52904" y="81421"/>
                  </a:lnTo>
                  <a:lnTo>
                    <a:pt x="53935" y="80705"/>
                  </a:lnTo>
                  <a:lnTo>
                    <a:pt x="54954" y="79964"/>
                  </a:lnTo>
                  <a:lnTo>
                    <a:pt x="55960" y="79199"/>
                  </a:lnTo>
                  <a:lnTo>
                    <a:pt x="56954" y="78408"/>
                  </a:lnTo>
                  <a:lnTo>
                    <a:pt x="57936" y="77593"/>
                  </a:lnTo>
                  <a:lnTo>
                    <a:pt x="58905" y="76754"/>
                  </a:lnTo>
                  <a:lnTo>
                    <a:pt x="59862" y="75889"/>
                  </a:lnTo>
                  <a:lnTo>
                    <a:pt x="60806" y="75000"/>
                  </a:lnTo>
                  <a:lnTo>
                    <a:pt x="61739" y="74087"/>
                  </a:lnTo>
                  <a:lnTo>
                    <a:pt x="62298" y="73472"/>
                  </a:lnTo>
                  <a:lnTo>
                    <a:pt x="62739" y="72864"/>
                  </a:lnTo>
                  <a:lnTo>
                    <a:pt x="63063" y="72262"/>
                  </a:lnTo>
                  <a:lnTo>
                    <a:pt x="63270" y="71666"/>
                  </a:lnTo>
                  <a:lnTo>
                    <a:pt x="63359" y="71077"/>
                  </a:lnTo>
                  <a:lnTo>
                    <a:pt x="63332" y="70493"/>
                  </a:lnTo>
                  <a:lnTo>
                    <a:pt x="63187" y="69916"/>
                  </a:lnTo>
                  <a:lnTo>
                    <a:pt x="62924" y="69345"/>
                  </a:lnTo>
                  <a:lnTo>
                    <a:pt x="62544" y="68780"/>
                  </a:lnTo>
                  <a:lnTo>
                    <a:pt x="62047" y="68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5475096" y="5526753"/>
              <a:ext cx="50934" cy="50934"/>
            </a:xfrm>
            <a:custGeom>
              <a:avLst/>
              <a:pathLst>
                <a:path w="50934" h="50934">
                  <a:moveTo>
                    <a:pt x="0" y="6173"/>
                  </a:moveTo>
                  <a:lnTo>
                    <a:pt x="6173" y="0"/>
                  </a:lnTo>
                  <a:lnTo>
                    <a:pt x="50934" y="44760"/>
                  </a:lnTo>
                  <a:lnTo>
                    <a:pt x="44760" y="509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5512140" y="5431674"/>
              <a:ext cx="65134" cy="65134"/>
            </a:xfrm>
            <a:custGeom>
              <a:avLst/>
              <a:pathLst>
                <a:path w="65134" h="65134">
                  <a:moveTo>
                    <a:pt x="0" y="59269"/>
                  </a:moveTo>
                  <a:lnTo>
                    <a:pt x="59269" y="0"/>
                  </a:lnTo>
                  <a:lnTo>
                    <a:pt x="65134" y="5865"/>
                  </a:lnTo>
                  <a:lnTo>
                    <a:pt x="5865" y="65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5542083" y="5461618"/>
              <a:ext cx="58343" cy="58343"/>
            </a:xfrm>
            <a:custGeom>
              <a:avLst/>
              <a:pathLst>
                <a:path w="58343" h="58343">
                  <a:moveTo>
                    <a:pt x="0" y="52478"/>
                  </a:moveTo>
                  <a:lnTo>
                    <a:pt x="52478" y="0"/>
                  </a:lnTo>
                  <a:lnTo>
                    <a:pt x="58343" y="5865"/>
                  </a:lnTo>
                  <a:lnTo>
                    <a:pt x="5865" y="583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5562149" y="5481683"/>
              <a:ext cx="72543" cy="72543"/>
            </a:xfrm>
            <a:custGeom>
              <a:avLst/>
              <a:pathLst>
                <a:path w="72543" h="72543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5613084" y="5370861"/>
              <a:ext cx="72234" cy="75939"/>
            </a:xfrm>
            <a:custGeom>
              <a:avLst/>
              <a:pathLst>
                <a:path w="72234" h="75939">
                  <a:moveTo>
                    <a:pt x="1234" y="6173"/>
                  </a:moveTo>
                  <a:lnTo>
                    <a:pt x="9260" y="1234"/>
                  </a:lnTo>
                  <a:lnTo>
                    <a:pt x="10495" y="5556"/>
                  </a:lnTo>
                  <a:lnTo>
                    <a:pt x="16472" y="7001"/>
                  </a:lnTo>
                  <a:lnTo>
                    <a:pt x="22423" y="8001"/>
                  </a:lnTo>
                  <a:lnTo>
                    <a:pt x="28350" y="8557"/>
                  </a:lnTo>
                  <a:lnTo>
                    <a:pt x="34252" y="8668"/>
                  </a:lnTo>
                  <a:lnTo>
                    <a:pt x="40130" y="8334"/>
                  </a:lnTo>
                  <a:lnTo>
                    <a:pt x="45983" y="7556"/>
                  </a:lnTo>
                  <a:lnTo>
                    <a:pt x="51811" y="6334"/>
                  </a:lnTo>
                  <a:lnTo>
                    <a:pt x="57615" y="4667"/>
                  </a:lnTo>
                  <a:lnTo>
                    <a:pt x="63393" y="2556"/>
                  </a:lnTo>
                  <a:lnTo>
                    <a:pt x="69147" y="0"/>
                  </a:lnTo>
                  <a:lnTo>
                    <a:pt x="72234" y="10495"/>
                  </a:lnTo>
                  <a:lnTo>
                    <a:pt x="66304" y="12653"/>
                  </a:lnTo>
                  <a:lnTo>
                    <a:pt x="60368" y="14434"/>
                  </a:lnTo>
                  <a:lnTo>
                    <a:pt x="54426" y="15839"/>
                  </a:lnTo>
                  <a:lnTo>
                    <a:pt x="48477" y="16867"/>
                  </a:lnTo>
                  <a:lnTo>
                    <a:pt x="42522" y="17518"/>
                  </a:lnTo>
                  <a:lnTo>
                    <a:pt x="36561" y="17793"/>
                  </a:lnTo>
                  <a:lnTo>
                    <a:pt x="30594" y="17691"/>
                  </a:lnTo>
                  <a:lnTo>
                    <a:pt x="24621" y="17212"/>
                  </a:lnTo>
                  <a:lnTo>
                    <a:pt x="18642" y="16357"/>
                  </a:lnTo>
                  <a:lnTo>
                    <a:pt x="12656" y="15126"/>
                  </a:lnTo>
                  <a:lnTo>
                    <a:pt x="13567" y="21124"/>
                  </a:lnTo>
                  <a:lnTo>
                    <a:pt x="14200" y="27140"/>
                  </a:lnTo>
                  <a:lnTo>
                    <a:pt x="14555" y="33175"/>
                  </a:lnTo>
                  <a:lnTo>
                    <a:pt x="14632" y="39229"/>
                  </a:lnTo>
                  <a:lnTo>
                    <a:pt x="14431" y="45301"/>
                  </a:lnTo>
                  <a:lnTo>
                    <a:pt x="13953" y="51391"/>
                  </a:lnTo>
                  <a:lnTo>
                    <a:pt x="13196" y="57500"/>
                  </a:lnTo>
                  <a:lnTo>
                    <a:pt x="12162" y="63628"/>
                  </a:lnTo>
                  <a:lnTo>
                    <a:pt x="10850" y="69774"/>
                  </a:lnTo>
                  <a:lnTo>
                    <a:pt x="9260" y="75939"/>
                  </a:lnTo>
                  <a:lnTo>
                    <a:pt x="0" y="75321"/>
                  </a:lnTo>
                  <a:lnTo>
                    <a:pt x="1055" y="70950"/>
                  </a:lnTo>
                  <a:lnTo>
                    <a:pt x="2000" y="66727"/>
                  </a:lnTo>
                  <a:lnTo>
                    <a:pt x="2833" y="62653"/>
                  </a:lnTo>
                  <a:lnTo>
                    <a:pt x="3556" y="58726"/>
                  </a:lnTo>
                  <a:lnTo>
                    <a:pt x="4167" y="54947"/>
                  </a:lnTo>
                  <a:lnTo>
                    <a:pt x="4667" y="51317"/>
                  </a:lnTo>
                  <a:lnTo>
                    <a:pt x="5056" y="47835"/>
                  </a:lnTo>
                  <a:lnTo>
                    <a:pt x="5334" y="44501"/>
                  </a:lnTo>
                  <a:lnTo>
                    <a:pt x="5500" y="41315"/>
                  </a:lnTo>
                  <a:lnTo>
                    <a:pt x="5556" y="38278"/>
                  </a:lnTo>
                  <a:lnTo>
                    <a:pt x="5513" y="35290"/>
                  </a:lnTo>
                  <a:lnTo>
                    <a:pt x="5383" y="32252"/>
                  </a:lnTo>
                  <a:lnTo>
                    <a:pt x="5167" y="29165"/>
                  </a:lnTo>
                  <a:lnTo>
                    <a:pt x="4865" y="26029"/>
                  </a:lnTo>
                  <a:lnTo>
                    <a:pt x="4476" y="22843"/>
                  </a:lnTo>
                  <a:lnTo>
                    <a:pt x="4000" y="19608"/>
                  </a:lnTo>
                  <a:lnTo>
                    <a:pt x="3438" y="16323"/>
                  </a:lnTo>
                  <a:lnTo>
                    <a:pt x="2790" y="12989"/>
                  </a:lnTo>
                  <a:lnTo>
                    <a:pt x="2055" y="96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5638088" y="5399570"/>
              <a:ext cx="50934" cy="50934"/>
            </a:xfrm>
            <a:custGeom>
              <a:avLst/>
              <a:pathLst>
                <a:path w="50934" h="50934">
                  <a:moveTo>
                    <a:pt x="0" y="6173"/>
                  </a:moveTo>
                  <a:lnTo>
                    <a:pt x="6173" y="0"/>
                  </a:lnTo>
                  <a:lnTo>
                    <a:pt x="50934" y="44760"/>
                  </a:lnTo>
                  <a:lnTo>
                    <a:pt x="44760" y="509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5672045" y="5273622"/>
              <a:ext cx="114547" cy="127182"/>
            </a:xfrm>
            <a:custGeom>
              <a:avLst/>
              <a:pathLst>
                <a:path w="114547" h="127182">
                  <a:moveTo>
                    <a:pt x="49391" y="0"/>
                  </a:moveTo>
                  <a:lnTo>
                    <a:pt x="109895" y="60504"/>
                  </a:lnTo>
                  <a:lnTo>
                    <a:pt x="110720" y="61365"/>
                  </a:lnTo>
                  <a:lnTo>
                    <a:pt x="111464" y="62220"/>
                  </a:lnTo>
                  <a:lnTo>
                    <a:pt x="112127" y="63069"/>
                  </a:lnTo>
                  <a:lnTo>
                    <a:pt x="112711" y="63912"/>
                  </a:lnTo>
                  <a:lnTo>
                    <a:pt x="113214" y="64749"/>
                  </a:lnTo>
                  <a:lnTo>
                    <a:pt x="113637" y="65579"/>
                  </a:lnTo>
                  <a:lnTo>
                    <a:pt x="113979" y="66403"/>
                  </a:lnTo>
                  <a:lnTo>
                    <a:pt x="114242" y="67221"/>
                  </a:lnTo>
                  <a:lnTo>
                    <a:pt x="114424" y="68033"/>
                  </a:lnTo>
                  <a:lnTo>
                    <a:pt x="114526" y="68839"/>
                  </a:lnTo>
                  <a:lnTo>
                    <a:pt x="114547" y="69638"/>
                  </a:lnTo>
                  <a:lnTo>
                    <a:pt x="114489" y="70432"/>
                  </a:lnTo>
                  <a:lnTo>
                    <a:pt x="114350" y="71219"/>
                  </a:lnTo>
                  <a:lnTo>
                    <a:pt x="114131" y="72000"/>
                  </a:lnTo>
                  <a:lnTo>
                    <a:pt x="113831" y="72775"/>
                  </a:lnTo>
                  <a:lnTo>
                    <a:pt x="113452" y="73543"/>
                  </a:lnTo>
                  <a:lnTo>
                    <a:pt x="112992" y="74306"/>
                  </a:lnTo>
                  <a:lnTo>
                    <a:pt x="112451" y="75062"/>
                  </a:lnTo>
                  <a:lnTo>
                    <a:pt x="111831" y="75812"/>
                  </a:lnTo>
                  <a:lnTo>
                    <a:pt x="111130" y="76556"/>
                  </a:lnTo>
                  <a:lnTo>
                    <a:pt x="110170" y="77498"/>
                  </a:lnTo>
                  <a:lnTo>
                    <a:pt x="109142" y="78470"/>
                  </a:lnTo>
                  <a:lnTo>
                    <a:pt x="108046" y="79473"/>
                  </a:lnTo>
                  <a:lnTo>
                    <a:pt x="106883" y="80507"/>
                  </a:lnTo>
                  <a:lnTo>
                    <a:pt x="105651" y="81572"/>
                  </a:lnTo>
                  <a:lnTo>
                    <a:pt x="104351" y="82668"/>
                  </a:lnTo>
                  <a:lnTo>
                    <a:pt x="102984" y="83795"/>
                  </a:lnTo>
                  <a:lnTo>
                    <a:pt x="101548" y="84953"/>
                  </a:lnTo>
                  <a:lnTo>
                    <a:pt x="100045" y="86141"/>
                  </a:lnTo>
                  <a:lnTo>
                    <a:pt x="98474" y="87361"/>
                  </a:lnTo>
                  <a:lnTo>
                    <a:pt x="90756" y="82730"/>
                  </a:lnTo>
                  <a:lnTo>
                    <a:pt x="92386" y="81452"/>
                  </a:lnTo>
                  <a:lnTo>
                    <a:pt x="93942" y="80211"/>
                  </a:lnTo>
                  <a:lnTo>
                    <a:pt x="95424" y="79007"/>
                  </a:lnTo>
                  <a:lnTo>
                    <a:pt x="96831" y="77840"/>
                  </a:lnTo>
                  <a:lnTo>
                    <a:pt x="98165" y="76711"/>
                  </a:lnTo>
                  <a:lnTo>
                    <a:pt x="99424" y="75618"/>
                  </a:lnTo>
                  <a:lnTo>
                    <a:pt x="100610" y="74562"/>
                  </a:lnTo>
                  <a:lnTo>
                    <a:pt x="101721" y="73543"/>
                  </a:lnTo>
                  <a:lnTo>
                    <a:pt x="102758" y="72562"/>
                  </a:lnTo>
                  <a:lnTo>
                    <a:pt x="103721" y="71617"/>
                  </a:lnTo>
                  <a:lnTo>
                    <a:pt x="104147" y="71105"/>
                  </a:lnTo>
                  <a:lnTo>
                    <a:pt x="104438" y="70555"/>
                  </a:lnTo>
                  <a:lnTo>
                    <a:pt x="104592" y="69969"/>
                  </a:lnTo>
                  <a:lnTo>
                    <a:pt x="104611" y="69345"/>
                  </a:lnTo>
                  <a:lnTo>
                    <a:pt x="104493" y="68684"/>
                  </a:lnTo>
                  <a:lnTo>
                    <a:pt x="104240" y="67987"/>
                  </a:lnTo>
                  <a:lnTo>
                    <a:pt x="103851" y="67252"/>
                  </a:lnTo>
                  <a:lnTo>
                    <a:pt x="103326" y="66480"/>
                  </a:lnTo>
                  <a:lnTo>
                    <a:pt x="102666" y="65672"/>
                  </a:lnTo>
                  <a:lnTo>
                    <a:pt x="101869" y="64826"/>
                  </a:lnTo>
                  <a:lnTo>
                    <a:pt x="87978" y="50934"/>
                  </a:lnTo>
                  <a:lnTo>
                    <a:pt x="49700" y="89213"/>
                  </a:lnTo>
                  <a:lnTo>
                    <a:pt x="51783" y="92513"/>
                  </a:lnTo>
                  <a:lnTo>
                    <a:pt x="53713" y="95868"/>
                  </a:lnTo>
                  <a:lnTo>
                    <a:pt x="55488" y="99279"/>
                  </a:lnTo>
                  <a:lnTo>
                    <a:pt x="57108" y="102746"/>
                  </a:lnTo>
                  <a:lnTo>
                    <a:pt x="58575" y="106268"/>
                  </a:lnTo>
                  <a:lnTo>
                    <a:pt x="59887" y="109846"/>
                  </a:lnTo>
                  <a:lnTo>
                    <a:pt x="61044" y="113479"/>
                  </a:lnTo>
                  <a:lnTo>
                    <a:pt x="62047" y="117168"/>
                  </a:lnTo>
                  <a:lnTo>
                    <a:pt x="62896" y="120913"/>
                  </a:lnTo>
                  <a:lnTo>
                    <a:pt x="63591" y="124713"/>
                  </a:lnTo>
                  <a:lnTo>
                    <a:pt x="54330" y="127182"/>
                  </a:lnTo>
                  <a:lnTo>
                    <a:pt x="53631" y="123967"/>
                  </a:lnTo>
                  <a:lnTo>
                    <a:pt x="52892" y="120866"/>
                  </a:lnTo>
                  <a:lnTo>
                    <a:pt x="52112" y="117880"/>
                  </a:lnTo>
                  <a:lnTo>
                    <a:pt x="51292" y="115007"/>
                  </a:lnTo>
                  <a:lnTo>
                    <a:pt x="50433" y="112249"/>
                  </a:lnTo>
                  <a:lnTo>
                    <a:pt x="49533" y="109605"/>
                  </a:lnTo>
                  <a:lnTo>
                    <a:pt x="48593" y="107075"/>
                  </a:lnTo>
                  <a:lnTo>
                    <a:pt x="47613" y="104660"/>
                  </a:lnTo>
                  <a:lnTo>
                    <a:pt x="46593" y="102359"/>
                  </a:lnTo>
                  <a:lnTo>
                    <a:pt x="45532" y="100171"/>
                  </a:lnTo>
                  <a:lnTo>
                    <a:pt x="44401" y="98043"/>
                  </a:lnTo>
                  <a:lnTo>
                    <a:pt x="43168" y="95918"/>
                  </a:lnTo>
                  <a:lnTo>
                    <a:pt x="41832" y="93795"/>
                  </a:lnTo>
                  <a:lnTo>
                    <a:pt x="40395" y="91676"/>
                  </a:lnTo>
                  <a:lnTo>
                    <a:pt x="38857" y="89560"/>
                  </a:lnTo>
                  <a:lnTo>
                    <a:pt x="37216" y="87447"/>
                  </a:lnTo>
                  <a:lnTo>
                    <a:pt x="35473" y="85337"/>
                  </a:lnTo>
                  <a:lnTo>
                    <a:pt x="33629" y="83230"/>
                  </a:lnTo>
                  <a:lnTo>
                    <a:pt x="31683" y="81126"/>
                  </a:lnTo>
                  <a:lnTo>
                    <a:pt x="29634" y="79026"/>
                  </a:lnTo>
                  <a:lnTo>
                    <a:pt x="0" y="493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5684084" y="5285661"/>
              <a:ext cx="50626" cy="50626"/>
            </a:xfrm>
            <a:custGeom>
              <a:avLst/>
              <a:pathLst>
                <a:path w="50626" h="50626">
                  <a:moveTo>
                    <a:pt x="13582" y="50626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5703532" y="5305109"/>
              <a:ext cx="50626" cy="50934"/>
            </a:xfrm>
            <a:custGeom>
              <a:avLst/>
              <a:pathLst>
                <a:path w="50626" h="50934">
                  <a:moveTo>
                    <a:pt x="13273" y="50934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lnTo>
                    <a:pt x="6173" y="43217"/>
                  </a:lnTo>
                  <a:lnTo>
                    <a:pt x="6911" y="43961"/>
                  </a:lnTo>
                  <a:lnTo>
                    <a:pt x="7643" y="44711"/>
                  </a:lnTo>
                  <a:lnTo>
                    <a:pt x="8368" y="45467"/>
                  </a:lnTo>
                  <a:lnTo>
                    <a:pt x="9088" y="46230"/>
                  </a:lnTo>
                  <a:lnTo>
                    <a:pt x="9801" y="46999"/>
                  </a:lnTo>
                  <a:lnTo>
                    <a:pt x="10508" y="47773"/>
                  </a:lnTo>
                  <a:lnTo>
                    <a:pt x="11208" y="48554"/>
                  </a:lnTo>
                  <a:lnTo>
                    <a:pt x="11903" y="49342"/>
                  </a:lnTo>
                  <a:lnTo>
                    <a:pt x="12591" y="501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5759367" y="5237929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5791819" y="5205940"/>
              <a:ext cx="27782" cy="10881"/>
            </a:xfrm>
            <a:custGeom>
              <a:avLst/>
              <a:pathLst>
                <a:path w="27782" h="10881">
                  <a:moveTo>
                    <a:pt x="0" y="1003"/>
                  </a:moveTo>
                  <a:lnTo>
                    <a:pt x="2602" y="666"/>
                  </a:lnTo>
                  <a:lnTo>
                    <a:pt x="5223" y="398"/>
                  </a:lnTo>
                  <a:lnTo>
                    <a:pt x="7862" y="197"/>
                  </a:lnTo>
                  <a:lnTo>
                    <a:pt x="10520" y="64"/>
                  </a:lnTo>
                  <a:lnTo>
                    <a:pt x="13196" y="0"/>
                  </a:lnTo>
                  <a:lnTo>
                    <a:pt x="15891" y="3"/>
                  </a:lnTo>
                  <a:lnTo>
                    <a:pt x="18605" y="74"/>
                  </a:lnTo>
                  <a:lnTo>
                    <a:pt x="21337" y="213"/>
                  </a:lnTo>
                  <a:lnTo>
                    <a:pt x="24087" y="419"/>
                  </a:lnTo>
                  <a:lnTo>
                    <a:pt x="26856" y="694"/>
                  </a:lnTo>
                  <a:lnTo>
                    <a:pt x="27782" y="10881"/>
                  </a:lnTo>
                  <a:lnTo>
                    <a:pt x="24896" y="10483"/>
                  </a:lnTo>
                  <a:lnTo>
                    <a:pt x="22040" y="10153"/>
                  </a:lnTo>
                  <a:lnTo>
                    <a:pt x="19216" y="9890"/>
                  </a:lnTo>
                  <a:lnTo>
                    <a:pt x="16422" y="9696"/>
                  </a:lnTo>
                  <a:lnTo>
                    <a:pt x="13659" y="9569"/>
                  </a:lnTo>
                  <a:lnTo>
                    <a:pt x="10927" y="9510"/>
                  </a:lnTo>
                  <a:lnTo>
                    <a:pt x="8226" y="9520"/>
                  </a:lnTo>
                  <a:lnTo>
                    <a:pt x="5556" y="9597"/>
                  </a:lnTo>
                  <a:lnTo>
                    <a:pt x="2917" y="9742"/>
                  </a:lnTo>
                  <a:lnTo>
                    <a:pt x="308" y="9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5831641" y="5227009"/>
              <a:ext cx="24695" cy="47230"/>
            </a:xfrm>
            <a:custGeom>
              <a:avLst/>
              <a:pathLst>
                <a:path w="24695" h="47230">
                  <a:moveTo>
                    <a:pt x="0" y="1852"/>
                  </a:moveTo>
                  <a:lnTo>
                    <a:pt x="9260" y="0"/>
                  </a:lnTo>
                  <a:lnTo>
                    <a:pt x="11248" y="4290"/>
                  </a:lnTo>
                  <a:lnTo>
                    <a:pt x="13138" y="8643"/>
                  </a:lnTo>
                  <a:lnTo>
                    <a:pt x="14928" y="13057"/>
                  </a:lnTo>
                  <a:lnTo>
                    <a:pt x="16620" y="17533"/>
                  </a:lnTo>
                  <a:lnTo>
                    <a:pt x="18213" y="22071"/>
                  </a:lnTo>
                  <a:lnTo>
                    <a:pt x="19707" y="26671"/>
                  </a:lnTo>
                  <a:lnTo>
                    <a:pt x="21102" y="31332"/>
                  </a:lnTo>
                  <a:lnTo>
                    <a:pt x="22399" y="36055"/>
                  </a:lnTo>
                  <a:lnTo>
                    <a:pt x="23596" y="40840"/>
                  </a:lnTo>
                  <a:lnTo>
                    <a:pt x="24695" y="45687"/>
                  </a:lnTo>
                  <a:lnTo>
                    <a:pt x="13891" y="47230"/>
                  </a:lnTo>
                  <a:lnTo>
                    <a:pt x="13030" y="42498"/>
                  </a:lnTo>
                  <a:lnTo>
                    <a:pt x="12051" y="37809"/>
                  </a:lnTo>
                  <a:lnTo>
                    <a:pt x="10955" y="33163"/>
                  </a:lnTo>
                  <a:lnTo>
                    <a:pt x="9742" y="28560"/>
                  </a:lnTo>
                  <a:lnTo>
                    <a:pt x="8411" y="24001"/>
                  </a:lnTo>
                  <a:lnTo>
                    <a:pt x="6964" y="19484"/>
                  </a:lnTo>
                  <a:lnTo>
                    <a:pt x="5399" y="15011"/>
                  </a:lnTo>
                  <a:lnTo>
                    <a:pt x="3716" y="10582"/>
                  </a:lnTo>
                  <a:lnTo>
                    <a:pt x="1917" y="6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5814662" y="5155391"/>
              <a:ext cx="55874" cy="62665"/>
            </a:xfrm>
            <a:custGeom>
              <a:avLst/>
              <a:pathLst>
                <a:path w="55874" h="62665">
                  <a:moveTo>
                    <a:pt x="0" y="20065"/>
                  </a:moveTo>
                  <a:lnTo>
                    <a:pt x="7408" y="15743"/>
                  </a:lnTo>
                  <a:lnTo>
                    <a:pt x="8205" y="17046"/>
                  </a:lnTo>
                  <a:lnTo>
                    <a:pt x="8989" y="18361"/>
                  </a:lnTo>
                  <a:lnTo>
                    <a:pt x="9760" y="19688"/>
                  </a:lnTo>
                  <a:lnTo>
                    <a:pt x="10520" y="21028"/>
                  </a:lnTo>
                  <a:lnTo>
                    <a:pt x="11267" y="22380"/>
                  </a:lnTo>
                  <a:lnTo>
                    <a:pt x="12002" y="23744"/>
                  </a:lnTo>
                  <a:lnTo>
                    <a:pt x="12724" y="25121"/>
                  </a:lnTo>
                  <a:lnTo>
                    <a:pt x="13434" y="26510"/>
                  </a:lnTo>
                  <a:lnTo>
                    <a:pt x="14132" y="27912"/>
                  </a:lnTo>
                  <a:lnTo>
                    <a:pt x="14817" y="29326"/>
                  </a:lnTo>
                  <a:lnTo>
                    <a:pt x="44143" y="0"/>
                  </a:lnTo>
                  <a:lnTo>
                    <a:pt x="49700" y="5556"/>
                  </a:lnTo>
                  <a:lnTo>
                    <a:pt x="50428" y="7668"/>
                  </a:lnTo>
                  <a:lnTo>
                    <a:pt x="51132" y="9804"/>
                  </a:lnTo>
                  <a:lnTo>
                    <a:pt x="51811" y="11965"/>
                  </a:lnTo>
                  <a:lnTo>
                    <a:pt x="52466" y="14150"/>
                  </a:lnTo>
                  <a:lnTo>
                    <a:pt x="53095" y="16360"/>
                  </a:lnTo>
                  <a:lnTo>
                    <a:pt x="53700" y="18595"/>
                  </a:lnTo>
                  <a:lnTo>
                    <a:pt x="54281" y="20855"/>
                  </a:lnTo>
                  <a:lnTo>
                    <a:pt x="54836" y="23139"/>
                  </a:lnTo>
                  <a:lnTo>
                    <a:pt x="55367" y="25448"/>
                  </a:lnTo>
                  <a:lnTo>
                    <a:pt x="55874" y="27782"/>
                  </a:lnTo>
                  <a:lnTo>
                    <a:pt x="47847" y="30252"/>
                  </a:lnTo>
                  <a:lnTo>
                    <a:pt x="47465" y="28412"/>
                  </a:lnTo>
                  <a:lnTo>
                    <a:pt x="47057" y="26597"/>
                  </a:lnTo>
                  <a:lnTo>
                    <a:pt x="46625" y="24806"/>
                  </a:lnTo>
                  <a:lnTo>
                    <a:pt x="46168" y="23041"/>
                  </a:lnTo>
                  <a:lnTo>
                    <a:pt x="45687" y="21300"/>
                  </a:lnTo>
                  <a:lnTo>
                    <a:pt x="45180" y="19583"/>
                  </a:lnTo>
                  <a:lnTo>
                    <a:pt x="44649" y="17892"/>
                  </a:lnTo>
                  <a:lnTo>
                    <a:pt x="44094" y="16225"/>
                  </a:lnTo>
                  <a:lnTo>
                    <a:pt x="43513" y="14582"/>
                  </a:lnTo>
                  <a:lnTo>
                    <a:pt x="42908" y="12965"/>
                  </a:lnTo>
                  <a:lnTo>
                    <a:pt x="18830" y="37043"/>
                  </a:lnTo>
                  <a:lnTo>
                    <a:pt x="19901" y="39744"/>
                  </a:lnTo>
                  <a:lnTo>
                    <a:pt x="20892" y="42414"/>
                  </a:lnTo>
                  <a:lnTo>
                    <a:pt x="21803" y="45054"/>
                  </a:lnTo>
                  <a:lnTo>
                    <a:pt x="22633" y="47662"/>
                  </a:lnTo>
                  <a:lnTo>
                    <a:pt x="23383" y="50240"/>
                  </a:lnTo>
                  <a:lnTo>
                    <a:pt x="24053" y="52787"/>
                  </a:lnTo>
                  <a:lnTo>
                    <a:pt x="24643" y="55302"/>
                  </a:lnTo>
                  <a:lnTo>
                    <a:pt x="25152" y="57787"/>
                  </a:lnTo>
                  <a:lnTo>
                    <a:pt x="25581" y="60242"/>
                  </a:lnTo>
                  <a:lnTo>
                    <a:pt x="25930" y="62665"/>
                  </a:lnTo>
                  <a:lnTo>
                    <a:pt x="16360" y="62356"/>
                  </a:lnTo>
                  <a:lnTo>
                    <a:pt x="15530" y="58155"/>
                  </a:lnTo>
                  <a:lnTo>
                    <a:pt x="14521" y="53947"/>
                  </a:lnTo>
                  <a:lnTo>
                    <a:pt x="13332" y="49734"/>
                  </a:lnTo>
                  <a:lnTo>
                    <a:pt x="11965" y="45514"/>
                  </a:lnTo>
                  <a:lnTo>
                    <a:pt x="10418" y="41288"/>
                  </a:lnTo>
                  <a:lnTo>
                    <a:pt x="8692" y="37055"/>
                  </a:lnTo>
                  <a:lnTo>
                    <a:pt x="6788" y="32817"/>
                  </a:lnTo>
                  <a:lnTo>
                    <a:pt x="4704" y="28572"/>
                  </a:lnTo>
                  <a:lnTo>
                    <a:pt x="2441" y="243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5844606" y="5186261"/>
              <a:ext cx="73778" cy="73778"/>
            </a:xfrm>
            <a:custGeom>
              <a:avLst/>
              <a:pathLst>
                <a:path w="73778" h="73778">
                  <a:moveTo>
                    <a:pt x="0" y="4939"/>
                  </a:moveTo>
                  <a:lnTo>
                    <a:pt x="6791" y="0"/>
                  </a:lnTo>
                  <a:lnTo>
                    <a:pt x="8007" y="1234"/>
                  </a:lnTo>
                  <a:lnTo>
                    <a:pt x="9186" y="2469"/>
                  </a:lnTo>
                  <a:lnTo>
                    <a:pt x="10328" y="3704"/>
                  </a:lnTo>
                  <a:lnTo>
                    <a:pt x="11434" y="4939"/>
                  </a:lnTo>
                  <a:lnTo>
                    <a:pt x="12502" y="6173"/>
                  </a:lnTo>
                  <a:lnTo>
                    <a:pt x="13533" y="7408"/>
                  </a:lnTo>
                  <a:lnTo>
                    <a:pt x="14527" y="8643"/>
                  </a:lnTo>
                  <a:lnTo>
                    <a:pt x="15484" y="9878"/>
                  </a:lnTo>
                  <a:lnTo>
                    <a:pt x="16404" y="11113"/>
                  </a:lnTo>
                  <a:lnTo>
                    <a:pt x="17286" y="12347"/>
                  </a:lnTo>
                  <a:lnTo>
                    <a:pt x="20346" y="13770"/>
                  </a:lnTo>
                  <a:lnTo>
                    <a:pt x="23349" y="15076"/>
                  </a:lnTo>
                  <a:lnTo>
                    <a:pt x="26297" y="16265"/>
                  </a:lnTo>
                  <a:lnTo>
                    <a:pt x="29190" y="17336"/>
                  </a:lnTo>
                  <a:lnTo>
                    <a:pt x="32027" y="18290"/>
                  </a:lnTo>
                  <a:lnTo>
                    <a:pt x="34808" y="19126"/>
                  </a:lnTo>
                  <a:lnTo>
                    <a:pt x="37534" y="19846"/>
                  </a:lnTo>
                  <a:lnTo>
                    <a:pt x="40204" y="20448"/>
                  </a:lnTo>
                  <a:lnTo>
                    <a:pt x="42819" y="20932"/>
                  </a:lnTo>
                  <a:lnTo>
                    <a:pt x="45378" y="21300"/>
                  </a:lnTo>
                  <a:lnTo>
                    <a:pt x="47940" y="21547"/>
                  </a:lnTo>
                  <a:lnTo>
                    <a:pt x="50564" y="21670"/>
                  </a:lnTo>
                  <a:lnTo>
                    <a:pt x="53250" y="21670"/>
                  </a:lnTo>
                  <a:lnTo>
                    <a:pt x="55997" y="21547"/>
                  </a:lnTo>
                  <a:lnTo>
                    <a:pt x="58806" y="21300"/>
                  </a:lnTo>
                  <a:lnTo>
                    <a:pt x="61677" y="20929"/>
                  </a:lnTo>
                  <a:lnTo>
                    <a:pt x="64610" y="20435"/>
                  </a:lnTo>
                  <a:lnTo>
                    <a:pt x="67604" y="19818"/>
                  </a:lnTo>
                  <a:lnTo>
                    <a:pt x="70660" y="19077"/>
                  </a:lnTo>
                  <a:lnTo>
                    <a:pt x="73778" y="18213"/>
                  </a:lnTo>
                  <a:lnTo>
                    <a:pt x="73469" y="29017"/>
                  </a:lnTo>
                  <a:lnTo>
                    <a:pt x="68431" y="29974"/>
                  </a:lnTo>
                  <a:lnTo>
                    <a:pt x="63443" y="30622"/>
                  </a:lnTo>
                  <a:lnTo>
                    <a:pt x="58504" y="30962"/>
                  </a:lnTo>
                  <a:lnTo>
                    <a:pt x="53614" y="30993"/>
                  </a:lnTo>
                  <a:lnTo>
                    <a:pt x="48774" y="30715"/>
                  </a:lnTo>
                  <a:lnTo>
                    <a:pt x="43983" y="30128"/>
                  </a:lnTo>
                  <a:lnTo>
                    <a:pt x="39241" y="29233"/>
                  </a:lnTo>
                  <a:lnTo>
                    <a:pt x="34549" y="28029"/>
                  </a:lnTo>
                  <a:lnTo>
                    <a:pt x="29906" y="26517"/>
                  </a:lnTo>
                  <a:lnTo>
                    <a:pt x="25313" y="24695"/>
                  </a:lnTo>
                  <a:lnTo>
                    <a:pt x="27402" y="28909"/>
                  </a:lnTo>
                  <a:lnTo>
                    <a:pt x="29103" y="33277"/>
                  </a:lnTo>
                  <a:lnTo>
                    <a:pt x="30415" y="37799"/>
                  </a:lnTo>
                  <a:lnTo>
                    <a:pt x="31338" y="42476"/>
                  </a:lnTo>
                  <a:lnTo>
                    <a:pt x="31872" y="47307"/>
                  </a:lnTo>
                  <a:lnTo>
                    <a:pt x="32017" y="52293"/>
                  </a:lnTo>
                  <a:lnTo>
                    <a:pt x="31774" y="57432"/>
                  </a:lnTo>
                  <a:lnTo>
                    <a:pt x="31141" y="62727"/>
                  </a:lnTo>
                  <a:lnTo>
                    <a:pt x="30119" y="68175"/>
                  </a:lnTo>
                  <a:lnTo>
                    <a:pt x="28708" y="73778"/>
                  </a:lnTo>
                  <a:lnTo>
                    <a:pt x="19139" y="73469"/>
                  </a:lnTo>
                  <a:lnTo>
                    <a:pt x="20214" y="69393"/>
                  </a:lnTo>
                  <a:lnTo>
                    <a:pt x="21096" y="65437"/>
                  </a:lnTo>
                  <a:lnTo>
                    <a:pt x="21783" y="61601"/>
                  </a:lnTo>
                  <a:lnTo>
                    <a:pt x="22275" y="57886"/>
                  </a:lnTo>
                  <a:lnTo>
                    <a:pt x="22573" y="54291"/>
                  </a:lnTo>
                  <a:lnTo>
                    <a:pt x="22676" y="50817"/>
                  </a:lnTo>
                  <a:lnTo>
                    <a:pt x="22585" y="47463"/>
                  </a:lnTo>
                  <a:lnTo>
                    <a:pt x="22300" y="44230"/>
                  </a:lnTo>
                  <a:lnTo>
                    <a:pt x="21820" y="41116"/>
                  </a:lnTo>
                  <a:lnTo>
                    <a:pt x="21145" y="38123"/>
                  </a:lnTo>
                  <a:lnTo>
                    <a:pt x="20239" y="35152"/>
                  </a:lnTo>
                  <a:lnTo>
                    <a:pt x="19065" y="32104"/>
                  </a:lnTo>
                  <a:lnTo>
                    <a:pt x="17621" y="28978"/>
                  </a:lnTo>
                  <a:lnTo>
                    <a:pt x="15910" y="25776"/>
                  </a:lnTo>
                  <a:lnTo>
                    <a:pt x="13929" y="22496"/>
                  </a:lnTo>
                  <a:lnTo>
                    <a:pt x="11681" y="19139"/>
                  </a:lnTo>
                  <a:lnTo>
                    <a:pt x="9163" y="15704"/>
                  </a:lnTo>
                  <a:lnTo>
                    <a:pt x="6377" y="12193"/>
                  </a:lnTo>
                  <a:lnTo>
                    <a:pt x="3323" y="8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5555964" y="5668753"/>
              <a:ext cx="65134" cy="65134"/>
            </a:xfrm>
            <a:custGeom>
              <a:avLst/>
              <a:pathLst>
                <a:path w="65134" h="65134">
                  <a:moveTo>
                    <a:pt x="0" y="59269"/>
                  </a:moveTo>
                  <a:lnTo>
                    <a:pt x="59269" y="0"/>
                  </a:lnTo>
                  <a:lnTo>
                    <a:pt x="65134" y="5865"/>
                  </a:lnTo>
                  <a:lnTo>
                    <a:pt x="5865" y="65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5585907" y="5698696"/>
              <a:ext cx="58343" cy="58343"/>
            </a:xfrm>
            <a:custGeom>
              <a:avLst/>
              <a:pathLst>
                <a:path w="58343" h="58343">
                  <a:moveTo>
                    <a:pt x="0" y="52478"/>
                  </a:moveTo>
                  <a:lnTo>
                    <a:pt x="52478" y="0"/>
                  </a:lnTo>
                  <a:lnTo>
                    <a:pt x="58343" y="5865"/>
                  </a:lnTo>
                  <a:lnTo>
                    <a:pt x="5865" y="583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5605973" y="5718762"/>
              <a:ext cx="72543" cy="72543"/>
            </a:xfrm>
            <a:custGeom>
              <a:avLst/>
              <a:pathLst>
                <a:path w="72543" h="72543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5656908" y="5607940"/>
              <a:ext cx="72234" cy="75939"/>
            </a:xfrm>
            <a:custGeom>
              <a:avLst/>
              <a:pathLst>
                <a:path w="72234" h="75939">
                  <a:moveTo>
                    <a:pt x="1234" y="6173"/>
                  </a:moveTo>
                  <a:lnTo>
                    <a:pt x="9260" y="1234"/>
                  </a:lnTo>
                  <a:lnTo>
                    <a:pt x="10495" y="5556"/>
                  </a:lnTo>
                  <a:lnTo>
                    <a:pt x="16472" y="7001"/>
                  </a:lnTo>
                  <a:lnTo>
                    <a:pt x="22423" y="8001"/>
                  </a:lnTo>
                  <a:lnTo>
                    <a:pt x="28350" y="8557"/>
                  </a:lnTo>
                  <a:lnTo>
                    <a:pt x="34252" y="8668"/>
                  </a:lnTo>
                  <a:lnTo>
                    <a:pt x="40130" y="8334"/>
                  </a:lnTo>
                  <a:lnTo>
                    <a:pt x="45983" y="7556"/>
                  </a:lnTo>
                  <a:lnTo>
                    <a:pt x="51811" y="6334"/>
                  </a:lnTo>
                  <a:lnTo>
                    <a:pt x="57615" y="4667"/>
                  </a:lnTo>
                  <a:lnTo>
                    <a:pt x="63393" y="2556"/>
                  </a:lnTo>
                  <a:lnTo>
                    <a:pt x="69147" y="0"/>
                  </a:lnTo>
                  <a:lnTo>
                    <a:pt x="72234" y="10495"/>
                  </a:lnTo>
                  <a:lnTo>
                    <a:pt x="66304" y="12653"/>
                  </a:lnTo>
                  <a:lnTo>
                    <a:pt x="60368" y="14434"/>
                  </a:lnTo>
                  <a:lnTo>
                    <a:pt x="54426" y="15839"/>
                  </a:lnTo>
                  <a:lnTo>
                    <a:pt x="48477" y="16867"/>
                  </a:lnTo>
                  <a:lnTo>
                    <a:pt x="42522" y="17518"/>
                  </a:lnTo>
                  <a:lnTo>
                    <a:pt x="36561" y="17793"/>
                  </a:lnTo>
                  <a:lnTo>
                    <a:pt x="30594" y="17691"/>
                  </a:lnTo>
                  <a:lnTo>
                    <a:pt x="24621" y="17212"/>
                  </a:lnTo>
                  <a:lnTo>
                    <a:pt x="18642" y="16357"/>
                  </a:lnTo>
                  <a:lnTo>
                    <a:pt x="12656" y="15126"/>
                  </a:lnTo>
                  <a:lnTo>
                    <a:pt x="13567" y="21124"/>
                  </a:lnTo>
                  <a:lnTo>
                    <a:pt x="14200" y="27140"/>
                  </a:lnTo>
                  <a:lnTo>
                    <a:pt x="14555" y="33175"/>
                  </a:lnTo>
                  <a:lnTo>
                    <a:pt x="14632" y="39229"/>
                  </a:lnTo>
                  <a:lnTo>
                    <a:pt x="14431" y="45301"/>
                  </a:lnTo>
                  <a:lnTo>
                    <a:pt x="13953" y="51391"/>
                  </a:lnTo>
                  <a:lnTo>
                    <a:pt x="13196" y="57500"/>
                  </a:lnTo>
                  <a:lnTo>
                    <a:pt x="12162" y="63628"/>
                  </a:lnTo>
                  <a:lnTo>
                    <a:pt x="10850" y="69774"/>
                  </a:lnTo>
                  <a:lnTo>
                    <a:pt x="9260" y="75939"/>
                  </a:lnTo>
                  <a:lnTo>
                    <a:pt x="0" y="75321"/>
                  </a:lnTo>
                  <a:lnTo>
                    <a:pt x="1055" y="70950"/>
                  </a:lnTo>
                  <a:lnTo>
                    <a:pt x="2000" y="66727"/>
                  </a:lnTo>
                  <a:lnTo>
                    <a:pt x="2833" y="62653"/>
                  </a:lnTo>
                  <a:lnTo>
                    <a:pt x="3556" y="58726"/>
                  </a:lnTo>
                  <a:lnTo>
                    <a:pt x="4167" y="54947"/>
                  </a:lnTo>
                  <a:lnTo>
                    <a:pt x="4667" y="51317"/>
                  </a:lnTo>
                  <a:lnTo>
                    <a:pt x="5056" y="47835"/>
                  </a:lnTo>
                  <a:lnTo>
                    <a:pt x="5334" y="44501"/>
                  </a:lnTo>
                  <a:lnTo>
                    <a:pt x="5500" y="41315"/>
                  </a:lnTo>
                  <a:lnTo>
                    <a:pt x="5556" y="38278"/>
                  </a:lnTo>
                  <a:lnTo>
                    <a:pt x="5513" y="35290"/>
                  </a:lnTo>
                  <a:lnTo>
                    <a:pt x="5383" y="32252"/>
                  </a:lnTo>
                  <a:lnTo>
                    <a:pt x="5167" y="29165"/>
                  </a:lnTo>
                  <a:lnTo>
                    <a:pt x="4865" y="26029"/>
                  </a:lnTo>
                  <a:lnTo>
                    <a:pt x="4476" y="22843"/>
                  </a:lnTo>
                  <a:lnTo>
                    <a:pt x="4000" y="19608"/>
                  </a:lnTo>
                  <a:lnTo>
                    <a:pt x="3438" y="16323"/>
                  </a:lnTo>
                  <a:lnTo>
                    <a:pt x="2790" y="12989"/>
                  </a:lnTo>
                  <a:lnTo>
                    <a:pt x="2055" y="96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5681912" y="5636649"/>
              <a:ext cx="50934" cy="50934"/>
            </a:xfrm>
            <a:custGeom>
              <a:avLst/>
              <a:pathLst>
                <a:path w="50934" h="50934">
                  <a:moveTo>
                    <a:pt x="0" y="6173"/>
                  </a:moveTo>
                  <a:lnTo>
                    <a:pt x="6173" y="0"/>
                  </a:lnTo>
                  <a:lnTo>
                    <a:pt x="50934" y="44760"/>
                  </a:lnTo>
                  <a:lnTo>
                    <a:pt x="44760" y="509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5715869" y="5510700"/>
              <a:ext cx="114547" cy="127182"/>
            </a:xfrm>
            <a:custGeom>
              <a:avLst/>
              <a:pathLst>
                <a:path w="114547" h="127182">
                  <a:moveTo>
                    <a:pt x="49391" y="0"/>
                  </a:moveTo>
                  <a:lnTo>
                    <a:pt x="109895" y="60504"/>
                  </a:lnTo>
                  <a:lnTo>
                    <a:pt x="110720" y="61365"/>
                  </a:lnTo>
                  <a:lnTo>
                    <a:pt x="111464" y="62220"/>
                  </a:lnTo>
                  <a:lnTo>
                    <a:pt x="112127" y="63069"/>
                  </a:lnTo>
                  <a:lnTo>
                    <a:pt x="112711" y="63912"/>
                  </a:lnTo>
                  <a:lnTo>
                    <a:pt x="113214" y="64749"/>
                  </a:lnTo>
                  <a:lnTo>
                    <a:pt x="113637" y="65579"/>
                  </a:lnTo>
                  <a:lnTo>
                    <a:pt x="113979" y="66403"/>
                  </a:lnTo>
                  <a:lnTo>
                    <a:pt x="114242" y="67221"/>
                  </a:lnTo>
                  <a:lnTo>
                    <a:pt x="114424" y="68033"/>
                  </a:lnTo>
                  <a:lnTo>
                    <a:pt x="114526" y="68839"/>
                  </a:lnTo>
                  <a:lnTo>
                    <a:pt x="114547" y="69638"/>
                  </a:lnTo>
                  <a:lnTo>
                    <a:pt x="114489" y="70432"/>
                  </a:lnTo>
                  <a:lnTo>
                    <a:pt x="114350" y="71219"/>
                  </a:lnTo>
                  <a:lnTo>
                    <a:pt x="114131" y="72000"/>
                  </a:lnTo>
                  <a:lnTo>
                    <a:pt x="113831" y="72775"/>
                  </a:lnTo>
                  <a:lnTo>
                    <a:pt x="113452" y="73543"/>
                  </a:lnTo>
                  <a:lnTo>
                    <a:pt x="112992" y="74306"/>
                  </a:lnTo>
                  <a:lnTo>
                    <a:pt x="112451" y="75062"/>
                  </a:lnTo>
                  <a:lnTo>
                    <a:pt x="111831" y="75812"/>
                  </a:lnTo>
                  <a:lnTo>
                    <a:pt x="111130" y="76556"/>
                  </a:lnTo>
                  <a:lnTo>
                    <a:pt x="110170" y="77498"/>
                  </a:lnTo>
                  <a:lnTo>
                    <a:pt x="109142" y="78470"/>
                  </a:lnTo>
                  <a:lnTo>
                    <a:pt x="108046" y="79473"/>
                  </a:lnTo>
                  <a:lnTo>
                    <a:pt x="106883" y="80507"/>
                  </a:lnTo>
                  <a:lnTo>
                    <a:pt x="105651" y="81572"/>
                  </a:lnTo>
                  <a:lnTo>
                    <a:pt x="104351" y="82668"/>
                  </a:lnTo>
                  <a:lnTo>
                    <a:pt x="102984" y="83795"/>
                  </a:lnTo>
                  <a:lnTo>
                    <a:pt x="101548" y="84953"/>
                  </a:lnTo>
                  <a:lnTo>
                    <a:pt x="100045" y="86141"/>
                  </a:lnTo>
                  <a:lnTo>
                    <a:pt x="98474" y="87361"/>
                  </a:lnTo>
                  <a:lnTo>
                    <a:pt x="90756" y="82730"/>
                  </a:lnTo>
                  <a:lnTo>
                    <a:pt x="92386" y="81452"/>
                  </a:lnTo>
                  <a:lnTo>
                    <a:pt x="93942" y="80211"/>
                  </a:lnTo>
                  <a:lnTo>
                    <a:pt x="95424" y="79007"/>
                  </a:lnTo>
                  <a:lnTo>
                    <a:pt x="96831" y="77840"/>
                  </a:lnTo>
                  <a:lnTo>
                    <a:pt x="98165" y="76711"/>
                  </a:lnTo>
                  <a:lnTo>
                    <a:pt x="99424" y="75618"/>
                  </a:lnTo>
                  <a:lnTo>
                    <a:pt x="100610" y="74562"/>
                  </a:lnTo>
                  <a:lnTo>
                    <a:pt x="101721" y="73543"/>
                  </a:lnTo>
                  <a:lnTo>
                    <a:pt x="102758" y="72562"/>
                  </a:lnTo>
                  <a:lnTo>
                    <a:pt x="103721" y="71617"/>
                  </a:lnTo>
                  <a:lnTo>
                    <a:pt x="104147" y="71105"/>
                  </a:lnTo>
                  <a:lnTo>
                    <a:pt x="104438" y="70555"/>
                  </a:lnTo>
                  <a:lnTo>
                    <a:pt x="104592" y="69969"/>
                  </a:lnTo>
                  <a:lnTo>
                    <a:pt x="104611" y="69345"/>
                  </a:lnTo>
                  <a:lnTo>
                    <a:pt x="104493" y="68684"/>
                  </a:lnTo>
                  <a:lnTo>
                    <a:pt x="104240" y="67987"/>
                  </a:lnTo>
                  <a:lnTo>
                    <a:pt x="103851" y="67252"/>
                  </a:lnTo>
                  <a:lnTo>
                    <a:pt x="103326" y="66480"/>
                  </a:lnTo>
                  <a:lnTo>
                    <a:pt x="102666" y="65672"/>
                  </a:lnTo>
                  <a:lnTo>
                    <a:pt x="101869" y="64826"/>
                  </a:lnTo>
                  <a:lnTo>
                    <a:pt x="87978" y="50934"/>
                  </a:lnTo>
                  <a:lnTo>
                    <a:pt x="49700" y="89213"/>
                  </a:lnTo>
                  <a:lnTo>
                    <a:pt x="51783" y="92513"/>
                  </a:lnTo>
                  <a:lnTo>
                    <a:pt x="53713" y="95868"/>
                  </a:lnTo>
                  <a:lnTo>
                    <a:pt x="55488" y="99279"/>
                  </a:lnTo>
                  <a:lnTo>
                    <a:pt x="57108" y="102746"/>
                  </a:lnTo>
                  <a:lnTo>
                    <a:pt x="58575" y="106268"/>
                  </a:lnTo>
                  <a:lnTo>
                    <a:pt x="59887" y="109846"/>
                  </a:lnTo>
                  <a:lnTo>
                    <a:pt x="61044" y="113479"/>
                  </a:lnTo>
                  <a:lnTo>
                    <a:pt x="62047" y="117168"/>
                  </a:lnTo>
                  <a:lnTo>
                    <a:pt x="62896" y="120913"/>
                  </a:lnTo>
                  <a:lnTo>
                    <a:pt x="63591" y="124713"/>
                  </a:lnTo>
                  <a:lnTo>
                    <a:pt x="54330" y="127182"/>
                  </a:lnTo>
                  <a:lnTo>
                    <a:pt x="53631" y="123967"/>
                  </a:lnTo>
                  <a:lnTo>
                    <a:pt x="52892" y="120866"/>
                  </a:lnTo>
                  <a:lnTo>
                    <a:pt x="52112" y="117880"/>
                  </a:lnTo>
                  <a:lnTo>
                    <a:pt x="51292" y="115007"/>
                  </a:lnTo>
                  <a:lnTo>
                    <a:pt x="50433" y="112249"/>
                  </a:lnTo>
                  <a:lnTo>
                    <a:pt x="49533" y="109605"/>
                  </a:lnTo>
                  <a:lnTo>
                    <a:pt x="48593" y="107075"/>
                  </a:lnTo>
                  <a:lnTo>
                    <a:pt x="47613" y="104660"/>
                  </a:lnTo>
                  <a:lnTo>
                    <a:pt x="46593" y="102359"/>
                  </a:lnTo>
                  <a:lnTo>
                    <a:pt x="45532" y="100171"/>
                  </a:lnTo>
                  <a:lnTo>
                    <a:pt x="44401" y="98043"/>
                  </a:lnTo>
                  <a:lnTo>
                    <a:pt x="43168" y="95918"/>
                  </a:lnTo>
                  <a:lnTo>
                    <a:pt x="41832" y="93795"/>
                  </a:lnTo>
                  <a:lnTo>
                    <a:pt x="40395" y="91676"/>
                  </a:lnTo>
                  <a:lnTo>
                    <a:pt x="38857" y="89560"/>
                  </a:lnTo>
                  <a:lnTo>
                    <a:pt x="37216" y="87447"/>
                  </a:lnTo>
                  <a:lnTo>
                    <a:pt x="35473" y="85337"/>
                  </a:lnTo>
                  <a:lnTo>
                    <a:pt x="33629" y="83230"/>
                  </a:lnTo>
                  <a:lnTo>
                    <a:pt x="31683" y="81126"/>
                  </a:lnTo>
                  <a:lnTo>
                    <a:pt x="29634" y="79026"/>
                  </a:lnTo>
                  <a:lnTo>
                    <a:pt x="0" y="493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5727908" y="5522740"/>
              <a:ext cx="50626" cy="50626"/>
            </a:xfrm>
            <a:custGeom>
              <a:avLst/>
              <a:pathLst>
                <a:path w="50626" h="50626">
                  <a:moveTo>
                    <a:pt x="13582" y="50626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5747356" y="5542187"/>
              <a:ext cx="50626" cy="50934"/>
            </a:xfrm>
            <a:custGeom>
              <a:avLst/>
              <a:pathLst>
                <a:path w="50626" h="50934">
                  <a:moveTo>
                    <a:pt x="13273" y="50934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lnTo>
                    <a:pt x="6173" y="43217"/>
                  </a:lnTo>
                  <a:lnTo>
                    <a:pt x="6911" y="43961"/>
                  </a:lnTo>
                  <a:lnTo>
                    <a:pt x="7643" y="44711"/>
                  </a:lnTo>
                  <a:lnTo>
                    <a:pt x="8368" y="45467"/>
                  </a:lnTo>
                  <a:lnTo>
                    <a:pt x="9088" y="46230"/>
                  </a:lnTo>
                  <a:lnTo>
                    <a:pt x="9801" y="46999"/>
                  </a:lnTo>
                  <a:lnTo>
                    <a:pt x="10508" y="47773"/>
                  </a:lnTo>
                  <a:lnTo>
                    <a:pt x="11208" y="48554"/>
                  </a:lnTo>
                  <a:lnTo>
                    <a:pt x="11903" y="49342"/>
                  </a:lnTo>
                  <a:lnTo>
                    <a:pt x="12591" y="501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5785634" y="5454518"/>
              <a:ext cx="68530" cy="66678"/>
            </a:xfrm>
            <a:custGeom>
              <a:avLst/>
              <a:pathLst>
                <a:path w="68530" h="66678">
                  <a:moveTo>
                    <a:pt x="0" y="38895"/>
                  </a:moveTo>
                  <a:lnTo>
                    <a:pt x="38895" y="0"/>
                  </a:lnTo>
                  <a:lnTo>
                    <a:pt x="44760" y="5865"/>
                  </a:lnTo>
                  <a:lnTo>
                    <a:pt x="26239" y="24387"/>
                  </a:lnTo>
                  <a:lnTo>
                    <a:pt x="27653" y="27893"/>
                  </a:lnTo>
                  <a:lnTo>
                    <a:pt x="28931" y="31252"/>
                  </a:lnTo>
                  <a:lnTo>
                    <a:pt x="30073" y="34462"/>
                  </a:lnTo>
                  <a:lnTo>
                    <a:pt x="31079" y="37525"/>
                  </a:lnTo>
                  <a:lnTo>
                    <a:pt x="31950" y="40439"/>
                  </a:lnTo>
                  <a:lnTo>
                    <a:pt x="32684" y="43205"/>
                  </a:lnTo>
                  <a:lnTo>
                    <a:pt x="33283" y="45822"/>
                  </a:lnTo>
                  <a:lnTo>
                    <a:pt x="33746" y="48292"/>
                  </a:lnTo>
                  <a:lnTo>
                    <a:pt x="34073" y="50613"/>
                  </a:lnTo>
                  <a:lnTo>
                    <a:pt x="34265" y="52787"/>
                  </a:lnTo>
                  <a:lnTo>
                    <a:pt x="35802" y="50854"/>
                  </a:lnTo>
                  <a:lnTo>
                    <a:pt x="37327" y="48885"/>
                  </a:lnTo>
                  <a:lnTo>
                    <a:pt x="38840" y="46878"/>
                  </a:lnTo>
                  <a:lnTo>
                    <a:pt x="40340" y="44835"/>
                  </a:lnTo>
                  <a:lnTo>
                    <a:pt x="41828" y="42754"/>
                  </a:lnTo>
                  <a:lnTo>
                    <a:pt x="43303" y="40636"/>
                  </a:lnTo>
                  <a:lnTo>
                    <a:pt x="44767" y="38482"/>
                  </a:lnTo>
                  <a:lnTo>
                    <a:pt x="46218" y="36290"/>
                  </a:lnTo>
                  <a:lnTo>
                    <a:pt x="47656" y="34061"/>
                  </a:lnTo>
                  <a:lnTo>
                    <a:pt x="49082" y="31795"/>
                  </a:lnTo>
                  <a:lnTo>
                    <a:pt x="47727" y="31311"/>
                  </a:lnTo>
                  <a:lnTo>
                    <a:pt x="46378" y="30844"/>
                  </a:lnTo>
                  <a:lnTo>
                    <a:pt x="45035" y="30397"/>
                  </a:lnTo>
                  <a:lnTo>
                    <a:pt x="43699" y="29968"/>
                  </a:lnTo>
                  <a:lnTo>
                    <a:pt x="42368" y="29557"/>
                  </a:lnTo>
                  <a:lnTo>
                    <a:pt x="41044" y="29165"/>
                  </a:lnTo>
                  <a:lnTo>
                    <a:pt x="39726" y="28792"/>
                  </a:lnTo>
                  <a:lnTo>
                    <a:pt x="38414" y="28437"/>
                  </a:lnTo>
                  <a:lnTo>
                    <a:pt x="37108" y="28100"/>
                  </a:lnTo>
                  <a:lnTo>
                    <a:pt x="35808" y="27782"/>
                  </a:lnTo>
                  <a:lnTo>
                    <a:pt x="38895" y="19756"/>
                  </a:lnTo>
                  <a:lnTo>
                    <a:pt x="41914" y="20472"/>
                  </a:lnTo>
                  <a:lnTo>
                    <a:pt x="44921" y="21263"/>
                  </a:lnTo>
                  <a:lnTo>
                    <a:pt x="47915" y="22127"/>
                  </a:lnTo>
                  <a:lnTo>
                    <a:pt x="50897" y="23065"/>
                  </a:lnTo>
                  <a:lnTo>
                    <a:pt x="53867" y="24078"/>
                  </a:lnTo>
                  <a:lnTo>
                    <a:pt x="56824" y="25164"/>
                  </a:lnTo>
                  <a:lnTo>
                    <a:pt x="59769" y="26325"/>
                  </a:lnTo>
                  <a:lnTo>
                    <a:pt x="62702" y="27560"/>
                  </a:lnTo>
                  <a:lnTo>
                    <a:pt x="65622" y="28869"/>
                  </a:lnTo>
                  <a:lnTo>
                    <a:pt x="68530" y="30252"/>
                  </a:lnTo>
                  <a:lnTo>
                    <a:pt x="65134" y="39204"/>
                  </a:lnTo>
                  <a:lnTo>
                    <a:pt x="64329" y="38775"/>
                  </a:lnTo>
                  <a:lnTo>
                    <a:pt x="63517" y="38352"/>
                  </a:lnTo>
                  <a:lnTo>
                    <a:pt x="62699" y="37935"/>
                  </a:lnTo>
                  <a:lnTo>
                    <a:pt x="61875" y="37525"/>
                  </a:lnTo>
                  <a:lnTo>
                    <a:pt x="61044" y="37120"/>
                  </a:lnTo>
                  <a:lnTo>
                    <a:pt x="60208" y="36722"/>
                  </a:lnTo>
                  <a:lnTo>
                    <a:pt x="59365" y="36330"/>
                  </a:lnTo>
                  <a:lnTo>
                    <a:pt x="58516" y="35944"/>
                  </a:lnTo>
                  <a:lnTo>
                    <a:pt x="57661" y="35564"/>
                  </a:lnTo>
                  <a:lnTo>
                    <a:pt x="56800" y="35191"/>
                  </a:lnTo>
                  <a:lnTo>
                    <a:pt x="54787" y="38395"/>
                  </a:lnTo>
                  <a:lnTo>
                    <a:pt x="52700" y="41587"/>
                  </a:lnTo>
                  <a:lnTo>
                    <a:pt x="50539" y="44767"/>
                  </a:lnTo>
                  <a:lnTo>
                    <a:pt x="48304" y="47934"/>
                  </a:lnTo>
                  <a:lnTo>
                    <a:pt x="45995" y="51089"/>
                  </a:lnTo>
                  <a:lnTo>
                    <a:pt x="43612" y="54231"/>
                  </a:lnTo>
                  <a:lnTo>
                    <a:pt x="41155" y="57361"/>
                  </a:lnTo>
                  <a:lnTo>
                    <a:pt x="38624" y="60479"/>
                  </a:lnTo>
                  <a:lnTo>
                    <a:pt x="36018" y="63585"/>
                  </a:lnTo>
                  <a:lnTo>
                    <a:pt x="33339" y="66678"/>
                  </a:lnTo>
                  <a:lnTo>
                    <a:pt x="25621" y="62665"/>
                  </a:lnTo>
                  <a:lnTo>
                    <a:pt x="25668" y="59908"/>
                  </a:lnTo>
                  <a:lnTo>
                    <a:pt x="25560" y="57071"/>
                  </a:lnTo>
                  <a:lnTo>
                    <a:pt x="25297" y="54154"/>
                  </a:lnTo>
                  <a:lnTo>
                    <a:pt x="24880" y="51157"/>
                  </a:lnTo>
                  <a:lnTo>
                    <a:pt x="24309" y="48079"/>
                  </a:lnTo>
                  <a:lnTo>
                    <a:pt x="23584" y="44921"/>
                  </a:lnTo>
                  <a:lnTo>
                    <a:pt x="22704" y="41683"/>
                  </a:lnTo>
                  <a:lnTo>
                    <a:pt x="21670" y="38364"/>
                  </a:lnTo>
                  <a:lnTo>
                    <a:pt x="20481" y="34966"/>
                  </a:lnTo>
                  <a:lnTo>
                    <a:pt x="19139" y="31487"/>
                  </a:lnTo>
                  <a:lnTo>
                    <a:pt x="5865" y="4476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5828234" y="5498044"/>
              <a:ext cx="57108" cy="60195"/>
            </a:xfrm>
            <a:custGeom>
              <a:avLst/>
              <a:pathLst>
                <a:path w="57108" h="60195">
                  <a:moveTo>
                    <a:pt x="50317" y="11113"/>
                  </a:moveTo>
                  <a:lnTo>
                    <a:pt x="57108" y="15434"/>
                  </a:lnTo>
                  <a:lnTo>
                    <a:pt x="54284" y="19605"/>
                  </a:lnTo>
                  <a:lnTo>
                    <a:pt x="51367" y="23843"/>
                  </a:lnTo>
                  <a:lnTo>
                    <a:pt x="48357" y="28150"/>
                  </a:lnTo>
                  <a:lnTo>
                    <a:pt x="45254" y="32524"/>
                  </a:lnTo>
                  <a:lnTo>
                    <a:pt x="42059" y="36966"/>
                  </a:lnTo>
                  <a:lnTo>
                    <a:pt x="38772" y="41476"/>
                  </a:lnTo>
                  <a:lnTo>
                    <a:pt x="35392" y="46054"/>
                  </a:lnTo>
                  <a:lnTo>
                    <a:pt x="31919" y="50700"/>
                  </a:lnTo>
                  <a:lnTo>
                    <a:pt x="28353" y="55414"/>
                  </a:lnTo>
                  <a:lnTo>
                    <a:pt x="24695" y="60195"/>
                  </a:lnTo>
                  <a:lnTo>
                    <a:pt x="15743" y="56182"/>
                  </a:lnTo>
                  <a:lnTo>
                    <a:pt x="30869" y="37352"/>
                  </a:lnTo>
                  <a:lnTo>
                    <a:pt x="20065" y="26547"/>
                  </a:lnTo>
                  <a:lnTo>
                    <a:pt x="5556" y="41056"/>
                  </a:lnTo>
                  <a:lnTo>
                    <a:pt x="0" y="35500"/>
                  </a:lnTo>
                  <a:lnTo>
                    <a:pt x="14508" y="20991"/>
                  </a:lnTo>
                  <a:lnTo>
                    <a:pt x="5247" y="11730"/>
                  </a:lnTo>
                  <a:lnTo>
                    <a:pt x="11421" y="5556"/>
                  </a:lnTo>
                  <a:lnTo>
                    <a:pt x="20682" y="14817"/>
                  </a:lnTo>
                  <a:lnTo>
                    <a:pt x="35500" y="0"/>
                  </a:lnTo>
                  <a:lnTo>
                    <a:pt x="41056" y="5556"/>
                  </a:lnTo>
                  <a:lnTo>
                    <a:pt x="26239" y="20373"/>
                  </a:lnTo>
                  <a:lnTo>
                    <a:pt x="36117" y="302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5842125" y="5423957"/>
              <a:ext cx="73624" cy="87052"/>
            </a:xfrm>
            <a:custGeom>
              <a:avLst/>
              <a:pathLst>
                <a:path w="73624" h="87052">
                  <a:moveTo>
                    <a:pt x="0" y="6173"/>
                  </a:moveTo>
                  <a:lnTo>
                    <a:pt x="6173" y="0"/>
                  </a:lnTo>
                  <a:lnTo>
                    <a:pt x="69147" y="62974"/>
                  </a:lnTo>
                  <a:lnTo>
                    <a:pt x="70026" y="63889"/>
                  </a:lnTo>
                  <a:lnTo>
                    <a:pt x="70808" y="64783"/>
                  </a:lnTo>
                  <a:lnTo>
                    <a:pt x="71495" y="65655"/>
                  </a:lnTo>
                  <a:lnTo>
                    <a:pt x="72086" y="66505"/>
                  </a:lnTo>
                  <a:lnTo>
                    <a:pt x="72582" y="67334"/>
                  </a:lnTo>
                  <a:lnTo>
                    <a:pt x="72981" y="68141"/>
                  </a:lnTo>
                  <a:lnTo>
                    <a:pt x="73286" y="68927"/>
                  </a:lnTo>
                  <a:lnTo>
                    <a:pt x="73494" y="69691"/>
                  </a:lnTo>
                  <a:lnTo>
                    <a:pt x="73607" y="70433"/>
                  </a:lnTo>
                  <a:lnTo>
                    <a:pt x="73624" y="71154"/>
                  </a:lnTo>
                  <a:lnTo>
                    <a:pt x="73539" y="71884"/>
                  </a:lnTo>
                  <a:lnTo>
                    <a:pt x="73346" y="72654"/>
                  </a:lnTo>
                  <a:lnTo>
                    <a:pt x="73045" y="73465"/>
                  </a:lnTo>
                  <a:lnTo>
                    <a:pt x="72636" y="74315"/>
                  </a:lnTo>
                  <a:lnTo>
                    <a:pt x="72119" y="75206"/>
                  </a:lnTo>
                  <a:lnTo>
                    <a:pt x="71494" y="76136"/>
                  </a:lnTo>
                  <a:lnTo>
                    <a:pt x="70760" y="77107"/>
                  </a:lnTo>
                  <a:lnTo>
                    <a:pt x="69919" y="78118"/>
                  </a:lnTo>
                  <a:lnTo>
                    <a:pt x="68970" y="79169"/>
                  </a:lnTo>
                  <a:lnTo>
                    <a:pt x="67913" y="80261"/>
                  </a:lnTo>
                  <a:lnTo>
                    <a:pt x="67048" y="81106"/>
                  </a:lnTo>
                  <a:lnTo>
                    <a:pt x="66184" y="81915"/>
                  </a:lnTo>
                  <a:lnTo>
                    <a:pt x="65320" y="82687"/>
                  </a:lnTo>
                  <a:lnTo>
                    <a:pt x="64455" y="83422"/>
                  </a:lnTo>
                  <a:lnTo>
                    <a:pt x="63591" y="84119"/>
                  </a:lnTo>
                  <a:lnTo>
                    <a:pt x="62727" y="84780"/>
                  </a:lnTo>
                  <a:lnTo>
                    <a:pt x="61862" y="85403"/>
                  </a:lnTo>
                  <a:lnTo>
                    <a:pt x="60998" y="85990"/>
                  </a:lnTo>
                  <a:lnTo>
                    <a:pt x="60134" y="86539"/>
                  </a:lnTo>
                  <a:lnTo>
                    <a:pt x="59269" y="87052"/>
                  </a:lnTo>
                  <a:lnTo>
                    <a:pt x="51860" y="82113"/>
                  </a:lnTo>
                  <a:lnTo>
                    <a:pt x="52904" y="81421"/>
                  </a:lnTo>
                  <a:lnTo>
                    <a:pt x="53935" y="80705"/>
                  </a:lnTo>
                  <a:lnTo>
                    <a:pt x="54954" y="79964"/>
                  </a:lnTo>
                  <a:lnTo>
                    <a:pt x="55960" y="79199"/>
                  </a:lnTo>
                  <a:lnTo>
                    <a:pt x="56954" y="78408"/>
                  </a:lnTo>
                  <a:lnTo>
                    <a:pt x="57936" y="77593"/>
                  </a:lnTo>
                  <a:lnTo>
                    <a:pt x="58905" y="76754"/>
                  </a:lnTo>
                  <a:lnTo>
                    <a:pt x="59862" y="75889"/>
                  </a:lnTo>
                  <a:lnTo>
                    <a:pt x="60806" y="75000"/>
                  </a:lnTo>
                  <a:lnTo>
                    <a:pt x="61739" y="74087"/>
                  </a:lnTo>
                  <a:lnTo>
                    <a:pt x="62298" y="73472"/>
                  </a:lnTo>
                  <a:lnTo>
                    <a:pt x="62739" y="72864"/>
                  </a:lnTo>
                  <a:lnTo>
                    <a:pt x="63063" y="72262"/>
                  </a:lnTo>
                  <a:lnTo>
                    <a:pt x="63270" y="71666"/>
                  </a:lnTo>
                  <a:lnTo>
                    <a:pt x="63359" y="71077"/>
                  </a:lnTo>
                  <a:lnTo>
                    <a:pt x="63332" y="70493"/>
                  </a:lnTo>
                  <a:lnTo>
                    <a:pt x="63187" y="69916"/>
                  </a:lnTo>
                  <a:lnTo>
                    <a:pt x="62924" y="69345"/>
                  </a:lnTo>
                  <a:lnTo>
                    <a:pt x="62544" y="68780"/>
                  </a:lnTo>
                  <a:lnTo>
                    <a:pt x="62047" y="68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5835025" y="5447726"/>
              <a:ext cx="50934" cy="50934"/>
            </a:xfrm>
            <a:custGeom>
              <a:avLst/>
              <a:pathLst>
                <a:path w="50934" h="50934">
                  <a:moveTo>
                    <a:pt x="0" y="6173"/>
                  </a:moveTo>
                  <a:lnTo>
                    <a:pt x="6173" y="0"/>
                  </a:lnTo>
                  <a:lnTo>
                    <a:pt x="50934" y="44760"/>
                  </a:lnTo>
                  <a:lnTo>
                    <a:pt x="44760" y="509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5888430" y="5369009"/>
              <a:ext cx="90756" cy="90756"/>
            </a:xfrm>
            <a:custGeom>
              <a:avLst/>
              <a:pathLst>
                <a:path w="90756" h="90756">
                  <a:moveTo>
                    <a:pt x="0" y="62356"/>
                  </a:moveTo>
                  <a:lnTo>
                    <a:pt x="28091" y="34265"/>
                  </a:lnTo>
                  <a:lnTo>
                    <a:pt x="4013" y="10186"/>
                  </a:lnTo>
                  <a:lnTo>
                    <a:pt x="10495" y="3704"/>
                  </a:lnTo>
                  <a:lnTo>
                    <a:pt x="34573" y="27782"/>
                  </a:lnTo>
                  <a:lnTo>
                    <a:pt x="62356" y="0"/>
                  </a:lnTo>
                  <a:lnTo>
                    <a:pt x="68221" y="5865"/>
                  </a:lnTo>
                  <a:lnTo>
                    <a:pt x="40439" y="33647"/>
                  </a:lnTo>
                  <a:lnTo>
                    <a:pt x="53404" y="46613"/>
                  </a:lnTo>
                  <a:lnTo>
                    <a:pt x="84891" y="15126"/>
                  </a:lnTo>
                  <a:lnTo>
                    <a:pt x="90756" y="20991"/>
                  </a:lnTo>
                  <a:lnTo>
                    <a:pt x="59269" y="52478"/>
                  </a:lnTo>
                  <a:lnTo>
                    <a:pt x="82113" y="75321"/>
                  </a:lnTo>
                  <a:lnTo>
                    <a:pt x="75630" y="81804"/>
                  </a:lnTo>
                  <a:lnTo>
                    <a:pt x="52787" y="58960"/>
                  </a:lnTo>
                  <a:lnTo>
                    <a:pt x="20991" y="90756"/>
                  </a:lnTo>
                  <a:lnTo>
                    <a:pt x="15126" y="84891"/>
                  </a:lnTo>
                  <a:lnTo>
                    <a:pt x="46921" y="53095"/>
                  </a:lnTo>
                  <a:lnTo>
                    <a:pt x="33956" y="40130"/>
                  </a:lnTo>
                  <a:lnTo>
                    <a:pt x="5865" y="68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5921152" y="5354500"/>
              <a:ext cx="12418" cy="25930"/>
            </a:xfrm>
            <a:custGeom>
              <a:avLst/>
              <a:pathLst>
                <a:path w="12418" h="25930">
                  <a:moveTo>
                    <a:pt x="0" y="2778"/>
                  </a:moveTo>
                  <a:lnTo>
                    <a:pt x="8334" y="0"/>
                  </a:lnTo>
                  <a:lnTo>
                    <a:pt x="9208" y="2867"/>
                  </a:lnTo>
                  <a:lnTo>
                    <a:pt x="9977" y="5667"/>
                  </a:lnTo>
                  <a:lnTo>
                    <a:pt x="10640" y="8399"/>
                  </a:lnTo>
                  <a:lnTo>
                    <a:pt x="11199" y="11063"/>
                  </a:lnTo>
                  <a:lnTo>
                    <a:pt x="11653" y="13659"/>
                  </a:lnTo>
                  <a:lnTo>
                    <a:pt x="12002" y="16188"/>
                  </a:lnTo>
                  <a:lnTo>
                    <a:pt x="12245" y="18648"/>
                  </a:lnTo>
                  <a:lnTo>
                    <a:pt x="12384" y="21040"/>
                  </a:lnTo>
                  <a:lnTo>
                    <a:pt x="12418" y="23365"/>
                  </a:lnTo>
                  <a:lnTo>
                    <a:pt x="12347" y="25621"/>
                  </a:lnTo>
                  <a:lnTo>
                    <a:pt x="3395" y="25930"/>
                  </a:lnTo>
                  <a:lnTo>
                    <a:pt x="3361" y="23587"/>
                  </a:lnTo>
                  <a:lnTo>
                    <a:pt x="3259" y="21250"/>
                  </a:lnTo>
                  <a:lnTo>
                    <a:pt x="3090" y="18919"/>
                  </a:lnTo>
                  <a:lnTo>
                    <a:pt x="2852" y="16595"/>
                  </a:lnTo>
                  <a:lnTo>
                    <a:pt x="2546" y="14277"/>
                  </a:lnTo>
                  <a:lnTo>
                    <a:pt x="2173" y="11965"/>
                  </a:lnTo>
                  <a:lnTo>
                    <a:pt x="1731" y="9659"/>
                  </a:lnTo>
                  <a:lnTo>
                    <a:pt x="1222" y="7359"/>
                  </a:lnTo>
                  <a:lnTo>
                    <a:pt x="645" y="50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5875773" y="5401113"/>
              <a:ext cx="25621" cy="12965"/>
            </a:xfrm>
            <a:custGeom>
              <a:avLst/>
              <a:pathLst>
                <a:path w="25621" h="12965">
                  <a:moveTo>
                    <a:pt x="2160" y="0"/>
                  </a:moveTo>
                  <a:lnTo>
                    <a:pt x="4618" y="37"/>
                  </a:lnTo>
                  <a:lnTo>
                    <a:pt x="7050" y="148"/>
                  </a:lnTo>
                  <a:lnTo>
                    <a:pt x="9458" y="333"/>
                  </a:lnTo>
                  <a:lnTo>
                    <a:pt x="11841" y="592"/>
                  </a:lnTo>
                  <a:lnTo>
                    <a:pt x="14200" y="926"/>
                  </a:lnTo>
                  <a:lnTo>
                    <a:pt x="16533" y="1333"/>
                  </a:lnTo>
                  <a:lnTo>
                    <a:pt x="18842" y="1815"/>
                  </a:lnTo>
                  <a:lnTo>
                    <a:pt x="21127" y="2370"/>
                  </a:lnTo>
                  <a:lnTo>
                    <a:pt x="23386" y="3000"/>
                  </a:lnTo>
                  <a:lnTo>
                    <a:pt x="25621" y="3704"/>
                  </a:lnTo>
                  <a:lnTo>
                    <a:pt x="23152" y="12965"/>
                  </a:lnTo>
                  <a:lnTo>
                    <a:pt x="20975" y="12196"/>
                  </a:lnTo>
                  <a:lnTo>
                    <a:pt x="18768" y="11495"/>
                  </a:lnTo>
                  <a:lnTo>
                    <a:pt x="16530" y="10863"/>
                  </a:lnTo>
                  <a:lnTo>
                    <a:pt x="14261" y="10298"/>
                  </a:lnTo>
                  <a:lnTo>
                    <a:pt x="11961" y="9801"/>
                  </a:lnTo>
                  <a:lnTo>
                    <a:pt x="9631" y="9372"/>
                  </a:lnTo>
                  <a:lnTo>
                    <a:pt x="7269" y="9010"/>
                  </a:lnTo>
                  <a:lnTo>
                    <a:pt x="4877" y="8717"/>
                  </a:lnTo>
                  <a:lnTo>
                    <a:pt x="2454" y="8492"/>
                  </a:lnTo>
                  <a:lnTo>
                    <a:pt x="0" y="83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5953873" y="5273622"/>
              <a:ext cx="107426" cy="109587"/>
            </a:xfrm>
            <a:custGeom>
              <a:avLst/>
              <a:pathLst>
                <a:path w="107426" h="109587">
                  <a:moveTo>
                    <a:pt x="0" y="42291"/>
                  </a:moveTo>
                  <a:lnTo>
                    <a:pt x="7408" y="37969"/>
                  </a:lnTo>
                  <a:lnTo>
                    <a:pt x="7896" y="38951"/>
                  </a:lnTo>
                  <a:lnTo>
                    <a:pt x="8371" y="39920"/>
                  </a:lnTo>
                  <a:lnTo>
                    <a:pt x="8834" y="40877"/>
                  </a:lnTo>
                  <a:lnTo>
                    <a:pt x="9285" y="41822"/>
                  </a:lnTo>
                  <a:lnTo>
                    <a:pt x="9723" y="42754"/>
                  </a:lnTo>
                  <a:lnTo>
                    <a:pt x="10149" y="43674"/>
                  </a:lnTo>
                  <a:lnTo>
                    <a:pt x="10563" y="44581"/>
                  </a:lnTo>
                  <a:lnTo>
                    <a:pt x="10964" y="45477"/>
                  </a:lnTo>
                  <a:lnTo>
                    <a:pt x="11353" y="46360"/>
                  </a:lnTo>
                  <a:lnTo>
                    <a:pt x="11730" y="47230"/>
                  </a:lnTo>
                  <a:lnTo>
                    <a:pt x="58960" y="0"/>
                  </a:lnTo>
                  <a:lnTo>
                    <a:pt x="64826" y="5865"/>
                  </a:lnTo>
                  <a:lnTo>
                    <a:pt x="41365" y="29326"/>
                  </a:lnTo>
                  <a:lnTo>
                    <a:pt x="54021" y="41982"/>
                  </a:lnTo>
                  <a:lnTo>
                    <a:pt x="75939" y="20065"/>
                  </a:lnTo>
                  <a:lnTo>
                    <a:pt x="81804" y="25930"/>
                  </a:lnTo>
                  <a:lnTo>
                    <a:pt x="59887" y="47847"/>
                  </a:lnTo>
                  <a:lnTo>
                    <a:pt x="74395" y="62356"/>
                  </a:lnTo>
                  <a:lnTo>
                    <a:pt x="101561" y="35191"/>
                  </a:lnTo>
                  <a:lnTo>
                    <a:pt x="107426" y="41056"/>
                  </a:lnTo>
                  <a:lnTo>
                    <a:pt x="80261" y="68221"/>
                  </a:lnTo>
                  <a:lnTo>
                    <a:pt x="99091" y="87052"/>
                  </a:lnTo>
                  <a:lnTo>
                    <a:pt x="92917" y="93226"/>
                  </a:lnTo>
                  <a:lnTo>
                    <a:pt x="74087" y="74395"/>
                  </a:lnTo>
                  <a:lnTo>
                    <a:pt x="38895" y="109587"/>
                  </a:lnTo>
                  <a:lnTo>
                    <a:pt x="33030" y="103721"/>
                  </a:lnTo>
                  <a:lnTo>
                    <a:pt x="41982" y="94769"/>
                  </a:lnTo>
                  <a:lnTo>
                    <a:pt x="21608" y="74395"/>
                  </a:lnTo>
                  <a:lnTo>
                    <a:pt x="47847" y="48156"/>
                  </a:lnTo>
                  <a:lnTo>
                    <a:pt x="35191" y="35500"/>
                  </a:lnTo>
                  <a:lnTo>
                    <a:pt x="14817" y="55874"/>
                  </a:lnTo>
                  <a:lnTo>
                    <a:pt x="15351" y="57738"/>
                  </a:lnTo>
                  <a:lnTo>
                    <a:pt x="15842" y="59504"/>
                  </a:lnTo>
                  <a:lnTo>
                    <a:pt x="16289" y="61171"/>
                  </a:lnTo>
                  <a:lnTo>
                    <a:pt x="16694" y="62739"/>
                  </a:lnTo>
                  <a:lnTo>
                    <a:pt x="17055" y="64208"/>
                  </a:lnTo>
                  <a:lnTo>
                    <a:pt x="17373" y="65579"/>
                  </a:lnTo>
                  <a:lnTo>
                    <a:pt x="17648" y="66851"/>
                  </a:lnTo>
                  <a:lnTo>
                    <a:pt x="17879" y="68024"/>
                  </a:lnTo>
                  <a:lnTo>
                    <a:pt x="18067" y="69098"/>
                  </a:lnTo>
                  <a:lnTo>
                    <a:pt x="18213" y="70074"/>
                  </a:lnTo>
                  <a:lnTo>
                    <a:pt x="18330" y="71027"/>
                  </a:lnTo>
                  <a:lnTo>
                    <a:pt x="18435" y="72037"/>
                  </a:lnTo>
                  <a:lnTo>
                    <a:pt x="18527" y="73102"/>
                  </a:lnTo>
                  <a:lnTo>
                    <a:pt x="18608" y="74222"/>
                  </a:lnTo>
                  <a:lnTo>
                    <a:pt x="18676" y="75399"/>
                  </a:lnTo>
                  <a:lnTo>
                    <a:pt x="18731" y="76630"/>
                  </a:lnTo>
                  <a:lnTo>
                    <a:pt x="18774" y="77918"/>
                  </a:lnTo>
                  <a:lnTo>
                    <a:pt x="18805" y="79260"/>
                  </a:lnTo>
                  <a:lnTo>
                    <a:pt x="18824" y="80659"/>
                  </a:lnTo>
                  <a:lnTo>
                    <a:pt x="18830" y="82113"/>
                  </a:lnTo>
                  <a:lnTo>
                    <a:pt x="9260" y="81804"/>
                  </a:lnTo>
                  <a:lnTo>
                    <a:pt x="9057" y="77742"/>
                  </a:lnTo>
                  <a:lnTo>
                    <a:pt x="8692" y="73704"/>
                  </a:lnTo>
                  <a:lnTo>
                    <a:pt x="8168" y="69691"/>
                  </a:lnTo>
                  <a:lnTo>
                    <a:pt x="7482" y="65702"/>
                  </a:lnTo>
                  <a:lnTo>
                    <a:pt x="6636" y="61739"/>
                  </a:lnTo>
                  <a:lnTo>
                    <a:pt x="5630" y="57800"/>
                  </a:lnTo>
                  <a:lnTo>
                    <a:pt x="4463" y="53886"/>
                  </a:lnTo>
                  <a:lnTo>
                    <a:pt x="3136" y="49996"/>
                  </a:lnTo>
                  <a:lnTo>
                    <a:pt x="1648" y="461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5987521" y="5327644"/>
              <a:ext cx="34573" cy="34573"/>
            </a:xfrm>
            <a:custGeom>
              <a:avLst/>
              <a:pathLst>
                <a:path w="34573" h="34573">
                  <a:moveTo>
                    <a:pt x="34573" y="14508"/>
                  </a:moveTo>
                  <a:lnTo>
                    <a:pt x="20065" y="0"/>
                  </a:lnTo>
                  <a:lnTo>
                    <a:pt x="0" y="20065"/>
                  </a:lnTo>
                  <a:lnTo>
                    <a:pt x="14508" y="34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6040270" y="5237929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6072722" y="5205940"/>
              <a:ext cx="27782" cy="10881"/>
            </a:xfrm>
            <a:custGeom>
              <a:avLst/>
              <a:pathLst>
                <a:path w="27782" h="10881">
                  <a:moveTo>
                    <a:pt x="0" y="1003"/>
                  </a:moveTo>
                  <a:lnTo>
                    <a:pt x="2602" y="666"/>
                  </a:lnTo>
                  <a:lnTo>
                    <a:pt x="5223" y="398"/>
                  </a:lnTo>
                  <a:lnTo>
                    <a:pt x="7862" y="197"/>
                  </a:lnTo>
                  <a:lnTo>
                    <a:pt x="10520" y="64"/>
                  </a:lnTo>
                  <a:lnTo>
                    <a:pt x="13196" y="0"/>
                  </a:lnTo>
                  <a:lnTo>
                    <a:pt x="15891" y="3"/>
                  </a:lnTo>
                  <a:lnTo>
                    <a:pt x="18605" y="74"/>
                  </a:lnTo>
                  <a:lnTo>
                    <a:pt x="21337" y="213"/>
                  </a:lnTo>
                  <a:lnTo>
                    <a:pt x="24087" y="419"/>
                  </a:lnTo>
                  <a:lnTo>
                    <a:pt x="26856" y="694"/>
                  </a:lnTo>
                  <a:lnTo>
                    <a:pt x="27782" y="10881"/>
                  </a:lnTo>
                  <a:lnTo>
                    <a:pt x="24896" y="10483"/>
                  </a:lnTo>
                  <a:lnTo>
                    <a:pt x="22040" y="10153"/>
                  </a:lnTo>
                  <a:lnTo>
                    <a:pt x="19216" y="9890"/>
                  </a:lnTo>
                  <a:lnTo>
                    <a:pt x="16422" y="9696"/>
                  </a:lnTo>
                  <a:lnTo>
                    <a:pt x="13659" y="9569"/>
                  </a:lnTo>
                  <a:lnTo>
                    <a:pt x="10927" y="9510"/>
                  </a:lnTo>
                  <a:lnTo>
                    <a:pt x="8226" y="9520"/>
                  </a:lnTo>
                  <a:lnTo>
                    <a:pt x="5556" y="9597"/>
                  </a:lnTo>
                  <a:lnTo>
                    <a:pt x="2917" y="9742"/>
                  </a:lnTo>
                  <a:lnTo>
                    <a:pt x="308" y="9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6112543" y="5227009"/>
              <a:ext cx="24695" cy="47230"/>
            </a:xfrm>
            <a:custGeom>
              <a:avLst/>
              <a:pathLst>
                <a:path w="24695" h="47230">
                  <a:moveTo>
                    <a:pt x="0" y="1852"/>
                  </a:moveTo>
                  <a:lnTo>
                    <a:pt x="9260" y="0"/>
                  </a:lnTo>
                  <a:lnTo>
                    <a:pt x="11248" y="4290"/>
                  </a:lnTo>
                  <a:lnTo>
                    <a:pt x="13138" y="8643"/>
                  </a:lnTo>
                  <a:lnTo>
                    <a:pt x="14928" y="13057"/>
                  </a:lnTo>
                  <a:lnTo>
                    <a:pt x="16620" y="17533"/>
                  </a:lnTo>
                  <a:lnTo>
                    <a:pt x="18213" y="22071"/>
                  </a:lnTo>
                  <a:lnTo>
                    <a:pt x="19707" y="26671"/>
                  </a:lnTo>
                  <a:lnTo>
                    <a:pt x="21102" y="31332"/>
                  </a:lnTo>
                  <a:lnTo>
                    <a:pt x="22399" y="36055"/>
                  </a:lnTo>
                  <a:lnTo>
                    <a:pt x="23596" y="40840"/>
                  </a:lnTo>
                  <a:lnTo>
                    <a:pt x="24695" y="45687"/>
                  </a:lnTo>
                  <a:lnTo>
                    <a:pt x="13891" y="47230"/>
                  </a:lnTo>
                  <a:lnTo>
                    <a:pt x="13030" y="42498"/>
                  </a:lnTo>
                  <a:lnTo>
                    <a:pt x="12051" y="37809"/>
                  </a:lnTo>
                  <a:lnTo>
                    <a:pt x="10955" y="33163"/>
                  </a:lnTo>
                  <a:lnTo>
                    <a:pt x="9742" y="28560"/>
                  </a:lnTo>
                  <a:lnTo>
                    <a:pt x="8411" y="24001"/>
                  </a:lnTo>
                  <a:lnTo>
                    <a:pt x="6964" y="19484"/>
                  </a:lnTo>
                  <a:lnTo>
                    <a:pt x="5399" y="15011"/>
                  </a:lnTo>
                  <a:lnTo>
                    <a:pt x="3716" y="10582"/>
                  </a:lnTo>
                  <a:lnTo>
                    <a:pt x="1917" y="6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6095565" y="5155391"/>
              <a:ext cx="55874" cy="62665"/>
            </a:xfrm>
            <a:custGeom>
              <a:avLst/>
              <a:pathLst>
                <a:path w="55874" h="62665">
                  <a:moveTo>
                    <a:pt x="0" y="20065"/>
                  </a:moveTo>
                  <a:lnTo>
                    <a:pt x="7408" y="15743"/>
                  </a:lnTo>
                  <a:lnTo>
                    <a:pt x="8205" y="17046"/>
                  </a:lnTo>
                  <a:lnTo>
                    <a:pt x="8989" y="18361"/>
                  </a:lnTo>
                  <a:lnTo>
                    <a:pt x="9760" y="19688"/>
                  </a:lnTo>
                  <a:lnTo>
                    <a:pt x="10520" y="21028"/>
                  </a:lnTo>
                  <a:lnTo>
                    <a:pt x="11267" y="22380"/>
                  </a:lnTo>
                  <a:lnTo>
                    <a:pt x="12002" y="23744"/>
                  </a:lnTo>
                  <a:lnTo>
                    <a:pt x="12724" y="25121"/>
                  </a:lnTo>
                  <a:lnTo>
                    <a:pt x="13434" y="26510"/>
                  </a:lnTo>
                  <a:lnTo>
                    <a:pt x="14132" y="27912"/>
                  </a:lnTo>
                  <a:lnTo>
                    <a:pt x="14817" y="29326"/>
                  </a:lnTo>
                  <a:lnTo>
                    <a:pt x="44143" y="0"/>
                  </a:lnTo>
                  <a:lnTo>
                    <a:pt x="49700" y="5556"/>
                  </a:lnTo>
                  <a:lnTo>
                    <a:pt x="50428" y="7668"/>
                  </a:lnTo>
                  <a:lnTo>
                    <a:pt x="51132" y="9804"/>
                  </a:lnTo>
                  <a:lnTo>
                    <a:pt x="51811" y="11965"/>
                  </a:lnTo>
                  <a:lnTo>
                    <a:pt x="52466" y="14150"/>
                  </a:lnTo>
                  <a:lnTo>
                    <a:pt x="53095" y="16360"/>
                  </a:lnTo>
                  <a:lnTo>
                    <a:pt x="53700" y="18595"/>
                  </a:lnTo>
                  <a:lnTo>
                    <a:pt x="54281" y="20855"/>
                  </a:lnTo>
                  <a:lnTo>
                    <a:pt x="54836" y="23139"/>
                  </a:lnTo>
                  <a:lnTo>
                    <a:pt x="55367" y="25448"/>
                  </a:lnTo>
                  <a:lnTo>
                    <a:pt x="55874" y="27782"/>
                  </a:lnTo>
                  <a:lnTo>
                    <a:pt x="47847" y="30252"/>
                  </a:lnTo>
                  <a:lnTo>
                    <a:pt x="47465" y="28412"/>
                  </a:lnTo>
                  <a:lnTo>
                    <a:pt x="47057" y="26597"/>
                  </a:lnTo>
                  <a:lnTo>
                    <a:pt x="46625" y="24806"/>
                  </a:lnTo>
                  <a:lnTo>
                    <a:pt x="46168" y="23041"/>
                  </a:lnTo>
                  <a:lnTo>
                    <a:pt x="45687" y="21300"/>
                  </a:lnTo>
                  <a:lnTo>
                    <a:pt x="45180" y="19583"/>
                  </a:lnTo>
                  <a:lnTo>
                    <a:pt x="44649" y="17892"/>
                  </a:lnTo>
                  <a:lnTo>
                    <a:pt x="44094" y="16225"/>
                  </a:lnTo>
                  <a:lnTo>
                    <a:pt x="43513" y="14582"/>
                  </a:lnTo>
                  <a:lnTo>
                    <a:pt x="42908" y="12965"/>
                  </a:lnTo>
                  <a:lnTo>
                    <a:pt x="18830" y="37043"/>
                  </a:lnTo>
                  <a:lnTo>
                    <a:pt x="19901" y="39744"/>
                  </a:lnTo>
                  <a:lnTo>
                    <a:pt x="20892" y="42414"/>
                  </a:lnTo>
                  <a:lnTo>
                    <a:pt x="21803" y="45054"/>
                  </a:lnTo>
                  <a:lnTo>
                    <a:pt x="22633" y="47662"/>
                  </a:lnTo>
                  <a:lnTo>
                    <a:pt x="23383" y="50240"/>
                  </a:lnTo>
                  <a:lnTo>
                    <a:pt x="24053" y="52787"/>
                  </a:lnTo>
                  <a:lnTo>
                    <a:pt x="24643" y="55302"/>
                  </a:lnTo>
                  <a:lnTo>
                    <a:pt x="25152" y="57787"/>
                  </a:lnTo>
                  <a:lnTo>
                    <a:pt x="25581" y="60242"/>
                  </a:lnTo>
                  <a:lnTo>
                    <a:pt x="25930" y="62665"/>
                  </a:lnTo>
                  <a:lnTo>
                    <a:pt x="16360" y="62356"/>
                  </a:lnTo>
                  <a:lnTo>
                    <a:pt x="15530" y="58155"/>
                  </a:lnTo>
                  <a:lnTo>
                    <a:pt x="14521" y="53947"/>
                  </a:lnTo>
                  <a:lnTo>
                    <a:pt x="13332" y="49734"/>
                  </a:lnTo>
                  <a:lnTo>
                    <a:pt x="11965" y="45514"/>
                  </a:lnTo>
                  <a:lnTo>
                    <a:pt x="10418" y="41288"/>
                  </a:lnTo>
                  <a:lnTo>
                    <a:pt x="8692" y="37055"/>
                  </a:lnTo>
                  <a:lnTo>
                    <a:pt x="6788" y="32817"/>
                  </a:lnTo>
                  <a:lnTo>
                    <a:pt x="4704" y="28572"/>
                  </a:lnTo>
                  <a:lnTo>
                    <a:pt x="2441" y="243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6125509" y="5186261"/>
              <a:ext cx="73778" cy="73778"/>
            </a:xfrm>
            <a:custGeom>
              <a:avLst/>
              <a:pathLst>
                <a:path w="73778" h="73778">
                  <a:moveTo>
                    <a:pt x="0" y="4939"/>
                  </a:moveTo>
                  <a:lnTo>
                    <a:pt x="6791" y="0"/>
                  </a:lnTo>
                  <a:lnTo>
                    <a:pt x="8007" y="1234"/>
                  </a:lnTo>
                  <a:lnTo>
                    <a:pt x="9186" y="2469"/>
                  </a:lnTo>
                  <a:lnTo>
                    <a:pt x="10328" y="3704"/>
                  </a:lnTo>
                  <a:lnTo>
                    <a:pt x="11434" y="4939"/>
                  </a:lnTo>
                  <a:lnTo>
                    <a:pt x="12502" y="6173"/>
                  </a:lnTo>
                  <a:lnTo>
                    <a:pt x="13533" y="7408"/>
                  </a:lnTo>
                  <a:lnTo>
                    <a:pt x="14527" y="8643"/>
                  </a:lnTo>
                  <a:lnTo>
                    <a:pt x="15484" y="9878"/>
                  </a:lnTo>
                  <a:lnTo>
                    <a:pt x="16404" y="11113"/>
                  </a:lnTo>
                  <a:lnTo>
                    <a:pt x="17286" y="12347"/>
                  </a:lnTo>
                  <a:lnTo>
                    <a:pt x="20346" y="13770"/>
                  </a:lnTo>
                  <a:lnTo>
                    <a:pt x="23349" y="15076"/>
                  </a:lnTo>
                  <a:lnTo>
                    <a:pt x="26297" y="16265"/>
                  </a:lnTo>
                  <a:lnTo>
                    <a:pt x="29190" y="17336"/>
                  </a:lnTo>
                  <a:lnTo>
                    <a:pt x="32027" y="18290"/>
                  </a:lnTo>
                  <a:lnTo>
                    <a:pt x="34808" y="19126"/>
                  </a:lnTo>
                  <a:lnTo>
                    <a:pt x="37534" y="19846"/>
                  </a:lnTo>
                  <a:lnTo>
                    <a:pt x="40204" y="20448"/>
                  </a:lnTo>
                  <a:lnTo>
                    <a:pt x="42819" y="20932"/>
                  </a:lnTo>
                  <a:lnTo>
                    <a:pt x="45378" y="21300"/>
                  </a:lnTo>
                  <a:lnTo>
                    <a:pt x="47940" y="21547"/>
                  </a:lnTo>
                  <a:lnTo>
                    <a:pt x="50564" y="21670"/>
                  </a:lnTo>
                  <a:lnTo>
                    <a:pt x="53250" y="21670"/>
                  </a:lnTo>
                  <a:lnTo>
                    <a:pt x="55997" y="21547"/>
                  </a:lnTo>
                  <a:lnTo>
                    <a:pt x="58806" y="21300"/>
                  </a:lnTo>
                  <a:lnTo>
                    <a:pt x="61677" y="20929"/>
                  </a:lnTo>
                  <a:lnTo>
                    <a:pt x="64610" y="20435"/>
                  </a:lnTo>
                  <a:lnTo>
                    <a:pt x="67604" y="19818"/>
                  </a:lnTo>
                  <a:lnTo>
                    <a:pt x="70660" y="19077"/>
                  </a:lnTo>
                  <a:lnTo>
                    <a:pt x="73778" y="18213"/>
                  </a:lnTo>
                  <a:lnTo>
                    <a:pt x="73469" y="29017"/>
                  </a:lnTo>
                  <a:lnTo>
                    <a:pt x="68431" y="29974"/>
                  </a:lnTo>
                  <a:lnTo>
                    <a:pt x="63443" y="30622"/>
                  </a:lnTo>
                  <a:lnTo>
                    <a:pt x="58504" y="30962"/>
                  </a:lnTo>
                  <a:lnTo>
                    <a:pt x="53614" y="30993"/>
                  </a:lnTo>
                  <a:lnTo>
                    <a:pt x="48774" y="30715"/>
                  </a:lnTo>
                  <a:lnTo>
                    <a:pt x="43983" y="30128"/>
                  </a:lnTo>
                  <a:lnTo>
                    <a:pt x="39241" y="29233"/>
                  </a:lnTo>
                  <a:lnTo>
                    <a:pt x="34549" y="28029"/>
                  </a:lnTo>
                  <a:lnTo>
                    <a:pt x="29906" y="26517"/>
                  </a:lnTo>
                  <a:lnTo>
                    <a:pt x="25313" y="24695"/>
                  </a:lnTo>
                  <a:lnTo>
                    <a:pt x="27402" y="28909"/>
                  </a:lnTo>
                  <a:lnTo>
                    <a:pt x="29103" y="33277"/>
                  </a:lnTo>
                  <a:lnTo>
                    <a:pt x="30415" y="37799"/>
                  </a:lnTo>
                  <a:lnTo>
                    <a:pt x="31338" y="42476"/>
                  </a:lnTo>
                  <a:lnTo>
                    <a:pt x="31872" y="47307"/>
                  </a:lnTo>
                  <a:lnTo>
                    <a:pt x="32017" y="52293"/>
                  </a:lnTo>
                  <a:lnTo>
                    <a:pt x="31774" y="57432"/>
                  </a:lnTo>
                  <a:lnTo>
                    <a:pt x="31141" y="62727"/>
                  </a:lnTo>
                  <a:lnTo>
                    <a:pt x="30119" y="68175"/>
                  </a:lnTo>
                  <a:lnTo>
                    <a:pt x="28708" y="73778"/>
                  </a:lnTo>
                  <a:lnTo>
                    <a:pt x="19139" y="73469"/>
                  </a:lnTo>
                  <a:lnTo>
                    <a:pt x="20214" y="69393"/>
                  </a:lnTo>
                  <a:lnTo>
                    <a:pt x="21096" y="65437"/>
                  </a:lnTo>
                  <a:lnTo>
                    <a:pt x="21783" y="61601"/>
                  </a:lnTo>
                  <a:lnTo>
                    <a:pt x="22275" y="57886"/>
                  </a:lnTo>
                  <a:lnTo>
                    <a:pt x="22573" y="54291"/>
                  </a:lnTo>
                  <a:lnTo>
                    <a:pt x="22676" y="50817"/>
                  </a:lnTo>
                  <a:lnTo>
                    <a:pt x="22585" y="47463"/>
                  </a:lnTo>
                  <a:lnTo>
                    <a:pt x="22300" y="44230"/>
                  </a:lnTo>
                  <a:lnTo>
                    <a:pt x="21820" y="41116"/>
                  </a:lnTo>
                  <a:lnTo>
                    <a:pt x="21145" y="38123"/>
                  </a:lnTo>
                  <a:lnTo>
                    <a:pt x="20239" y="35152"/>
                  </a:lnTo>
                  <a:lnTo>
                    <a:pt x="19065" y="32104"/>
                  </a:lnTo>
                  <a:lnTo>
                    <a:pt x="17621" y="28978"/>
                  </a:lnTo>
                  <a:lnTo>
                    <a:pt x="15910" y="25776"/>
                  </a:lnTo>
                  <a:lnTo>
                    <a:pt x="13929" y="22496"/>
                  </a:lnTo>
                  <a:lnTo>
                    <a:pt x="11681" y="19139"/>
                  </a:lnTo>
                  <a:lnTo>
                    <a:pt x="9163" y="15704"/>
                  </a:lnTo>
                  <a:lnTo>
                    <a:pt x="6377" y="12193"/>
                  </a:lnTo>
                  <a:lnTo>
                    <a:pt x="3323" y="8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6011280" y="5527061"/>
              <a:ext cx="90756" cy="90756"/>
            </a:xfrm>
            <a:custGeom>
              <a:avLst/>
              <a:pathLst>
                <a:path w="90756" h="90756">
                  <a:moveTo>
                    <a:pt x="0" y="62356"/>
                  </a:moveTo>
                  <a:lnTo>
                    <a:pt x="28091" y="34265"/>
                  </a:lnTo>
                  <a:lnTo>
                    <a:pt x="4013" y="10186"/>
                  </a:lnTo>
                  <a:lnTo>
                    <a:pt x="10495" y="3704"/>
                  </a:lnTo>
                  <a:lnTo>
                    <a:pt x="34573" y="27782"/>
                  </a:lnTo>
                  <a:lnTo>
                    <a:pt x="62356" y="0"/>
                  </a:lnTo>
                  <a:lnTo>
                    <a:pt x="68221" y="5865"/>
                  </a:lnTo>
                  <a:lnTo>
                    <a:pt x="40439" y="33647"/>
                  </a:lnTo>
                  <a:lnTo>
                    <a:pt x="53404" y="46613"/>
                  </a:lnTo>
                  <a:lnTo>
                    <a:pt x="84891" y="15126"/>
                  </a:lnTo>
                  <a:lnTo>
                    <a:pt x="90756" y="20991"/>
                  </a:lnTo>
                  <a:lnTo>
                    <a:pt x="59269" y="52478"/>
                  </a:lnTo>
                  <a:lnTo>
                    <a:pt x="82113" y="75321"/>
                  </a:lnTo>
                  <a:lnTo>
                    <a:pt x="75630" y="81804"/>
                  </a:lnTo>
                  <a:lnTo>
                    <a:pt x="52787" y="58960"/>
                  </a:lnTo>
                  <a:lnTo>
                    <a:pt x="20991" y="90756"/>
                  </a:lnTo>
                  <a:lnTo>
                    <a:pt x="15126" y="84891"/>
                  </a:lnTo>
                  <a:lnTo>
                    <a:pt x="46921" y="53095"/>
                  </a:lnTo>
                  <a:lnTo>
                    <a:pt x="33956" y="40130"/>
                  </a:lnTo>
                  <a:lnTo>
                    <a:pt x="5865" y="68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6044002" y="5512553"/>
              <a:ext cx="12418" cy="25930"/>
            </a:xfrm>
            <a:custGeom>
              <a:avLst/>
              <a:pathLst>
                <a:path w="12418" h="25930">
                  <a:moveTo>
                    <a:pt x="0" y="2778"/>
                  </a:moveTo>
                  <a:lnTo>
                    <a:pt x="8334" y="0"/>
                  </a:lnTo>
                  <a:lnTo>
                    <a:pt x="9208" y="2867"/>
                  </a:lnTo>
                  <a:lnTo>
                    <a:pt x="9977" y="5667"/>
                  </a:lnTo>
                  <a:lnTo>
                    <a:pt x="10640" y="8399"/>
                  </a:lnTo>
                  <a:lnTo>
                    <a:pt x="11199" y="11063"/>
                  </a:lnTo>
                  <a:lnTo>
                    <a:pt x="11653" y="13659"/>
                  </a:lnTo>
                  <a:lnTo>
                    <a:pt x="12002" y="16188"/>
                  </a:lnTo>
                  <a:lnTo>
                    <a:pt x="12245" y="18648"/>
                  </a:lnTo>
                  <a:lnTo>
                    <a:pt x="12384" y="21040"/>
                  </a:lnTo>
                  <a:lnTo>
                    <a:pt x="12418" y="23365"/>
                  </a:lnTo>
                  <a:lnTo>
                    <a:pt x="12347" y="25621"/>
                  </a:lnTo>
                  <a:lnTo>
                    <a:pt x="3395" y="25930"/>
                  </a:lnTo>
                  <a:lnTo>
                    <a:pt x="3361" y="23587"/>
                  </a:lnTo>
                  <a:lnTo>
                    <a:pt x="3259" y="21250"/>
                  </a:lnTo>
                  <a:lnTo>
                    <a:pt x="3090" y="18919"/>
                  </a:lnTo>
                  <a:lnTo>
                    <a:pt x="2852" y="16595"/>
                  </a:lnTo>
                  <a:lnTo>
                    <a:pt x="2546" y="14277"/>
                  </a:lnTo>
                  <a:lnTo>
                    <a:pt x="2173" y="11965"/>
                  </a:lnTo>
                  <a:lnTo>
                    <a:pt x="1731" y="9659"/>
                  </a:lnTo>
                  <a:lnTo>
                    <a:pt x="1222" y="7359"/>
                  </a:lnTo>
                  <a:lnTo>
                    <a:pt x="645" y="50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5998624" y="5559166"/>
              <a:ext cx="25621" cy="12965"/>
            </a:xfrm>
            <a:custGeom>
              <a:avLst/>
              <a:pathLst>
                <a:path w="25621" h="12965">
                  <a:moveTo>
                    <a:pt x="2160" y="0"/>
                  </a:moveTo>
                  <a:lnTo>
                    <a:pt x="4618" y="37"/>
                  </a:lnTo>
                  <a:lnTo>
                    <a:pt x="7050" y="148"/>
                  </a:lnTo>
                  <a:lnTo>
                    <a:pt x="9458" y="333"/>
                  </a:lnTo>
                  <a:lnTo>
                    <a:pt x="11841" y="592"/>
                  </a:lnTo>
                  <a:lnTo>
                    <a:pt x="14200" y="926"/>
                  </a:lnTo>
                  <a:lnTo>
                    <a:pt x="16533" y="1333"/>
                  </a:lnTo>
                  <a:lnTo>
                    <a:pt x="18842" y="1815"/>
                  </a:lnTo>
                  <a:lnTo>
                    <a:pt x="21127" y="2370"/>
                  </a:lnTo>
                  <a:lnTo>
                    <a:pt x="23386" y="3000"/>
                  </a:lnTo>
                  <a:lnTo>
                    <a:pt x="25621" y="3704"/>
                  </a:lnTo>
                  <a:lnTo>
                    <a:pt x="23152" y="12965"/>
                  </a:lnTo>
                  <a:lnTo>
                    <a:pt x="20975" y="12196"/>
                  </a:lnTo>
                  <a:lnTo>
                    <a:pt x="18768" y="11495"/>
                  </a:lnTo>
                  <a:lnTo>
                    <a:pt x="16530" y="10863"/>
                  </a:lnTo>
                  <a:lnTo>
                    <a:pt x="14261" y="10298"/>
                  </a:lnTo>
                  <a:lnTo>
                    <a:pt x="11961" y="9801"/>
                  </a:lnTo>
                  <a:lnTo>
                    <a:pt x="9631" y="9372"/>
                  </a:lnTo>
                  <a:lnTo>
                    <a:pt x="7269" y="9010"/>
                  </a:lnTo>
                  <a:lnTo>
                    <a:pt x="4877" y="8717"/>
                  </a:lnTo>
                  <a:lnTo>
                    <a:pt x="2454" y="8492"/>
                  </a:lnTo>
                  <a:lnTo>
                    <a:pt x="0" y="83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6076724" y="5431674"/>
              <a:ext cx="107426" cy="109587"/>
            </a:xfrm>
            <a:custGeom>
              <a:avLst/>
              <a:pathLst>
                <a:path w="107426" h="109587">
                  <a:moveTo>
                    <a:pt x="0" y="42291"/>
                  </a:moveTo>
                  <a:lnTo>
                    <a:pt x="7408" y="37969"/>
                  </a:lnTo>
                  <a:lnTo>
                    <a:pt x="7896" y="38951"/>
                  </a:lnTo>
                  <a:lnTo>
                    <a:pt x="8371" y="39920"/>
                  </a:lnTo>
                  <a:lnTo>
                    <a:pt x="8834" y="40877"/>
                  </a:lnTo>
                  <a:lnTo>
                    <a:pt x="9285" y="41822"/>
                  </a:lnTo>
                  <a:lnTo>
                    <a:pt x="9723" y="42754"/>
                  </a:lnTo>
                  <a:lnTo>
                    <a:pt x="10149" y="43674"/>
                  </a:lnTo>
                  <a:lnTo>
                    <a:pt x="10563" y="44581"/>
                  </a:lnTo>
                  <a:lnTo>
                    <a:pt x="10964" y="45477"/>
                  </a:lnTo>
                  <a:lnTo>
                    <a:pt x="11353" y="46360"/>
                  </a:lnTo>
                  <a:lnTo>
                    <a:pt x="11730" y="47230"/>
                  </a:lnTo>
                  <a:lnTo>
                    <a:pt x="58960" y="0"/>
                  </a:lnTo>
                  <a:lnTo>
                    <a:pt x="64826" y="5865"/>
                  </a:lnTo>
                  <a:lnTo>
                    <a:pt x="41365" y="29326"/>
                  </a:lnTo>
                  <a:lnTo>
                    <a:pt x="54021" y="41982"/>
                  </a:lnTo>
                  <a:lnTo>
                    <a:pt x="75939" y="20065"/>
                  </a:lnTo>
                  <a:lnTo>
                    <a:pt x="81804" y="25930"/>
                  </a:lnTo>
                  <a:lnTo>
                    <a:pt x="59887" y="47847"/>
                  </a:lnTo>
                  <a:lnTo>
                    <a:pt x="74395" y="62356"/>
                  </a:lnTo>
                  <a:lnTo>
                    <a:pt x="101561" y="35191"/>
                  </a:lnTo>
                  <a:lnTo>
                    <a:pt x="107426" y="41056"/>
                  </a:lnTo>
                  <a:lnTo>
                    <a:pt x="80261" y="68221"/>
                  </a:lnTo>
                  <a:lnTo>
                    <a:pt x="99091" y="87052"/>
                  </a:lnTo>
                  <a:lnTo>
                    <a:pt x="92917" y="93226"/>
                  </a:lnTo>
                  <a:lnTo>
                    <a:pt x="74087" y="74395"/>
                  </a:lnTo>
                  <a:lnTo>
                    <a:pt x="38895" y="109587"/>
                  </a:lnTo>
                  <a:lnTo>
                    <a:pt x="33030" y="103721"/>
                  </a:lnTo>
                  <a:lnTo>
                    <a:pt x="41982" y="94769"/>
                  </a:lnTo>
                  <a:lnTo>
                    <a:pt x="21608" y="74395"/>
                  </a:lnTo>
                  <a:lnTo>
                    <a:pt x="47847" y="48156"/>
                  </a:lnTo>
                  <a:lnTo>
                    <a:pt x="35191" y="35500"/>
                  </a:lnTo>
                  <a:lnTo>
                    <a:pt x="14817" y="55874"/>
                  </a:lnTo>
                  <a:lnTo>
                    <a:pt x="15351" y="57738"/>
                  </a:lnTo>
                  <a:lnTo>
                    <a:pt x="15842" y="59504"/>
                  </a:lnTo>
                  <a:lnTo>
                    <a:pt x="16289" y="61171"/>
                  </a:lnTo>
                  <a:lnTo>
                    <a:pt x="16694" y="62739"/>
                  </a:lnTo>
                  <a:lnTo>
                    <a:pt x="17055" y="64208"/>
                  </a:lnTo>
                  <a:lnTo>
                    <a:pt x="17373" y="65579"/>
                  </a:lnTo>
                  <a:lnTo>
                    <a:pt x="17648" y="66851"/>
                  </a:lnTo>
                  <a:lnTo>
                    <a:pt x="17879" y="68024"/>
                  </a:lnTo>
                  <a:lnTo>
                    <a:pt x="18067" y="69098"/>
                  </a:lnTo>
                  <a:lnTo>
                    <a:pt x="18213" y="70074"/>
                  </a:lnTo>
                  <a:lnTo>
                    <a:pt x="18330" y="71027"/>
                  </a:lnTo>
                  <a:lnTo>
                    <a:pt x="18435" y="72037"/>
                  </a:lnTo>
                  <a:lnTo>
                    <a:pt x="18527" y="73102"/>
                  </a:lnTo>
                  <a:lnTo>
                    <a:pt x="18608" y="74222"/>
                  </a:lnTo>
                  <a:lnTo>
                    <a:pt x="18676" y="75399"/>
                  </a:lnTo>
                  <a:lnTo>
                    <a:pt x="18731" y="76630"/>
                  </a:lnTo>
                  <a:lnTo>
                    <a:pt x="18774" y="77918"/>
                  </a:lnTo>
                  <a:lnTo>
                    <a:pt x="18805" y="79260"/>
                  </a:lnTo>
                  <a:lnTo>
                    <a:pt x="18824" y="80659"/>
                  </a:lnTo>
                  <a:lnTo>
                    <a:pt x="18830" y="82113"/>
                  </a:lnTo>
                  <a:lnTo>
                    <a:pt x="9260" y="81804"/>
                  </a:lnTo>
                  <a:lnTo>
                    <a:pt x="9057" y="77742"/>
                  </a:lnTo>
                  <a:lnTo>
                    <a:pt x="8692" y="73704"/>
                  </a:lnTo>
                  <a:lnTo>
                    <a:pt x="8168" y="69691"/>
                  </a:lnTo>
                  <a:lnTo>
                    <a:pt x="7482" y="65702"/>
                  </a:lnTo>
                  <a:lnTo>
                    <a:pt x="6636" y="61739"/>
                  </a:lnTo>
                  <a:lnTo>
                    <a:pt x="5630" y="57800"/>
                  </a:lnTo>
                  <a:lnTo>
                    <a:pt x="4463" y="53886"/>
                  </a:lnTo>
                  <a:lnTo>
                    <a:pt x="3136" y="49996"/>
                  </a:lnTo>
                  <a:lnTo>
                    <a:pt x="1648" y="461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6110372" y="5485696"/>
              <a:ext cx="34573" cy="34573"/>
            </a:xfrm>
            <a:custGeom>
              <a:avLst/>
              <a:pathLst>
                <a:path w="34573" h="34573">
                  <a:moveTo>
                    <a:pt x="34573" y="14508"/>
                  </a:moveTo>
                  <a:lnTo>
                    <a:pt x="20065" y="0"/>
                  </a:lnTo>
                  <a:lnTo>
                    <a:pt x="0" y="20065"/>
                  </a:lnTo>
                  <a:lnTo>
                    <a:pt x="14508" y="34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6192794" y="5354191"/>
              <a:ext cx="84582" cy="101252"/>
            </a:xfrm>
            <a:custGeom>
              <a:avLst/>
              <a:pathLst>
                <a:path w="84582" h="101252">
                  <a:moveTo>
                    <a:pt x="0" y="6173"/>
                  </a:moveTo>
                  <a:lnTo>
                    <a:pt x="6173" y="0"/>
                  </a:lnTo>
                  <a:lnTo>
                    <a:pt x="10921" y="4760"/>
                  </a:lnTo>
                  <a:lnTo>
                    <a:pt x="15286" y="9162"/>
                  </a:lnTo>
                  <a:lnTo>
                    <a:pt x="19268" y="13206"/>
                  </a:lnTo>
                  <a:lnTo>
                    <a:pt x="22868" y="16891"/>
                  </a:lnTo>
                  <a:lnTo>
                    <a:pt x="26084" y="20219"/>
                  </a:lnTo>
                  <a:lnTo>
                    <a:pt x="28918" y="23189"/>
                  </a:lnTo>
                  <a:lnTo>
                    <a:pt x="31369" y="25800"/>
                  </a:lnTo>
                  <a:lnTo>
                    <a:pt x="33437" y="28054"/>
                  </a:lnTo>
                  <a:lnTo>
                    <a:pt x="35123" y="29949"/>
                  </a:lnTo>
                  <a:lnTo>
                    <a:pt x="36426" y="31487"/>
                  </a:lnTo>
                  <a:lnTo>
                    <a:pt x="37525" y="32857"/>
                  </a:lnTo>
                  <a:lnTo>
                    <a:pt x="38599" y="34252"/>
                  </a:lnTo>
                  <a:lnTo>
                    <a:pt x="39648" y="35672"/>
                  </a:lnTo>
                  <a:lnTo>
                    <a:pt x="40673" y="37117"/>
                  </a:lnTo>
                  <a:lnTo>
                    <a:pt x="41674" y="38587"/>
                  </a:lnTo>
                  <a:lnTo>
                    <a:pt x="42649" y="40081"/>
                  </a:lnTo>
                  <a:lnTo>
                    <a:pt x="43600" y="41599"/>
                  </a:lnTo>
                  <a:lnTo>
                    <a:pt x="44526" y="43143"/>
                  </a:lnTo>
                  <a:lnTo>
                    <a:pt x="45427" y="44711"/>
                  </a:lnTo>
                  <a:lnTo>
                    <a:pt x="46304" y="46304"/>
                  </a:lnTo>
                  <a:lnTo>
                    <a:pt x="50243" y="46582"/>
                  </a:lnTo>
                  <a:lnTo>
                    <a:pt x="54157" y="46921"/>
                  </a:lnTo>
                  <a:lnTo>
                    <a:pt x="58047" y="47323"/>
                  </a:lnTo>
                  <a:lnTo>
                    <a:pt x="61912" y="47786"/>
                  </a:lnTo>
                  <a:lnTo>
                    <a:pt x="65752" y="48310"/>
                  </a:lnTo>
                  <a:lnTo>
                    <a:pt x="69567" y="48897"/>
                  </a:lnTo>
                  <a:lnTo>
                    <a:pt x="73358" y="49545"/>
                  </a:lnTo>
                  <a:lnTo>
                    <a:pt x="77124" y="50255"/>
                  </a:lnTo>
                  <a:lnTo>
                    <a:pt x="80866" y="51027"/>
                  </a:lnTo>
                  <a:lnTo>
                    <a:pt x="84582" y="51860"/>
                  </a:lnTo>
                  <a:lnTo>
                    <a:pt x="84582" y="62356"/>
                  </a:lnTo>
                  <a:lnTo>
                    <a:pt x="81125" y="61399"/>
                  </a:lnTo>
                  <a:lnTo>
                    <a:pt x="77667" y="60504"/>
                  </a:lnTo>
                  <a:lnTo>
                    <a:pt x="74210" y="59670"/>
                  </a:lnTo>
                  <a:lnTo>
                    <a:pt x="70753" y="58899"/>
                  </a:lnTo>
                  <a:lnTo>
                    <a:pt x="67295" y="58189"/>
                  </a:lnTo>
                  <a:lnTo>
                    <a:pt x="63838" y="57540"/>
                  </a:lnTo>
                  <a:lnTo>
                    <a:pt x="60380" y="56954"/>
                  </a:lnTo>
                  <a:lnTo>
                    <a:pt x="56923" y="56429"/>
                  </a:lnTo>
                  <a:lnTo>
                    <a:pt x="53466" y="55966"/>
                  </a:lnTo>
                  <a:lnTo>
                    <a:pt x="50008" y="55565"/>
                  </a:lnTo>
                  <a:lnTo>
                    <a:pt x="51144" y="59856"/>
                  </a:lnTo>
                  <a:lnTo>
                    <a:pt x="51959" y="64208"/>
                  </a:lnTo>
                  <a:lnTo>
                    <a:pt x="52453" y="68623"/>
                  </a:lnTo>
                  <a:lnTo>
                    <a:pt x="52626" y="73099"/>
                  </a:lnTo>
                  <a:lnTo>
                    <a:pt x="52478" y="77637"/>
                  </a:lnTo>
                  <a:lnTo>
                    <a:pt x="52009" y="82236"/>
                  </a:lnTo>
                  <a:lnTo>
                    <a:pt x="51218" y="86898"/>
                  </a:lnTo>
                  <a:lnTo>
                    <a:pt x="50107" y="91621"/>
                  </a:lnTo>
                  <a:lnTo>
                    <a:pt x="48675" y="96405"/>
                  </a:lnTo>
                  <a:lnTo>
                    <a:pt x="46921" y="101252"/>
                  </a:lnTo>
                  <a:lnTo>
                    <a:pt x="37660" y="100017"/>
                  </a:lnTo>
                  <a:lnTo>
                    <a:pt x="39153" y="96012"/>
                  </a:lnTo>
                  <a:lnTo>
                    <a:pt x="40420" y="92145"/>
                  </a:lnTo>
                  <a:lnTo>
                    <a:pt x="41462" y="88418"/>
                  </a:lnTo>
                  <a:lnTo>
                    <a:pt x="42279" y="84829"/>
                  </a:lnTo>
                  <a:lnTo>
                    <a:pt x="42870" y="81380"/>
                  </a:lnTo>
                  <a:lnTo>
                    <a:pt x="43236" y="78069"/>
                  </a:lnTo>
                  <a:lnTo>
                    <a:pt x="43376" y="74897"/>
                  </a:lnTo>
                  <a:lnTo>
                    <a:pt x="43291" y="71864"/>
                  </a:lnTo>
                  <a:lnTo>
                    <a:pt x="42981" y="68970"/>
                  </a:lnTo>
                  <a:lnTo>
                    <a:pt x="42445" y="66215"/>
                  </a:lnTo>
                  <a:lnTo>
                    <a:pt x="41660" y="63420"/>
                  </a:lnTo>
                  <a:lnTo>
                    <a:pt x="40599" y="60405"/>
                  </a:lnTo>
                  <a:lnTo>
                    <a:pt x="39264" y="57172"/>
                  </a:lnTo>
                  <a:lnTo>
                    <a:pt x="37654" y="53719"/>
                  </a:lnTo>
                  <a:lnTo>
                    <a:pt x="35770" y="50047"/>
                  </a:lnTo>
                  <a:lnTo>
                    <a:pt x="33610" y="46156"/>
                  </a:lnTo>
                  <a:lnTo>
                    <a:pt x="31176" y="42045"/>
                  </a:lnTo>
                  <a:lnTo>
                    <a:pt x="28467" y="37716"/>
                  </a:lnTo>
                  <a:lnTo>
                    <a:pt x="25484" y="33167"/>
                  </a:lnTo>
                  <a:lnTo>
                    <a:pt x="22226" y="284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6150502" y="5402657"/>
              <a:ext cx="71926" cy="58960"/>
            </a:xfrm>
            <a:custGeom>
              <a:avLst/>
              <a:pathLst>
                <a:path w="71926" h="58960">
                  <a:moveTo>
                    <a:pt x="0" y="6173"/>
                  </a:moveTo>
                  <a:lnTo>
                    <a:pt x="6173" y="0"/>
                  </a:lnTo>
                  <a:lnTo>
                    <a:pt x="54947" y="48774"/>
                  </a:lnTo>
                  <a:lnTo>
                    <a:pt x="56037" y="45807"/>
                  </a:lnTo>
                  <a:lnTo>
                    <a:pt x="57084" y="42834"/>
                  </a:lnTo>
                  <a:lnTo>
                    <a:pt x="58087" y="39855"/>
                  </a:lnTo>
                  <a:lnTo>
                    <a:pt x="59047" y="36870"/>
                  </a:lnTo>
                  <a:lnTo>
                    <a:pt x="59964" y="33879"/>
                  </a:lnTo>
                  <a:lnTo>
                    <a:pt x="60837" y="30881"/>
                  </a:lnTo>
                  <a:lnTo>
                    <a:pt x="61668" y="27878"/>
                  </a:lnTo>
                  <a:lnTo>
                    <a:pt x="62455" y="24868"/>
                  </a:lnTo>
                  <a:lnTo>
                    <a:pt x="63199" y="21852"/>
                  </a:lnTo>
                  <a:lnTo>
                    <a:pt x="63900" y="18830"/>
                  </a:lnTo>
                  <a:lnTo>
                    <a:pt x="71926" y="21300"/>
                  </a:lnTo>
                  <a:lnTo>
                    <a:pt x="71092" y="24843"/>
                  </a:lnTo>
                  <a:lnTo>
                    <a:pt x="70197" y="28437"/>
                  </a:lnTo>
                  <a:lnTo>
                    <a:pt x="69240" y="32079"/>
                  </a:lnTo>
                  <a:lnTo>
                    <a:pt x="68221" y="35771"/>
                  </a:lnTo>
                  <a:lnTo>
                    <a:pt x="67141" y="39513"/>
                  </a:lnTo>
                  <a:lnTo>
                    <a:pt x="65999" y="43303"/>
                  </a:lnTo>
                  <a:lnTo>
                    <a:pt x="64795" y="47144"/>
                  </a:lnTo>
                  <a:lnTo>
                    <a:pt x="63529" y="51033"/>
                  </a:lnTo>
                  <a:lnTo>
                    <a:pt x="62202" y="54972"/>
                  </a:lnTo>
                  <a:lnTo>
                    <a:pt x="60813" y="58960"/>
                  </a:lnTo>
                  <a:lnTo>
                    <a:pt x="52478" y="586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6172111" y="5394013"/>
              <a:ext cx="36117" cy="17595"/>
            </a:xfrm>
            <a:custGeom>
              <a:avLst/>
              <a:pathLst>
                <a:path w="36117" h="17595">
                  <a:moveTo>
                    <a:pt x="1852" y="0"/>
                  </a:moveTo>
                  <a:lnTo>
                    <a:pt x="5473" y="472"/>
                  </a:lnTo>
                  <a:lnTo>
                    <a:pt x="9050" y="1024"/>
                  </a:lnTo>
                  <a:lnTo>
                    <a:pt x="12585" y="1657"/>
                  </a:lnTo>
                  <a:lnTo>
                    <a:pt x="16076" y="2370"/>
                  </a:lnTo>
                  <a:lnTo>
                    <a:pt x="19525" y="3164"/>
                  </a:lnTo>
                  <a:lnTo>
                    <a:pt x="22929" y="4037"/>
                  </a:lnTo>
                  <a:lnTo>
                    <a:pt x="26291" y="4991"/>
                  </a:lnTo>
                  <a:lnTo>
                    <a:pt x="29610" y="6025"/>
                  </a:lnTo>
                  <a:lnTo>
                    <a:pt x="32885" y="7140"/>
                  </a:lnTo>
                  <a:lnTo>
                    <a:pt x="36117" y="8334"/>
                  </a:lnTo>
                  <a:lnTo>
                    <a:pt x="33647" y="17595"/>
                  </a:lnTo>
                  <a:lnTo>
                    <a:pt x="30477" y="16339"/>
                  </a:lnTo>
                  <a:lnTo>
                    <a:pt x="27264" y="15163"/>
                  </a:lnTo>
                  <a:lnTo>
                    <a:pt x="24007" y="14067"/>
                  </a:lnTo>
                  <a:lnTo>
                    <a:pt x="20707" y="13051"/>
                  </a:lnTo>
                  <a:lnTo>
                    <a:pt x="17364" y="12116"/>
                  </a:lnTo>
                  <a:lnTo>
                    <a:pt x="13977" y="11261"/>
                  </a:lnTo>
                  <a:lnTo>
                    <a:pt x="10548" y="10486"/>
                  </a:lnTo>
                  <a:lnTo>
                    <a:pt x="7075" y="9791"/>
                  </a:lnTo>
                  <a:lnTo>
                    <a:pt x="3559" y="9177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6250520" y="5289983"/>
              <a:ext cx="106808" cy="108352"/>
            </a:xfrm>
            <a:custGeom>
              <a:avLst/>
              <a:pathLst>
                <a:path w="106808" h="108352">
                  <a:moveTo>
                    <a:pt x="0" y="15126"/>
                  </a:moveTo>
                  <a:lnTo>
                    <a:pt x="6482" y="8643"/>
                  </a:lnTo>
                  <a:lnTo>
                    <a:pt x="28091" y="30252"/>
                  </a:lnTo>
                  <a:lnTo>
                    <a:pt x="58343" y="0"/>
                  </a:lnTo>
                  <a:lnTo>
                    <a:pt x="64517" y="6173"/>
                  </a:lnTo>
                  <a:lnTo>
                    <a:pt x="34265" y="36426"/>
                  </a:lnTo>
                  <a:lnTo>
                    <a:pt x="66678" y="68839"/>
                  </a:lnTo>
                  <a:lnTo>
                    <a:pt x="100634" y="34882"/>
                  </a:lnTo>
                  <a:lnTo>
                    <a:pt x="106808" y="41056"/>
                  </a:lnTo>
                  <a:lnTo>
                    <a:pt x="39513" y="108352"/>
                  </a:lnTo>
                  <a:lnTo>
                    <a:pt x="33339" y="102178"/>
                  </a:lnTo>
                  <a:lnTo>
                    <a:pt x="60195" y="75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6321173" y="5237929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6353624" y="5205940"/>
              <a:ext cx="27782" cy="10881"/>
            </a:xfrm>
            <a:custGeom>
              <a:avLst/>
              <a:pathLst>
                <a:path w="27782" h="10881">
                  <a:moveTo>
                    <a:pt x="0" y="1003"/>
                  </a:moveTo>
                  <a:lnTo>
                    <a:pt x="2602" y="666"/>
                  </a:lnTo>
                  <a:lnTo>
                    <a:pt x="5223" y="398"/>
                  </a:lnTo>
                  <a:lnTo>
                    <a:pt x="7862" y="197"/>
                  </a:lnTo>
                  <a:lnTo>
                    <a:pt x="10520" y="64"/>
                  </a:lnTo>
                  <a:lnTo>
                    <a:pt x="13196" y="0"/>
                  </a:lnTo>
                  <a:lnTo>
                    <a:pt x="15891" y="3"/>
                  </a:lnTo>
                  <a:lnTo>
                    <a:pt x="18605" y="74"/>
                  </a:lnTo>
                  <a:lnTo>
                    <a:pt x="21337" y="213"/>
                  </a:lnTo>
                  <a:lnTo>
                    <a:pt x="24087" y="419"/>
                  </a:lnTo>
                  <a:lnTo>
                    <a:pt x="26856" y="694"/>
                  </a:lnTo>
                  <a:lnTo>
                    <a:pt x="27782" y="10881"/>
                  </a:lnTo>
                  <a:lnTo>
                    <a:pt x="24896" y="10483"/>
                  </a:lnTo>
                  <a:lnTo>
                    <a:pt x="22040" y="10153"/>
                  </a:lnTo>
                  <a:lnTo>
                    <a:pt x="19216" y="9890"/>
                  </a:lnTo>
                  <a:lnTo>
                    <a:pt x="16422" y="9696"/>
                  </a:lnTo>
                  <a:lnTo>
                    <a:pt x="13659" y="9569"/>
                  </a:lnTo>
                  <a:lnTo>
                    <a:pt x="10927" y="9510"/>
                  </a:lnTo>
                  <a:lnTo>
                    <a:pt x="8226" y="9520"/>
                  </a:lnTo>
                  <a:lnTo>
                    <a:pt x="5556" y="9597"/>
                  </a:lnTo>
                  <a:lnTo>
                    <a:pt x="2917" y="9742"/>
                  </a:lnTo>
                  <a:lnTo>
                    <a:pt x="308" y="9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6393446" y="5227009"/>
              <a:ext cx="24695" cy="47230"/>
            </a:xfrm>
            <a:custGeom>
              <a:avLst/>
              <a:pathLst>
                <a:path w="24695" h="47230">
                  <a:moveTo>
                    <a:pt x="0" y="1852"/>
                  </a:moveTo>
                  <a:lnTo>
                    <a:pt x="9260" y="0"/>
                  </a:lnTo>
                  <a:lnTo>
                    <a:pt x="11248" y="4290"/>
                  </a:lnTo>
                  <a:lnTo>
                    <a:pt x="13138" y="8643"/>
                  </a:lnTo>
                  <a:lnTo>
                    <a:pt x="14928" y="13057"/>
                  </a:lnTo>
                  <a:lnTo>
                    <a:pt x="16620" y="17533"/>
                  </a:lnTo>
                  <a:lnTo>
                    <a:pt x="18213" y="22071"/>
                  </a:lnTo>
                  <a:lnTo>
                    <a:pt x="19707" y="26671"/>
                  </a:lnTo>
                  <a:lnTo>
                    <a:pt x="21102" y="31332"/>
                  </a:lnTo>
                  <a:lnTo>
                    <a:pt x="22399" y="36055"/>
                  </a:lnTo>
                  <a:lnTo>
                    <a:pt x="23596" y="40840"/>
                  </a:lnTo>
                  <a:lnTo>
                    <a:pt x="24695" y="45687"/>
                  </a:lnTo>
                  <a:lnTo>
                    <a:pt x="13891" y="47230"/>
                  </a:lnTo>
                  <a:lnTo>
                    <a:pt x="13030" y="42498"/>
                  </a:lnTo>
                  <a:lnTo>
                    <a:pt x="12051" y="37809"/>
                  </a:lnTo>
                  <a:lnTo>
                    <a:pt x="10955" y="33163"/>
                  </a:lnTo>
                  <a:lnTo>
                    <a:pt x="9742" y="28560"/>
                  </a:lnTo>
                  <a:lnTo>
                    <a:pt x="8411" y="24001"/>
                  </a:lnTo>
                  <a:lnTo>
                    <a:pt x="6964" y="19484"/>
                  </a:lnTo>
                  <a:lnTo>
                    <a:pt x="5399" y="15011"/>
                  </a:lnTo>
                  <a:lnTo>
                    <a:pt x="3716" y="10582"/>
                  </a:lnTo>
                  <a:lnTo>
                    <a:pt x="1917" y="6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6376468" y="5155391"/>
              <a:ext cx="55874" cy="62665"/>
            </a:xfrm>
            <a:custGeom>
              <a:avLst/>
              <a:pathLst>
                <a:path w="55874" h="62665">
                  <a:moveTo>
                    <a:pt x="0" y="20065"/>
                  </a:moveTo>
                  <a:lnTo>
                    <a:pt x="7408" y="15743"/>
                  </a:lnTo>
                  <a:lnTo>
                    <a:pt x="8205" y="17046"/>
                  </a:lnTo>
                  <a:lnTo>
                    <a:pt x="8989" y="18361"/>
                  </a:lnTo>
                  <a:lnTo>
                    <a:pt x="9760" y="19688"/>
                  </a:lnTo>
                  <a:lnTo>
                    <a:pt x="10520" y="21028"/>
                  </a:lnTo>
                  <a:lnTo>
                    <a:pt x="11267" y="22380"/>
                  </a:lnTo>
                  <a:lnTo>
                    <a:pt x="12002" y="23744"/>
                  </a:lnTo>
                  <a:lnTo>
                    <a:pt x="12724" y="25121"/>
                  </a:lnTo>
                  <a:lnTo>
                    <a:pt x="13434" y="26510"/>
                  </a:lnTo>
                  <a:lnTo>
                    <a:pt x="14132" y="27912"/>
                  </a:lnTo>
                  <a:lnTo>
                    <a:pt x="14817" y="29326"/>
                  </a:lnTo>
                  <a:lnTo>
                    <a:pt x="44143" y="0"/>
                  </a:lnTo>
                  <a:lnTo>
                    <a:pt x="49700" y="5556"/>
                  </a:lnTo>
                  <a:lnTo>
                    <a:pt x="50428" y="7668"/>
                  </a:lnTo>
                  <a:lnTo>
                    <a:pt x="51132" y="9804"/>
                  </a:lnTo>
                  <a:lnTo>
                    <a:pt x="51811" y="11965"/>
                  </a:lnTo>
                  <a:lnTo>
                    <a:pt x="52466" y="14150"/>
                  </a:lnTo>
                  <a:lnTo>
                    <a:pt x="53095" y="16360"/>
                  </a:lnTo>
                  <a:lnTo>
                    <a:pt x="53700" y="18595"/>
                  </a:lnTo>
                  <a:lnTo>
                    <a:pt x="54281" y="20855"/>
                  </a:lnTo>
                  <a:lnTo>
                    <a:pt x="54836" y="23139"/>
                  </a:lnTo>
                  <a:lnTo>
                    <a:pt x="55367" y="25448"/>
                  </a:lnTo>
                  <a:lnTo>
                    <a:pt x="55874" y="27782"/>
                  </a:lnTo>
                  <a:lnTo>
                    <a:pt x="47847" y="30252"/>
                  </a:lnTo>
                  <a:lnTo>
                    <a:pt x="47465" y="28412"/>
                  </a:lnTo>
                  <a:lnTo>
                    <a:pt x="47057" y="26597"/>
                  </a:lnTo>
                  <a:lnTo>
                    <a:pt x="46625" y="24806"/>
                  </a:lnTo>
                  <a:lnTo>
                    <a:pt x="46168" y="23041"/>
                  </a:lnTo>
                  <a:lnTo>
                    <a:pt x="45687" y="21300"/>
                  </a:lnTo>
                  <a:lnTo>
                    <a:pt x="45180" y="19583"/>
                  </a:lnTo>
                  <a:lnTo>
                    <a:pt x="44649" y="17892"/>
                  </a:lnTo>
                  <a:lnTo>
                    <a:pt x="44094" y="16225"/>
                  </a:lnTo>
                  <a:lnTo>
                    <a:pt x="43513" y="14582"/>
                  </a:lnTo>
                  <a:lnTo>
                    <a:pt x="42908" y="12965"/>
                  </a:lnTo>
                  <a:lnTo>
                    <a:pt x="18830" y="37043"/>
                  </a:lnTo>
                  <a:lnTo>
                    <a:pt x="19901" y="39744"/>
                  </a:lnTo>
                  <a:lnTo>
                    <a:pt x="20892" y="42414"/>
                  </a:lnTo>
                  <a:lnTo>
                    <a:pt x="21803" y="45054"/>
                  </a:lnTo>
                  <a:lnTo>
                    <a:pt x="22633" y="47662"/>
                  </a:lnTo>
                  <a:lnTo>
                    <a:pt x="23383" y="50240"/>
                  </a:lnTo>
                  <a:lnTo>
                    <a:pt x="24053" y="52787"/>
                  </a:lnTo>
                  <a:lnTo>
                    <a:pt x="24643" y="55302"/>
                  </a:lnTo>
                  <a:lnTo>
                    <a:pt x="25152" y="57787"/>
                  </a:lnTo>
                  <a:lnTo>
                    <a:pt x="25581" y="60242"/>
                  </a:lnTo>
                  <a:lnTo>
                    <a:pt x="25930" y="62665"/>
                  </a:lnTo>
                  <a:lnTo>
                    <a:pt x="16360" y="62356"/>
                  </a:lnTo>
                  <a:lnTo>
                    <a:pt x="15530" y="58155"/>
                  </a:lnTo>
                  <a:lnTo>
                    <a:pt x="14521" y="53947"/>
                  </a:lnTo>
                  <a:lnTo>
                    <a:pt x="13332" y="49734"/>
                  </a:lnTo>
                  <a:lnTo>
                    <a:pt x="11965" y="45514"/>
                  </a:lnTo>
                  <a:lnTo>
                    <a:pt x="10418" y="41288"/>
                  </a:lnTo>
                  <a:lnTo>
                    <a:pt x="8692" y="37055"/>
                  </a:lnTo>
                  <a:lnTo>
                    <a:pt x="6788" y="32817"/>
                  </a:lnTo>
                  <a:lnTo>
                    <a:pt x="4704" y="28572"/>
                  </a:lnTo>
                  <a:lnTo>
                    <a:pt x="2441" y="243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6406411" y="5186261"/>
              <a:ext cx="73778" cy="73778"/>
            </a:xfrm>
            <a:custGeom>
              <a:avLst/>
              <a:pathLst>
                <a:path w="73778" h="73778">
                  <a:moveTo>
                    <a:pt x="0" y="4939"/>
                  </a:moveTo>
                  <a:lnTo>
                    <a:pt x="6791" y="0"/>
                  </a:lnTo>
                  <a:lnTo>
                    <a:pt x="8007" y="1234"/>
                  </a:lnTo>
                  <a:lnTo>
                    <a:pt x="9186" y="2469"/>
                  </a:lnTo>
                  <a:lnTo>
                    <a:pt x="10328" y="3704"/>
                  </a:lnTo>
                  <a:lnTo>
                    <a:pt x="11434" y="4939"/>
                  </a:lnTo>
                  <a:lnTo>
                    <a:pt x="12502" y="6173"/>
                  </a:lnTo>
                  <a:lnTo>
                    <a:pt x="13533" y="7408"/>
                  </a:lnTo>
                  <a:lnTo>
                    <a:pt x="14527" y="8643"/>
                  </a:lnTo>
                  <a:lnTo>
                    <a:pt x="15484" y="9878"/>
                  </a:lnTo>
                  <a:lnTo>
                    <a:pt x="16404" y="11113"/>
                  </a:lnTo>
                  <a:lnTo>
                    <a:pt x="17286" y="12347"/>
                  </a:lnTo>
                  <a:lnTo>
                    <a:pt x="20346" y="13770"/>
                  </a:lnTo>
                  <a:lnTo>
                    <a:pt x="23349" y="15076"/>
                  </a:lnTo>
                  <a:lnTo>
                    <a:pt x="26297" y="16265"/>
                  </a:lnTo>
                  <a:lnTo>
                    <a:pt x="29190" y="17336"/>
                  </a:lnTo>
                  <a:lnTo>
                    <a:pt x="32027" y="18290"/>
                  </a:lnTo>
                  <a:lnTo>
                    <a:pt x="34808" y="19126"/>
                  </a:lnTo>
                  <a:lnTo>
                    <a:pt x="37534" y="19846"/>
                  </a:lnTo>
                  <a:lnTo>
                    <a:pt x="40204" y="20448"/>
                  </a:lnTo>
                  <a:lnTo>
                    <a:pt x="42819" y="20932"/>
                  </a:lnTo>
                  <a:lnTo>
                    <a:pt x="45378" y="21300"/>
                  </a:lnTo>
                  <a:lnTo>
                    <a:pt x="47940" y="21547"/>
                  </a:lnTo>
                  <a:lnTo>
                    <a:pt x="50564" y="21670"/>
                  </a:lnTo>
                  <a:lnTo>
                    <a:pt x="53250" y="21670"/>
                  </a:lnTo>
                  <a:lnTo>
                    <a:pt x="55997" y="21547"/>
                  </a:lnTo>
                  <a:lnTo>
                    <a:pt x="58806" y="21300"/>
                  </a:lnTo>
                  <a:lnTo>
                    <a:pt x="61677" y="20929"/>
                  </a:lnTo>
                  <a:lnTo>
                    <a:pt x="64610" y="20435"/>
                  </a:lnTo>
                  <a:lnTo>
                    <a:pt x="67604" y="19818"/>
                  </a:lnTo>
                  <a:lnTo>
                    <a:pt x="70660" y="19077"/>
                  </a:lnTo>
                  <a:lnTo>
                    <a:pt x="73778" y="18213"/>
                  </a:lnTo>
                  <a:lnTo>
                    <a:pt x="73469" y="29017"/>
                  </a:lnTo>
                  <a:lnTo>
                    <a:pt x="68431" y="29974"/>
                  </a:lnTo>
                  <a:lnTo>
                    <a:pt x="63443" y="30622"/>
                  </a:lnTo>
                  <a:lnTo>
                    <a:pt x="58504" y="30962"/>
                  </a:lnTo>
                  <a:lnTo>
                    <a:pt x="53614" y="30993"/>
                  </a:lnTo>
                  <a:lnTo>
                    <a:pt x="48774" y="30715"/>
                  </a:lnTo>
                  <a:lnTo>
                    <a:pt x="43983" y="30128"/>
                  </a:lnTo>
                  <a:lnTo>
                    <a:pt x="39241" y="29233"/>
                  </a:lnTo>
                  <a:lnTo>
                    <a:pt x="34549" y="28029"/>
                  </a:lnTo>
                  <a:lnTo>
                    <a:pt x="29906" y="26517"/>
                  </a:lnTo>
                  <a:lnTo>
                    <a:pt x="25313" y="24695"/>
                  </a:lnTo>
                  <a:lnTo>
                    <a:pt x="27402" y="28909"/>
                  </a:lnTo>
                  <a:lnTo>
                    <a:pt x="29103" y="33277"/>
                  </a:lnTo>
                  <a:lnTo>
                    <a:pt x="30415" y="37799"/>
                  </a:lnTo>
                  <a:lnTo>
                    <a:pt x="31338" y="42476"/>
                  </a:lnTo>
                  <a:lnTo>
                    <a:pt x="31872" y="47307"/>
                  </a:lnTo>
                  <a:lnTo>
                    <a:pt x="32017" y="52293"/>
                  </a:lnTo>
                  <a:lnTo>
                    <a:pt x="31774" y="57432"/>
                  </a:lnTo>
                  <a:lnTo>
                    <a:pt x="31141" y="62727"/>
                  </a:lnTo>
                  <a:lnTo>
                    <a:pt x="30119" y="68175"/>
                  </a:lnTo>
                  <a:lnTo>
                    <a:pt x="28708" y="73778"/>
                  </a:lnTo>
                  <a:lnTo>
                    <a:pt x="19139" y="73469"/>
                  </a:lnTo>
                  <a:lnTo>
                    <a:pt x="20214" y="69393"/>
                  </a:lnTo>
                  <a:lnTo>
                    <a:pt x="21096" y="65437"/>
                  </a:lnTo>
                  <a:lnTo>
                    <a:pt x="21783" y="61601"/>
                  </a:lnTo>
                  <a:lnTo>
                    <a:pt x="22275" y="57886"/>
                  </a:lnTo>
                  <a:lnTo>
                    <a:pt x="22573" y="54291"/>
                  </a:lnTo>
                  <a:lnTo>
                    <a:pt x="22676" y="50817"/>
                  </a:lnTo>
                  <a:lnTo>
                    <a:pt x="22585" y="47463"/>
                  </a:lnTo>
                  <a:lnTo>
                    <a:pt x="22300" y="44230"/>
                  </a:lnTo>
                  <a:lnTo>
                    <a:pt x="21820" y="41116"/>
                  </a:lnTo>
                  <a:lnTo>
                    <a:pt x="21145" y="38123"/>
                  </a:lnTo>
                  <a:lnTo>
                    <a:pt x="20239" y="35152"/>
                  </a:lnTo>
                  <a:lnTo>
                    <a:pt x="19065" y="32104"/>
                  </a:lnTo>
                  <a:lnTo>
                    <a:pt x="17621" y="28978"/>
                  </a:lnTo>
                  <a:lnTo>
                    <a:pt x="15910" y="25776"/>
                  </a:lnTo>
                  <a:lnTo>
                    <a:pt x="13929" y="22496"/>
                  </a:lnTo>
                  <a:lnTo>
                    <a:pt x="11681" y="19139"/>
                  </a:lnTo>
                  <a:lnTo>
                    <a:pt x="9163" y="15704"/>
                  </a:lnTo>
                  <a:lnTo>
                    <a:pt x="6377" y="12193"/>
                  </a:lnTo>
                  <a:lnTo>
                    <a:pt x="3323" y="8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l575"/>
            <p:cNvSpPr/>
            <p:nvPr/>
          </p:nvSpPr>
          <p:spPr>
            <a:xfrm>
              <a:off x="7083133" y="38951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6"/>
            <p:cNvSpPr/>
            <p:nvPr/>
          </p:nvSpPr>
          <p:spPr>
            <a:xfrm>
              <a:off x="7364036" y="38951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7"/>
            <p:cNvSpPr/>
            <p:nvPr/>
          </p:nvSpPr>
          <p:spPr>
            <a:xfrm>
              <a:off x="7644939" y="38951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8"/>
            <p:cNvSpPr/>
            <p:nvPr/>
          </p:nvSpPr>
          <p:spPr>
            <a:xfrm>
              <a:off x="7925842" y="38951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9"/>
            <p:cNvSpPr/>
            <p:nvPr/>
          </p:nvSpPr>
          <p:spPr>
            <a:xfrm>
              <a:off x="8206745" y="38951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80"/>
            <p:cNvSpPr/>
            <p:nvPr/>
          </p:nvSpPr>
          <p:spPr>
            <a:xfrm>
              <a:off x="8487647" y="38951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1"/>
            <p:cNvSpPr/>
            <p:nvPr/>
          </p:nvSpPr>
          <p:spPr>
            <a:xfrm>
              <a:off x="8768550" y="38951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6759851" y="4254911"/>
              <a:ext cx="71617" cy="71617"/>
            </a:xfrm>
            <a:custGeom>
              <a:avLst/>
              <a:pathLst>
                <a:path w="71617" h="71617">
                  <a:moveTo>
                    <a:pt x="0" y="65752"/>
                  </a:moveTo>
                  <a:lnTo>
                    <a:pt x="65752" y="0"/>
                  </a:lnTo>
                  <a:lnTo>
                    <a:pt x="71617" y="5865"/>
                  </a:lnTo>
                  <a:lnTo>
                    <a:pt x="5865" y="716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6816343" y="4150571"/>
              <a:ext cx="124117" cy="132122"/>
            </a:xfrm>
            <a:custGeom>
              <a:avLst/>
              <a:pathLst>
                <a:path w="124117" h="132122">
                  <a:moveTo>
                    <a:pt x="59269" y="0"/>
                  </a:moveTo>
                  <a:lnTo>
                    <a:pt x="120082" y="60813"/>
                  </a:lnTo>
                  <a:lnTo>
                    <a:pt x="120789" y="61554"/>
                  </a:lnTo>
                  <a:lnTo>
                    <a:pt x="121428" y="62294"/>
                  </a:lnTo>
                  <a:lnTo>
                    <a:pt x="121999" y="63035"/>
                  </a:lnTo>
                  <a:lnTo>
                    <a:pt x="122503" y="63776"/>
                  </a:lnTo>
                  <a:lnTo>
                    <a:pt x="122938" y="64517"/>
                  </a:lnTo>
                  <a:lnTo>
                    <a:pt x="123305" y="65258"/>
                  </a:lnTo>
                  <a:lnTo>
                    <a:pt x="123605" y="65999"/>
                  </a:lnTo>
                  <a:lnTo>
                    <a:pt x="123836" y="66740"/>
                  </a:lnTo>
                  <a:lnTo>
                    <a:pt x="124000" y="67481"/>
                  </a:lnTo>
                  <a:lnTo>
                    <a:pt x="124095" y="68221"/>
                  </a:lnTo>
                  <a:lnTo>
                    <a:pt x="124117" y="68962"/>
                  </a:lnTo>
                  <a:lnTo>
                    <a:pt x="124058" y="69703"/>
                  </a:lnTo>
                  <a:lnTo>
                    <a:pt x="123919" y="70444"/>
                  </a:lnTo>
                  <a:lnTo>
                    <a:pt x="123700" y="71185"/>
                  </a:lnTo>
                  <a:lnTo>
                    <a:pt x="123401" y="71926"/>
                  </a:lnTo>
                  <a:lnTo>
                    <a:pt x="123021" y="72667"/>
                  </a:lnTo>
                  <a:lnTo>
                    <a:pt x="122561" y="73407"/>
                  </a:lnTo>
                  <a:lnTo>
                    <a:pt x="122021" y="74148"/>
                  </a:lnTo>
                  <a:lnTo>
                    <a:pt x="121400" y="74889"/>
                  </a:lnTo>
                  <a:lnTo>
                    <a:pt x="120700" y="75630"/>
                  </a:lnTo>
                  <a:lnTo>
                    <a:pt x="119749" y="76569"/>
                  </a:lnTo>
                  <a:lnTo>
                    <a:pt x="118749" y="77532"/>
                  </a:lnTo>
                  <a:lnTo>
                    <a:pt x="117699" y="78519"/>
                  </a:lnTo>
                  <a:lnTo>
                    <a:pt x="116600" y="79532"/>
                  </a:lnTo>
                  <a:lnTo>
                    <a:pt x="115452" y="80569"/>
                  </a:lnTo>
                  <a:lnTo>
                    <a:pt x="114254" y="81631"/>
                  </a:lnTo>
                  <a:lnTo>
                    <a:pt x="113007" y="82718"/>
                  </a:lnTo>
                  <a:lnTo>
                    <a:pt x="111711" y="83829"/>
                  </a:lnTo>
                  <a:lnTo>
                    <a:pt x="110365" y="84965"/>
                  </a:lnTo>
                  <a:lnTo>
                    <a:pt x="108969" y="86126"/>
                  </a:lnTo>
                  <a:lnTo>
                    <a:pt x="101869" y="82113"/>
                  </a:lnTo>
                  <a:lnTo>
                    <a:pt x="103379" y="80838"/>
                  </a:lnTo>
                  <a:lnTo>
                    <a:pt x="104820" y="79606"/>
                  </a:lnTo>
                  <a:lnTo>
                    <a:pt x="106194" y="78418"/>
                  </a:lnTo>
                  <a:lnTo>
                    <a:pt x="107500" y="77272"/>
                  </a:lnTo>
                  <a:lnTo>
                    <a:pt x="108738" y="76170"/>
                  </a:lnTo>
                  <a:lnTo>
                    <a:pt x="109908" y="75111"/>
                  </a:lnTo>
                  <a:lnTo>
                    <a:pt x="111010" y="74096"/>
                  </a:lnTo>
                  <a:lnTo>
                    <a:pt x="112044" y="73123"/>
                  </a:lnTo>
                  <a:lnTo>
                    <a:pt x="113010" y="72194"/>
                  </a:lnTo>
                  <a:lnTo>
                    <a:pt x="113908" y="71308"/>
                  </a:lnTo>
                  <a:lnTo>
                    <a:pt x="114279" y="70858"/>
                  </a:lnTo>
                  <a:lnTo>
                    <a:pt x="114526" y="70370"/>
                  </a:lnTo>
                  <a:lnTo>
                    <a:pt x="114649" y="69845"/>
                  </a:lnTo>
                  <a:lnTo>
                    <a:pt x="114649" y="69283"/>
                  </a:lnTo>
                  <a:lnTo>
                    <a:pt x="114526" y="68684"/>
                  </a:lnTo>
                  <a:lnTo>
                    <a:pt x="114279" y="68049"/>
                  </a:lnTo>
                  <a:lnTo>
                    <a:pt x="113908" y="67376"/>
                  </a:lnTo>
                  <a:lnTo>
                    <a:pt x="113415" y="66666"/>
                  </a:lnTo>
                  <a:lnTo>
                    <a:pt x="112797" y="65919"/>
                  </a:lnTo>
                  <a:lnTo>
                    <a:pt x="112056" y="65134"/>
                  </a:lnTo>
                  <a:lnTo>
                    <a:pt x="58960" y="12039"/>
                  </a:lnTo>
                  <a:lnTo>
                    <a:pt x="12039" y="58960"/>
                  </a:lnTo>
                  <a:lnTo>
                    <a:pt x="37660" y="84582"/>
                  </a:lnTo>
                  <a:lnTo>
                    <a:pt x="41732" y="88815"/>
                  </a:lnTo>
                  <a:lnTo>
                    <a:pt x="45551" y="93115"/>
                  </a:lnTo>
                  <a:lnTo>
                    <a:pt x="49116" y="97483"/>
                  </a:lnTo>
                  <a:lnTo>
                    <a:pt x="52428" y="101919"/>
                  </a:lnTo>
                  <a:lnTo>
                    <a:pt x="55488" y="106423"/>
                  </a:lnTo>
                  <a:lnTo>
                    <a:pt x="58294" y="110994"/>
                  </a:lnTo>
                  <a:lnTo>
                    <a:pt x="60847" y="115634"/>
                  </a:lnTo>
                  <a:lnTo>
                    <a:pt x="63146" y="120342"/>
                  </a:lnTo>
                  <a:lnTo>
                    <a:pt x="65193" y="125117"/>
                  </a:lnTo>
                  <a:lnTo>
                    <a:pt x="66987" y="129961"/>
                  </a:lnTo>
                  <a:lnTo>
                    <a:pt x="57417" y="132122"/>
                  </a:lnTo>
                  <a:lnTo>
                    <a:pt x="56361" y="129390"/>
                  </a:lnTo>
                  <a:lnTo>
                    <a:pt x="55293" y="126750"/>
                  </a:lnTo>
                  <a:lnTo>
                    <a:pt x="54213" y="124203"/>
                  </a:lnTo>
                  <a:lnTo>
                    <a:pt x="53120" y="121749"/>
                  </a:lnTo>
                  <a:lnTo>
                    <a:pt x="52015" y="119388"/>
                  </a:lnTo>
                  <a:lnTo>
                    <a:pt x="50897" y="117119"/>
                  </a:lnTo>
                  <a:lnTo>
                    <a:pt x="49768" y="114943"/>
                  </a:lnTo>
                  <a:lnTo>
                    <a:pt x="48625" y="112859"/>
                  </a:lnTo>
                  <a:lnTo>
                    <a:pt x="47471" y="110868"/>
                  </a:lnTo>
                  <a:lnTo>
                    <a:pt x="46304" y="108969"/>
                  </a:lnTo>
                  <a:lnTo>
                    <a:pt x="45078" y="107099"/>
                  </a:lnTo>
                  <a:lnTo>
                    <a:pt x="43748" y="105191"/>
                  </a:lnTo>
                  <a:lnTo>
                    <a:pt x="42313" y="103246"/>
                  </a:lnTo>
                  <a:lnTo>
                    <a:pt x="40772" y="101264"/>
                  </a:lnTo>
                  <a:lnTo>
                    <a:pt x="39127" y="99245"/>
                  </a:lnTo>
                  <a:lnTo>
                    <a:pt x="37376" y="97189"/>
                  </a:lnTo>
                  <a:lnTo>
                    <a:pt x="35521" y="95096"/>
                  </a:lnTo>
                  <a:lnTo>
                    <a:pt x="33561" y="92966"/>
                  </a:lnTo>
                  <a:lnTo>
                    <a:pt x="31496" y="90799"/>
                  </a:lnTo>
                  <a:lnTo>
                    <a:pt x="29326" y="88595"/>
                  </a:lnTo>
                  <a:lnTo>
                    <a:pt x="0" y="592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6842891" y="4177428"/>
              <a:ext cx="55565" cy="54639"/>
            </a:xfrm>
            <a:custGeom>
              <a:avLst/>
              <a:pathLst>
                <a:path w="55565" h="54639">
                  <a:moveTo>
                    <a:pt x="0" y="35500"/>
                  </a:moveTo>
                  <a:lnTo>
                    <a:pt x="14508" y="20991"/>
                  </a:lnTo>
                  <a:lnTo>
                    <a:pt x="8643" y="15126"/>
                  </a:lnTo>
                  <a:lnTo>
                    <a:pt x="14817" y="8952"/>
                  </a:lnTo>
                  <a:lnTo>
                    <a:pt x="20682" y="14817"/>
                  </a:lnTo>
                  <a:lnTo>
                    <a:pt x="35500" y="0"/>
                  </a:lnTo>
                  <a:lnTo>
                    <a:pt x="41056" y="5556"/>
                  </a:lnTo>
                  <a:lnTo>
                    <a:pt x="26239" y="20373"/>
                  </a:lnTo>
                  <a:lnTo>
                    <a:pt x="33030" y="27165"/>
                  </a:lnTo>
                  <a:lnTo>
                    <a:pt x="50008" y="10186"/>
                  </a:lnTo>
                  <a:lnTo>
                    <a:pt x="55565" y="15743"/>
                  </a:lnTo>
                  <a:lnTo>
                    <a:pt x="16669" y="54639"/>
                  </a:lnTo>
                  <a:lnTo>
                    <a:pt x="11113" y="49082"/>
                  </a:lnTo>
                  <a:lnTo>
                    <a:pt x="26856" y="33339"/>
                  </a:lnTo>
                  <a:lnTo>
                    <a:pt x="20065" y="26547"/>
                  </a:lnTo>
                  <a:lnTo>
                    <a:pt x="5556" y="410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6868512" y="4202432"/>
              <a:ext cx="48774" cy="48774"/>
            </a:xfrm>
            <a:custGeom>
              <a:avLst/>
              <a:pathLst>
                <a:path w="48774" h="48774">
                  <a:moveTo>
                    <a:pt x="0" y="29943"/>
                  </a:moveTo>
                  <a:lnTo>
                    <a:pt x="29943" y="0"/>
                  </a:lnTo>
                  <a:lnTo>
                    <a:pt x="48774" y="18830"/>
                  </a:lnTo>
                  <a:lnTo>
                    <a:pt x="18830" y="4877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6879625" y="4213545"/>
              <a:ext cx="26547" cy="26547"/>
            </a:xfrm>
            <a:custGeom>
              <a:avLst/>
              <a:pathLst>
                <a:path w="26547" h="26547">
                  <a:moveTo>
                    <a:pt x="8334" y="26547"/>
                  </a:moveTo>
                  <a:lnTo>
                    <a:pt x="26547" y="8334"/>
                  </a:lnTo>
                  <a:lnTo>
                    <a:pt x="18213" y="0"/>
                  </a:lnTo>
                  <a:lnTo>
                    <a:pt x="0" y="182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6899691" y="4118184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6968260" y="4113412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6966909" y="4048626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7009394" y="4018874"/>
              <a:ext cx="27782" cy="10881"/>
            </a:xfrm>
            <a:custGeom>
              <a:avLst/>
              <a:pathLst>
                <a:path w="27782" h="10881">
                  <a:moveTo>
                    <a:pt x="0" y="1003"/>
                  </a:moveTo>
                  <a:lnTo>
                    <a:pt x="2602" y="666"/>
                  </a:lnTo>
                  <a:lnTo>
                    <a:pt x="5223" y="398"/>
                  </a:lnTo>
                  <a:lnTo>
                    <a:pt x="7862" y="197"/>
                  </a:lnTo>
                  <a:lnTo>
                    <a:pt x="10520" y="64"/>
                  </a:lnTo>
                  <a:lnTo>
                    <a:pt x="13196" y="0"/>
                  </a:lnTo>
                  <a:lnTo>
                    <a:pt x="15891" y="3"/>
                  </a:lnTo>
                  <a:lnTo>
                    <a:pt x="18605" y="74"/>
                  </a:lnTo>
                  <a:lnTo>
                    <a:pt x="21337" y="213"/>
                  </a:lnTo>
                  <a:lnTo>
                    <a:pt x="24087" y="419"/>
                  </a:lnTo>
                  <a:lnTo>
                    <a:pt x="26856" y="694"/>
                  </a:lnTo>
                  <a:lnTo>
                    <a:pt x="27782" y="10881"/>
                  </a:lnTo>
                  <a:lnTo>
                    <a:pt x="24896" y="10483"/>
                  </a:lnTo>
                  <a:lnTo>
                    <a:pt x="22040" y="10153"/>
                  </a:lnTo>
                  <a:lnTo>
                    <a:pt x="19216" y="9890"/>
                  </a:lnTo>
                  <a:lnTo>
                    <a:pt x="16422" y="9696"/>
                  </a:lnTo>
                  <a:lnTo>
                    <a:pt x="13659" y="9569"/>
                  </a:lnTo>
                  <a:lnTo>
                    <a:pt x="10927" y="9510"/>
                  </a:lnTo>
                  <a:lnTo>
                    <a:pt x="8226" y="9520"/>
                  </a:lnTo>
                  <a:lnTo>
                    <a:pt x="5556" y="9597"/>
                  </a:lnTo>
                  <a:lnTo>
                    <a:pt x="2917" y="9742"/>
                  </a:lnTo>
                  <a:lnTo>
                    <a:pt x="308" y="9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7049215" y="4039942"/>
              <a:ext cx="24695" cy="47230"/>
            </a:xfrm>
            <a:custGeom>
              <a:avLst/>
              <a:pathLst>
                <a:path w="24695" h="47230">
                  <a:moveTo>
                    <a:pt x="0" y="1852"/>
                  </a:moveTo>
                  <a:lnTo>
                    <a:pt x="9260" y="0"/>
                  </a:lnTo>
                  <a:lnTo>
                    <a:pt x="11248" y="4290"/>
                  </a:lnTo>
                  <a:lnTo>
                    <a:pt x="13138" y="8643"/>
                  </a:lnTo>
                  <a:lnTo>
                    <a:pt x="14928" y="13057"/>
                  </a:lnTo>
                  <a:lnTo>
                    <a:pt x="16620" y="17533"/>
                  </a:lnTo>
                  <a:lnTo>
                    <a:pt x="18213" y="22071"/>
                  </a:lnTo>
                  <a:lnTo>
                    <a:pt x="19707" y="26671"/>
                  </a:lnTo>
                  <a:lnTo>
                    <a:pt x="21102" y="31332"/>
                  </a:lnTo>
                  <a:lnTo>
                    <a:pt x="22399" y="36055"/>
                  </a:lnTo>
                  <a:lnTo>
                    <a:pt x="23596" y="40840"/>
                  </a:lnTo>
                  <a:lnTo>
                    <a:pt x="24695" y="45687"/>
                  </a:lnTo>
                  <a:lnTo>
                    <a:pt x="13891" y="47230"/>
                  </a:lnTo>
                  <a:lnTo>
                    <a:pt x="13030" y="42498"/>
                  </a:lnTo>
                  <a:lnTo>
                    <a:pt x="12051" y="37809"/>
                  </a:lnTo>
                  <a:lnTo>
                    <a:pt x="10955" y="33163"/>
                  </a:lnTo>
                  <a:lnTo>
                    <a:pt x="9742" y="28560"/>
                  </a:lnTo>
                  <a:lnTo>
                    <a:pt x="8411" y="24001"/>
                  </a:lnTo>
                  <a:lnTo>
                    <a:pt x="6964" y="19484"/>
                  </a:lnTo>
                  <a:lnTo>
                    <a:pt x="5399" y="15011"/>
                  </a:lnTo>
                  <a:lnTo>
                    <a:pt x="3716" y="10582"/>
                  </a:lnTo>
                  <a:lnTo>
                    <a:pt x="1917" y="6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7032237" y="3968325"/>
              <a:ext cx="55874" cy="62665"/>
            </a:xfrm>
            <a:custGeom>
              <a:avLst/>
              <a:pathLst>
                <a:path w="55874" h="62665">
                  <a:moveTo>
                    <a:pt x="0" y="20065"/>
                  </a:moveTo>
                  <a:lnTo>
                    <a:pt x="7408" y="15743"/>
                  </a:lnTo>
                  <a:lnTo>
                    <a:pt x="8205" y="17046"/>
                  </a:lnTo>
                  <a:lnTo>
                    <a:pt x="8989" y="18361"/>
                  </a:lnTo>
                  <a:lnTo>
                    <a:pt x="9760" y="19688"/>
                  </a:lnTo>
                  <a:lnTo>
                    <a:pt x="10520" y="21028"/>
                  </a:lnTo>
                  <a:lnTo>
                    <a:pt x="11267" y="22380"/>
                  </a:lnTo>
                  <a:lnTo>
                    <a:pt x="12002" y="23744"/>
                  </a:lnTo>
                  <a:lnTo>
                    <a:pt x="12724" y="25121"/>
                  </a:lnTo>
                  <a:lnTo>
                    <a:pt x="13434" y="26510"/>
                  </a:lnTo>
                  <a:lnTo>
                    <a:pt x="14132" y="27912"/>
                  </a:lnTo>
                  <a:lnTo>
                    <a:pt x="14817" y="29326"/>
                  </a:lnTo>
                  <a:lnTo>
                    <a:pt x="44143" y="0"/>
                  </a:lnTo>
                  <a:lnTo>
                    <a:pt x="49700" y="5556"/>
                  </a:lnTo>
                  <a:lnTo>
                    <a:pt x="50428" y="7668"/>
                  </a:lnTo>
                  <a:lnTo>
                    <a:pt x="51132" y="9804"/>
                  </a:lnTo>
                  <a:lnTo>
                    <a:pt x="51811" y="11965"/>
                  </a:lnTo>
                  <a:lnTo>
                    <a:pt x="52466" y="14150"/>
                  </a:lnTo>
                  <a:lnTo>
                    <a:pt x="53095" y="16360"/>
                  </a:lnTo>
                  <a:lnTo>
                    <a:pt x="53700" y="18595"/>
                  </a:lnTo>
                  <a:lnTo>
                    <a:pt x="54281" y="20855"/>
                  </a:lnTo>
                  <a:lnTo>
                    <a:pt x="54836" y="23139"/>
                  </a:lnTo>
                  <a:lnTo>
                    <a:pt x="55367" y="25448"/>
                  </a:lnTo>
                  <a:lnTo>
                    <a:pt x="55874" y="27782"/>
                  </a:lnTo>
                  <a:lnTo>
                    <a:pt x="47847" y="30252"/>
                  </a:lnTo>
                  <a:lnTo>
                    <a:pt x="47465" y="28412"/>
                  </a:lnTo>
                  <a:lnTo>
                    <a:pt x="47057" y="26597"/>
                  </a:lnTo>
                  <a:lnTo>
                    <a:pt x="46625" y="24806"/>
                  </a:lnTo>
                  <a:lnTo>
                    <a:pt x="46168" y="23041"/>
                  </a:lnTo>
                  <a:lnTo>
                    <a:pt x="45687" y="21300"/>
                  </a:lnTo>
                  <a:lnTo>
                    <a:pt x="45180" y="19583"/>
                  </a:lnTo>
                  <a:lnTo>
                    <a:pt x="44649" y="17892"/>
                  </a:lnTo>
                  <a:lnTo>
                    <a:pt x="44094" y="16225"/>
                  </a:lnTo>
                  <a:lnTo>
                    <a:pt x="43513" y="14582"/>
                  </a:lnTo>
                  <a:lnTo>
                    <a:pt x="42908" y="12965"/>
                  </a:lnTo>
                  <a:lnTo>
                    <a:pt x="18830" y="37043"/>
                  </a:lnTo>
                  <a:lnTo>
                    <a:pt x="19901" y="39744"/>
                  </a:lnTo>
                  <a:lnTo>
                    <a:pt x="20892" y="42414"/>
                  </a:lnTo>
                  <a:lnTo>
                    <a:pt x="21803" y="45054"/>
                  </a:lnTo>
                  <a:lnTo>
                    <a:pt x="22633" y="47662"/>
                  </a:lnTo>
                  <a:lnTo>
                    <a:pt x="23383" y="50240"/>
                  </a:lnTo>
                  <a:lnTo>
                    <a:pt x="24053" y="52787"/>
                  </a:lnTo>
                  <a:lnTo>
                    <a:pt x="24643" y="55302"/>
                  </a:lnTo>
                  <a:lnTo>
                    <a:pt x="25152" y="57787"/>
                  </a:lnTo>
                  <a:lnTo>
                    <a:pt x="25581" y="60242"/>
                  </a:lnTo>
                  <a:lnTo>
                    <a:pt x="25930" y="62665"/>
                  </a:lnTo>
                  <a:lnTo>
                    <a:pt x="16360" y="62356"/>
                  </a:lnTo>
                  <a:lnTo>
                    <a:pt x="15530" y="58155"/>
                  </a:lnTo>
                  <a:lnTo>
                    <a:pt x="14521" y="53947"/>
                  </a:lnTo>
                  <a:lnTo>
                    <a:pt x="13332" y="49734"/>
                  </a:lnTo>
                  <a:lnTo>
                    <a:pt x="11965" y="45514"/>
                  </a:lnTo>
                  <a:lnTo>
                    <a:pt x="10418" y="41288"/>
                  </a:lnTo>
                  <a:lnTo>
                    <a:pt x="8692" y="37055"/>
                  </a:lnTo>
                  <a:lnTo>
                    <a:pt x="6788" y="32817"/>
                  </a:lnTo>
                  <a:lnTo>
                    <a:pt x="4704" y="28572"/>
                  </a:lnTo>
                  <a:lnTo>
                    <a:pt x="2441" y="243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7062181" y="3999194"/>
              <a:ext cx="73778" cy="73778"/>
            </a:xfrm>
            <a:custGeom>
              <a:avLst/>
              <a:pathLst>
                <a:path w="73778" h="73778">
                  <a:moveTo>
                    <a:pt x="0" y="4939"/>
                  </a:moveTo>
                  <a:lnTo>
                    <a:pt x="6791" y="0"/>
                  </a:lnTo>
                  <a:lnTo>
                    <a:pt x="8007" y="1234"/>
                  </a:lnTo>
                  <a:lnTo>
                    <a:pt x="9186" y="2469"/>
                  </a:lnTo>
                  <a:lnTo>
                    <a:pt x="10328" y="3704"/>
                  </a:lnTo>
                  <a:lnTo>
                    <a:pt x="11434" y="4939"/>
                  </a:lnTo>
                  <a:lnTo>
                    <a:pt x="12502" y="6173"/>
                  </a:lnTo>
                  <a:lnTo>
                    <a:pt x="13533" y="7408"/>
                  </a:lnTo>
                  <a:lnTo>
                    <a:pt x="14527" y="8643"/>
                  </a:lnTo>
                  <a:lnTo>
                    <a:pt x="15484" y="9878"/>
                  </a:lnTo>
                  <a:lnTo>
                    <a:pt x="16404" y="11113"/>
                  </a:lnTo>
                  <a:lnTo>
                    <a:pt x="17286" y="12347"/>
                  </a:lnTo>
                  <a:lnTo>
                    <a:pt x="20346" y="13770"/>
                  </a:lnTo>
                  <a:lnTo>
                    <a:pt x="23349" y="15076"/>
                  </a:lnTo>
                  <a:lnTo>
                    <a:pt x="26297" y="16265"/>
                  </a:lnTo>
                  <a:lnTo>
                    <a:pt x="29190" y="17336"/>
                  </a:lnTo>
                  <a:lnTo>
                    <a:pt x="32027" y="18290"/>
                  </a:lnTo>
                  <a:lnTo>
                    <a:pt x="34808" y="19126"/>
                  </a:lnTo>
                  <a:lnTo>
                    <a:pt x="37534" y="19846"/>
                  </a:lnTo>
                  <a:lnTo>
                    <a:pt x="40204" y="20448"/>
                  </a:lnTo>
                  <a:lnTo>
                    <a:pt x="42819" y="20932"/>
                  </a:lnTo>
                  <a:lnTo>
                    <a:pt x="45378" y="21300"/>
                  </a:lnTo>
                  <a:lnTo>
                    <a:pt x="47940" y="21547"/>
                  </a:lnTo>
                  <a:lnTo>
                    <a:pt x="50564" y="21670"/>
                  </a:lnTo>
                  <a:lnTo>
                    <a:pt x="53250" y="21670"/>
                  </a:lnTo>
                  <a:lnTo>
                    <a:pt x="55997" y="21547"/>
                  </a:lnTo>
                  <a:lnTo>
                    <a:pt x="58806" y="21300"/>
                  </a:lnTo>
                  <a:lnTo>
                    <a:pt x="61677" y="20929"/>
                  </a:lnTo>
                  <a:lnTo>
                    <a:pt x="64610" y="20435"/>
                  </a:lnTo>
                  <a:lnTo>
                    <a:pt x="67604" y="19818"/>
                  </a:lnTo>
                  <a:lnTo>
                    <a:pt x="70660" y="19077"/>
                  </a:lnTo>
                  <a:lnTo>
                    <a:pt x="73778" y="18213"/>
                  </a:lnTo>
                  <a:lnTo>
                    <a:pt x="73469" y="29017"/>
                  </a:lnTo>
                  <a:lnTo>
                    <a:pt x="68431" y="29974"/>
                  </a:lnTo>
                  <a:lnTo>
                    <a:pt x="63443" y="30622"/>
                  </a:lnTo>
                  <a:lnTo>
                    <a:pt x="58504" y="30962"/>
                  </a:lnTo>
                  <a:lnTo>
                    <a:pt x="53614" y="30993"/>
                  </a:lnTo>
                  <a:lnTo>
                    <a:pt x="48774" y="30715"/>
                  </a:lnTo>
                  <a:lnTo>
                    <a:pt x="43983" y="30128"/>
                  </a:lnTo>
                  <a:lnTo>
                    <a:pt x="39241" y="29233"/>
                  </a:lnTo>
                  <a:lnTo>
                    <a:pt x="34549" y="28029"/>
                  </a:lnTo>
                  <a:lnTo>
                    <a:pt x="29906" y="26517"/>
                  </a:lnTo>
                  <a:lnTo>
                    <a:pt x="25313" y="24695"/>
                  </a:lnTo>
                  <a:lnTo>
                    <a:pt x="27402" y="28909"/>
                  </a:lnTo>
                  <a:lnTo>
                    <a:pt x="29103" y="33277"/>
                  </a:lnTo>
                  <a:lnTo>
                    <a:pt x="30415" y="37799"/>
                  </a:lnTo>
                  <a:lnTo>
                    <a:pt x="31338" y="42476"/>
                  </a:lnTo>
                  <a:lnTo>
                    <a:pt x="31872" y="47307"/>
                  </a:lnTo>
                  <a:lnTo>
                    <a:pt x="32017" y="52293"/>
                  </a:lnTo>
                  <a:lnTo>
                    <a:pt x="31774" y="57432"/>
                  </a:lnTo>
                  <a:lnTo>
                    <a:pt x="31141" y="62727"/>
                  </a:lnTo>
                  <a:lnTo>
                    <a:pt x="30119" y="68175"/>
                  </a:lnTo>
                  <a:lnTo>
                    <a:pt x="28708" y="73778"/>
                  </a:lnTo>
                  <a:lnTo>
                    <a:pt x="19139" y="73469"/>
                  </a:lnTo>
                  <a:lnTo>
                    <a:pt x="20214" y="69393"/>
                  </a:lnTo>
                  <a:lnTo>
                    <a:pt x="21096" y="65437"/>
                  </a:lnTo>
                  <a:lnTo>
                    <a:pt x="21783" y="61601"/>
                  </a:lnTo>
                  <a:lnTo>
                    <a:pt x="22275" y="57886"/>
                  </a:lnTo>
                  <a:lnTo>
                    <a:pt x="22573" y="54291"/>
                  </a:lnTo>
                  <a:lnTo>
                    <a:pt x="22676" y="50817"/>
                  </a:lnTo>
                  <a:lnTo>
                    <a:pt x="22585" y="47463"/>
                  </a:lnTo>
                  <a:lnTo>
                    <a:pt x="22300" y="44230"/>
                  </a:lnTo>
                  <a:lnTo>
                    <a:pt x="21820" y="41116"/>
                  </a:lnTo>
                  <a:lnTo>
                    <a:pt x="21145" y="38123"/>
                  </a:lnTo>
                  <a:lnTo>
                    <a:pt x="20239" y="35152"/>
                  </a:lnTo>
                  <a:lnTo>
                    <a:pt x="19065" y="32104"/>
                  </a:lnTo>
                  <a:lnTo>
                    <a:pt x="17621" y="28978"/>
                  </a:lnTo>
                  <a:lnTo>
                    <a:pt x="15910" y="25776"/>
                  </a:lnTo>
                  <a:lnTo>
                    <a:pt x="13929" y="22496"/>
                  </a:lnTo>
                  <a:lnTo>
                    <a:pt x="11681" y="19139"/>
                  </a:lnTo>
                  <a:lnTo>
                    <a:pt x="9163" y="15704"/>
                  </a:lnTo>
                  <a:lnTo>
                    <a:pt x="6377" y="12193"/>
                  </a:lnTo>
                  <a:lnTo>
                    <a:pt x="3323" y="8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7109709" y="4185956"/>
              <a:ext cx="71617" cy="71617"/>
            </a:xfrm>
            <a:custGeom>
              <a:avLst/>
              <a:pathLst>
                <a:path w="71617" h="71617">
                  <a:moveTo>
                    <a:pt x="0" y="65752"/>
                  </a:moveTo>
                  <a:lnTo>
                    <a:pt x="65752" y="0"/>
                  </a:lnTo>
                  <a:lnTo>
                    <a:pt x="71617" y="5865"/>
                  </a:lnTo>
                  <a:lnTo>
                    <a:pt x="5865" y="716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7166201" y="4081616"/>
              <a:ext cx="124117" cy="132122"/>
            </a:xfrm>
            <a:custGeom>
              <a:avLst/>
              <a:pathLst>
                <a:path w="124117" h="132122">
                  <a:moveTo>
                    <a:pt x="59269" y="0"/>
                  </a:moveTo>
                  <a:lnTo>
                    <a:pt x="120082" y="60813"/>
                  </a:lnTo>
                  <a:lnTo>
                    <a:pt x="120789" y="61554"/>
                  </a:lnTo>
                  <a:lnTo>
                    <a:pt x="121428" y="62294"/>
                  </a:lnTo>
                  <a:lnTo>
                    <a:pt x="121999" y="63035"/>
                  </a:lnTo>
                  <a:lnTo>
                    <a:pt x="122503" y="63776"/>
                  </a:lnTo>
                  <a:lnTo>
                    <a:pt x="122938" y="64517"/>
                  </a:lnTo>
                  <a:lnTo>
                    <a:pt x="123305" y="65258"/>
                  </a:lnTo>
                  <a:lnTo>
                    <a:pt x="123605" y="65999"/>
                  </a:lnTo>
                  <a:lnTo>
                    <a:pt x="123836" y="66740"/>
                  </a:lnTo>
                  <a:lnTo>
                    <a:pt x="124000" y="67481"/>
                  </a:lnTo>
                  <a:lnTo>
                    <a:pt x="124095" y="68221"/>
                  </a:lnTo>
                  <a:lnTo>
                    <a:pt x="124117" y="68962"/>
                  </a:lnTo>
                  <a:lnTo>
                    <a:pt x="124058" y="69703"/>
                  </a:lnTo>
                  <a:lnTo>
                    <a:pt x="123919" y="70444"/>
                  </a:lnTo>
                  <a:lnTo>
                    <a:pt x="123700" y="71185"/>
                  </a:lnTo>
                  <a:lnTo>
                    <a:pt x="123401" y="71926"/>
                  </a:lnTo>
                  <a:lnTo>
                    <a:pt x="123021" y="72667"/>
                  </a:lnTo>
                  <a:lnTo>
                    <a:pt x="122561" y="73407"/>
                  </a:lnTo>
                  <a:lnTo>
                    <a:pt x="122021" y="74148"/>
                  </a:lnTo>
                  <a:lnTo>
                    <a:pt x="121400" y="74889"/>
                  </a:lnTo>
                  <a:lnTo>
                    <a:pt x="120700" y="75630"/>
                  </a:lnTo>
                  <a:lnTo>
                    <a:pt x="119749" y="76569"/>
                  </a:lnTo>
                  <a:lnTo>
                    <a:pt x="118749" y="77532"/>
                  </a:lnTo>
                  <a:lnTo>
                    <a:pt x="117699" y="78519"/>
                  </a:lnTo>
                  <a:lnTo>
                    <a:pt x="116600" y="79532"/>
                  </a:lnTo>
                  <a:lnTo>
                    <a:pt x="115452" y="80569"/>
                  </a:lnTo>
                  <a:lnTo>
                    <a:pt x="114254" y="81631"/>
                  </a:lnTo>
                  <a:lnTo>
                    <a:pt x="113007" y="82718"/>
                  </a:lnTo>
                  <a:lnTo>
                    <a:pt x="111711" y="83829"/>
                  </a:lnTo>
                  <a:lnTo>
                    <a:pt x="110365" y="84965"/>
                  </a:lnTo>
                  <a:lnTo>
                    <a:pt x="108969" y="86126"/>
                  </a:lnTo>
                  <a:lnTo>
                    <a:pt x="101869" y="82113"/>
                  </a:lnTo>
                  <a:lnTo>
                    <a:pt x="103379" y="80838"/>
                  </a:lnTo>
                  <a:lnTo>
                    <a:pt x="104820" y="79606"/>
                  </a:lnTo>
                  <a:lnTo>
                    <a:pt x="106194" y="78418"/>
                  </a:lnTo>
                  <a:lnTo>
                    <a:pt x="107500" y="77272"/>
                  </a:lnTo>
                  <a:lnTo>
                    <a:pt x="108738" y="76170"/>
                  </a:lnTo>
                  <a:lnTo>
                    <a:pt x="109908" y="75111"/>
                  </a:lnTo>
                  <a:lnTo>
                    <a:pt x="111010" y="74096"/>
                  </a:lnTo>
                  <a:lnTo>
                    <a:pt x="112044" y="73123"/>
                  </a:lnTo>
                  <a:lnTo>
                    <a:pt x="113010" y="72194"/>
                  </a:lnTo>
                  <a:lnTo>
                    <a:pt x="113908" y="71308"/>
                  </a:lnTo>
                  <a:lnTo>
                    <a:pt x="114279" y="70858"/>
                  </a:lnTo>
                  <a:lnTo>
                    <a:pt x="114526" y="70370"/>
                  </a:lnTo>
                  <a:lnTo>
                    <a:pt x="114649" y="69845"/>
                  </a:lnTo>
                  <a:lnTo>
                    <a:pt x="114649" y="69283"/>
                  </a:lnTo>
                  <a:lnTo>
                    <a:pt x="114526" y="68684"/>
                  </a:lnTo>
                  <a:lnTo>
                    <a:pt x="114279" y="68049"/>
                  </a:lnTo>
                  <a:lnTo>
                    <a:pt x="113908" y="67376"/>
                  </a:lnTo>
                  <a:lnTo>
                    <a:pt x="113415" y="66666"/>
                  </a:lnTo>
                  <a:lnTo>
                    <a:pt x="112797" y="65919"/>
                  </a:lnTo>
                  <a:lnTo>
                    <a:pt x="112056" y="65134"/>
                  </a:lnTo>
                  <a:lnTo>
                    <a:pt x="58960" y="12039"/>
                  </a:lnTo>
                  <a:lnTo>
                    <a:pt x="12039" y="58960"/>
                  </a:lnTo>
                  <a:lnTo>
                    <a:pt x="37660" y="84582"/>
                  </a:lnTo>
                  <a:lnTo>
                    <a:pt x="41732" y="88815"/>
                  </a:lnTo>
                  <a:lnTo>
                    <a:pt x="45551" y="93115"/>
                  </a:lnTo>
                  <a:lnTo>
                    <a:pt x="49116" y="97483"/>
                  </a:lnTo>
                  <a:lnTo>
                    <a:pt x="52428" y="101919"/>
                  </a:lnTo>
                  <a:lnTo>
                    <a:pt x="55488" y="106423"/>
                  </a:lnTo>
                  <a:lnTo>
                    <a:pt x="58294" y="110994"/>
                  </a:lnTo>
                  <a:lnTo>
                    <a:pt x="60847" y="115634"/>
                  </a:lnTo>
                  <a:lnTo>
                    <a:pt x="63146" y="120342"/>
                  </a:lnTo>
                  <a:lnTo>
                    <a:pt x="65193" y="125117"/>
                  </a:lnTo>
                  <a:lnTo>
                    <a:pt x="66987" y="129961"/>
                  </a:lnTo>
                  <a:lnTo>
                    <a:pt x="57417" y="132122"/>
                  </a:lnTo>
                  <a:lnTo>
                    <a:pt x="56361" y="129390"/>
                  </a:lnTo>
                  <a:lnTo>
                    <a:pt x="55293" y="126750"/>
                  </a:lnTo>
                  <a:lnTo>
                    <a:pt x="54213" y="124203"/>
                  </a:lnTo>
                  <a:lnTo>
                    <a:pt x="53120" y="121749"/>
                  </a:lnTo>
                  <a:lnTo>
                    <a:pt x="52015" y="119388"/>
                  </a:lnTo>
                  <a:lnTo>
                    <a:pt x="50897" y="117119"/>
                  </a:lnTo>
                  <a:lnTo>
                    <a:pt x="49768" y="114943"/>
                  </a:lnTo>
                  <a:lnTo>
                    <a:pt x="48625" y="112859"/>
                  </a:lnTo>
                  <a:lnTo>
                    <a:pt x="47471" y="110868"/>
                  </a:lnTo>
                  <a:lnTo>
                    <a:pt x="46304" y="108969"/>
                  </a:lnTo>
                  <a:lnTo>
                    <a:pt x="45078" y="107099"/>
                  </a:lnTo>
                  <a:lnTo>
                    <a:pt x="43748" y="105191"/>
                  </a:lnTo>
                  <a:lnTo>
                    <a:pt x="42313" y="103246"/>
                  </a:lnTo>
                  <a:lnTo>
                    <a:pt x="40772" y="101264"/>
                  </a:lnTo>
                  <a:lnTo>
                    <a:pt x="39127" y="99245"/>
                  </a:lnTo>
                  <a:lnTo>
                    <a:pt x="37376" y="97189"/>
                  </a:lnTo>
                  <a:lnTo>
                    <a:pt x="35521" y="95096"/>
                  </a:lnTo>
                  <a:lnTo>
                    <a:pt x="33561" y="92966"/>
                  </a:lnTo>
                  <a:lnTo>
                    <a:pt x="31496" y="90799"/>
                  </a:lnTo>
                  <a:lnTo>
                    <a:pt x="29326" y="88595"/>
                  </a:lnTo>
                  <a:lnTo>
                    <a:pt x="0" y="592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7192748" y="4108473"/>
              <a:ext cx="55565" cy="54639"/>
            </a:xfrm>
            <a:custGeom>
              <a:avLst/>
              <a:pathLst>
                <a:path w="55565" h="54639">
                  <a:moveTo>
                    <a:pt x="0" y="35500"/>
                  </a:moveTo>
                  <a:lnTo>
                    <a:pt x="14508" y="20991"/>
                  </a:lnTo>
                  <a:lnTo>
                    <a:pt x="8643" y="15126"/>
                  </a:lnTo>
                  <a:lnTo>
                    <a:pt x="14817" y="8952"/>
                  </a:lnTo>
                  <a:lnTo>
                    <a:pt x="20682" y="14817"/>
                  </a:lnTo>
                  <a:lnTo>
                    <a:pt x="35500" y="0"/>
                  </a:lnTo>
                  <a:lnTo>
                    <a:pt x="41056" y="5556"/>
                  </a:lnTo>
                  <a:lnTo>
                    <a:pt x="26239" y="20373"/>
                  </a:lnTo>
                  <a:lnTo>
                    <a:pt x="33030" y="27165"/>
                  </a:lnTo>
                  <a:lnTo>
                    <a:pt x="50008" y="10186"/>
                  </a:lnTo>
                  <a:lnTo>
                    <a:pt x="55565" y="15743"/>
                  </a:lnTo>
                  <a:lnTo>
                    <a:pt x="16669" y="54639"/>
                  </a:lnTo>
                  <a:lnTo>
                    <a:pt x="11113" y="49082"/>
                  </a:lnTo>
                  <a:lnTo>
                    <a:pt x="26856" y="33339"/>
                  </a:lnTo>
                  <a:lnTo>
                    <a:pt x="20065" y="26547"/>
                  </a:lnTo>
                  <a:lnTo>
                    <a:pt x="5556" y="410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7218370" y="4133477"/>
              <a:ext cx="48774" cy="48774"/>
            </a:xfrm>
            <a:custGeom>
              <a:avLst/>
              <a:pathLst>
                <a:path w="48774" h="48774">
                  <a:moveTo>
                    <a:pt x="0" y="29943"/>
                  </a:moveTo>
                  <a:lnTo>
                    <a:pt x="29943" y="0"/>
                  </a:lnTo>
                  <a:lnTo>
                    <a:pt x="48774" y="18830"/>
                  </a:lnTo>
                  <a:lnTo>
                    <a:pt x="18830" y="4877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7229483" y="4144590"/>
              <a:ext cx="26547" cy="26547"/>
            </a:xfrm>
            <a:custGeom>
              <a:avLst/>
              <a:pathLst>
                <a:path w="26547" h="26547">
                  <a:moveTo>
                    <a:pt x="8334" y="26547"/>
                  </a:moveTo>
                  <a:lnTo>
                    <a:pt x="26547" y="8334"/>
                  </a:lnTo>
                  <a:lnTo>
                    <a:pt x="18213" y="0"/>
                  </a:lnTo>
                  <a:lnTo>
                    <a:pt x="0" y="182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7257845" y="4050862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7290296" y="4018874"/>
              <a:ext cx="27782" cy="10881"/>
            </a:xfrm>
            <a:custGeom>
              <a:avLst/>
              <a:pathLst>
                <a:path w="27782" h="10881">
                  <a:moveTo>
                    <a:pt x="0" y="1003"/>
                  </a:moveTo>
                  <a:lnTo>
                    <a:pt x="2602" y="666"/>
                  </a:lnTo>
                  <a:lnTo>
                    <a:pt x="5223" y="398"/>
                  </a:lnTo>
                  <a:lnTo>
                    <a:pt x="7862" y="197"/>
                  </a:lnTo>
                  <a:lnTo>
                    <a:pt x="10520" y="64"/>
                  </a:lnTo>
                  <a:lnTo>
                    <a:pt x="13196" y="0"/>
                  </a:lnTo>
                  <a:lnTo>
                    <a:pt x="15891" y="3"/>
                  </a:lnTo>
                  <a:lnTo>
                    <a:pt x="18605" y="74"/>
                  </a:lnTo>
                  <a:lnTo>
                    <a:pt x="21337" y="213"/>
                  </a:lnTo>
                  <a:lnTo>
                    <a:pt x="24087" y="419"/>
                  </a:lnTo>
                  <a:lnTo>
                    <a:pt x="26856" y="694"/>
                  </a:lnTo>
                  <a:lnTo>
                    <a:pt x="27782" y="10881"/>
                  </a:lnTo>
                  <a:lnTo>
                    <a:pt x="24896" y="10483"/>
                  </a:lnTo>
                  <a:lnTo>
                    <a:pt x="22040" y="10153"/>
                  </a:lnTo>
                  <a:lnTo>
                    <a:pt x="19216" y="9890"/>
                  </a:lnTo>
                  <a:lnTo>
                    <a:pt x="16422" y="9696"/>
                  </a:lnTo>
                  <a:lnTo>
                    <a:pt x="13659" y="9569"/>
                  </a:lnTo>
                  <a:lnTo>
                    <a:pt x="10927" y="9510"/>
                  </a:lnTo>
                  <a:lnTo>
                    <a:pt x="8226" y="9520"/>
                  </a:lnTo>
                  <a:lnTo>
                    <a:pt x="5556" y="9597"/>
                  </a:lnTo>
                  <a:lnTo>
                    <a:pt x="2917" y="9742"/>
                  </a:lnTo>
                  <a:lnTo>
                    <a:pt x="308" y="9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7330118" y="4039942"/>
              <a:ext cx="24695" cy="47230"/>
            </a:xfrm>
            <a:custGeom>
              <a:avLst/>
              <a:pathLst>
                <a:path w="24695" h="47230">
                  <a:moveTo>
                    <a:pt x="0" y="1852"/>
                  </a:moveTo>
                  <a:lnTo>
                    <a:pt x="9260" y="0"/>
                  </a:lnTo>
                  <a:lnTo>
                    <a:pt x="11248" y="4290"/>
                  </a:lnTo>
                  <a:lnTo>
                    <a:pt x="13138" y="8643"/>
                  </a:lnTo>
                  <a:lnTo>
                    <a:pt x="14928" y="13057"/>
                  </a:lnTo>
                  <a:lnTo>
                    <a:pt x="16620" y="17533"/>
                  </a:lnTo>
                  <a:lnTo>
                    <a:pt x="18213" y="22071"/>
                  </a:lnTo>
                  <a:lnTo>
                    <a:pt x="19707" y="26671"/>
                  </a:lnTo>
                  <a:lnTo>
                    <a:pt x="21102" y="31332"/>
                  </a:lnTo>
                  <a:lnTo>
                    <a:pt x="22399" y="36055"/>
                  </a:lnTo>
                  <a:lnTo>
                    <a:pt x="23596" y="40840"/>
                  </a:lnTo>
                  <a:lnTo>
                    <a:pt x="24695" y="45687"/>
                  </a:lnTo>
                  <a:lnTo>
                    <a:pt x="13891" y="47230"/>
                  </a:lnTo>
                  <a:lnTo>
                    <a:pt x="13030" y="42498"/>
                  </a:lnTo>
                  <a:lnTo>
                    <a:pt x="12051" y="37809"/>
                  </a:lnTo>
                  <a:lnTo>
                    <a:pt x="10955" y="33163"/>
                  </a:lnTo>
                  <a:lnTo>
                    <a:pt x="9742" y="28560"/>
                  </a:lnTo>
                  <a:lnTo>
                    <a:pt x="8411" y="24001"/>
                  </a:lnTo>
                  <a:lnTo>
                    <a:pt x="6964" y="19484"/>
                  </a:lnTo>
                  <a:lnTo>
                    <a:pt x="5399" y="15011"/>
                  </a:lnTo>
                  <a:lnTo>
                    <a:pt x="3716" y="10582"/>
                  </a:lnTo>
                  <a:lnTo>
                    <a:pt x="1917" y="6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7313140" y="3968325"/>
              <a:ext cx="55874" cy="62665"/>
            </a:xfrm>
            <a:custGeom>
              <a:avLst/>
              <a:pathLst>
                <a:path w="55874" h="62665">
                  <a:moveTo>
                    <a:pt x="0" y="20065"/>
                  </a:moveTo>
                  <a:lnTo>
                    <a:pt x="7408" y="15743"/>
                  </a:lnTo>
                  <a:lnTo>
                    <a:pt x="8205" y="17046"/>
                  </a:lnTo>
                  <a:lnTo>
                    <a:pt x="8989" y="18361"/>
                  </a:lnTo>
                  <a:lnTo>
                    <a:pt x="9760" y="19688"/>
                  </a:lnTo>
                  <a:lnTo>
                    <a:pt x="10520" y="21028"/>
                  </a:lnTo>
                  <a:lnTo>
                    <a:pt x="11267" y="22380"/>
                  </a:lnTo>
                  <a:lnTo>
                    <a:pt x="12002" y="23744"/>
                  </a:lnTo>
                  <a:lnTo>
                    <a:pt x="12724" y="25121"/>
                  </a:lnTo>
                  <a:lnTo>
                    <a:pt x="13434" y="26510"/>
                  </a:lnTo>
                  <a:lnTo>
                    <a:pt x="14132" y="27912"/>
                  </a:lnTo>
                  <a:lnTo>
                    <a:pt x="14817" y="29326"/>
                  </a:lnTo>
                  <a:lnTo>
                    <a:pt x="44143" y="0"/>
                  </a:lnTo>
                  <a:lnTo>
                    <a:pt x="49700" y="5556"/>
                  </a:lnTo>
                  <a:lnTo>
                    <a:pt x="50428" y="7668"/>
                  </a:lnTo>
                  <a:lnTo>
                    <a:pt x="51132" y="9804"/>
                  </a:lnTo>
                  <a:lnTo>
                    <a:pt x="51811" y="11965"/>
                  </a:lnTo>
                  <a:lnTo>
                    <a:pt x="52466" y="14150"/>
                  </a:lnTo>
                  <a:lnTo>
                    <a:pt x="53095" y="16360"/>
                  </a:lnTo>
                  <a:lnTo>
                    <a:pt x="53700" y="18595"/>
                  </a:lnTo>
                  <a:lnTo>
                    <a:pt x="54281" y="20855"/>
                  </a:lnTo>
                  <a:lnTo>
                    <a:pt x="54836" y="23139"/>
                  </a:lnTo>
                  <a:lnTo>
                    <a:pt x="55367" y="25448"/>
                  </a:lnTo>
                  <a:lnTo>
                    <a:pt x="55874" y="27782"/>
                  </a:lnTo>
                  <a:lnTo>
                    <a:pt x="47847" y="30252"/>
                  </a:lnTo>
                  <a:lnTo>
                    <a:pt x="47465" y="28412"/>
                  </a:lnTo>
                  <a:lnTo>
                    <a:pt x="47057" y="26597"/>
                  </a:lnTo>
                  <a:lnTo>
                    <a:pt x="46625" y="24806"/>
                  </a:lnTo>
                  <a:lnTo>
                    <a:pt x="46168" y="23041"/>
                  </a:lnTo>
                  <a:lnTo>
                    <a:pt x="45687" y="21300"/>
                  </a:lnTo>
                  <a:lnTo>
                    <a:pt x="45180" y="19583"/>
                  </a:lnTo>
                  <a:lnTo>
                    <a:pt x="44649" y="17892"/>
                  </a:lnTo>
                  <a:lnTo>
                    <a:pt x="44094" y="16225"/>
                  </a:lnTo>
                  <a:lnTo>
                    <a:pt x="43513" y="14582"/>
                  </a:lnTo>
                  <a:lnTo>
                    <a:pt x="42908" y="12965"/>
                  </a:lnTo>
                  <a:lnTo>
                    <a:pt x="18830" y="37043"/>
                  </a:lnTo>
                  <a:lnTo>
                    <a:pt x="19901" y="39744"/>
                  </a:lnTo>
                  <a:lnTo>
                    <a:pt x="20892" y="42414"/>
                  </a:lnTo>
                  <a:lnTo>
                    <a:pt x="21803" y="45054"/>
                  </a:lnTo>
                  <a:lnTo>
                    <a:pt x="22633" y="47662"/>
                  </a:lnTo>
                  <a:lnTo>
                    <a:pt x="23383" y="50240"/>
                  </a:lnTo>
                  <a:lnTo>
                    <a:pt x="24053" y="52787"/>
                  </a:lnTo>
                  <a:lnTo>
                    <a:pt x="24643" y="55302"/>
                  </a:lnTo>
                  <a:lnTo>
                    <a:pt x="25152" y="57787"/>
                  </a:lnTo>
                  <a:lnTo>
                    <a:pt x="25581" y="60242"/>
                  </a:lnTo>
                  <a:lnTo>
                    <a:pt x="25930" y="62665"/>
                  </a:lnTo>
                  <a:lnTo>
                    <a:pt x="16360" y="62356"/>
                  </a:lnTo>
                  <a:lnTo>
                    <a:pt x="15530" y="58155"/>
                  </a:lnTo>
                  <a:lnTo>
                    <a:pt x="14521" y="53947"/>
                  </a:lnTo>
                  <a:lnTo>
                    <a:pt x="13332" y="49734"/>
                  </a:lnTo>
                  <a:lnTo>
                    <a:pt x="11965" y="45514"/>
                  </a:lnTo>
                  <a:lnTo>
                    <a:pt x="10418" y="41288"/>
                  </a:lnTo>
                  <a:lnTo>
                    <a:pt x="8692" y="37055"/>
                  </a:lnTo>
                  <a:lnTo>
                    <a:pt x="6788" y="32817"/>
                  </a:lnTo>
                  <a:lnTo>
                    <a:pt x="4704" y="28572"/>
                  </a:lnTo>
                  <a:lnTo>
                    <a:pt x="2441" y="243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7343083" y="3999194"/>
              <a:ext cx="73778" cy="73778"/>
            </a:xfrm>
            <a:custGeom>
              <a:avLst/>
              <a:pathLst>
                <a:path w="73778" h="73778">
                  <a:moveTo>
                    <a:pt x="0" y="4939"/>
                  </a:moveTo>
                  <a:lnTo>
                    <a:pt x="6791" y="0"/>
                  </a:lnTo>
                  <a:lnTo>
                    <a:pt x="8007" y="1234"/>
                  </a:lnTo>
                  <a:lnTo>
                    <a:pt x="9186" y="2469"/>
                  </a:lnTo>
                  <a:lnTo>
                    <a:pt x="10328" y="3704"/>
                  </a:lnTo>
                  <a:lnTo>
                    <a:pt x="11434" y="4939"/>
                  </a:lnTo>
                  <a:lnTo>
                    <a:pt x="12502" y="6173"/>
                  </a:lnTo>
                  <a:lnTo>
                    <a:pt x="13533" y="7408"/>
                  </a:lnTo>
                  <a:lnTo>
                    <a:pt x="14527" y="8643"/>
                  </a:lnTo>
                  <a:lnTo>
                    <a:pt x="15484" y="9878"/>
                  </a:lnTo>
                  <a:lnTo>
                    <a:pt x="16404" y="11113"/>
                  </a:lnTo>
                  <a:lnTo>
                    <a:pt x="17286" y="12347"/>
                  </a:lnTo>
                  <a:lnTo>
                    <a:pt x="20346" y="13770"/>
                  </a:lnTo>
                  <a:lnTo>
                    <a:pt x="23349" y="15076"/>
                  </a:lnTo>
                  <a:lnTo>
                    <a:pt x="26297" y="16265"/>
                  </a:lnTo>
                  <a:lnTo>
                    <a:pt x="29190" y="17336"/>
                  </a:lnTo>
                  <a:lnTo>
                    <a:pt x="32027" y="18290"/>
                  </a:lnTo>
                  <a:lnTo>
                    <a:pt x="34808" y="19126"/>
                  </a:lnTo>
                  <a:lnTo>
                    <a:pt x="37534" y="19846"/>
                  </a:lnTo>
                  <a:lnTo>
                    <a:pt x="40204" y="20448"/>
                  </a:lnTo>
                  <a:lnTo>
                    <a:pt x="42819" y="20932"/>
                  </a:lnTo>
                  <a:lnTo>
                    <a:pt x="45378" y="21300"/>
                  </a:lnTo>
                  <a:lnTo>
                    <a:pt x="47940" y="21547"/>
                  </a:lnTo>
                  <a:lnTo>
                    <a:pt x="50564" y="21670"/>
                  </a:lnTo>
                  <a:lnTo>
                    <a:pt x="53250" y="21670"/>
                  </a:lnTo>
                  <a:lnTo>
                    <a:pt x="55997" y="21547"/>
                  </a:lnTo>
                  <a:lnTo>
                    <a:pt x="58806" y="21300"/>
                  </a:lnTo>
                  <a:lnTo>
                    <a:pt x="61677" y="20929"/>
                  </a:lnTo>
                  <a:lnTo>
                    <a:pt x="64610" y="20435"/>
                  </a:lnTo>
                  <a:lnTo>
                    <a:pt x="67604" y="19818"/>
                  </a:lnTo>
                  <a:lnTo>
                    <a:pt x="70660" y="19077"/>
                  </a:lnTo>
                  <a:lnTo>
                    <a:pt x="73778" y="18213"/>
                  </a:lnTo>
                  <a:lnTo>
                    <a:pt x="73469" y="29017"/>
                  </a:lnTo>
                  <a:lnTo>
                    <a:pt x="68431" y="29974"/>
                  </a:lnTo>
                  <a:lnTo>
                    <a:pt x="63443" y="30622"/>
                  </a:lnTo>
                  <a:lnTo>
                    <a:pt x="58504" y="30962"/>
                  </a:lnTo>
                  <a:lnTo>
                    <a:pt x="53614" y="30993"/>
                  </a:lnTo>
                  <a:lnTo>
                    <a:pt x="48774" y="30715"/>
                  </a:lnTo>
                  <a:lnTo>
                    <a:pt x="43983" y="30128"/>
                  </a:lnTo>
                  <a:lnTo>
                    <a:pt x="39241" y="29233"/>
                  </a:lnTo>
                  <a:lnTo>
                    <a:pt x="34549" y="28029"/>
                  </a:lnTo>
                  <a:lnTo>
                    <a:pt x="29906" y="26517"/>
                  </a:lnTo>
                  <a:lnTo>
                    <a:pt x="25313" y="24695"/>
                  </a:lnTo>
                  <a:lnTo>
                    <a:pt x="27402" y="28909"/>
                  </a:lnTo>
                  <a:lnTo>
                    <a:pt x="29103" y="33277"/>
                  </a:lnTo>
                  <a:lnTo>
                    <a:pt x="30415" y="37799"/>
                  </a:lnTo>
                  <a:lnTo>
                    <a:pt x="31338" y="42476"/>
                  </a:lnTo>
                  <a:lnTo>
                    <a:pt x="31872" y="47307"/>
                  </a:lnTo>
                  <a:lnTo>
                    <a:pt x="32017" y="52293"/>
                  </a:lnTo>
                  <a:lnTo>
                    <a:pt x="31774" y="57432"/>
                  </a:lnTo>
                  <a:lnTo>
                    <a:pt x="31141" y="62727"/>
                  </a:lnTo>
                  <a:lnTo>
                    <a:pt x="30119" y="68175"/>
                  </a:lnTo>
                  <a:lnTo>
                    <a:pt x="28708" y="73778"/>
                  </a:lnTo>
                  <a:lnTo>
                    <a:pt x="19139" y="73469"/>
                  </a:lnTo>
                  <a:lnTo>
                    <a:pt x="20214" y="69393"/>
                  </a:lnTo>
                  <a:lnTo>
                    <a:pt x="21096" y="65437"/>
                  </a:lnTo>
                  <a:lnTo>
                    <a:pt x="21783" y="61601"/>
                  </a:lnTo>
                  <a:lnTo>
                    <a:pt x="22275" y="57886"/>
                  </a:lnTo>
                  <a:lnTo>
                    <a:pt x="22573" y="54291"/>
                  </a:lnTo>
                  <a:lnTo>
                    <a:pt x="22676" y="50817"/>
                  </a:lnTo>
                  <a:lnTo>
                    <a:pt x="22585" y="47463"/>
                  </a:lnTo>
                  <a:lnTo>
                    <a:pt x="22300" y="44230"/>
                  </a:lnTo>
                  <a:lnTo>
                    <a:pt x="21820" y="41116"/>
                  </a:lnTo>
                  <a:lnTo>
                    <a:pt x="21145" y="38123"/>
                  </a:lnTo>
                  <a:lnTo>
                    <a:pt x="20239" y="35152"/>
                  </a:lnTo>
                  <a:lnTo>
                    <a:pt x="19065" y="32104"/>
                  </a:lnTo>
                  <a:lnTo>
                    <a:pt x="17621" y="28978"/>
                  </a:lnTo>
                  <a:lnTo>
                    <a:pt x="15910" y="25776"/>
                  </a:lnTo>
                  <a:lnTo>
                    <a:pt x="13929" y="22496"/>
                  </a:lnTo>
                  <a:lnTo>
                    <a:pt x="11681" y="19139"/>
                  </a:lnTo>
                  <a:lnTo>
                    <a:pt x="9163" y="15704"/>
                  </a:lnTo>
                  <a:lnTo>
                    <a:pt x="6377" y="12193"/>
                  </a:lnTo>
                  <a:lnTo>
                    <a:pt x="3323" y="8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7242631" y="4333937"/>
              <a:ext cx="71617" cy="71617"/>
            </a:xfrm>
            <a:custGeom>
              <a:avLst/>
              <a:pathLst>
                <a:path w="71617" h="71617">
                  <a:moveTo>
                    <a:pt x="0" y="65752"/>
                  </a:moveTo>
                  <a:lnTo>
                    <a:pt x="65752" y="0"/>
                  </a:lnTo>
                  <a:lnTo>
                    <a:pt x="71617" y="5865"/>
                  </a:lnTo>
                  <a:lnTo>
                    <a:pt x="5865" y="716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7323509" y="4252750"/>
              <a:ext cx="72234" cy="75939"/>
            </a:xfrm>
            <a:custGeom>
              <a:avLst/>
              <a:pathLst>
                <a:path w="72234" h="75939">
                  <a:moveTo>
                    <a:pt x="1234" y="6173"/>
                  </a:moveTo>
                  <a:lnTo>
                    <a:pt x="9260" y="1234"/>
                  </a:lnTo>
                  <a:lnTo>
                    <a:pt x="10495" y="5556"/>
                  </a:lnTo>
                  <a:lnTo>
                    <a:pt x="16472" y="7001"/>
                  </a:lnTo>
                  <a:lnTo>
                    <a:pt x="22423" y="8001"/>
                  </a:lnTo>
                  <a:lnTo>
                    <a:pt x="28350" y="8557"/>
                  </a:lnTo>
                  <a:lnTo>
                    <a:pt x="34252" y="8668"/>
                  </a:lnTo>
                  <a:lnTo>
                    <a:pt x="40130" y="8334"/>
                  </a:lnTo>
                  <a:lnTo>
                    <a:pt x="45983" y="7556"/>
                  </a:lnTo>
                  <a:lnTo>
                    <a:pt x="51811" y="6334"/>
                  </a:lnTo>
                  <a:lnTo>
                    <a:pt x="57615" y="4667"/>
                  </a:lnTo>
                  <a:lnTo>
                    <a:pt x="63393" y="2556"/>
                  </a:lnTo>
                  <a:lnTo>
                    <a:pt x="69147" y="0"/>
                  </a:lnTo>
                  <a:lnTo>
                    <a:pt x="72234" y="10495"/>
                  </a:lnTo>
                  <a:lnTo>
                    <a:pt x="66304" y="12653"/>
                  </a:lnTo>
                  <a:lnTo>
                    <a:pt x="60368" y="14434"/>
                  </a:lnTo>
                  <a:lnTo>
                    <a:pt x="54426" y="15839"/>
                  </a:lnTo>
                  <a:lnTo>
                    <a:pt x="48477" y="16867"/>
                  </a:lnTo>
                  <a:lnTo>
                    <a:pt x="42522" y="17518"/>
                  </a:lnTo>
                  <a:lnTo>
                    <a:pt x="36561" y="17793"/>
                  </a:lnTo>
                  <a:lnTo>
                    <a:pt x="30594" y="17691"/>
                  </a:lnTo>
                  <a:lnTo>
                    <a:pt x="24621" y="17212"/>
                  </a:lnTo>
                  <a:lnTo>
                    <a:pt x="18642" y="16357"/>
                  </a:lnTo>
                  <a:lnTo>
                    <a:pt x="12656" y="15126"/>
                  </a:lnTo>
                  <a:lnTo>
                    <a:pt x="13567" y="21124"/>
                  </a:lnTo>
                  <a:lnTo>
                    <a:pt x="14200" y="27140"/>
                  </a:lnTo>
                  <a:lnTo>
                    <a:pt x="14555" y="33175"/>
                  </a:lnTo>
                  <a:lnTo>
                    <a:pt x="14632" y="39229"/>
                  </a:lnTo>
                  <a:lnTo>
                    <a:pt x="14431" y="45301"/>
                  </a:lnTo>
                  <a:lnTo>
                    <a:pt x="13953" y="51391"/>
                  </a:lnTo>
                  <a:lnTo>
                    <a:pt x="13196" y="57500"/>
                  </a:lnTo>
                  <a:lnTo>
                    <a:pt x="12162" y="63628"/>
                  </a:lnTo>
                  <a:lnTo>
                    <a:pt x="10850" y="69774"/>
                  </a:lnTo>
                  <a:lnTo>
                    <a:pt x="9260" y="75939"/>
                  </a:lnTo>
                  <a:lnTo>
                    <a:pt x="0" y="75321"/>
                  </a:lnTo>
                  <a:lnTo>
                    <a:pt x="1055" y="70950"/>
                  </a:lnTo>
                  <a:lnTo>
                    <a:pt x="2000" y="66727"/>
                  </a:lnTo>
                  <a:lnTo>
                    <a:pt x="2833" y="62653"/>
                  </a:lnTo>
                  <a:lnTo>
                    <a:pt x="3556" y="58726"/>
                  </a:lnTo>
                  <a:lnTo>
                    <a:pt x="4167" y="54947"/>
                  </a:lnTo>
                  <a:lnTo>
                    <a:pt x="4667" y="51317"/>
                  </a:lnTo>
                  <a:lnTo>
                    <a:pt x="5056" y="47835"/>
                  </a:lnTo>
                  <a:lnTo>
                    <a:pt x="5334" y="44501"/>
                  </a:lnTo>
                  <a:lnTo>
                    <a:pt x="5500" y="41315"/>
                  </a:lnTo>
                  <a:lnTo>
                    <a:pt x="5556" y="38278"/>
                  </a:lnTo>
                  <a:lnTo>
                    <a:pt x="5513" y="35290"/>
                  </a:lnTo>
                  <a:lnTo>
                    <a:pt x="5383" y="32252"/>
                  </a:lnTo>
                  <a:lnTo>
                    <a:pt x="5167" y="29165"/>
                  </a:lnTo>
                  <a:lnTo>
                    <a:pt x="4865" y="26029"/>
                  </a:lnTo>
                  <a:lnTo>
                    <a:pt x="4476" y="22843"/>
                  </a:lnTo>
                  <a:lnTo>
                    <a:pt x="4000" y="19608"/>
                  </a:lnTo>
                  <a:lnTo>
                    <a:pt x="3438" y="16323"/>
                  </a:lnTo>
                  <a:lnTo>
                    <a:pt x="2790" y="12989"/>
                  </a:lnTo>
                  <a:lnTo>
                    <a:pt x="2055" y="96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7348513" y="4281458"/>
              <a:ext cx="50934" cy="50934"/>
            </a:xfrm>
            <a:custGeom>
              <a:avLst/>
              <a:pathLst>
                <a:path w="50934" h="50934">
                  <a:moveTo>
                    <a:pt x="0" y="6173"/>
                  </a:moveTo>
                  <a:lnTo>
                    <a:pt x="6173" y="0"/>
                  </a:lnTo>
                  <a:lnTo>
                    <a:pt x="50934" y="44760"/>
                  </a:lnTo>
                  <a:lnTo>
                    <a:pt x="44760" y="509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7382470" y="4155510"/>
              <a:ext cx="114547" cy="127182"/>
            </a:xfrm>
            <a:custGeom>
              <a:avLst/>
              <a:pathLst>
                <a:path w="114547" h="127182">
                  <a:moveTo>
                    <a:pt x="49391" y="0"/>
                  </a:moveTo>
                  <a:lnTo>
                    <a:pt x="109895" y="60504"/>
                  </a:lnTo>
                  <a:lnTo>
                    <a:pt x="110720" y="61365"/>
                  </a:lnTo>
                  <a:lnTo>
                    <a:pt x="111464" y="62220"/>
                  </a:lnTo>
                  <a:lnTo>
                    <a:pt x="112127" y="63069"/>
                  </a:lnTo>
                  <a:lnTo>
                    <a:pt x="112711" y="63912"/>
                  </a:lnTo>
                  <a:lnTo>
                    <a:pt x="113214" y="64749"/>
                  </a:lnTo>
                  <a:lnTo>
                    <a:pt x="113637" y="65579"/>
                  </a:lnTo>
                  <a:lnTo>
                    <a:pt x="113979" y="66403"/>
                  </a:lnTo>
                  <a:lnTo>
                    <a:pt x="114242" y="67221"/>
                  </a:lnTo>
                  <a:lnTo>
                    <a:pt x="114424" y="68033"/>
                  </a:lnTo>
                  <a:lnTo>
                    <a:pt x="114526" y="68839"/>
                  </a:lnTo>
                  <a:lnTo>
                    <a:pt x="114547" y="69638"/>
                  </a:lnTo>
                  <a:lnTo>
                    <a:pt x="114489" y="70432"/>
                  </a:lnTo>
                  <a:lnTo>
                    <a:pt x="114350" y="71219"/>
                  </a:lnTo>
                  <a:lnTo>
                    <a:pt x="114131" y="72000"/>
                  </a:lnTo>
                  <a:lnTo>
                    <a:pt x="113831" y="72775"/>
                  </a:lnTo>
                  <a:lnTo>
                    <a:pt x="113452" y="73543"/>
                  </a:lnTo>
                  <a:lnTo>
                    <a:pt x="112992" y="74306"/>
                  </a:lnTo>
                  <a:lnTo>
                    <a:pt x="112451" y="75062"/>
                  </a:lnTo>
                  <a:lnTo>
                    <a:pt x="111831" y="75812"/>
                  </a:lnTo>
                  <a:lnTo>
                    <a:pt x="111130" y="76556"/>
                  </a:lnTo>
                  <a:lnTo>
                    <a:pt x="110170" y="77498"/>
                  </a:lnTo>
                  <a:lnTo>
                    <a:pt x="109142" y="78470"/>
                  </a:lnTo>
                  <a:lnTo>
                    <a:pt x="108046" y="79473"/>
                  </a:lnTo>
                  <a:lnTo>
                    <a:pt x="106883" y="80507"/>
                  </a:lnTo>
                  <a:lnTo>
                    <a:pt x="105651" y="81572"/>
                  </a:lnTo>
                  <a:lnTo>
                    <a:pt x="104351" y="82668"/>
                  </a:lnTo>
                  <a:lnTo>
                    <a:pt x="102984" y="83795"/>
                  </a:lnTo>
                  <a:lnTo>
                    <a:pt x="101548" y="84953"/>
                  </a:lnTo>
                  <a:lnTo>
                    <a:pt x="100045" y="86141"/>
                  </a:lnTo>
                  <a:lnTo>
                    <a:pt x="98474" y="87361"/>
                  </a:lnTo>
                  <a:lnTo>
                    <a:pt x="90756" y="82730"/>
                  </a:lnTo>
                  <a:lnTo>
                    <a:pt x="92386" y="81452"/>
                  </a:lnTo>
                  <a:lnTo>
                    <a:pt x="93942" y="80211"/>
                  </a:lnTo>
                  <a:lnTo>
                    <a:pt x="95424" y="79007"/>
                  </a:lnTo>
                  <a:lnTo>
                    <a:pt x="96831" y="77840"/>
                  </a:lnTo>
                  <a:lnTo>
                    <a:pt x="98165" y="76711"/>
                  </a:lnTo>
                  <a:lnTo>
                    <a:pt x="99424" y="75618"/>
                  </a:lnTo>
                  <a:lnTo>
                    <a:pt x="100610" y="74562"/>
                  </a:lnTo>
                  <a:lnTo>
                    <a:pt x="101721" y="73543"/>
                  </a:lnTo>
                  <a:lnTo>
                    <a:pt x="102758" y="72562"/>
                  </a:lnTo>
                  <a:lnTo>
                    <a:pt x="103721" y="71617"/>
                  </a:lnTo>
                  <a:lnTo>
                    <a:pt x="104147" y="71105"/>
                  </a:lnTo>
                  <a:lnTo>
                    <a:pt x="104438" y="70555"/>
                  </a:lnTo>
                  <a:lnTo>
                    <a:pt x="104592" y="69969"/>
                  </a:lnTo>
                  <a:lnTo>
                    <a:pt x="104611" y="69345"/>
                  </a:lnTo>
                  <a:lnTo>
                    <a:pt x="104493" y="68684"/>
                  </a:lnTo>
                  <a:lnTo>
                    <a:pt x="104240" y="67987"/>
                  </a:lnTo>
                  <a:lnTo>
                    <a:pt x="103851" y="67252"/>
                  </a:lnTo>
                  <a:lnTo>
                    <a:pt x="103326" y="66480"/>
                  </a:lnTo>
                  <a:lnTo>
                    <a:pt x="102666" y="65672"/>
                  </a:lnTo>
                  <a:lnTo>
                    <a:pt x="101869" y="64826"/>
                  </a:lnTo>
                  <a:lnTo>
                    <a:pt x="87978" y="50934"/>
                  </a:lnTo>
                  <a:lnTo>
                    <a:pt x="49700" y="89213"/>
                  </a:lnTo>
                  <a:lnTo>
                    <a:pt x="51783" y="92513"/>
                  </a:lnTo>
                  <a:lnTo>
                    <a:pt x="53713" y="95868"/>
                  </a:lnTo>
                  <a:lnTo>
                    <a:pt x="55488" y="99279"/>
                  </a:lnTo>
                  <a:lnTo>
                    <a:pt x="57108" y="102746"/>
                  </a:lnTo>
                  <a:lnTo>
                    <a:pt x="58575" y="106268"/>
                  </a:lnTo>
                  <a:lnTo>
                    <a:pt x="59887" y="109846"/>
                  </a:lnTo>
                  <a:lnTo>
                    <a:pt x="61044" y="113479"/>
                  </a:lnTo>
                  <a:lnTo>
                    <a:pt x="62047" y="117168"/>
                  </a:lnTo>
                  <a:lnTo>
                    <a:pt x="62896" y="120913"/>
                  </a:lnTo>
                  <a:lnTo>
                    <a:pt x="63591" y="124713"/>
                  </a:lnTo>
                  <a:lnTo>
                    <a:pt x="54330" y="127182"/>
                  </a:lnTo>
                  <a:lnTo>
                    <a:pt x="53631" y="123967"/>
                  </a:lnTo>
                  <a:lnTo>
                    <a:pt x="52892" y="120866"/>
                  </a:lnTo>
                  <a:lnTo>
                    <a:pt x="52112" y="117880"/>
                  </a:lnTo>
                  <a:lnTo>
                    <a:pt x="51292" y="115007"/>
                  </a:lnTo>
                  <a:lnTo>
                    <a:pt x="50433" y="112249"/>
                  </a:lnTo>
                  <a:lnTo>
                    <a:pt x="49533" y="109605"/>
                  </a:lnTo>
                  <a:lnTo>
                    <a:pt x="48593" y="107075"/>
                  </a:lnTo>
                  <a:lnTo>
                    <a:pt x="47613" y="104660"/>
                  </a:lnTo>
                  <a:lnTo>
                    <a:pt x="46593" y="102359"/>
                  </a:lnTo>
                  <a:lnTo>
                    <a:pt x="45532" y="100171"/>
                  </a:lnTo>
                  <a:lnTo>
                    <a:pt x="44401" y="98043"/>
                  </a:lnTo>
                  <a:lnTo>
                    <a:pt x="43168" y="95918"/>
                  </a:lnTo>
                  <a:lnTo>
                    <a:pt x="41832" y="93795"/>
                  </a:lnTo>
                  <a:lnTo>
                    <a:pt x="40395" y="91676"/>
                  </a:lnTo>
                  <a:lnTo>
                    <a:pt x="38857" y="89560"/>
                  </a:lnTo>
                  <a:lnTo>
                    <a:pt x="37216" y="87447"/>
                  </a:lnTo>
                  <a:lnTo>
                    <a:pt x="35473" y="85337"/>
                  </a:lnTo>
                  <a:lnTo>
                    <a:pt x="33629" y="83230"/>
                  </a:lnTo>
                  <a:lnTo>
                    <a:pt x="31683" y="81126"/>
                  </a:lnTo>
                  <a:lnTo>
                    <a:pt x="29634" y="79026"/>
                  </a:lnTo>
                  <a:lnTo>
                    <a:pt x="0" y="493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7394509" y="4167550"/>
              <a:ext cx="50626" cy="50626"/>
            </a:xfrm>
            <a:custGeom>
              <a:avLst/>
              <a:pathLst>
                <a:path w="50626" h="50626">
                  <a:moveTo>
                    <a:pt x="13582" y="50626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7413957" y="4186997"/>
              <a:ext cx="50626" cy="50934"/>
            </a:xfrm>
            <a:custGeom>
              <a:avLst/>
              <a:pathLst>
                <a:path w="50626" h="50934">
                  <a:moveTo>
                    <a:pt x="13273" y="50934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lnTo>
                    <a:pt x="6173" y="43217"/>
                  </a:lnTo>
                  <a:lnTo>
                    <a:pt x="6911" y="43961"/>
                  </a:lnTo>
                  <a:lnTo>
                    <a:pt x="7643" y="44711"/>
                  </a:lnTo>
                  <a:lnTo>
                    <a:pt x="8368" y="45467"/>
                  </a:lnTo>
                  <a:lnTo>
                    <a:pt x="9088" y="46230"/>
                  </a:lnTo>
                  <a:lnTo>
                    <a:pt x="9801" y="46999"/>
                  </a:lnTo>
                  <a:lnTo>
                    <a:pt x="10508" y="47773"/>
                  </a:lnTo>
                  <a:lnTo>
                    <a:pt x="11208" y="48554"/>
                  </a:lnTo>
                  <a:lnTo>
                    <a:pt x="11903" y="49342"/>
                  </a:lnTo>
                  <a:lnTo>
                    <a:pt x="12591" y="501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7461496" y="4118184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7530065" y="4113412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7528715" y="4048626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7571199" y="4018874"/>
              <a:ext cx="27782" cy="10881"/>
            </a:xfrm>
            <a:custGeom>
              <a:avLst/>
              <a:pathLst>
                <a:path w="27782" h="10881">
                  <a:moveTo>
                    <a:pt x="0" y="1003"/>
                  </a:moveTo>
                  <a:lnTo>
                    <a:pt x="2602" y="666"/>
                  </a:lnTo>
                  <a:lnTo>
                    <a:pt x="5223" y="398"/>
                  </a:lnTo>
                  <a:lnTo>
                    <a:pt x="7862" y="197"/>
                  </a:lnTo>
                  <a:lnTo>
                    <a:pt x="10520" y="64"/>
                  </a:lnTo>
                  <a:lnTo>
                    <a:pt x="13196" y="0"/>
                  </a:lnTo>
                  <a:lnTo>
                    <a:pt x="15891" y="3"/>
                  </a:lnTo>
                  <a:lnTo>
                    <a:pt x="18605" y="74"/>
                  </a:lnTo>
                  <a:lnTo>
                    <a:pt x="21337" y="213"/>
                  </a:lnTo>
                  <a:lnTo>
                    <a:pt x="24087" y="419"/>
                  </a:lnTo>
                  <a:lnTo>
                    <a:pt x="26856" y="694"/>
                  </a:lnTo>
                  <a:lnTo>
                    <a:pt x="27782" y="10881"/>
                  </a:lnTo>
                  <a:lnTo>
                    <a:pt x="24896" y="10483"/>
                  </a:lnTo>
                  <a:lnTo>
                    <a:pt x="22040" y="10153"/>
                  </a:lnTo>
                  <a:lnTo>
                    <a:pt x="19216" y="9890"/>
                  </a:lnTo>
                  <a:lnTo>
                    <a:pt x="16422" y="9696"/>
                  </a:lnTo>
                  <a:lnTo>
                    <a:pt x="13659" y="9569"/>
                  </a:lnTo>
                  <a:lnTo>
                    <a:pt x="10927" y="9510"/>
                  </a:lnTo>
                  <a:lnTo>
                    <a:pt x="8226" y="9520"/>
                  </a:lnTo>
                  <a:lnTo>
                    <a:pt x="5556" y="9597"/>
                  </a:lnTo>
                  <a:lnTo>
                    <a:pt x="2917" y="9742"/>
                  </a:lnTo>
                  <a:lnTo>
                    <a:pt x="308" y="9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7611021" y="4039942"/>
              <a:ext cx="24695" cy="47230"/>
            </a:xfrm>
            <a:custGeom>
              <a:avLst/>
              <a:pathLst>
                <a:path w="24695" h="47230">
                  <a:moveTo>
                    <a:pt x="0" y="1852"/>
                  </a:moveTo>
                  <a:lnTo>
                    <a:pt x="9260" y="0"/>
                  </a:lnTo>
                  <a:lnTo>
                    <a:pt x="11248" y="4290"/>
                  </a:lnTo>
                  <a:lnTo>
                    <a:pt x="13138" y="8643"/>
                  </a:lnTo>
                  <a:lnTo>
                    <a:pt x="14928" y="13057"/>
                  </a:lnTo>
                  <a:lnTo>
                    <a:pt x="16620" y="17533"/>
                  </a:lnTo>
                  <a:lnTo>
                    <a:pt x="18213" y="22071"/>
                  </a:lnTo>
                  <a:lnTo>
                    <a:pt x="19707" y="26671"/>
                  </a:lnTo>
                  <a:lnTo>
                    <a:pt x="21102" y="31332"/>
                  </a:lnTo>
                  <a:lnTo>
                    <a:pt x="22399" y="36055"/>
                  </a:lnTo>
                  <a:lnTo>
                    <a:pt x="23596" y="40840"/>
                  </a:lnTo>
                  <a:lnTo>
                    <a:pt x="24695" y="45687"/>
                  </a:lnTo>
                  <a:lnTo>
                    <a:pt x="13891" y="47230"/>
                  </a:lnTo>
                  <a:lnTo>
                    <a:pt x="13030" y="42498"/>
                  </a:lnTo>
                  <a:lnTo>
                    <a:pt x="12051" y="37809"/>
                  </a:lnTo>
                  <a:lnTo>
                    <a:pt x="10955" y="33163"/>
                  </a:lnTo>
                  <a:lnTo>
                    <a:pt x="9742" y="28560"/>
                  </a:lnTo>
                  <a:lnTo>
                    <a:pt x="8411" y="24001"/>
                  </a:lnTo>
                  <a:lnTo>
                    <a:pt x="6964" y="19484"/>
                  </a:lnTo>
                  <a:lnTo>
                    <a:pt x="5399" y="15011"/>
                  </a:lnTo>
                  <a:lnTo>
                    <a:pt x="3716" y="10582"/>
                  </a:lnTo>
                  <a:lnTo>
                    <a:pt x="1917" y="6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7594043" y="3968325"/>
              <a:ext cx="55874" cy="62665"/>
            </a:xfrm>
            <a:custGeom>
              <a:avLst/>
              <a:pathLst>
                <a:path w="55874" h="62665">
                  <a:moveTo>
                    <a:pt x="0" y="20065"/>
                  </a:moveTo>
                  <a:lnTo>
                    <a:pt x="7408" y="15743"/>
                  </a:lnTo>
                  <a:lnTo>
                    <a:pt x="8205" y="17046"/>
                  </a:lnTo>
                  <a:lnTo>
                    <a:pt x="8989" y="18361"/>
                  </a:lnTo>
                  <a:lnTo>
                    <a:pt x="9760" y="19688"/>
                  </a:lnTo>
                  <a:lnTo>
                    <a:pt x="10520" y="21028"/>
                  </a:lnTo>
                  <a:lnTo>
                    <a:pt x="11267" y="22380"/>
                  </a:lnTo>
                  <a:lnTo>
                    <a:pt x="12002" y="23744"/>
                  </a:lnTo>
                  <a:lnTo>
                    <a:pt x="12724" y="25121"/>
                  </a:lnTo>
                  <a:lnTo>
                    <a:pt x="13434" y="26510"/>
                  </a:lnTo>
                  <a:lnTo>
                    <a:pt x="14132" y="27912"/>
                  </a:lnTo>
                  <a:lnTo>
                    <a:pt x="14817" y="29326"/>
                  </a:lnTo>
                  <a:lnTo>
                    <a:pt x="44143" y="0"/>
                  </a:lnTo>
                  <a:lnTo>
                    <a:pt x="49700" y="5556"/>
                  </a:lnTo>
                  <a:lnTo>
                    <a:pt x="50428" y="7668"/>
                  </a:lnTo>
                  <a:lnTo>
                    <a:pt x="51132" y="9804"/>
                  </a:lnTo>
                  <a:lnTo>
                    <a:pt x="51811" y="11965"/>
                  </a:lnTo>
                  <a:lnTo>
                    <a:pt x="52466" y="14150"/>
                  </a:lnTo>
                  <a:lnTo>
                    <a:pt x="53095" y="16360"/>
                  </a:lnTo>
                  <a:lnTo>
                    <a:pt x="53700" y="18595"/>
                  </a:lnTo>
                  <a:lnTo>
                    <a:pt x="54281" y="20855"/>
                  </a:lnTo>
                  <a:lnTo>
                    <a:pt x="54836" y="23139"/>
                  </a:lnTo>
                  <a:lnTo>
                    <a:pt x="55367" y="25448"/>
                  </a:lnTo>
                  <a:lnTo>
                    <a:pt x="55874" y="27782"/>
                  </a:lnTo>
                  <a:lnTo>
                    <a:pt x="47847" y="30252"/>
                  </a:lnTo>
                  <a:lnTo>
                    <a:pt x="47465" y="28412"/>
                  </a:lnTo>
                  <a:lnTo>
                    <a:pt x="47057" y="26597"/>
                  </a:lnTo>
                  <a:lnTo>
                    <a:pt x="46625" y="24806"/>
                  </a:lnTo>
                  <a:lnTo>
                    <a:pt x="46168" y="23041"/>
                  </a:lnTo>
                  <a:lnTo>
                    <a:pt x="45687" y="21300"/>
                  </a:lnTo>
                  <a:lnTo>
                    <a:pt x="45180" y="19583"/>
                  </a:lnTo>
                  <a:lnTo>
                    <a:pt x="44649" y="17892"/>
                  </a:lnTo>
                  <a:lnTo>
                    <a:pt x="44094" y="16225"/>
                  </a:lnTo>
                  <a:lnTo>
                    <a:pt x="43513" y="14582"/>
                  </a:lnTo>
                  <a:lnTo>
                    <a:pt x="42908" y="12965"/>
                  </a:lnTo>
                  <a:lnTo>
                    <a:pt x="18830" y="37043"/>
                  </a:lnTo>
                  <a:lnTo>
                    <a:pt x="19901" y="39744"/>
                  </a:lnTo>
                  <a:lnTo>
                    <a:pt x="20892" y="42414"/>
                  </a:lnTo>
                  <a:lnTo>
                    <a:pt x="21803" y="45054"/>
                  </a:lnTo>
                  <a:lnTo>
                    <a:pt x="22633" y="47662"/>
                  </a:lnTo>
                  <a:lnTo>
                    <a:pt x="23383" y="50240"/>
                  </a:lnTo>
                  <a:lnTo>
                    <a:pt x="24053" y="52787"/>
                  </a:lnTo>
                  <a:lnTo>
                    <a:pt x="24643" y="55302"/>
                  </a:lnTo>
                  <a:lnTo>
                    <a:pt x="25152" y="57787"/>
                  </a:lnTo>
                  <a:lnTo>
                    <a:pt x="25581" y="60242"/>
                  </a:lnTo>
                  <a:lnTo>
                    <a:pt x="25930" y="62665"/>
                  </a:lnTo>
                  <a:lnTo>
                    <a:pt x="16360" y="62356"/>
                  </a:lnTo>
                  <a:lnTo>
                    <a:pt x="15530" y="58155"/>
                  </a:lnTo>
                  <a:lnTo>
                    <a:pt x="14521" y="53947"/>
                  </a:lnTo>
                  <a:lnTo>
                    <a:pt x="13332" y="49734"/>
                  </a:lnTo>
                  <a:lnTo>
                    <a:pt x="11965" y="45514"/>
                  </a:lnTo>
                  <a:lnTo>
                    <a:pt x="10418" y="41288"/>
                  </a:lnTo>
                  <a:lnTo>
                    <a:pt x="8692" y="37055"/>
                  </a:lnTo>
                  <a:lnTo>
                    <a:pt x="6788" y="32817"/>
                  </a:lnTo>
                  <a:lnTo>
                    <a:pt x="4704" y="28572"/>
                  </a:lnTo>
                  <a:lnTo>
                    <a:pt x="2441" y="243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7623986" y="3999194"/>
              <a:ext cx="73778" cy="73778"/>
            </a:xfrm>
            <a:custGeom>
              <a:avLst/>
              <a:pathLst>
                <a:path w="73778" h="73778">
                  <a:moveTo>
                    <a:pt x="0" y="4939"/>
                  </a:moveTo>
                  <a:lnTo>
                    <a:pt x="6791" y="0"/>
                  </a:lnTo>
                  <a:lnTo>
                    <a:pt x="8007" y="1234"/>
                  </a:lnTo>
                  <a:lnTo>
                    <a:pt x="9186" y="2469"/>
                  </a:lnTo>
                  <a:lnTo>
                    <a:pt x="10328" y="3704"/>
                  </a:lnTo>
                  <a:lnTo>
                    <a:pt x="11434" y="4939"/>
                  </a:lnTo>
                  <a:lnTo>
                    <a:pt x="12502" y="6173"/>
                  </a:lnTo>
                  <a:lnTo>
                    <a:pt x="13533" y="7408"/>
                  </a:lnTo>
                  <a:lnTo>
                    <a:pt x="14527" y="8643"/>
                  </a:lnTo>
                  <a:lnTo>
                    <a:pt x="15484" y="9878"/>
                  </a:lnTo>
                  <a:lnTo>
                    <a:pt x="16404" y="11113"/>
                  </a:lnTo>
                  <a:lnTo>
                    <a:pt x="17286" y="12347"/>
                  </a:lnTo>
                  <a:lnTo>
                    <a:pt x="20346" y="13770"/>
                  </a:lnTo>
                  <a:lnTo>
                    <a:pt x="23349" y="15076"/>
                  </a:lnTo>
                  <a:lnTo>
                    <a:pt x="26297" y="16265"/>
                  </a:lnTo>
                  <a:lnTo>
                    <a:pt x="29190" y="17336"/>
                  </a:lnTo>
                  <a:lnTo>
                    <a:pt x="32027" y="18290"/>
                  </a:lnTo>
                  <a:lnTo>
                    <a:pt x="34808" y="19126"/>
                  </a:lnTo>
                  <a:lnTo>
                    <a:pt x="37534" y="19846"/>
                  </a:lnTo>
                  <a:lnTo>
                    <a:pt x="40204" y="20448"/>
                  </a:lnTo>
                  <a:lnTo>
                    <a:pt x="42819" y="20932"/>
                  </a:lnTo>
                  <a:lnTo>
                    <a:pt x="45378" y="21300"/>
                  </a:lnTo>
                  <a:lnTo>
                    <a:pt x="47940" y="21547"/>
                  </a:lnTo>
                  <a:lnTo>
                    <a:pt x="50564" y="21670"/>
                  </a:lnTo>
                  <a:lnTo>
                    <a:pt x="53250" y="21670"/>
                  </a:lnTo>
                  <a:lnTo>
                    <a:pt x="55997" y="21547"/>
                  </a:lnTo>
                  <a:lnTo>
                    <a:pt x="58806" y="21300"/>
                  </a:lnTo>
                  <a:lnTo>
                    <a:pt x="61677" y="20929"/>
                  </a:lnTo>
                  <a:lnTo>
                    <a:pt x="64610" y="20435"/>
                  </a:lnTo>
                  <a:lnTo>
                    <a:pt x="67604" y="19818"/>
                  </a:lnTo>
                  <a:lnTo>
                    <a:pt x="70660" y="19077"/>
                  </a:lnTo>
                  <a:lnTo>
                    <a:pt x="73778" y="18213"/>
                  </a:lnTo>
                  <a:lnTo>
                    <a:pt x="73469" y="29017"/>
                  </a:lnTo>
                  <a:lnTo>
                    <a:pt x="68431" y="29974"/>
                  </a:lnTo>
                  <a:lnTo>
                    <a:pt x="63443" y="30622"/>
                  </a:lnTo>
                  <a:lnTo>
                    <a:pt x="58504" y="30962"/>
                  </a:lnTo>
                  <a:lnTo>
                    <a:pt x="53614" y="30993"/>
                  </a:lnTo>
                  <a:lnTo>
                    <a:pt x="48774" y="30715"/>
                  </a:lnTo>
                  <a:lnTo>
                    <a:pt x="43983" y="30128"/>
                  </a:lnTo>
                  <a:lnTo>
                    <a:pt x="39241" y="29233"/>
                  </a:lnTo>
                  <a:lnTo>
                    <a:pt x="34549" y="28029"/>
                  </a:lnTo>
                  <a:lnTo>
                    <a:pt x="29906" y="26517"/>
                  </a:lnTo>
                  <a:lnTo>
                    <a:pt x="25313" y="24695"/>
                  </a:lnTo>
                  <a:lnTo>
                    <a:pt x="27402" y="28909"/>
                  </a:lnTo>
                  <a:lnTo>
                    <a:pt x="29103" y="33277"/>
                  </a:lnTo>
                  <a:lnTo>
                    <a:pt x="30415" y="37799"/>
                  </a:lnTo>
                  <a:lnTo>
                    <a:pt x="31338" y="42476"/>
                  </a:lnTo>
                  <a:lnTo>
                    <a:pt x="31872" y="47307"/>
                  </a:lnTo>
                  <a:lnTo>
                    <a:pt x="32017" y="52293"/>
                  </a:lnTo>
                  <a:lnTo>
                    <a:pt x="31774" y="57432"/>
                  </a:lnTo>
                  <a:lnTo>
                    <a:pt x="31141" y="62727"/>
                  </a:lnTo>
                  <a:lnTo>
                    <a:pt x="30119" y="68175"/>
                  </a:lnTo>
                  <a:lnTo>
                    <a:pt x="28708" y="73778"/>
                  </a:lnTo>
                  <a:lnTo>
                    <a:pt x="19139" y="73469"/>
                  </a:lnTo>
                  <a:lnTo>
                    <a:pt x="20214" y="69393"/>
                  </a:lnTo>
                  <a:lnTo>
                    <a:pt x="21096" y="65437"/>
                  </a:lnTo>
                  <a:lnTo>
                    <a:pt x="21783" y="61601"/>
                  </a:lnTo>
                  <a:lnTo>
                    <a:pt x="22275" y="57886"/>
                  </a:lnTo>
                  <a:lnTo>
                    <a:pt x="22573" y="54291"/>
                  </a:lnTo>
                  <a:lnTo>
                    <a:pt x="22676" y="50817"/>
                  </a:lnTo>
                  <a:lnTo>
                    <a:pt x="22585" y="47463"/>
                  </a:lnTo>
                  <a:lnTo>
                    <a:pt x="22300" y="44230"/>
                  </a:lnTo>
                  <a:lnTo>
                    <a:pt x="21820" y="41116"/>
                  </a:lnTo>
                  <a:lnTo>
                    <a:pt x="21145" y="38123"/>
                  </a:lnTo>
                  <a:lnTo>
                    <a:pt x="20239" y="35152"/>
                  </a:lnTo>
                  <a:lnTo>
                    <a:pt x="19065" y="32104"/>
                  </a:lnTo>
                  <a:lnTo>
                    <a:pt x="17621" y="28978"/>
                  </a:lnTo>
                  <a:lnTo>
                    <a:pt x="15910" y="25776"/>
                  </a:lnTo>
                  <a:lnTo>
                    <a:pt x="13929" y="22496"/>
                  </a:lnTo>
                  <a:lnTo>
                    <a:pt x="11681" y="19139"/>
                  </a:lnTo>
                  <a:lnTo>
                    <a:pt x="9163" y="15704"/>
                  </a:lnTo>
                  <a:lnTo>
                    <a:pt x="6377" y="12193"/>
                  </a:lnTo>
                  <a:lnTo>
                    <a:pt x="3323" y="8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7592488" y="4264982"/>
              <a:ext cx="71617" cy="71617"/>
            </a:xfrm>
            <a:custGeom>
              <a:avLst/>
              <a:pathLst>
                <a:path w="71617" h="71617">
                  <a:moveTo>
                    <a:pt x="0" y="65752"/>
                  </a:moveTo>
                  <a:lnTo>
                    <a:pt x="65752" y="0"/>
                  </a:lnTo>
                  <a:lnTo>
                    <a:pt x="71617" y="5865"/>
                  </a:lnTo>
                  <a:lnTo>
                    <a:pt x="5865" y="716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7673367" y="4183795"/>
              <a:ext cx="72234" cy="75939"/>
            </a:xfrm>
            <a:custGeom>
              <a:avLst/>
              <a:pathLst>
                <a:path w="72234" h="75939">
                  <a:moveTo>
                    <a:pt x="1234" y="6173"/>
                  </a:moveTo>
                  <a:lnTo>
                    <a:pt x="9260" y="1234"/>
                  </a:lnTo>
                  <a:lnTo>
                    <a:pt x="10495" y="5556"/>
                  </a:lnTo>
                  <a:lnTo>
                    <a:pt x="16472" y="7001"/>
                  </a:lnTo>
                  <a:lnTo>
                    <a:pt x="22423" y="8001"/>
                  </a:lnTo>
                  <a:lnTo>
                    <a:pt x="28350" y="8557"/>
                  </a:lnTo>
                  <a:lnTo>
                    <a:pt x="34252" y="8668"/>
                  </a:lnTo>
                  <a:lnTo>
                    <a:pt x="40130" y="8334"/>
                  </a:lnTo>
                  <a:lnTo>
                    <a:pt x="45983" y="7556"/>
                  </a:lnTo>
                  <a:lnTo>
                    <a:pt x="51811" y="6334"/>
                  </a:lnTo>
                  <a:lnTo>
                    <a:pt x="57615" y="4667"/>
                  </a:lnTo>
                  <a:lnTo>
                    <a:pt x="63393" y="2556"/>
                  </a:lnTo>
                  <a:lnTo>
                    <a:pt x="69147" y="0"/>
                  </a:lnTo>
                  <a:lnTo>
                    <a:pt x="72234" y="10495"/>
                  </a:lnTo>
                  <a:lnTo>
                    <a:pt x="66304" y="12653"/>
                  </a:lnTo>
                  <a:lnTo>
                    <a:pt x="60368" y="14434"/>
                  </a:lnTo>
                  <a:lnTo>
                    <a:pt x="54426" y="15839"/>
                  </a:lnTo>
                  <a:lnTo>
                    <a:pt x="48477" y="16867"/>
                  </a:lnTo>
                  <a:lnTo>
                    <a:pt x="42522" y="17518"/>
                  </a:lnTo>
                  <a:lnTo>
                    <a:pt x="36561" y="17793"/>
                  </a:lnTo>
                  <a:lnTo>
                    <a:pt x="30594" y="17691"/>
                  </a:lnTo>
                  <a:lnTo>
                    <a:pt x="24621" y="17212"/>
                  </a:lnTo>
                  <a:lnTo>
                    <a:pt x="18642" y="16357"/>
                  </a:lnTo>
                  <a:lnTo>
                    <a:pt x="12656" y="15126"/>
                  </a:lnTo>
                  <a:lnTo>
                    <a:pt x="13567" y="21124"/>
                  </a:lnTo>
                  <a:lnTo>
                    <a:pt x="14200" y="27140"/>
                  </a:lnTo>
                  <a:lnTo>
                    <a:pt x="14555" y="33175"/>
                  </a:lnTo>
                  <a:lnTo>
                    <a:pt x="14632" y="39229"/>
                  </a:lnTo>
                  <a:lnTo>
                    <a:pt x="14431" y="45301"/>
                  </a:lnTo>
                  <a:lnTo>
                    <a:pt x="13953" y="51391"/>
                  </a:lnTo>
                  <a:lnTo>
                    <a:pt x="13196" y="57500"/>
                  </a:lnTo>
                  <a:lnTo>
                    <a:pt x="12162" y="63628"/>
                  </a:lnTo>
                  <a:lnTo>
                    <a:pt x="10850" y="69774"/>
                  </a:lnTo>
                  <a:lnTo>
                    <a:pt x="9260" y="75939"/>
                  </a:lnTo>
                  <a:lnTo>
                    <a:pt x="0" y="75321"/>
                  </a:lnTo>
                  <a:lnTo>
                    <a:pt x="1055" y="70950"/>
                  </a:lnTo>
                  <a:lnTo>
                    <a:pt x="2000" y="66727"/>
                  </a:lnTo>
                  <a:lnTo>
                    <a:pt x="2833" y="62653"/>
                  </a:lnTo>
                  <a:lnTo>
                    <a:pt x="3556" y="58726"/>
                  </a:lnTo>
                  <a:lnTo>
                    <a:pt x="4167" y="54947"/>
                  </a:lnTo>
                  <a:lnTo>
                    <a:pt x="4667" y="51317"/>
                  </a:lnTo>
                  <a:lnTo>
                    <a:pt x="5056" y="47835"/>
                  </a:lnTo>
                  <a:lnTo>
                    <a:pt x="5334" y="44501"/>
                  </a:lnTo>
                  <a:lnTo>
                    <a:pt x="5500" y="41315"/>
                  </a:lnTo>
                  <a:lnTo>
                    <a:pt x="5556" y="38278"/>
                  </a:lnTo>
                  <a:lnTo>
                    <a:pt x="5513" y="35290"/>
                  </a:lnTo>
                  <a:lnTo>
                    <a:pt x="5383" y="32252"/>
                  </a:lnTo>
                  <a:lnTo>
                    <a:pt x="5167" y="29165"/>
                  </a:lnTo>
                  <a:lnTo>
                    <a:pt x="4865" y="26029"/>
                  </a:lnTo>
                  <a:lnTo>
                    <a:pt x="4476" y="22843"/>
                  </a:lnTo>
                  <a:lnTo>
                    <a:pt x="4000" y="19608"/>
                  </a:lnTo>
                  <a:lnTo>
                    <a:pt x="3438" y="16323"/>
                  </a:lnTo>
                  <a:lnTo>
                    <a:pt x="2790" y="12989"/>
                  </a:lnTo>
                  <a:lnTo>
                    <a:pt x="2055" y="96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7698371" y="4212503"/>
              <a:ext cx="50934" cy="50934"/>
            </a:xfrm>
            <a:custGeom>
              <a:avLst/>
              <a:pathLst>
                <a:path w="50934" h="50934">
                  <a:moveTo>
                    <a:pt x="0" y="6173"/>
                  </a:moveTo>
                  <a:lnTo>
                    <a:pt x="6173" y="0"/>
                  </a:lnTo>
                  <a:lnTo>
                    <a:pt x="50934" y="44760"/>
                  </a:lnTo>
                  <a:lnTo>
                    <a:pt x="44760" y="509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7732328" y="4086555"/>
              <a:ext cx="114547" cy="127182"/>
            </a:xfrm>
            <a:custGeom>
              <a:avLst/>
              <a:pathLst>
                <a:path w="114547" h="127182">
                  <a:moveTo>
                    <a:pt x="49391" y="0"/>
                  </a:moveTo>
                  <a:lnTo>
                    <a:pt x="109895" y="60504"/>
                  </a:lnTo>
                  <a:lnTo>
                    <a:pt x="110720" y="61365"/>
                  </a:lnTo>
                  <a:lnTo>
                    <a:pt x="111464" y="62220"/>
                  </a:lnTo>
                  <a:lnTo>
                    <a:pt x="112127" y="63069"/>
                  </a:lnTo>
                  <a:lnTo>
                    <a:pt x="112711" y="63912"/>
                  </a:lnTo>
                  <a:lnTo>
                    <a:pt x="113214" y="64749"/>
                  </a:lnTo>
                  <a:lnTo>
                    <a:pt x="113637" y="65579"/>
                  </a:lnTo>
                  <a:lnTo>
                    <a:pt x="113979" y="66403"/>
                  </a:lnTo>
                  <a:lnTo>
                    <a:pt x="114242" y="67221"/>
                  </a:lnTo>
                  <a:lnTo>
                    <a:pt x="114424" y="68033"/>
                  </a:lnTo>
                  <a:lnTo>
                    <a:pt x="114526" y="68839"/>
                  </a:lnTo>
                  <a:lnTo>
                    <a:pt x="114547" y="69638"/>
                  </a:lnTo>
                  <a:lnTo>
                    <a:pt x="114489" y="70432"/>
                  </a:lnTo>
                  <a:lnTo>
                    <a:pt x="114350" y="71219"/>
                  </a:lnTo>
                  <a:lnTo>
                    <a:pt x="114131" y="72000"/>
                  </a:lnTo>
                  <a:lnTo>
                    <a:pt x="113831" y="72775"/>
                  </a:lnTo>
                  <a:lnTo>
                    <a:pt x="113452" y="73543"/>
                  </a:lnTo>
                  <a:lnTo>
                    <a:pt x="112992" y="74306"/>
                  </a:lnTo>
                  <a:lnTo>
                    <a:pt x="112451" y="75062"/>
                  </a:lnTo>
                  <a:lnTo>
                    <a:pt x="111831" y="75812"/>
                  </a:lnTo>
                  <a:lnTo>
                    <a:pt x="111130" y="76556"/>
                  </a:lnTo>
                  <a:lnTo>
                    <a:pt x="110170" y="77498"/>
                  </a:lnTo>
                  <a:lnTo>
                    <a:pt x="109142" y="78470"/>
                  </a:lnTo>
                  <a:lnTo>
                    <a:pt x="108046" y="79473"/>
                  </a:lnTo>
                  <a:lnTo>
                    <a:pt x="106883" y="80507"/>
                  </a:lnTo>
                  <a:lnTo>
                    <a:pt x="105651" y="81572"/>
                  </a:lnTo>
                  <a:lnTo>
                    <a:pt x="104351" y="82668"/>
                  </a:lnTo>
                  <a:lnTo>
                    <a:pt x="102984" y="83795"/>
                  </a:lnTo>
                  <a:lnTo>
                    <a:pt x="101548" y="84953"/>
                  </a:lnTo>
                  <a:lnTo>
                    <a:pt x="100045" y="86141"/>
                  </a:lnTo>
                  <a:lnTo>
                    <a:pt x="98474" y="87361"/>
                  </a:lnTo>
                  <a:lnTo>
                    <a:pt x="90756" y="82730"/>
                  </a:lnTo>
                  <a:lnTo>
                    <a:pt x="92386" y="81452"/>
                  </a:lnTo>
                  <a:lnTo>
                    <a:pt x="93942" y="80211"/>
                  </a:lnTo>
                  <a:lnTo>
                    <a:pt x="95424" y="79007"/>
                  </a:lnTo>
                  <a:lnTo>
                    <a:pt x="96831" y="77840"/>
                  </a:lnTo>
                  <a:lnTo>
                    <a:pt x="98165" y="76711"/>
                  </a:lnTo>
                  <a:lnTo>
                    <a:pt x="99424" y="75618"/>
                  </a:lnTo>
                  <a:lnTo>
                    <a:pt x="100610" y="74562"/>
                  </a:lnTo>
                  <a:lnTo>
                    <a:pt x="101721" y="73543"/>
                  </a:lnTo>
                  <a:lnTo>
                    <a:pt x="102758" y="72562"/>
                  </a:lnTo>
                  <a:lnTo>
                    <a:pt x="103721" y="71617"/>
                  </a:lnTo>
                  <a:lnTo>
                    <a:pt x="104147" y="71105"/>
                  </a:lnTo>
                  <a:lnTo>
                    <a:pt x="104438" y="70555"/>
                  </a:lnTo>
                  <a:lnTo>
                    <a:pt x="104592" y="69969"/>
                  </a:lnTo>
                  <a:lnTo>
                    <a:pt x="104611" y="69345"/>
                  </a:lnTo>
                  <a:lnTo>
                    <a:pt x="104493" y="68684"/>
                  </a:lnTo>
                  <a:lnTo>
                    <a:pt x="104240" y="67987"/>
                  </a:lnTo>
                  <a:lnTo>
                    <a:pt x="103851" y="67252"/>
                  </a:lnTo>
                  <a:lnTo>
                    <a:pt x="103326" y="66480"/>
                  </a:lnTo>
                  <a:lnTo>
                    <a:pt x="102666" y="65672"/>
                  </a:lnTo>
                  <a:lnTo>
                    <a:pt x="101869" y="64826"/>
                  </a:lnTo>
                  <a:lnTo>
                    <a:pt x="87978" y="50934"/>
                  </a:lnTo>
                  <a:lnTo>
                    <a:pt x="49700" y="89213"/>
                  </a:lnTo>
                  <a:lnTo>
                    <a:pt x="51783" y="92513"/>
                  </a:lnTo>
                  <a:lnTo>
                    <a:pt x="53713" y="95868"/>
                  </a:lnTo>
                  <a:lnTo>
                    <a:pt x="55488" y="99279"/>
                  </a:lnTo>
                  <a:lnTo>
                    <a:pt x="57108" y="102746"/>
                  </a:lnTo>
                  <a:lnTo>
                    <a:pt x="58575" y="106268"/>
                  </a:lnTo>
                  <a:lnTo>
                    <a:pt x="59887" y="109846"/>
                  </a:lnTo>
                  <a:lnTo>
                    <a:pt x="61044" y="113479"/>
                  </a:lnTo>
                  <a:lnTo>
                    <a:pt x="62047" y="117168"/>
                  </a:lnTo>
                  <a:lnTo>
                    <a:pt x="62896" y="120913"/>
                  </a:lnTo>
                  <a:lnTo>
                    <a:pt x="63591" y="124713"/>
                  </a:lnTo>
                  <a:lnTo>
                    <a:pt x="54330" y="127182"/>
                  </a:lnTo>
                  <a:lnTo>
                    <a:pt x="53631" y="123967"/>
                  </a:lnTo>
                  <a:lnTo>
                    <a:pt x="52892" y="120866"/>
                  </a:lnTo>
                  <a:lnTo>
                    <a:pt x="52112" y="117880"/>
                  </a:lnTo>
                  <a:lnTo>
                    <a:pt x="51292" y="115007"/>
                  </a:lnTo>
                  <a:lnTo>
                    <a:pt x="50433" y="112249"/>
                  </a:lnTo>
                  <a:lnTo>
                    <a:pt x="49533" y="109605"/>
                  </a:lnTo>
                  <a:lnTo>
                    <a:pt x="48593" y="107075"/>
                  </a:lnTo>
                  <a:lnTo>
                    <a:pt x="47613" y="104660"/>
                  </a:lnTo>
                  <a:lnTo>
                    <a:pt x="46593" y="102359"/>
                  </a:lnTo>
                  <a:lnTo>
                    <a:pt x="45532" y="100171"/>
                  </a:lnTo>
                  <a:lnTo>
                    <a:pt x="44401" y="98043"/>
                  </a:lnTo>
                  <a:lnTo>
                    <a:pt x="43168" y="95918"/>
                  </a:lnTo>
                  <a:lnTo>
                    <a:pt x="41832" y="93795"/>
                  </a:lnTo>
                  <a:lnTo>
                    <a:pt x="40395" y="91676"/>
                  </a:lnTo>
                  <a:lnTo>
                    <a:pt x="38857" y="89560"/>
                  </a:lnTo>
                  <a:lnTo>
                    <a:pt x="37216" y="87447"/>
                  </a:lnTo>
                  <a:lnTo>
                    <a:pt x="35473" y="85337"/>
                  </a:lnTo>
                  <a:lnTo>
                    <a:pt x="33629" y="83230"/>
                  </a:lnTo>
                  <a:lnTo>
                    <a:pt x="31683" y="81126"/>
                  </a:lnTo>
                  <a:lnTo>
                    <a:pt x="29634" y="79026"/>
                  </a:lnTo>
                  <a:lnTo>
                    <a:pt x="0" y="493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7744367" y="4098595"/>
              <a:ext cx="50626" cy="50626"/>
            </a:xfrm>
            <a:custGeom>
              <a:avLst/>
              <a:pathLst>
                <a:path w="50626" h="50626">
                  <a:moveTo>
                    <a:pt x="13582" y="50626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7763815" y="4118042"/>
              <a:ext cx="50626" cy="50934"/>
            </a:xfrm>
            <a:custGeom>
              <a:avLst/>
              <a:pathLst>
                <a:path w="50626" h="50934">
                  <a:moveTo>
                    <a:pt x="13273" y="50934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lnTo>
                    <a:pt x="6173" y="43217"/>
                  </a:lnTo>
                  <a:lnTo>
                    <a:pt x="6911" y="43961"/>
                  </a:lnTo>
                  <a:lnTo>
                    <a:pt x="7643" y="44711"/>
                  </a:lnTo>
                  <a:lnTo>
                    <a:pt x="8368" y="45467"/>
                  </a:lnTo>
                  <a:lnTo>
                    <a:pt x="9088" y="46230"/>
                  </a:lnTo>
                  <a:lnTo>
                    <a:pt x="9801" y="46999"/>
                  </a:lnTo>
                  <a:lnTo>
                    <a:pt x="10508" y="47773"/>
                  </a:lnTo>
                  <a:lnTo>
                    <a:pt x="11208" y="48554"/>
                  </a:lnTo>
                  <a:lnTo>
                    <a:pt x="11903" y="49342"/>
                  </a:lnTo>
                  <a:lnTo>
                    <a:pt x="12591" y="501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7819650" y="4050862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7852102" y="4018874"/>
              <a:ext cx="27782" cy="10881"/>
            </a:xfrm>
            <a:custGeom>
              <a:avLst/>
              <a:pathLst>
                <a:path w="27782" h="10881">
                  <a:moveTo>
                    <a:pt x="0" y="1003"/>
                  </a:moveTo>
                  <a:lnTo>
                    <a:pt x="2602" y="666"/>
                  </a:lnTo>
                  <a:lnTo>
                    <a:pt x="5223" y="398"/>
                  </a:lnTo>
                  <a:lnTo>
                    <a:pt x="7862" y="197"/>
                  </a:lnTo>
                  <a:lnTo>
                    <a:pt x="10520" y="64"/>
                  </a:lnTo>
                  <a:lnTo>
                    <a:pt x="13196" y="0"/>
                  </a:lnTo>
                  <a:lnTo>
                    <a:pt x="15891" y="3"/>
                  </a:lnTo>
                  <a:lnTo>
                    <a:pt x="18605" y="74"/>
                  </a:lnTo>
                  <a:lnTo>
                    <a:pt x="21337" y="213"/>
                  </a:lnTo>
                  <a:lnTo>
                    <a:pt x="24087" y="419"/>
                  </a:lnTo>
                  <a:lnTo>
                    <a:pt x="26856" y="694"/>
                  </a:lnTo>
                  <a:lnTo>
                    <a:pt x="27782" y="10881"/>
                  </a:lnTo>
                  <a:lnTo>
                    <a:pt x="24896" y="10483"/>
                  </a:lnTo>
                  <a:lnTo>
                    <a:pt x="22040" y="10153"/>
                  </a:lnTo>
                  <a:lnTo>
                    <a:pt x="19216" y="9890"/>
                  </a:lnTo>
                  <a:lnTo>
                    <a:pt x="16422" y="9696"/>
                  </a:lnTo>
                  <a:lnTo>
                    <a:pt x="13659" y="9569"/>
                  </a:lnTo>
                  <a:lnTo>
                    <a:pt x="10927" y="9510"/>
                  </a:lnTo>
                  <a:lnTo>
                    <a:pt x="8226" y="9520"/>
                  </a:lnTo>
                  <a:lnTo>
                    <a:pt x="5556" y="9597"/>
                  </a:lnTo>
                  <a:lnTo>
                    <a:pt x="2917" y="9742"/>
                  </a:lnTo>
                  <a:lnTo>
                    <a:pt x="308" y="9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7891924" y="4039942"/>
              <a:ext cx="24695" cy="47230"/>
            </a:xfrm>
            <a:custGeom>
              <a:avLst/>
              <a:pathLst>
                <a:path w="24695" h="47230">
                  <a:moveTo>
                    <a:pt x="0" y="1852"/>
                  </a:moveTo>
                  <a:lnTo>
                    <a:pt x="9260" y="0"/>
                  </a:lnTo>
                  <a:lnTo>
                    <a:pt x="11248" y="4290"/>
                  </a:lnTo>
                  <a:lnTo>
                    <a:pt x="13138" y="8643"/>
                  </a:lnTo>
                  <a:lnTo>
                    <a:pt x="14928" y="13057"/>
                  </a:lnTo>
                  <a:lnTo>
                    <a:pt x="16620" y="17533"/>
                  </a:lnTo>
                  <a:lnTo>
                    <a:pt x="18213" y="22071"/>
                  </a:lnTo>
                  <a:lnTo>
                    <a:pt x="19707" y="26671"/>
                  </a:lnTo>
                  <a:lnTo>
                    <a:pt x="21102" y="31332"/>
                  </a:lnTo>
                  <a:lnTo>
                    <a:pt x="22399" y="36055"/>
                  </a:lnTo>
                  <a:lnTo>
                    <a:pt x="23596" y="40840"/>
                  </a:lnTo>
                  <a:lnTo>
                    <a:pt x="24695" y="45687"/>
                  </a:lnTo>
                  <a:lnTo>
                    <a:pt x="13891" y="47230"/>
                  </a:lnTo>
                  <a:lnTo>
                    <a:pt x="13030" y="42498"/>
                  </a:lnTo>
                  <a:lnTo>
                    <a:pt x="12051" y="37809"/>
                  </a:lnTo>
                  <a:lnTo>
                    <a:pt x="10955" y="33163"/>
                  </a:lnTo>
                  <a:lnTo>
                    <a:pt x="9742" y="28560"/>
                  </a:lnTo>
                  <a:lnTo>
                    <a:pt x="8411" y="24001"/>
                  </a:lnTo>
                  <a:lnTo>
                    <a:pt x="6964" y="19484"/>
                  </a:lnTo>
                  <a:lnTo>
                    <a:pt x="5399" y="15011"/>
                  </a:lnTo>
                  <a:lnTo>
                    <a:pt x="3716" y="10582"/>
                  </a:lnTo>
                  <a:lnTo>
                    <a:pt x="1917" y="6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7874946" y="3968325"/>
              <a:ext cx="55874" cy="62665"/>
            </a:xfrm>
            <a:custGeom>
              <a:avLst/>
              <a:pathLst>
                <a:path w="55874" h="62665">
                  <a:moveTo>
                    <a:pt x="0" y="20065"/>
                  </a:moveTo>
                  <a:lnTo>
                    <a:pt x="7408" y="15743"/>
                  </a:lnTo>
                  <a:lnTo>
                    <a:pt x="8205" y="17046"/>
                  </a:lnTo>
                  <a:lnTo>
                    <a:pt x="8989" y="18361"/>
                  </a:lnTo>
                  <a:lnTo>
                    <a:pt x="9760" y="19688"/>
                  </a:lnTo>
                  <a:lnTo>
                    <a:pt x="10520" y="21028"/>
                  </a:lnTo>
                  <a:lnTo>
                    <a:pt x="11267" y="22380"/>
                  </a:lnTo>
                  <a:lnTo>
                    <a:pt x="12002" y="23744"/>
                  </a:lnTo>
                  <a:lnTo>
                    <a:pt x="12724" y="25121"/>
                  </a:lnTo>
                  <a:lnTo>
                    <a:pt x="13434" y="26510"/>
                  </a:lnTo>
                  <a:lnTo>
                    <a:pt x="14132" y="27912"/>
                  </a:lnTo>
                  <a:lnTo>
                    <a:pt x="14817" y="29326"/>
                  </a:lnTo>
                  <a:lnTo>
                    <a:pt x="44143" y="0"/>
                  </a:lnTo>
                  <a:lnTo>
                    <a:pt x="49700" y="5556"/>
                  </a:lnTo>
                  <a:lnTo>
                    <a:pt x="50428" y="7668"/>
                  </a:lnTo>
                  <a:lnTo>
                    <a:pt x="51132" y="9804"/>
                  </a:lnTo>
                  <a:lnTo>
                    <a:pt x="51811" y="11965"/>
                  </a:lnTo>
                  <a:lnTo>
                    <a:pt x="52466" y="14150"/>
                  </a:lnTo>
                  <a:lnTo>
                    <a:pt x="53095" y="16360"/>
                  </a:lnTo>
                  <a:lnTo>
                    <a:pt x="53700" y="18595"/>
                  </a:lnTo>
                  <a:lnTo>
                    <a:pt x="54281" y="20855"/>
                  </a:lnTo>
                  <a:lnTo>
                    <a:pt x="54836" y="23139"/>
                  </a:lnTo>
                  <a:lnTo>
                    <a:pt x="55367" y="25448"/>
                  </a:lnTo>
                  <a:lnTo>
                    <a:pt x="55874" y="27782"/>
                  </a:lnTo>
                  <a:lnTo>
                    <a:pt x="47847" y="30252"/>
                  </a:lnTo>
                  <a:lnTo>
                    <a:pt x="47465" y="28412"/>
                  </a:lnTo>
                  <a:lnTo>
                    <a:pt x="47057" y="26597"/>
                  </a:lnTo>
                  <a:lnTo>
                    <a:pt x="46625" y="24806"/>
                  </a:lnTo>
                  <a:lnTo>
                    <a:pt x="46168" y="23041"/>
                  </a:lnTo>
                  <a:lnTo>
                    <a:pt x="45687" y="21300"/>
                  </a:lnTo>
                  <a:lnTo>
                    <a:pt x="45180" y="19583"/>
                  </a:lnTo>
                  <a:lnTo>
                    <a:pt x="44649" y="17892"/>
                  </a:lnTo>
                  <a:lnTo>
                    <a:pt x="44094" y="16225"/>
                  </a:lnTo>
                  <a:lnTo>
                    <a:pt x="43513" y="14582"/>
                  </a:lnTo>
                  <a:lnTo>
                    <a:pt x="42908" y="12965"/>
                  </a:lnTo>
                  <a:lnTo>
                    <a:pt x="18830" y="37043"/>
                  </a:lnTo>
                  <a:lnTo>
                    <a:pt x="19901" y="39744"/>
                  </a:lnTo>
                  <a:lnTo>
                    <a:pt x="20892" y="42414"/>
                  </a:lnTo>
                  <a:lnTo>
                    <a:pt x="21803" y="45054"/>
                  </a:lnTo>
                  <a:lnTo>
                    <a:pt x="22633" y="47662"/>
                  </a:lnTo>
                  <a:lnTo>
                    <a:pt x="23383" y="50240"/>
                  </a:lnTo>
                  <a:lnTo>
                    <a:pt x="24053" y="52787"/>
                  </a:lnTo>
                  <a:lnTo>
                    <a:pt x="24643" y="55302"/>
                  </a:lnTo>
                  <a:lnTo>
                    <a:pt x="25152" y="57787"/>
                  </a:lnTo>
                  <a:lnTo>
                    <a:pt x="25581" y="60242"/>
                  </a:lnTo>
                  <a:lnTo>
                    <a:pt x="25930" y="62665"/>
                  </a:lnTo>
                  <a:lnTo>
                    <a:pt x="16360" y="62356"/>
                  </a:lnTo>
                  <a:lnTo>
                    <a:pt x="15530" y="58155"/>
                  </a:lnTo>
                  <a:lnTo>
                    <a:pt x="14521" y="53947"/>
                  </a:lnTo>
                  <a:lnTo>
                    <a:pt x="13332" y="49734"/>
                  </a:lnTo>
                  <a:lnTo>
                    <a:pt x="11965" y="45514"/>
                  </a:lnTo>
                  <a:lnTo>
                    <a:pt x="10418" y="41288"/>
                  </a:lnTo>
                  <a:lnTo>
                    <a:pt x="8692" y="37055"/>
                  </a:lnTo>
                  <a:lnTo>
                    <a:pt x="6788" y="32817"/>
                  </a:lnTo>
                  <a:lnTo>
                    <a:pt x="4704" y="28572"/>
                  </a:lnTo>
                  <a:lnTo>
                    <a:pt x="2441" y="243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7904889" y="3999194"/>
              <a:ext cx="73778" cy="73778"/>
            </a:xfrm>
            <a:custGeom>
              <a:avLst/>
              <a:pathLst>
                <a:path w="73778" h="73778">
                  <a:moveTo>
                    <a:pt x="0" y="4939"/>
                  </a:moveTo>
                  <a:lnTo>
                    <a:pt x="6791" y="0"/>
                  </a:lnTo>
                  <a:lnTo>
                    <a:pt x="8007" y="1234"/>
                  </a:lnTo>
                  <a:lnTo>
                    <a:pt x="9186" y="2469"/>
                  </a:lnTo>
                  <a:lnTo>
                    <a:pt x="10328" y="3704"/>
                  </a:lnTo>
                  <a:lnTo>
                    <a:pt x="11434" y="4939"/>
                  </a:lnTo>
                  <a:lnTo>
                    <a:pt x="12502" y="6173"/>
                  </a:lnTo>
                  <a:lnTo>
                    <a:pt x="13533" y="7408"/>
                  </a:lnTo>
                  <a:lnTo>
                    <a:pt x="14527" y="8643"/>
                  </a:lnTo>
                  <a:lnTo>
                    <a:pt x="15484" y="9878"/>
                  </a:lnTo>
                  <a:lnTo>
                    <a:pt x="16404" y="11113"/>
                  </a:lnTo>
                  <a:lnTo>
                    <a:pt x="17286" y="12347"/>
                  </a:lnTo>
                  <a:lnTo>
                    <a:pt x="20346" y="13770"/>
                  </a:lnTo>
                  <a:lnTo>
                    <a:pt x="23349" y="15076"/>
                  </a:lnTo>
                  <a:lnTo>
                    <a:pt x="26297" y="16265"/>
                  </a:lnTo>
                  <a:lnTo>
                    <a:pt x="29190" y="17336"/>
                  </a:lnTo>
                  <a:lnTo>
                    <a:pt x="32027" y="18290"/>
                  </a:lnTo>
                  <a:lnTo>
                    <a:pt x="34808" y="19126"/>
                  </a:lnTo>
                  <a:lnTo>
                    <a:pt x="37534" y="19846"/>
                  </a:lnTo>
                  <a:lnTo>
                    <a:pt x="40204" y="20448"/>
                  </a:lnTo>
                  <a:lnTo>
                    <a:pt x="42819" y="20932"/>
                  </a:lnTo>
                  <a:lnTo>
                    <a:pt x="45378" y="21300"/>
                  </a:lnTo>
                  <a:lnTo>
                    <a:pt x="47940" y="21547"/>
                  </a:lnTo>
                  <a:lnTo>
                    <a:pt x="50564" y="21670"/>
                  </a:lnTo>
                  <a:lnTo>
                    <a:pt x="53250" y="21670"/>
                  </a:lnTo>
                  <a:lnTo>
                    <a:pt x="55997" y="21547"/>
                  </a:lnTo>
                  <a:lnTo>
                    <a:pt x="58806" y="21300"/>
                  </a:lnTo>
                  <a:lnTo>
                    <a:pt x="61677" y="20929"/>
                  </a:lnTo>
                  <a:lnTo>
                    <a:pt x="64610" y="20435"/>
                  </a:lnTo>
                  <a:lnTo>
                    <a:pt x="67604" y="19818"/>
                  </a:lnTo>
                  <a:lnTo>
                    <a:pt x="70660" y="19077"/>
                  </a:lnTo>
                  <a:lnTo>
                    <a:pt x="73778" y="18213"/>
                  </a:lnTo>
                  <a:lnTo>
                    <a:pt x="73469" y="29017"/>
                  </a:lnTo>
                  <a:lnTo>
                    <a:pt x="68431" y="29974"/>
                  </a:lnTo>
                  <a:lnTo>
                    <a:pt x="63443" y="30622"/>
                  </a:lnTo>
                  <a:lnTo>
                    <a:pt x="58504" y="30962"/>
                  </a:lnTo>
                  <a:lnTo>
                    <a:pt x="53614" y="30993"/>
                  </a:lnTo>
                  <a:lnTo>
                    <a:pt x="48774" y="30715"/>
                  </a:lnTo>
                  <a:lnTo>
                    <a:pt x="43983" y="30128"/>
                  </a:lnTo>
                  <a:lnTo>
                    <a:pt x="39241" y="29233"/>
                  </a:lnTo>
                  <a:lnTo>
                    <a:pt x="34549" y="28029"/>
                  </a:lnTo>
                  <a:lnTo>
                    <a:pt x="29906" y="26517"/>
                  </a:lnTo>
                  <a:lnTo>
                    <a:pt x="25313" y="24695"/>
                  </a:lnTo>
                  <a:lnTo>
                    <a:pt x="27402" y="28909"/>
                  </a:lnTo>
                  <a:lnTo>
                    <a:pt x="29103" y="33277"/>
                  </a:lnTo>
                  <a:lnTo>
                    <a:pt x="30415" y="37799"/>
                  </a:lnTo>
                  <a:lnTo>
                    <a:pt x="31338" y="42476"/>
                  </a:lnTo>
                  <a:lnTo>
                    <a:pt x="31872" y="47307"/>
                  </a:lnTo>
                  <a:lnTo>
                    <a:pt x="32017" y="52293"/>
                  </a:lnTo>
                  <a:lnTo>
                    <a:pt x="31774" y="57432"/>
                  </a:lnTo>
                  <a:lnTo>
                    <a:pt x="31141" y="62727"/>
                  </a:lnTo>
                  <a:lnTo>
                    <a:pt x="30119" y="68175"/>
                  </a:lnTo>
                  <a:lnTo>
                    <a:pt x="28708" y="73778"/>
                  </a:lnTo>
                  <a:lnTo>
                    <a:pt x="19139" y="73469"/>
                  </a:lnTo>
                  <a:lnTo>
                    <a:pt x="20214" y="69393"/>
                  </a:lnTo>
                  <a:lnTo>
                    <a:pt x="21096" y="65437"/>
                  </a:lnTo>
                  <a:lnTo>
                    <a:pt x="21783" y="61601"/>
                  </a:lnTo>
                  <a:lnTo>
                    <a:pt x="22275" y="57886"/>
                  </a:lnTo>
                  <a:lnTo>
                    <a:pt x="22573" y="54291"/>
                  </a:lnTo>
                  <a:lnTo>
                    <a:pt x="22676" y="50817"/>
                  </a:lnTo>
                  <a:lnTo>
                    <a:pt x="22585" y="47463"/>
                  </a:lnTo>
                  <a:lnTo>
                    <a:pt x="22300" y="44230"/>
                  </a:lnTo>
                  <a:lnTo>
                    <a:pt x="21820" y="41116"/>
                  </a:lnTo>
                  <a:lnTo>
                    <a:pt x="21145" y="38123"/>
                  </a:lnTo>
                  <a:lnTo>
                    <a:pt x="20239" y="35152"/>
                  </a:lnTo>
                  <a:lnTo>
                    <a:pt x="19065" y="32104"/>
                  </a:lnTo>
                  <a:lnTo>
                    <a:pt x="17621" y="28978"/>
                  </a:lnTo>
                  <a:lnTo>
                    <a:pt x="15910" y="25776"/>
                  </a:lnTo>
                  <a:lnTo>
                    <a:pt x="13929" y="22496"/>
                  </a:lnTo>
                  <a:lnTo>
                    <a:pt x="11681" y="19139"/>
                  </a:lnTo>
                  <a:lnTo>
                    <a:pt x="9163" y="15704"/>
                  </a:lnTo>
                  <a:lnTo>
                    <a:pt x="6377" y="12193"/>
                  </a:lnTo>
                  <a:lnTo>
                    <a:pt x="3323" y="8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7687865" y="4395252"/>
              <a:ext cx="128747" cy="132430"/>
            </a:xfrm>
            <a:custGeom>
              <a:avLst/>
              <a:pathLst>
                <a:path w="128747" h="132430">
                  <a:moveTo>
                    <a:pt x="82730" y="22226"/>
                  </a:moveTo>
                  <a:lnTo>
                    <a:pt x="125330" y="64826"/>
                  </a:lnTo>
                  <a:lnTo>
                    <a:pt x="126031" y="65570"/>
                  </a:lnTo>
                  <a:lnTo>
                    <a:pt x="126651" y="66320"/>
                  </a:lnTo>
                  <a:lnTo>
                    <a:pt x="127192" y="67076"/>
                  </a:lnTo>
                  <a:lnTo>
                    <a:pt x="127652" y="67839"/>
                  </a:lnTo>
                  <a:lnTo>
                    <a:pt x="128031" y="68607"/>
                  </a:lnTo>
                  <a:lnTo>
                    <a:pt x="128331" y="69382"/>
                  </a:lnTo>
                  <a:lnTo>
                    <a:pt x="128550" y="70163"/>
                  </a:lnTo>
                  <a:lnTo>
                    <a:pt x="128689" y="70950"/>
                  </a:lnTo>
                  <a:lnTo>
                    <a:pt x="128747" y="71744"/>
                  </a:lnTo>
                  <a:lnTo>
                    <a:pt x="128726" y="72543"/>
                  </a:lnTo>
                  <a:lnTo>
                    <a:pt x="128627" y="73346"/>
                  </a:lnTo>
                  <a:lnTo>
                    <a:pt x="128454" y="74148"/>
                  </a:lnTo>
                  <a:lnTo>
                    <a:pt x="128207" y="74951"/>
                  </a:lnTo>
                  <a:lnTo>
                    <a:pt x="127886" y="75754"/>
                  </a:lnTo>
                  <a:lnTo>
                    <a:pt x="127491" y="76556"/>
                  </a:lnTo>
                  <a:lnTo>
                    <a:pt x="127022" y="77359"/>
                  </a:lnTo>
                  <a:lnTo>
                    <a:pt x="126479" y="78161"/>
                  </a:lnTo>
                  <a:lnTo>
                    <a:pt x="125861" y="78964"/>
                  </a:lnTo>
                  <a:lnTo>
                    <a:pt x="125170" y="79767"/>
                  </a:lnTo>
                  <a:lnTo>
                    <a:pt x="124404" y="80569"/>
                  </a:lnTo>
                  <a:lnTo>
                    <a:pt x="123774" y="81193"/>
                  </a:lnTo>
                  <a:lnTo>
                    <a:pt x="123120" y="81829"/>
                  </a:lnTo>
                  <a:lnTo>
                    <a:pt x="122441" y="82477"/>
                  </a:lnTo>
                  <a:lnTo>
                    <a:pt x="121737" y="83138"/>
                  </a:lnTo>
                  <a:lnTo>
                    <a:pt x="121008" y="83811"/>
                  </a:lnTo>
                  <a:lnTo>
                    <a:pt x="120255" y="84496"/>
                  </a:lnTo>
                  <a:lnTo>
                    <a:pt x="119477" y="85194"/>
                  </a:lnTo>
                  <a:lnTo>
                    <a:pt x="118675" y="85904"/>
                  </a:lnTo>
                  <a:lnTo>
                    <a:pt x="117847" y="86626"/>
                  </a:lnTo>
                  <a:lnTo>
                    <a:pt x="116995" y="87361"/>
                  </a:lnTo>
                  <a:lnTo>
                    <a:pt x="109587" y="83039"/>
                  </a:lnTo>
                  <a:lnTo>
                    <a:pt x="110729" y="82014"/>
                  </a:lnTo>
                  <a:lnTo>
                    <a:pt x="111809" y="81038"/>
                  </a:lnTo>
                  <a:lnTo>
                    <a:pt x="112828" y="80112"/>
                  </a:lnTo>
                  <a:lnTo>
                    <a:pt x="113785" y="79236"/>
                  </a:lnTo>
                  <a:lnTo>
                    <a:pt x="114680" y="78408"/>
                  </a:lnTo>
                  <a:lnTo>
                    <a:pt x="115514" y="77630"/>
                  </a:lnTo>
                  <a:lnTo>
                    <a:pt x="116285" y="76902"/>
                  </a:lnTo>
                  <a:lnTo>
                    <a:pt x="116995" y="76223"/>
                  </a:lnTo>
                  <a:lnTo>
                    <a:pt x="117644" y="75593"/>
                  </a:lnTo>
                  <a:lnTo>
                    <a:pt x="118230" y="75013"/>
                  </a:lnTo>
                  <a:lnTo>
                    <a:pt x="118669" y="74513"/>
                  </a:lnTo>
                  <a:lnTo>
                    <a:pt x="118996" y="74000"/>
                  </a:lnTo>
                  <a:lnTo>
                    <a:pt x="119212" y="73475"/>
                  </a:lnTo>
                  <a:lnTo>
                    <a:pt x="119317" y="72938"/>
                  </a:lnTo>
                  <a:lnTo>
                    <a:pt x="119311" y="72389"/>
                  </a:lnTo>
                  <a:lnTo>
                    <a:pt x="119193" y="71827"/>
                  </a:lnTo>
                  <a:lnTo>
                    <a:pt x="118965" y="71253"/>
                  </a:lnTo>
                  <a:lnTo>
                    <a:pt x="118625" y="70666"/>
                  </a:lnTo>
                  <a:lnTo>
                    <a:pt x="118175" y="70067"/>
                  </a:lnTo>
                  <a:lnTo>
                    <a:pt x="117613" y="69456"/>
                  </a:lnTo>
                  <a:lnTo>
                    <a:pt x="82421" y="34265"/>
                  </a:lnTo>
                  <a:lnTo>
                    <a:pt x="71308" y="45378"/>
                  </a:lnTo>
                  <a:lnTo>
                    <a:pt x="72645" y="46974"/>
                  </a:lnTo>
                  <a:lnTo>
                    <a:pt x="73938" y="48551"/>
                  </a:lnTo>
                  <a:lnTo>
                    <a:pt x="75189" y="50110"/>
                  </a:lnTo>
                  <a:lnTo>
                    <a:pt x="76396" y="51651"/>
                  </a:lnTo>
                  <a:lnTo>
                    <a:pt x="77559" y="53172"/>
                  </a:lnTo>
                  <a:lnTo>
                    <a:pt x="78680" y="54676"/>
                  </a:lnTo>
                  <a:lnTo>
                    <a:pt x="79757" y="56161"/>
                  </a:lnTo>
                  <a:lnTo>
                    <a:pt x="80791" y="57627"/>
                  </a:lnTo>
                  <a:lnTo>
                    <a:pt x="81782" y="59075"/>
                  </a:lnTo>
                  <a:lnTo>
                    <a:pt x="82730" y="60504"/>
                  </a:lnTo>
                  <a:lnTo>
                    <a:pt x="84876" y="60211"/>
                  </a:lnTo>
                  <a:lnTo>
                    <a:pt x="86990" y="59948"/>
                  </a:lnTo>
                  <a:lnTo>
                    <a:pt x="89074" y="59717"/>
                  </a:lnTo>
                  <a:lnTo>
                    <a:pt x="91127" y="59516"/>
                  </a:lnTo>
                  <a:lnTo>
                    <a:pt x="93149" y="59346"/>
                  </a:lnTo>
                  <a:lnTo>
                    <a:pt x="95140" y="59207"/>
                  </a:lnTo>
                  <a:lnTo>
                    <a:pt x="97100" y="59099"/>
                  </a:lnTo>
                  <a:lnTo>
                    <a:pt x="99029" y="59022"/>
                  </a:lnTo>
                  <a:lnTo>
                    <a:pt x="100928" y="58976"/>
                  </a:lnTo>
                  <a:lnTo>
                    <a:pt x="102795" y="58960"/>
                  </a:lnTo>
                  <a:lnTo>
                    <a:pt x="104339" y="68530"/>
                  </a:lnTo>
                  <a:lnTo>
                    <a:pt x="102496" y="68292"/>
                  </a:lnTo>
                  <a:lnTo>
                    <a:pt x="100672" y="68073"/>
                  </a:lnTo>
                  <a:lnTo>
                    <a:pt x="98866" y="67873"/>
                  </a:lnTo>
                  <a:lnTo>
                    <a:pt x="97078" y="67690"/>
                  </a:lnTo>
                  <a:lnTo>
                    <a:pt x="95309" y="67527"/>
                  </a:lnTo>
                  <a:lnTo>
                    <a:pt x="93559" y="67382"/>
                  </a:lnTo>
                  <a:lnTo>
                    <a:pt x="91827" y="67255"/>
                  </a:lnTo>
                  <a:lnTo>
                    <a:pt x="90114" y="67147"/>
                  </a:lnTo>
                  <a:lnTo>
                    <a:pt x="88419" y="67058"/>
                  </a:lnTo>
                  <a:lnTo>
                    <a:pt x="86743" y="66987"/>
                  </a:lnTo>
                  <a:lnTo>
                    <a:pt x="87975" y="69163"/>
                  </a:lnTo>
                  <a:lnTo>
                    <a:pt x="89077" y="71370"/>
                  </a:lnTo>
                  <a:lnTo>
                    <a:pt x="90049" y="73608"/>
                  </a:lnTo>
                  <a:lnTo>
                    <a:pt x="90892" y="75877"/>
                  </a:lnTo>
                  <a:lnTo>
                    <a:pt x="91605" y="78177"/>
                  </a:lnTo>
                  <a:lnTo>
                    <a:pt x="92189" y="80507"/>
                  </a:lnTo>
                  <a:lnTo>
                    <a:pt x="92642" y="82869"/>
                  </a:lnTo>
                  <a:lnTo>
                    <a:pt x="92966" y="85261"/>
                  </a:lnTo>
                  <a:lnTo>
                    <a:pt x="93161" y="87685"/>
                  </a:lnTo>
                  <a:lnTo>
                    <a:pt x="93226" y="90139"/>
                  </a:lnTo>
                  <a:lnTo>
                    <a:pt x="84582" y="90139"/>
                  </a:lnTo>
                  <a:lnTo>
                    <a:pt x="84274" y="86644"/>
                  </a:lnTo>
                  <a:lnTo>
                    <a:pt x="83594" y="83076"/>
                  </a:lnTo>
                  <a:lnTo>
                    <a:pt x="82545" y="79433"/>
                  </a:lnTo>
                  <a:lnTo>
                    <a:pt x="81125" y="75717"/>
                  </a:lnTo>
                  <a:lnTo>
                    <a:pt x="79334" y="71926"/>
                  </a:lnTo>
                  <a:lnTo>
                    <a:pt x="77174" y="68061"/>
                  </a:lnTo>
                  <a:lnTo>
                    <a:pt x="74642" y="64122"/>
                  </a:lnTo>
                  <a:lnTo>
                    <a:pt x="71741" y="60109"/>
                  </a:lnTo>
                  <a:lnTo>
                    <a:pt x="68468" y="56022"/>
                  </a:lnTo>
                  <a:lnTo>
                    <a:pt x="64826" y="51860"/>
                  </a:lnTo>
                  <a:lnTo>
                    <a:pt x="53095" y="63591"/>
                  </a:lnTo>
                  <a:lnTo>
                    <a:pt x="54068" y="64699"/>
                  </a:lnTo>
                  <a:lnTo>
                    <a:pt x="55009" y="65801"/>
                  </a:lnTo>
                  <a:lnTo>
                    <a:pt x="55920" y="66897"/>
                  </a:lnTo>
                  <a:lnTo>
                    <a:pt x="56800" y="67987"/>
                  </a:lnTo>
                  <a:lnTo>
                    <a:pt x="57649" y="69070"/>
                  </a:lnTo>
                  <a:lnTo>
                    <a:pt x="58467" y="70148"/>
                  </a:lnTo>
                  <a:lnTo>
                    <a:pt x="59254" y="71219"/>
                  </a:lnTo>
                  <a:lnTo>
                    <a:pt x="60010" y="72284"/>
                  </a:lnTo>
                  <a:lnTo>
                    <a:pt x="60735" y="73343"/>
                  </a:lnTo>
                  <a:lnTo>
                    <a:pt x="61430" y="74395"/>
                  </a:lnTo>
                  <a:lnTo>
                    <a:pt x="63202" y="74099"/>
                  </a:lnTo>
                  <a:lnTo>
                    <a:pt x="64937" y="73827"/>
                  </a:lnTo>
                  <a:lnTo>
                    <a:pt x="66635" y="73580"/>
                  </a:lnTo>
                  <a:lnTo>
                    <a:pt x="68295" y="73358"/>
                  </a:lnTo>
                  <a:lnTo>
                    <a:pt x="69919" y="73161"/>
                  </a:lnTo>
                  <a:lnTo>
                    <a:pt x="71506" y="72988"/>
                  </a:lnTo>
                  <a:lnTo>
                    <a:pt x="73056" y="72839"/>
                  </a:lnTo>
                  <a:lnTo>
                    <a:pt x="74568" y="72716"/>
                  </a:lnTo>
                  <a:lnTo>
                    <a:pt x="76044" y="72617"/>
                  </a:lnTo>
                  <a:lnTo>
                    <a:pt x="77482" y="72543"/>
                  </a:lnTo>
                  <a:lnTo>
                    <a:pt x="79026" y="82113"/>
                  </a:lnTo>
                  <a:lnTo>
                    <a:pt x="77609" y="81937"/>
                  </a:lnTo>
                  <a:lnTo>
                    <a:pt x="76198" y="81779"/>
                  </a:lnTo>
                  <a:lnTo>
                    <a:pt x="74794" y="81640"/>
                  </a:lnTo>
                  <a:lnTo>
                    <a:pt x="73395" y="81520"/>
                  </a:lnTo>
                  <a:lnTo>
                    <a:pt x="72003" y="81418"/>
                  </a:lnTo>
                  <a:lnTo>
                    <a:pt x="70617" y="81335"/>
                  </a:lnTo>
                  <a:lnTo>
                    <a:pt x="69237" y="81270"/>
                  </a:lnTo>
                  <a:lnTo>
                    <a:pt x="67863" y="81224"/>
                  </a:lnTo>
                  <a:lnTo>
                    <a:pt x="66496" y="81196"/>
                  </a:lnTo>
                  <a:lnTo>
                    <a:pt x="65134" y="81187"/>
                  </a:lnTo>
                  <a:lnTo>
                    <a:pt x="66416" y="83548"/>
                  </a:lnTo>
                  <a:lnTo>
                    <a:pt x="67542" y="85941"/>
                  </a:lnTo>
                  <a:lnTo>
                    <a:pt x="68515" y="88364"/>
                  </a:lnTo>
                  <a:lnTo>
                    <a:pt x="69333" y="90818"/>
                  </a:lnTo>
                  <a:lnTo>
                    <a:pt x="69996" y="93303"/>
                  </a:lnTo>
                  <a:lnTo>
                    <a:pt x="70506" y="95819"/>
                  </a:lnTo>
                  <a:lnTo>
                    <a:pt x="70861" y="98366"/>
                  </a:lnTo>
                  <a:lnTo>
                    <a:pt x="71061" y="100943"/>
                  </a:lnTo>
                  <a:lnTo>
                    <a:pt x="71108" y="103552"/>
                  </a:lnTo>
                  <a:lnTo>
                    <a:pt x="71000" y="106191"/>
                  </a:lnTo>
                  <a:lnTo>
                    <a:pt x="62356" y="106191"/>
                  </a:lnTo>
                  <a:lnTo>
                    <a:pt x="62369" y="102660"/>
                  </a:lnTo>
                  <a:lnTo>
                    <a:pt x="62035" y="99103"/>
                  </a:lnTo>
                  <a:lnTo>
                    <a:pt x="61356" y="95522"/>
                  </a:lnTo>
                  <a:lnTo>
                    <a:pt x="60331" y="91917"/>
                  </a:lnTo>
                  <a:lnTo>
                    <a:pt x="58960" y="88287"/>
                  </a:lnTo>
                  <a:lnTo>
                    <a:pt x="57244" y="84632"/>
                  </a:lnTo>
                  <a:lnTo>
                    <a:pt x="55182" y="80952"/>
                  </a:lnTo>
                  <a:lnTo>
                    <a:pt x="52774" y="77248"/>
                  </a:lnTo>
                  <a:lnTo>
                    <a:pt x="50021" y="73519"/>
                  </a:lnTo>
                  <a:lnTo>
                    <a:pt x="46921" y="69765"/>
                  </a:lnTo>
                  <a:lnTo>
                    <a:pt x="34573" y="82113"/>
                  </a:lnTo>
                  <a:lnTo>
                    <a:pt x="78717" y="126256"/>
                  </a:lnTo>
                  <a:lnTo>
                    <a:pt x="72543" y="132430"/>
                  </a:lnTo>
                  <a:lnTo>
                    <a:pt x="22534" y="82421"/>
                  </a:lnTo>
                  <a:lnTo>
                    <a:pt x="41365" y="63591"/>
                  </a:lnTo>
                  <a:lnTo>
                    <a:pt x="29634" y="51860"/>
                  </a:lnTo>
                  <a:lnTo>
                    <a:pt x="5865" y="75630"/>
                  </a:lnTo>
                  <a:lnTo>
                    <a:pt x="0" y="69765"/>
                  </a:lnTo>
                  <a:lnTo>
                    <a:pt x="69765" y="0"/>
                  </a:lnTo>
                  <a:lnTo>
                    <a:pt x="75630" y="5865"/>
                  </a:lnTo>
                  <a:lnTo>
                    <a:pt x="53713" y="27782"/>
                  </a:lnTo>
                  <a:lnTo>
                    <a:pt x="65443" y="395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7723674" y="4429208"/>
              <a:ext cx="23460" cy="23460"/>
            </a:xfrm>
            <a:custGeom>
              <a:avLst/>
              <a:pathLst>
                <a:path w="23460" h="23460">
                  <a:moveTo>
                    <a:pt x="11730" y="0"/>
                  </a:moveTo>
                  <a:lnTo>
                    <a:pt x="0" y="11730"/>
                  </a:lnTo>
                  <a:lnTo>
                    <a:pt x="11730" y="23460"/>
                  </a:lnTo>
                  <a:lnTo>
                    <a:pt x="23460" y="117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7766891" y="4346478"/>
              <a:ext cx="68530" cy="66678"/>
            </a:xfrm>
            <a:custGeom>
              <a:avLst/>
              <a:pathLst>
                <a:path w="68530" h="66678">
                  <a:moveTo>
                    <a:pt x="0" y="38895"/>
                  </a:moveTo>
                  <a:lnTo>
                    <a:pt x="38895" y="0"/>
                  </a:lnTo>
                  <a:lnTo>
                    <a:pt x="44760" y="5865"/>
                  </a:lnTo>
                  <a:lnTo>
                    <a:pt x="26239" y="24387"/>
                  </a:lnTo>
                  <a:lnTo>
                    <a:pt x="27653" y="27893"/>
                  </a:lnTo>
                  <a:lnTo>
                    <a:pt x="28931" y="31252"/>
                  </a:lnTo>
                  <a:lnTo>
                    <a:pt x="30073" y="34462"/>
                  </a:lnTo>
                  <a:lnTo>
                    <a:pt x="31079" y="37525"/>
                  </a:lnTo>
                  <a:lnTo>
                    <a:pt x="31950" y="40439"/>
                  </a:lnTo>
                  <a:lnTo>
                    <a:pt x="32684" y="43205"/>
                  </a:lnTo>
                  <a:lnTo>
                    <a:pt x="33283" y="45822"/>
                  </a:lnTo>
                  <a:lnTo>
                    <a:pt x="33746" y="48292"/>
                  </a:lnTo>
                  <a:lnTo>
                    <a:pt x="34073" y="50613"/>
                  </a:lnTo>
                  <a:lnTo>
                    <a:pt x="34265" y="52787"/>
                  </a:lnTo>
                  <a:lnTo>
                    <a:pt x="35802" y="50854"/>
                  </a:lnTo>
                  <a:lnTo>
                    <a:pt x="37327" y="48885"/>
                  </a:lnTo>
                  <a:lnTo>
                    <a:pt x="38840" y="46878"/>
                  </a:lnTo>
                  <a:lnTo>
                    <a:pt x="40340" y="44835"/>
                  </a:lnTo>
                  <a:lnTo>
                    <a:pt x="41828" y="42754"/>
                  </a:lnTo>
                  <a:lnTo>
                    <a:pt x="43303" y="40636"/>
                  </a:lnTo>
                  <a:lnTo>
                    <a:pt x="44767" y="38482"/>
                  </a:lnTo>
                  <a:lnTo>
                    <a:pt x="46218" y="36290"/>
                  </a:lnTo>
                  <a:lnTo>
                    <a:pt x="47656" y="34061"/>
                  </a:lnTo>
                  <a:lnTo>
                    <a:pt x="49082" y="31795"/>
                  </a:lnTo>
                  <a:lnTo>
                    <a:pt x="47727" y="31311"/>
                  </a:lnTo>
                  <a:lnTo>
                    <a:pt x="46378" y="30844"/>
                  </a:lnTo>
                  <a:lnTo>
                    <a:pt x="45035" y="30397"/>
                  </a:lnTo>
                  <a:lnTo>
                    <a:pt x="43699" y="29968"/>
                  </a:lnTo>
                  <a:lnTo>
                    <a:pt x="42368" y="29557"/>
                  </a:lnTo>
                  <a:lnTo>
                    <a:pt x="41044" y="29165"/>
                  </a:lnTo>
                  <a:lnTo>
                    <a:pt x="39726" y="28792"/>
                  </a:lnTo>
                  <a:lnTo>
                    <a:pt x="38414" y="28437"/>
                  </a:lnTo>
                  <a:lnTo>
                    <a:pt x="37108" y="28100"/>
                  </a:lnTo>
                  <a:lnTo>
                    <a:pt x="35808" y="27782"/>
                  </a:lnTo>
                  <a:lnTo>
                    <a:pt x="38895" y="19756"/>
                  </a:lnTo>
                  <a:lnTo>
                    <a:pt x="41914" y="20472"/>
                  </a:lnTo>
                  <a:lnTo>
                    <a:pt x="44921" y="21263"/>
                  </a:lnTo>
                  <a:lnTo>
                    <a:pt x="47915" y="22127"/>
                  </a:lnTo>
                  <a:lnTo>
                    <a:pt x="50897" y="23065"/>
                  </a:lnTo>
                  <a:lnTo>
                    <a:pt x="53867" y="24078"/>
                  </a:lnTo>
                  <a:lnTo>
                    <a:pt x="56824" y="25164"/>
                  </a:lnTo>
                  <a:lnTo>
                    <a:pt x="59769" y="26325"/>
                  </a:lnTo>
                  <a:lnTo>
                    <a:pt x="62702" y="27560"/>
                  </a:lnTo>
                  <a:lnTo>
                    <a:pt x="65622" y="28869"/>
                  </a:lnTo>
                  <a:lnTo>
                    <a:pt x="68530" y="30252"/>
                  </a:lnTo>
                  <a:lnTo>
                    <a:pt x="65134" y="39204"/>
                  </a:lnTo>
                  <a:lnTo>
                    <a:pt x="64329" y="38775"/>
                  </a:lnTo>
                  <a:lnTo>
                    <a:pt x="63517" y="38352"/>
                  </a:lnTo>
                  <a:lnTo>
                    <a:pt x="62699" y="37935"/>
                  </a:lnTo>
                  <a:lnTo>
                    <a:pt x="61875" y="37525"/>
                  </a:lnTo>
                  <a:lnTo>
                    <a:pt x="61044" y="37120"/>
                  </a:lnTo>
                  <a:lnTo>
                    <a:pt x="60208" y="36722"/>
                  </a:lnTo>
                  <a:lnTo>
                    <a:pt x="59365" y="36330"/>
                  </a:lnTo>
                  <a:lnTo>
                    <a:pt x="58516" y="35944"/>
                  </a:lnTo>
                  <a:lnTo>
                    <a:pt x="57661" y="35564"/>
                  </a:lnTo>
                  <a:lnTo>
                    <a:pt x="56800" y="35191"/>
                  </a:lnTo>
                  <a:lnTo>
                    <a:pt x="54787" y="38395"/>
                  </a:lnTo>
                  <a:lnTo>
                    <a:pt x="52700" y="41587"/>
                  </a:lnTo>
                  <a:lnTo>
                    <a:pt x="50539" y="44767"/>
                  </a:lnTo>
                  <a:lnTo>
                    <a:pt x="48304" y="47934"/>
                  </a:lnTo>
                  <a:lnTo>
                    <a:pt x="45995" y="51089"/>
                  </a:lnTo>
                  <a:lnTo>
                    <a:pt x="43612" y="54231"/>
                  </a:lnTo>
                  <a:lnTo>
                    <a:pt x="41155" y="57361"/>
                  </a:lnTo>
                  <a:lnTo>
                    <a:pt x="38624" y="60479"/>
                  </a:lnTo>
                  <a:lnTo>
                    <a:pt x="36018" y="63585"/>
                  </a:lnTo>
                  <a:lnTo>
                    <a:pt x="33339" y="66678"/>
                  </a:lnTo>
                  <a:lnTo>
                    <a:pt x="25621" y="62665"/>
                  </a:lnTo>
                  <a:lnTo>
                    <a:pt x="25668" y="59908"/>
                  </a:lnTo>
                  <a:lnTo>
                    <a:pt x="25560" y="57071"/>
                  </a:lnTo>
                  <a:lnTo>
                    <a:pt x="25297" y="54154"/>
                  </a:lnTo>
                  <a:lnTo>
                    <a:pt x="24880" y="51157"/>
                  </a:lnTo>
                  <a:lnTo>
                    <a:pt x="24309" y="48079"/>
                  </a:lnTo>
                  <a:lnTo>
                    <a:pt x="23584" y="44921"/>
                  </a:lnTo>
                  <a:lnTo>
                    <a:pt x="22704" y="41683"/>
                  </a:lnTo>
                  <a:lnTo>
                    <a:pt x="21670" y="38364"/>
                  </a:lnTo>
                  <a:lnTo>
                    <a:pt x="20481" y="34966"/>
                  </a:lnTo>
                  <a:lnTo>
                    <a:pt x="19139" y="31487"/>
                  </a:lnTo>
                  <a:lnTo>
                    <a:pt x="5865" y="4476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7809491" y="4390004"/>
              <a:ext cx="57108" cy="60195"/>
            </a:xfrm>
            <a:custGeom>
              <a:avLst/>
              <a:pathLst>
                <a:path w="57108" h="60195">
                  <a:moveTo>
                    <a:pt x="50317" y="11113"/>
                  </a:moveTo>
                  <a:lnTo>
                    <a:pt x="57108" y="15434"/>
                  </a:lnTo>
                  <a:lnTo>
                    <a:pt x="54284" y="19605"/>
                  </a:lnTo>
                  <a:lnTo>
                    <a:pt x="51367" y="23843"/>
                  </a:lnTo>
                  <a:lnTo>
                    <a:pt x="48357" y="28150"/>
                  </a:lnTo>
                  <a:lnTo>
                    <a:pt x="45254" y="32524"/>
                  </a:lnTo>
                  <a:lnTo>
                    <a:pt x="42059" y="36966"/>
                  </a:lnTo>
                  <a:lnTo>
                    <a:pt x="38772" y="41476"/>
                  </a:lnTo>
                  <a:lnTo>
                    <a:pt x="35392" y="46054"/>
                  </a:lnTo>
                  <a:lnTo>
                    <a:pt x="31919" y="50700"/>
                  </a:lnTo>
                  <a:lnTo>
                    <a:pt x="28353" y="55414"/>
                  </a:lnTo>
                  <a:lnTo>
                    <a:pt x="24695" y="60195"/>
                  </a:lnTo>
                  <a:lnTo>
                    <a:pt x="15743" y="56182"/>
                  </a:lnTo>
                  <a:lnTo>
                    <a:pt x="30869" y="37352"/>
                  </a:lnTo>
                  <a:lnTo>
                    <a:pt x="20065" y="26547"/>
                  </a:lnTo>
                  <a:lnTo>
                    <a:pt x="5556" y="41056"/>
                  </a:lnTo>
                  <a:lnTo>
                    <a:pt x="0" y="35500"/>
                  </a:lnTo>
                  <a:lnTo>
                    <a:pt x="14508" y="20991"/>
                  </a:lnTo>
                  <a:lnTo>
                    <a:pt x="5247" y="11730"/>
                  </a:lnTo>
                  <a:lnTo>
                    <a:pt x="11421" y="5556"/>
                  </a:lnTo>
                  <a:lnTo>
                    <a:pt x="20682" y="14817"/>
                  </a:lnTo>
                  <a:lnTo>
                    <a:pt x="35500" y="0"/>
                  </a:lnTo>
                  <a:lnTo>
                    <a:pt x="41056" y="5556"/>
                  </a:lnTo>
                  <a:lnTo>
                    <a:pt x="26239" y="20373"/>
                  </a:lnTo>
                  <a:lnTo>
                    <a:pt x="36117" y="302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7823382" y="4315917"/>
              <a:ext cx="73624" cy="87052"/>
            </a:xfrm>
            <a:custGeom>
              <a:avLst/>
              <a:pathLst>
                <a:path w="73624" h="87052">
                  <a:moveTo>
                    <a:pt x="0" y="6173"/>
                  </a:moveTo>
                  <a:lnTo>
                    <a:pt x="6173" y="0"/>
                  </a:lnTo>
                  <a:lnTo>
                    <a:pt x="69147" y="62974"/>
                  </a:lnTo>
                  <a:lnTo>
                    <a:pt x="70026" y="63889"/>
                  </a:lnTo>
                  <a:lnTo>
                    <a:pt x="70808" y="64783"/>
                  </a:lnTo>
                  <a:lnTo>
                    <a:pt x="71495" y="65655"/>
                  </a:lnTo>
                  <a:lnTo>
                    <a:pt x="72086" y="66505"/>
                  </a:lnTo>
                  <a:lnTo>
                    <a:pt x="72582" y="67334"/>
                  </a:lnTo>
                  <a:lnTo>
                    <a:pt x="72981" y="68141"/>
                  </a:lnTo>
                  <a:lnTo>
                    <a:pt x="73286" y="68927"/>
                  </a:lnTo>
                  <a:lnTo>
                    <a:pt x="73494" y="69691"/>
                  </a:lnTo>
                  <a:lnTo>
                    <a:pt x="73607" y="70433"/>
                  </a:lnTo>
                  <a:lnTo>
                    <a:pt x="73624" y="71154"/>
                  </a:lnTo>
                  <a:lnTo>
                    <a:pt x="73539" y="71884"/>
                  </a:lnTo>
                  <a:lnTo>
                    <a:pt x="73346" y="72654"/>
                  </a:lnTo>
                  <a:lnTo>
                    <a:pt x="73045" y="73465"/>
                  </a:lnTo>
                  <a:lnTo>
                    <a:pt x="72636" y="74315"/>
                  </a:lnTo>
                  <a:lnTo>
                    <a:pt x="72119" y="75206"/>
                  </a:lnTo>
                  <a:lnTo>
                    <a:pt x="71494" y="76136"/>
                  </a:lnTo>
                  <a:lnTo>
                    <a:pt x="70760" y="77107"/>
                  </a:lnTo>
                  <a:lnTo>
                    <a:pt x="69919" y="78118"/>
                  </a:lnTo>
                  <a:lnTo>
                    <a:pt x="68970" y="79169"/>
                  </a:lnTo>
                  <a:lnTo>
                    <a:pt x="67913" y="80261"/>
                  </a:lnTo>
                  <a:lnTo>
                    <a:pt x="67048" y="81106"/>
                  </a:lnTo>
                  <a:lnTo>
                    <a:pt x="66184" y="81915"/>
                  </a:lnTo>
                  <a:lnTo>
                    <a:pt x="65320" y="82687"/>
                  </a:lnTo>
                  <a:lnTo>
                    <a:pt x="64455" y="83422"/>
                  </a:lnTo>
                  <a:lnTo>
                    <a:pt x="63591" y="84119"/>
                  </a:lnTo>
                  <a:lnTo>
                    <a:pt x="62727" y="84780"/>
                  </a:lnTo>
                  <a:lnTo>
                    <a:pt x="61862" y="85403"/>
                  </a:lnTo>
                  <a:lnTo>
                    <a:pt x="60998" y="85990"/>
                  </a:lnTo>
                  <a:lnTo>
                    <a:pt x="60134" y="86539"/>
                  </a:lnTo>
                  <a:lnTo>
                    <a:pt x="59269" y="87052"/>
                  </a:lnTo>
                  <a:lnTo>
                    <a:pt x="51860" y="82113"/>
                  </a:lnTo>
                  <a:lnTo>
                    <a:pt x="52904" y="81421"/>
                  </a:lnTo>
                  <a:lnTo>
                    <a:pt x="53935" y="80705"/>
                  </a:lnTo>
                  <a:lnTo>
                    <a:pt x="54954" y="79964"/>
                  </a:lnTo>
                  <a:lnTo>
                    <a:pt x="55960" y="79199"/>
                  </a:lnTo>
                  <a:lnTo>
                    <a:pt x="56954" y="78408"/>
                  </a:lnTo>
                  <a:lnTo>
                    <a:pt x="57936" y="77593"/>
                  </a:lnTo>
                  <a:lnTo>
                    <a:pt x="58905" y="76754"/>
                  </a:lnTo>
                  <a:lnTo>
                    <a:pt x="59862" y="75889"/>
                  </a:lnTo>
                  <a:lnTo>
                    <a:pt x="60806" y="75000"/>
                  </a:lnTo>
                  <a:lnTo>
                    <a:pt x="61739" y="74087"/>
                  </a:lnTo>
                  <a:lnTo>
                    <a:pt x="62298" y="73472"/>
                  </a:lnTo>
                  <a:lnTo>
                    <a:pt x="62739" y="72864"/>
                  </a:lnTo>
                  <a:lnTo>
                    <a:pt x="63063" y="72262"/>
                  </a:lnTo>
                  <a:lnTo>
                    <a:pt x="63270" y="71666"/>
                  </a:lnTo>
                  <a:lnTo>
                    <a:pt x="63359" y="71077"/>
                  </a:lnTo>
                  <a:lnTo>
                    <a:pt x="63332" y="70493"/>
                  </a:lnTo>
                  <a:lnTo>
                    <a:pt x="63187" y="69916"/>
                  </a:lnTo>
                  <a:lnTo>
                    <a:pt x="62924" y="69345"/>
                  </a:lnTo>
                  <a:lnTo>
                    <a:pt x="62544" y="68780"/>
                  </a:lnTo>
                  <a:lnTo>
                    <a:pt x="62047" y="68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7816282" y="4339686"/>
              <a:ext cx="50934" cy="50934"/>
            </a:xfrm>
            <a:custGeom>
              <a:avLst/>
              <a:pathLst>
                <a:path w="50934" h="50934">
                  <a:moveTo>
                    <a:pt x="0" y="6173"/>
                  </a:moveTo>
                  <a:lnTo>
                    <a:pt x="6173" y="0"/>
                  </a:lnTo>
                  <a:lnTo>
                    <a:pt x="50934" y="44760"/>
                  </a:lnTo>
                  <a:lnTo>
                    <a:pt x="44760" y="509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7853326" y="4244608"/>
              <a:ext cx="65134" cy="65134"/>
            </a:xfrm>
            <a:custGeom>
              <a:avLst/>
              <a:pathLst>
                <a:path w="65134" h="65134">
                  <a:moveTo>
                    <a:pt x="0" y="59269"/>
                  </a:moveTo>
                  <a:lnTo>
                    <a:pt x="59269" y="0"/>
                  </a:lnTo>
                  <a:lnTo>
                    <a:pt x="65134" y="5865"/>
                  </a:lnTo>
                  <a:lnTo>
                    <a:pt x="5865" y="65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7883270" y="4274551"/>
              <a:ext cx="58343" cy="58343"/>
            </a:xfrm>
            <a:custGeom>
              <a:avLst/>
              <a:pathLst>
                <a:path w="58343" h="58343">
                  <a:moveTo>
                    <a:pt x="0" y="52478"/>
                  </a:moveTo>
                  <a:lnTo>
                    <a:pt x="52478" y="0"/>
                  </a:lnTo>
                  <a:lnTo>
                    <a:pt x="58343" y="5865"/>
                  </a:lnTo>
                  <a:lnTo>
                    <a:pt x="5865" y="583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7903335" y="4294617"/>
              <a:ext cx="72543" cy="72543"/>
            </a:xfrm>
            <a:custGeom>
              <a:avLst/>
              <a:pathLst>
                <a:path w="72543" h="72543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7954270" y="4183795"/>
              <a:ext cx="72234" cy="75939"/>
            </a:xfrm>
            <a:custGeom>
              <a:avLst/>
              <a:pathLst>
                <a:path w="72234" h="75939">
                  <a:moveTo>
                    <a:pt x="1234" y="6173"/>
                  </a:moveTo>
                  <a:lnTo>
                    <a:pt x="9260" y="1234"/>
                  </a:lnTo>
                  <a:lnTo>
                    <a:pt x="10495" y="5556"/>
                  </a:lnTo>
                  <a:lnTo>
                    <a:pt x="16472" y="7001"/>
                  </a:lnTo>
                  <a:lnTo>
                    <a:pt x="22423" y="8001"/>
                  </a:lnTo>
                  <a:lnTo>
                    <a:pt x="28350" y="8557"/>
                  </a:lnTo>
                  <a:lnTo>
                    <a:pt x="34252" y="8668"/>
                  </a:lnTo>
                  <a:lnTo>
                    <a:pt x="40130" y="8334"/>
                  </a:lnTo>
                  <a:lnTo>
                    <a:pt x="45983" y="7556"/>
                  </a:lnTo>
                  <a:lnTo>
                    <a:pt x="51811" y="6334"/>
                  </a:lnTo>
                  <a:lnTo>
                    <a:pt x="57615" y="4667"/>
                  </a:lnTo>
                  <a:lnTo>
                    <a:pt x="63393" y="2556"/>
                  </a:lnTo>
                  <a:lnTo>
                    <a:pt x="69147" y="0"/>
                  </a:lnTo>
                  <a:lnTo>
                    <a:pt x="72234" y="10495"/>
                  </a:lnTo>
                  <a:lnTo>
                    <a:pt x="66304" y="12653"/>
                  </a:lnTo>
                  <a:lnTo>
                    <a:pt x="60368" y="14434"/>
                  </a:lnTo>
                  <a:lnTo>
                    <a:pt x="54426" y="15839"/>
                  </a:lnTo>
                  <a:lnTo>
                    <a:pt x="48477" y="16867"/>
                  </a:lnTo>
                  <a:lnTo>
                    <a:pt x="42522" y="17518"/>
                  </a:lnTo>
                  <a:lnTo>
                    <a:pt x="36561" y="17793"/>
                  </a:lnTo>
                  <a:lnTo>
                    <a:pt x="30594" y="17691"/>
                  </a:lnTo>
                  <a:lnTo>
                    <a:pt x="24621" y="17212"/>
                  </a:lnTo>
                  <a:lnTo>
                    <a:pt x="18642" y="16357"/>
                  </a:lnTo>
                  <a:lnTo>
                    <a:pt x="12656" y="15126"/>
                  </a:lnTo>
                  <a:lnTo>
                    <a:pt x="13567" y="21124"/>
                  </a:lnTo>
                  <a:lnTo>
                    <a:pt x="14200" y="27140"/>
                  </a:lnTo>
                  <a:lnTo>
                    <a:pt x="14555" y="33175"/>
                  </a:lnTo>
                  <a:lnTo>
                    <a:pt x="14632" y="39229"/>
                  </a:lnTo>
                  <a:lnTo>
                    <a:pt x="14431" y="45301"/>
                  </a:lnTo>
                  <a:lnTo>
                    <a:pt x="13953" y="51391"/>
                  </a:lnTo>
                  <a:lnTo>
                    <a:pt x="13196" y="57500"/>
                  </a:lnTo>
                  <a:lnTo>
                    <a:pt x="12162" y="63628"/>
                  </a:lnTo>
                  <a:lnTo>
                    <a:pt x="10850" y="69774"/>
                  </a:lnTo>
                  <a:lnTo>
                    <a:pt x="9260" y="75939"/>
                  </a:lnTo>
                  <a:lnTo>
                    <a:pt x="0" y="75321"/>
                  </a:lnTo>
                  <a:lnTo>
                    <a:pt x="1055" y="70950"/>
                  </a:lnTo>
                  <a:lnTo>
                    <a:pt x="2000" y="66727"/>
                  </a:lnTo>
                  <a:lnTo>
                    <a:pt x="2833" y="62653"/>
                  </a:lnTo>
                  <a:lnTo>
                    <a:pt x="3556" y="58726"/>
                  </a:lnTo>
                  <a:lnTo>
                    <a:pt x="4167" y="54947"/>
                  </a:lnTo>
                  <a:lnTo>
                    <a:pt x="4667" y="51317"/>
                  </a:lnTo>
                  <a:lnTo>
                    <a:pt x="5056" y="47835"/>
                  </a:lnTo>
                  <a:lnTo>
                    <a:pt x="5334" y="44501"/>
                  </a:lnTo>
                  <a:lnTo>
                    <a:pt x="5500" y="41315"/>
                  </a:lnTo>
                  <a:lnTo>
                    <a:pt x="5556" y="38278"/>
                  </a:lnTo>
                  <a:lnTo>
                    <a:pt x="5513" y="35290"/>
                  </a:lnTo>
                  <a:lnTo>
                    <a:pt x="5383" y="32252"/>
                  </a:lnTo>
                  <a:lnTo>
                    <a:pt x="5167" y="29165"/>
                  </a:lnTo>
                  <a:lnTo>
                    <a:pt x="4865" y="26029"/>
                  </a:lnTo>
                  <a:lnTo>
                    <a:pt x="4476" y="22843"/>
                  </a:lnTo>
                  <a:lnTo>
                    <a:pt x="4000" y="19608"/>
                  </a:lnTo>
                  <a:lnTo>
                    <a:pt x="3438" y="16323"/>
                  </a:lnTo>
                  <a:lnTo>
                    <a:pt x="2790" y="12989"/>
                  </a:lnTo>
                  <a:lnTo>
                    <a:pt x="2055" y="96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7979274" y="4212503"/>
              <a:ext cx="50934" cy="50934"/>
            </a:xfrm>
            <a:custGeom>
              <a:avLst/>
              <a:pathLst>
                <a:path w="50934" h="50934">
                  <a:moveTo>
                    <a:pt x="0" y="6173"/>
                  </a:moveTo>
                  <a:lnTo>
                    <a:pt x="6173" y="0"/>
                  </a:lnTo>
                  <a:lnTo>
                    <a:pt x="50934" y="44760"/>
                  </a:lnTo>
                  <a:lnTo>
                    <a:pt x="44760" y="509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8013231" y="4086555"/>
              <a:ext cx="114547" cy="127182"/>
            </a:xfrm>
            <a:custGeom>
              <a:avLst/>
              <a:pathLst>
                <a:path w="114547" h="127182">
                  <a:moveTo>
                    <a:pt x="49391" y="0"/>
                  </a:moveTo>
                  <a:lnTo>
                    <a:pt x="109895" y="60504"/>
                  </a:lnTo>
                  <a:lnTo>
                    <a:pt x="110720" y="61365"/>
                  </a:lnTo>
                  <a:lnTo>
                    <a:pt x="111464" y="62220"/>
                  </a:lnTo>
                  <a:lnTo>
                    <a:pt x="112127" y="63069"/>
                  </a:lnTo>
                  <a:lnTo>
                    <a:pt x="112711" y="63912"/>
                  </a:lnTo>
                  <a:lnTo>
                    <a:pt x="113214" y="64749"/>
                  </a:lnTo>
                  <a:lnTo>
                    <a:pt x="113637" y="65579"/>
                  </a:lnTo>
                  <a:lnTo>
                    <a:pt x="113979" y="66403"/>
                  </a:lnTo>
                  <a:lnTo>
                    <a:pt x="114242" y="67221"/>
                  </a:lnTo>
                  <a:lnTo>
                    <a:pt x="114424" y="68033"/>
                  </a:lnTo>
                  <a:lnTo>
                    <a:pt x="114526" y="68839"/>
                  </a:lnTo>
                  <a:lnTo>
                    <a:pt x="114547" y="69638"/>
                  </a:lnTo>
                  <a:lnTo>
                    <a:pt x="114489" y="70432"/>
                  </a:lnTo>
                  <a:lnTo>
                    <a:pt x="114350" y="71219"/>
                  </a:lnTo>
                  <a:lnTo>
                    <a:pt x="114131" y="72000"/>
                  </a:lnTo>
                  <a:lnTo>
                    <a:pt x="113831" y="72775"/>
                  </a:lnTo>
                  <a:lnTo>
                    <a:pt x="113452" y="73543"/>
                  </a:lnTo>
                  <a:lnTo>
                    <a:pt x="112992" y="74306"/>
                  </a:lnTo>
                  <a:lnTo>
                    <a:pt x="112451" y="75062"/>
                  </a:lnTo>
                  <a:lnTo>
                    <a:pt x="111831" y="75812"/>
                  </a:lnTo>
                  <a:lnTo>
                    <a:pt x="111130" y="76556"/>
                  </a:lnTo>
                  <a:lnTo>
                    <a:pt x="110170" y="77498"/>
                  </a:lnTo>
                  <a:lnTo>
                    <a:pt x="109142" y="78470"/>
                  </a:lnTo>
                  <a:lnTo>
                    <a:pt x="108046" y="79473"/>
                  </a:lnTo>
                  <a:lnTo>
                    <a:pt x="106883" y="80507"/>
                  </a:lnTo>
                  <a:lnTo>
                    <a:pt x="105651" y="81572"/>
                  </a:lnTo>
                  <a:lnTo>
                    <a:pt x="104351" y="82668"/>
                  </a:lnTo>
                  <a:lnTo>
                    <a:pt x="102984" y="83795"/>
                  </a:lnTo>
                  <a:lnTo>
                    <a:pt x="101548" y="84953"/>
                  </a:lnTo>
                  <a:lnTo>
                    <a:pt x="100045" y="86141"/>
                  </a:lnTo>
                  <a:lnTo>
                    <a:pt x="98474" y="87361"/>
                  </a:lnTo>
                  <a:lnTo>
                    <a:pt x="90756" y="82730"/>
                  </a:lnTo>
                  <a:lnTo>
                    <a:pt x="92386" y="81452"/>
                  </a:lnTo>
                  <a:lnTo>
                    <a:pt x="93942" y="80211"/>
                  </a:lnTo>
                  <a:lnTo>
                    <a:pt x="95424" y="79007"/>
                  </a:lnTo>
                  <a:lnTo>
                    <a:pt x="96831" y="77840"/>
                  </a:lnTo>
                  <a:lnTo>
                    <a:pt x="98165" y="76711"/>
                  </a:lnTo>
                  <a:lnTo>
                    <a:pt x="99424" y="75618"/>
                  </a:lnTo>
                  <a:lnTo>
                    <a:pt x="100610" y="74562"/>
                  </a:lnTo>
                  <a:lnTo>
                    <a:pt x="101721" y="73543"/>
                  </a:lnTo>
                  <a:lnTo>
                    <a:pt x="102758" y="72562"/>
                  </a:lnTo>
                  <a:lnTo>
                    <a:pt x="103721" y="71617"/>
                  </a:lnTo>
                  <a:lnTo>
                    <a:pt x="104147" y="71105"/>
                  </a:lnTo>
                  <a:lnTo>
                    <a:pt x="104438" y="70555"/>
                  </a:lnTo>
                  <a:lnTo>
                    <a:pt x="104592" y="69969"/>
                  </a:lnTo>
                  <a:lnTo>
                    <a:pt x="104611" y="69345"/>
                  </a:lnTo>
                  <a:lnTo>
                    <a:pt x="104493" y="68684"/>
                  </a:lnTo>
                  <a:lnTo>
                    <a:pt x="104240" y="67987"/>
                  </a:lnTo>
                  <a:lnTo>
                    <a:pt x="103851" y="67252"/>
                  </a:lnTo>
                  <a:lnTo>
                    <a:pt x="103326" y="66480"/>
                  </a:lnTo>
                  <a:lnTo>
                    <a:pt x="102666" y="65672"/>
                  </a:lnTo>
                  <a:lnTo>
                    <a:pt x="101869" y="64826"/>
                  </a:lnTo>
                  <a:lnTo>
                    <a:pt x="87978" y="50934"/>
                  </a:lnTo>
                  <a:lnTo>
                    <a:pt x="49700" y="89213"/>
                  </a:lnTo>
                  <a:lnTo>
                    <a:pt x="51783" y="92513"/>
                  </a:lnTo>
                  <a:lnTo>
                    <a:pt x="53713" y="95868"/>
                  </a:lnTo>
                  <a:lnTo>
                    <a:pt x="55488" y="99279"/>
                  </a:lnTo>
                  <a:lnTo>
                    <a:pt x="57108" y="102746"/>
                  </a:lnTo>
                  <a:lnTo>
                    <a:pt x="58575" y="106268"/>
                  </a:lnTo>
                  <a:lnTo>
                    <a:pt x="59887" y="109846"/>
                  </a:lnTo>
                  <a:lnTo>
                    <a:pt x="61044" y="113479"/>
                  </a:lnTo>
                  <a:lnTo>
                    <a:pt x="62047" y="117168"/>
                  </a:lnTo>
                  <a:lnTo>
                    <a:pt x="62896" y="120913"/>
                  </a:lnTo>
                  <a:lnTo>
                    <a:pt x="63591" y="124713"/>
                  </a:lnTo>
                  <a:lnTo>
                    <a:pt x="54330" y="127182"/>
                  </a:lnTo>
                  <a:lnTo>
                    <a:pt x="53631" y="123967"/>
                  </a:lnTo>
                  <a:lnTo>
                    <a:pt x="52892" y="120866"/>
                  </a:lnTo>
                  <a:lnTo>
                    <a:pt x="52112" y="117880"/>
                  </a:lnTo>
                  <a:lnTo>
                    <a:pt x="51292" y="115007"/>
                  </a:lnTo>
                  <a:lnTo>
                    <a:pt x="50433" y="112249"/>
                  </a:lnTo>
                  <a:lnTo>
                    <a:pt x="49533" y="109605"/>
                  </a:lnTo>
                  <a:lnTo>
                    <a:pt x="48593" y="107075"/>
                  </a:lnTo>
                  <a:lnTo>
                    <a:pt x="47613" y="104660"/>
                  </a:lnTo>
                  <a:lnTo>
                    <a:pt x="46593" y="102359"/>
                  </a:lnTo>
                  <a:lnTo>
                    <a:pt x="45532" y="100171"/>
                  </a:lnTo>
                  <a:lnTo>
                    <a:pt x="44401" y="98043"/>
                  </a:lnTo>
                  <a:lnTo>
                    <a:pt x="43168" y="95918"/>
                  </a:lnTo>
                  <a:lnTo>
                    <a:pt x="41832" y="93795"/>
                  </a:lnTo>
                  <a:lnTo>
                    <a:pt x="40395" y="91676"/>
                  </a:lnTo>
                  <a:lnTo>
                    <a:pt x="38857" y="89560"/>
                  </a:lnTo>
                  <a:lnTo>
                    <a:pt x="37216" y="87447"/>
                  </a:lnTo>
                  <a:lnTo>
                    <a:pt x="35473" y="85337"/>
                  </a:lnTo>
                  <a:lnTo>
                    <a:pt x="33629" y="83230"/>
                  </a:lnTo>
                  <a:lnTo>
                    <a:pt x="31683" y="81126"/>
                  </a:lnTo>
                  <a:lnTo>
                    <a:pt x="29634" y="79026"/>
                  </a:lnTo>
                  <a:lnTo>
                    <a:pt x="0" y="493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8025270" y="4098595"/>
              <a:ext cx="50626" cy="50626"/>
            </a:xfrm>
            <a:custGeom>
              <a:avLst/>
              <a:pathLst>
                <a:path w="50626" h="50626">
                  <a:moveTo>
                    <a:pt x="13582" y="50626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8044718" y="4118042"/>
              <a:ext cx="50626" cy="50934"/>
            </a:xfrm>
            <a:custGeom>
              <a:avLst/>
              <a:pathLst>
                <a:path w="50626" h="50934">
                  <a:moveTo>
                    <a:pt x="13273" y="50934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lnTo>
                    <a:pt x="6173" y="43217"/>
                  </a:lnTo>
                  <a:lnTo>
                    <a:pt x="6911" y="43961"/>
                  </a:lnTo>
                  <a:lnTo>
                    <a:pt x="7643" y="44711"/>
                  </a:lnTo>
                  <a:lnTo>
                    <a:pt x="8368" y="45467"/>
                  </a:lnTo>
                  <a:lnTo>
                    <a:pt x="9088" y="46230"/>
                  </a:lnTo>
                  <a:lnTo>
                    <a:pt x="9801" y="46999"/>
                  </a:lnTo>
                  <a:lnTo>
                    <a:pt x="10508" y="47773"/>
                  </a:lnTo>
                  <a:lnTo>
                    <a:pt x="11208" y="48554"/>
                  </a:lnTo>
                  <a:lnTo>
                    <a:pt x="11903" y="49342"/>
                  </a:lnTo>
                  <a:lnTo>
                    <a:pt x="12591" y="501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8100553" y="4050862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8133005" y="4018874"/>
              <a:ext cx="27782" cy="10881"/>
            </a:xfrm>
            <a:custGeom>
              <a:avLst/>
              <a:pathLst>
                <a:path w="27782" h="10881">
                  <a:moveTo>
                    <a:pt x="0" y="1003"/>
                  </a:moveTo>
                  <a:lnTo>
                    <a:pt x="2602" y="666"/>
                  </a:lnTo>
                  <a:lnTo>
                    <a:pt x="5223" y="398"/>
                  </a:lnTo>
                  <a:lnTo>
                    <a:pt x="7862" y="197"/>
                  </a:lnTo>
                  <a:lnTo>
                    <a:pt x="10520" y="64"/>
                  </a:lnTo>
                  <a:lnTo>
                    <a:pt x="13196" y="0"/>
                  </a:lnTo>
                  <a:lnTo>
                    <a:pt x="15891" y="3"/>
                  </a:lnTo>
                  <a:lnTo>
                    <a:pt x="18605" y="74"/>
                  </a:lnTo>
                  <a:lnTo>
                    <a:pt x="21337" y="213"/>
                  </a:lnTo>
                  <a:lnTo>
                    <a:pt x="24087" y="419"/>
                  </a:lnTo>
                  <a:lnTo>
                    <a:pt x="26856" y="694"/>
                  </a:lnTo>
                  <a:lnTo>
                    <a:pt x="27782" y="10881"/>
                  </a:lnTo>
                  <a:lnTo>
                    <a:pt x="24896" y="10483"/>
                  </a:lnTo>
                  <a:lnTo>
                    <a:pt x="22040" y="10153"/>
                  </a:lnTo>
                  <a:lnTo>
                    <a:pt x="19216" y="9890"/>
                  </a:lnTo>
                  <a:lnTo>
                    <a:pt x="16422" y="9696"/>
                  </a:lnTo>
                  <a:lnTo>
                    <a:pt x="13659" y="9569"/>
                  </a:lnTo>
                  <a:lnTo>
                    <a:pt x="10927" y="9510"/>
                  </a:lnTo>
                  <a:lnTo>
                    <a:pt x="8226" y="9520"/>
                  </a:lnTo>
                  <a:lnTo>
                    <a:pt x="5556" y="9597"/>
                  </a:lnTo>
                  <a:lnTo>
                    <a:pt x="2917" y="9742"/>
                  </a:lnTo>
                  <a:lnTo>
                    <a:pt x="308" y="9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8172827" y="4039942"/>
              <a:ext cx="24695" cy="47230"/>
            </a:xfrm>
            <a:custGeom>
              <a:avLst/>
              <a:pathLst>
                <a:path w="24695" h="47230">
                  <a:moveTo>
                    <a:pt x="0" y="1852"/>
                  </a:moveTo>
                  <a:lnTo>
                    <a:pt x="9260" y="0"/>
                  </a:lnTo>
                  <a:lnTo>
                    <a:pt x="11248" y="4290"/>
                  </a:lnTo>
                  <a:lnTo>
                    <a:pt x="13138" y="8643"/>
                  </a:lnTo>
                  <a:lnTo>
                    <a:pt x="14928" y="13057"/>
                  </a:lnTo>
                  <a:lnTo>
                    <a:pt x="16620" y="17533"/>
                  </a:lnTo>
                  <a:lnTo>
                    <a:pt x="18213" y="22071"/>
                  </a:lnTo>
                  <a:lnTo>
                    <a:pt x="19707" y="26671"/>
                  </a:lnTo>
                  <a:lnTo>
                    <a:pt x="21102" y="31332"/>
                  </a:lnTo>
                  <a:lnTo>
                    <a:pt x="22399" y="36055"/>
                  </a:lnTo>
                  <a:lnTo>
                    <a:pt x="23596" y="40840"/>
                  </a:lnTo>
                  <a:lnTo>
                    <a:pt x="24695" y="45687"/>
                  </a:lnTo>
                  <a:lnTo>
                    <a:pt x="13891" y="47230"/>
                  </a:lnTo>
                  <a:lnTo>
                    <a:pt x="13030" y="42498"/>
                  </a:lnTo>
                  <a:lnTo>
                    <a:pt x="12051" y="37809"/>
                  </a:lnTo>
                  <a:lnTo>
                    <a:pt x="10955" y="33163"/>
                  </a:lnTo>
                  <a:lnTo>
                    <a:pt x="9742" y="28560"/>
                  </a:lnTo>
                  <a:lnTo>
                    <a:pt x="8411" y="24001"/>
                  </a:lnTo>
                  <a:lnTo>
                    <a:pt x="6964" y="19484"/>
                  </a:lnTo>
                  <a:lnTo>
                    <a:pt x="5399" y="15011"/>
                  </a:lnTo>
                  <a:lnTo>
                    <a:pt x="3716" y="10582"/>
                  </a:lnTo>
                  <a:lnTo>
                    <a:pt x="1917" y="6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8155848" y="3968325"/>
              <a:ext cx="55874" cy="62665"/>
            </a:xfrm>
            <a:custGeom>
              <a:avLst/>
              <a:pathLst>
                <a:path w="55874" h="62665">
                  <a:moveTo>
                    <a:pt x="0" y="20065"/>
                  </a:moveTo>
                  <a:lnTo>
                    <a:pt x="7408" y="15743"/>
                  </a:lnTo>
                  <a:lnTo>
                    <a:pt x="8205" y="17046"/>
                  </a:lnTo>
                  <a:lnTo>
                    <a:pt x="8989" y="18361"/>
                  </a:lnTo>
                  <a:lnTo>
                    <a:pt x="9760" y="19688"/>
                  </a:lnTo>
                  <a:lnTo>
                    <a:pt x="10520" y="21028"/>
                  </a:lnTo>
                  <a:lnTo>
                    <a:pt x="11267" y="22380"/>
                  </a:lnTo>
                  <a:lnTo>
                    <a:pt x="12002" y="23744"/>
                  </a:lnTo>
                  <a:lnTo>
                    <a:pt x="12724" y="25121"/>
                  </a:lnTo>
                  <a:lnTo>
                    <a:pt x="13434" y="26510"/>
                  </a:lnTo>
                  <a:lnTo>
                    <a:pt x="14132" y="27912"/>
                  </a:lnTo>
                  <a:lnTo>
                    <a:pt x="14817" y="29326"/>
                  </a:lnTo>
                  <a:lnTo>
                    <a:pt x="44143" y="0"/>
                  </a:lnTo>
                  <a:lnTo>
                    <a:pt x="49700" y="5556"/>
                  </a:lnTo>
                  <a:lnTo>
                    <a:pt x="50428" y="7668"/>
                  </a:lnTo>
                  <a:lnTo>
                    <a:pt x="51132" y="9804"/>
                  </a:lnTo>
                  <a:lnTo>
                    <a:pt x="51811" y="11965"/>
                  </a:lnTo>
                  <a:lnTo>
                    <a:pt x="52466" y="14150"/>
                  </a:lnTo>
                  <a:lnTo>
                    <a:pt x="53095" y="16360"/>
                  </a:lnTo>
                  <a:lnTo>
                    <a:pt x="53700" y="18595"/>
                  </a:lnTo>
                  <a:lnTo>
                    <a:pt x="54281" y="20855"/>
                  </a:lnTo>
                  <a:lnTo>
                    <a:pt x="54836" y="23139"/>
                  </a:lnTo>
                  <a:lnTo>
                    <a:pt x="55367" y="25448"/>
                  </a:lnTo>
                  <a:lnTo>
                    <a:pt x="55874" y="27782"/>
                  </a:lnTo>
                  <a:lnTo>
                    <a:pt x="47847" y="30252"/>
                  </a:lnTo>
                  <a:lnTo>
                    <a:pt x="47465" y="28412"/>
                  </a:lnTo>
                  <a:lnTo>
                    <a:pt x="47057" y="26597"/>
                  </a:lnTo>
                  <a:lnTo>
                    <a:pt x="46625" y="24806"/>
                  </a:lnTo>
                  <a:lnTo>
                    <a:pt x="46168" y="23041"/>
                  </a:lnTo>
                  <a:lnTo>
                    <a:pt x="45687" y="21300"/>
                  </a:lnTo>
                  <a:lnTo>
                    <a:pt x="45180" y="19583"/>
                  </a:lnTo>
                  <a:lnTo>
                    <a:pt x="44649" y="17892"/>
                  </a:lnTo>
                  <a:lnTo>
                    <a:pt x="44094" y="16225"/>
                  </a:lnTo>
                  <a:lnTo>
                    <a:pt x="43513" y="14582"/>
                  </a:lnTo>
                  <a:lnTo>
                    <a:pt x="42908" y="12965"/>
                  </a:lnTo>
                  <a:lnTo>
                    <a:pt x="18830" y="37043"/>
                  </a:lnTo>
                  <a:lnTo>
                    <a:pt x="19901" y="39744"/>
                  </a:lnTo>
                  <a:lnTo>
                    <a:pt x="20892" y="42414"/>
                  </a:lnTo>
                  <a:lnTo>
                    <a:pt x="21803" y="45054"/>
                  </a:lnTo>
                  <a:lnTo>
                    <a:pt x="22633" y="47662"/>
                  </a:lnTo>
                  <a:lnTo>
                    <a:pt x="23383" y="50240"/>
                  </a:lnTo>
                  <a:lnTo>
                    <a:pt x="24053" y="52787"/>
                  </a:lnTo>
                  <a:lnTo>
                    <a:pt x="24643" y="55302"/>
                  </a:lnTo>
                  <a:lnTo>
                    <a:pt x="25152" y="57787"/>
                  </a:lnTo>
                  <a:lnTo>
                    <a:pt x="25581" y="60242"/>
                  </a:lnTo>
                  <a:lnTo>
                    <a:pt x="25930" y="62665"/>
                  </a:lnTo>
                  <a:lnTo>
                    <a:pt x="16360" y="62356"/>
                  </a:lnTo>
                  <a:lnTo>
                    <a:pt x="15530" y="58155"/>
                  </a:lnTo>
                  <a:lnTo>
                    <a:pt x="14521" y="53947"/>
                  </a:lnTo>
                  <a:lnTo>
                    <a:pt x="13332" y="49734"/>
                  </a:lnTo>
                  <a:lnTo>
                    <a:pt x="11965" y="45514"/>
                  </a:lnTo>
                  <a:lnTo>
                    <a:pt x="10418" y="41288"/>
                  </a:lnTo>
                  <a:lnTo>
                    <a:pt x="8692" y="37055"/>
                  </a:lnTo>
                  <a:lnTo>
                    <a:pt x="6788" y="32817"/>
                  </a:lnTo>
                  <a:lnTo>
                    <a:pt x="4704" y="28572"/>
                  </a:lnTo>
                  <a:lnTo>
                    <a:pt x="2441" y="243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8185792" y="3999194"/>
              <a:ext cx="73778" cy="73778"/>
            </a:xfrm>
            <a:custGeom>
              <a:avLst/>
              <a:pathLst>
                <a:path w="73778" h="73778">
                  <a:moveTo>
                    <a:pt x="0" y="4939"/>
                  </a:moveTo>
                  <a:lnTo>
                    <a:pt x="6791" y="0"/>
                  </a:lnTo>
                  <a:lnTo>
                    <a:pt x="8007" y="1234"/>
                  </a:lnTo>
                  <a:lnTo>
                    <a:pt x="9186" y="2469"/>
                  </a:lnTo>
                  <a:lnTo>
                    <a:pt x="10328" y="3704"/>
                  </a:lnTo>
                  <a:lnTo>
                    <a:pt x="11434" y="4939"/>
                  </a:lnTo>
                  <a:lnTo>
                    <a:pt x="12502" y="6173"/>
                  </a:lnTo>
                  <a:lnTo>
                    <a:pt x="13533" y="7408"/>
                  </a:lnTo>
                  <a:lnTo>
                    <a:pt x="14527" y="8643"/>
                  </a:lnTo>
                  <a:lnTo>
                    <a:pt x="15484" y="9878"/>
                  </a:lnTo>
                  <a:lnTo>
                    <a:pt x="16404" y="11113"/>
                  </a:lnTo>
                  <a:lnTo>
                    <a:pt x="17286" y="12347"/>
                  </a:lnTo>
                  <a:lnTo>
                    <a:pt x="20346" y="13770"/>
                  </a:lnTo>
                  <a:lnTo>
                    <a:pt x="23349" y="15076"/>
                  </a:lnTo>
                  <a:lnTo>
                    <a:pt x="26297" y="16265"/>
                  </a:lnTo>
                  <a:lnTo>
                    <a:pt x="29190" y="17336"/>
                  </a:lnTo>
                  <a:lnTo>
                    <a:pt x="32027" y="18290"/>
                  </a:lnTo>
                  <a:lnTo>
                    <a:pt x="34808" y="19126"/>
                  </a:lnTo>
                  <a:lnTo>
                    <a:pt x="37534" y="19846"/>
                  </a:lnTo>
                  <a:lnTo>
                    <a:pt x="40204" y="20448"/>
                  </a:lnTo>
                  <a:lnTo>
                    <a:pt x="42819" y="20932"/>
                  </a:lnTo>
                  <a:lnTo>
                    <a:pt x="45378" y="21300"/>
                  </a:lnTo>
                  <a:lnTo>
                    <a:pt x="47940" y="21547"/>
                  </a:lnTo>
                  <a:lnTo>
                    <a:pt x="50564" y="21670"/>
                  </a:lnTo>
                  <a:lnTo>
                    <a:pt x="53250" y="21670"/>
                  </a:lnTo>
                  <a:lnTo>
                    <a:pt x="55997" y="21547"/>
                  </a:lnTo>
                  <a:lnTo>
                    <a:pt x="58806" y="21300"/>
                  </a:lnTo>
                  <a:lnTo>
                    <a:pt x="61677" y="20929"/>
                  </a:lnTo>
                  <a:lnTo>
                    <a:pt x="64610" y="20435"/>
                  </a:lnTo>
                  <a:lnTo>
                    <a:pt x="67604" y="19818"/>
                  </a:lnTo>
                  <a:lnTo>
                    <a:pt x="70660" y="19077"/>
                  </a:lnTo>
                  <a:lnTo>
                    <a:pt x="73778" y="18213"/>
                  </a:lnTo>
                  <a:lnTo>
                    <a:pt x="73469" y="29017"/>
                  </a:lnTo>
                  <a:lnTo>
                    <a:pt x="68431" y="29974"/>
                  </a:lnTo>
                  <a:lnTo>
                    <a:pt x="63443" y="30622"/>
                  </a:lnTo>
                  <a:lnTo>
                    <a:pt x="58504" y="30962"/>
                  </a:lnTo>
                  <a:lnTo>
                    <a:pt x="53614" y="30993"/>
                  </a:lnTo>
                  <a:lnTo>
                    <a:pt x="48774" y="30715"/>
                  </a:lnTo>
                  <a:lnTo>
                    <a:pt x="43983" y="30128"/>
                  </a:lnTo>
                  <a:lnTo>
                    <a:pt x="39241" y="29233"/>
                  </a:lnTo>
                  <a:lnTo>
                    <a:pt x="34549" y="28029"/>
                  </a:lnTo>
                  <a:lnTo>
                    <a:pt x="29906" y="26517"/>
                  </a:lnTo>
                  <a:lnTo>
                    <a:pt x="25313" y="24695"/>
                  </a:lnTo>
                  <a:lnTo>
                    <a:pt x="27402" y="28909"/>
                  </a:lnTo>
                  <a:lnTo>
                    <a:pt x="29103" y="33277"/>
                  </a:lnTo>
                  <a:lnTo>
                    <a:pt x="30415" y="37799"/>
                  </a:lnTo>
                  <a:lnTo>
                    <a:pt x="31338" y="42476"/>
                  </a:lnTo>
                  <a:lnTo>
                    <a:pt x="31872" y="47307"/>
                  </a:lnTo>
                  <a:lnTo>
                    <a:pt x="32017" y="52293"/>
                  </a:lnTo>
                  <a:lnTo>
                    <a:pt x="31774" y="57432"/>
                  </a:lnTo>
                  <a:lnTo>
                    <a:pt x="31141" y="62727"/>
                  </a:lnTo>
                  <a:lnTo>
                    <a:pt x="30119" y="68175"/>
                  </a:lnTo>
                  <a:lnTo>
                    <a:pt x="28708" y="73778"/>
                  </a:lnTo>
                  <a:lnTo>
                    <a:pt x="19139" y="73469"/>
                  </a:lnTo>
                  <a:lnTo>
                    <a:pt x="20214" y="69393"/>
                  </a:lnTo>
                  <a:lnTo>
                    <a:pt x="21096" y="65437"/>
                  </a:lnTo>
                  <a:lnTo>
                    <a:pt x="21783" y="61601"/>
                  </a:lnTo>
                  <a:lnTo>
                    <a:pt x="22275" y="57886"/>
                  </a:lnTo>
                  <a:lnTo>
                    <a:pt x="22573" y="54291"/>
                  </a:lnTo>
                  <a:lnTo>
                    <a:pt x="22676" y="50817"/>
                  </a:lnTo>
                  <a:lnTo>
                    <a:pt x="22585" y="47463"/>
                  </a:lnTo>
                  <a:lnTo>
                    <a:pt x="22300" y="44230"/>
                  </a:lnTo>
                  <a:lnTo>
                    <a:pt x="21820" y="41116"/>
                  </a:lnTo>
                  <a:lnTo>
                    <a:pt x="21145" y="38123"/>
                  </a:lnTo>
                  <a:lnTo>
                    <a:pt x="20239" y="35152"/>
                  </a:lnTo>
                  <a:lnTo>
                    <a:pt x="19065" y="32104"/>
                  </a:lnTo>
                  <a:lnTo>
                    <a:pt x="17621" y="28978"/>
                  </a:lnTo>
                  <a:lnTo>
                    <a:pt x="15910" y="25776"/>
                  </a:lnTo>
                  <a:lnTo>
                    <a:pt x="13929" y="22496"/>
                  </a:lnTo>
                  <a:lnTo>
                    <a:pt x="11681" y="19139"/>
                  </a:lnTo>
                  <a:lnTo>
                    <a:pt x="9163" y="15704"/>
                  </a:lnTo>
                  <a:lnTo>
                    <a:pt x="6377" y="12193"/>
                  </a:lnTo>
                  <a:lnTo>
                    <a:pt x="3323" y="8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7897150" y="4481687"/>
              <a:ext cx="65134" cy="65134"/>
            </a:xfrm>
            <a:custGeom>
              <a:avLst/>
              <a:pathLst>
                <a:path w="65134" h="65134">
                  <a:moveTo>
                    <a:pt x="0" y="59269"/>
                  </a:moveTo>
                  <a:lnTo>
                    <a:pt x="59269" y="0"/>
                  </a:lnTo>
                  <a:lnTo>
                    <a:pt x="65134" y="5865"/>
                  </a:lnTo>
                  <a:lnTo>
                    <a:pt x="5865" y="65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7927094" y="4511630"/>
              <a:ext cx="58343" cy="58343"/>
            </a:xfrm>
            <a:custGeom>
              <a:avLst/>
              <a:pathLst>
                <a:path w="58343" h="58343">
                  <a:moveTo>
                    <a:pt x="0" y="52478"/>
                  </a:moveTo>
                  <a:lnTo>
                    <a:pt x="52478" y="0"/>
                  </a:lnTo>
                  <a:lnTo>
                    <a:pt x="58343" y="5865"/>
                  </a:lnTo>
                  <a:lnTo>
                    <a:pt x="5865" y="583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7947159" y="4531695"/>
              <a:ext cx="72543" cy="72543"/>
            </a:xfrm>
            <a:custGeom>
              <a:avLst/>
              <a:pathLst>
                <a:path w="72543" h="72543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7998094" y="4420873"/>
              <a:ext cx="72234" cy="75939"/>
            </a:xfrm>
            <a:custGeom>
              <a:avLst/>
              <a:pathLst>
                <a:path w="72234" h="75939">
                  <a:moveTo>
                    <a:pt x="1234" y="6173"/>
                  </a:moveTo>
                  <a:lnTo>
                    <a:pt x="9260" y="1234"/>
                  </a:lnTo>
                  <a:lnTo>
                    <a:pt x="10495" y="5556"/>
                  </a:lnTo>
                  <a:lnTo>
                    <a:pt x="16472" y="7001"/>
                  </a:lnTo>
                  <a:lnTo>
                    <a:pt x="22423" y="8001"/>
                  </a:lnTo>
                  <a:lnTo>
                    <a:pt x="28350" y="8557"/>
                  </a:lnTo>
                  <a:lnTo>
                    <a:pt x="34252" y="8668"/>
                  </a:lnTo>
                  <a:lnTo>
                    <a:pt x="40130" y="8334"/>
                  </a:lnTo>
                  <a:lnTo>
                    <a:pt x="45983" y="7556"/>
                  </a:lnTo>
                  <a:lnTo>
                    <a:pt x="51811" y="6334"/>
                  </a:lnTo>
                  <a:lnTo>
                    <a:pt x="57615" y="4667"/>
                  </a:lnTo>
                  <a:lnTo>
                    <a:pt x="63393" y="2556"/>
                  </a:lnTo>
                  <a:lnTo>
                    <a:pt x="69147" y="0"/>
                  </a:lnTo>
                  <a:lnTo>
                    <a:pt x="72234" y="10495"/>
                  </a:lnTo>
                  <a:lnTo>
                    <a:pt x="66304" y="12653"/>
                  </a:lnTo>
                  <a:lnTo>
                    <a:pt x="60368" y="14434"/>
                  </a:lnTo>
                  <a:lnTo>
                    <a:pt x="54426" y="15839"/>
                  </a:lnTo>
                  <a:lnTo>
                    <a:pt x="48477" y="16867"/>
                  </a:lnTo>
                  <a:lnTo>
                    <a:pt x="42522" y="17518"/>
                  </a:lnTo>
                  <a:lnTo>
                    <a:pt x="36561" y="17793"/>
                  </a:lnTo>
                  <a:lnTo>
                    <a:pt x="30594" y="17691"/>
                  </a:lnTo>
                  <a:lnTo>
                    <a:pt x="24621" y="17212"/>
                  </a:lnTo>
                  <a:lnTo>
                    <a:pt x="18642" y="16357"/>
                  </a:lnTo>
                  <a:lnTo>
                    <a:pt x="12656" y="15126"/>
                  </a:lnTo>
                  <a:lnTo>
                    <a:pt x="13567" y="21124"/>
                  </a:lnTo>
                  <a:lnTo>
                    <a:pt x="14200" y="27140"/>
                  </a:lnTo>
                  <a:lnTo>
                    <a:pt x="14555" y="33175"/>
                  </a:lnTo>
                  <a:lnTo>
                    <a:pt x="14632" y="39229"/>
                  </a:lnTo>
                  <a:lnTo>
                    <a:pt x="14431" y="45301"/>
                  </a:lnTo>
                  <a:lnTo>
                    <a:pt x="13953" y="51391"/>
                  </a:lnTo>
                  <a:lnTo>
                    <a:pt x="13196" y="57500"/>
                  </a:lnTo>
                  <a:lnTo>
                    <a:pt x="12162" y="63628"/>
                  </a:lnTo>
                  <a:lnTo>
                    <a:pt x="10850" y="69774"/>
                  </a:lnTo>
                  <a:lnTo>
                    <a:pt x="9260" y="75939"/>
                  </a:lnTo>
                  <a:lnTo>
                    <a:pt x="0" y="75321"/>
                  </a:lnTo>
                  <a:lnTo>
                    <a:pt x="1055" y="70950"/>
                  </a:lnTo>
                  <a:lnTo>
                    <a:pt x="2000" y="66727"/>
                  </a:lnTo>
                  <a:lnTo>
                    <a:pt x="2833" y="62653"/>
                  </a:lnTo>
                  <a:lnTo>
                    <a:pt x="3556" y="58726"/>
                  </a:lnTo>
                  <a:lnTo>
                    <a:pt x="4167" y="54947"/>
                  </a:lnTo>
                  <a:lnTo>
                    <a:pt x="4667" y="51317"/>
                  </a:lnTo>
                  <a:lnTo>
                    <a:pt x="5056" y="47835"/>
                  </a:lnTo>
                  <a:lnTo>
                    <a:pt x="5334" y="44501"/>
                  </a:lnTo>
                  <a:lnTo>
                    <a:pt x="5500" y="41315"/>
                  </a:lnTo>
                  <a:lnTo>
                    <a:pt x="5556" y="38278"/>
                  </a:lnTo>
                  <a:lnTo>
                    <a:pt x="5513" y="35290"/>
                  </a:lnTo>
                  <a:lnTo>
                    <a:pt x="5383" y="32252"/>
                  </a:lnTo>
                  <a:lnTo>
                    <a:pt x="5167" y="29165"/>
                  </a:lnTo>
                  <a:lnTo>
                    <a:pt x="4865" y="26029"/>
                  </a:lnTo>
                  <a:lnTo>
                    <a:pt x="4476" y="22843"/>
                  </a:lnTo>
                  <a:lnTo>
                    <a:pt x="4000" y="19608"/>
                  </a:lnTo>
                  <a:lnTo>
                    <a:pt x="3438" y="16323"/>
                  </a:lnTo>
                  <a:lnTo>
                    <a:pt x="2790" y="12989"/>
                  </a:lnTo>
                  <a:lnTo>
                    <a:pt x="2055" y="96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8023098" y="4449582"/>
              <a:ext cx="50934" cy="50934"/>
            </a:xfrm>
            <a:custGeom>
              <a:avLst/>
              <a:pathLst>
                <a:path w="50934" h="50934">
                  <a:moveTo>
                    <a:pt x="0" y="6173"/>
                  </a:moveTo>
                  <a:lnTo>
                    <a:pt x="6173" y="0"/>
                  </a:lnTo>
                  <a:lnTo>
                    <a:pt x="50934" y="44760"/>
                  </a:lnTo>
                  <a:lnTo>
                    <a:pt x="44760" y="509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8057055" y="4323634"/>
              <a:ext cx="114547" cy="127182"/>
            </a:xfrm>
            <a:custGeom>
              <a:avLst/>
              <a:pathLst>
                <a:path w="114547" h="127182">
                  <a:moveTo>
                    <a:pt x="49391" y="0"/>
                  </a:moveTo>
                  <a:lnTo>
                    <a:pt x="109895" y="60504"/>
                  </a:lnTo>
                  <a:lnTo>
                    <a:pt x="110720" y="61365"/>
                  </a:lnTo>
                  <a:lnTo>
                    <a:pt x="111464" y="62220"/>
                  </a:lnTo>
                  <a:lnTo>
                    <a:pt x="112127" y="63069"/>
                  </a:lnTo>
                  <a:lnTo>
                    <a:pt x="112711" y="63912"/>
                  </a:lnTo>
                  <a:lnTo>
                    <a:pt x="113214" y="64749"/>
                  </a:lnTo>
                  <a:lnTo>
                    <a:pt x="113637" y="65579"/>
                  </a:lnTo>
                  <a:lnTo>
                    <a:pt x="113979" y="66403"/>
                  </a:lnTo>
                  <a:lnTo>
                    <a:pt x="114242" y="67221"/>
                  </a:lnTo>
                  <a:lnTo>
                    <a:pt x="114424" y="68033"/>
                  </a:lnTo>
                  <a:lnTo>
                    <a:pt x="114526" y="68839"/>
                  </a:lnTo>
                  <a:lnTo>
                    <a:pt x="114547" y="69638"/>
                  </a:lnTo>
                  <a:lnTo>
                    <a:pt x="114489" y="70432"/>
                  </a:lnTo>
                  <a:lnTo>
                    <a:pt x="114350" y="71219"/>
                  </a:lnTo>
                  <a:lnTo>
                    <a:pt x="114131" y="72000"/>
                  </a:lnTo>
                  <a:lnTo>
                    <a:pt x="113831" y="72775"/>
                  </a:lnTo>
                  <a:lnTo>
                    <a:pt x="113452" y="73543"/>
                  </a:lnTo>
                  <a:lnTo>
                    <a:pt x="112992" y="74306"/>
                  </a:lnTo>
                  <a:lnTo>
                    <a:pt x="112451" y="75062"/>
                  </a:lnTo>
                  <a:lnTo>
                    <a:pt x="111831" y="75812"/>
                  </a:lnTo>
                  <a:lnTo>
                    <a:pt x="111130" y="76556"/>
                  </a:lnTo>
                  <a:lnTo>
                    <a:pt x="110170" y="77498"/>
                  </a:lnTo>
                  <a:lnTo>
                    <a:pt x="109142" y="78470"/>
                  </a:lnTo>
                  <a:lnTo>
                    <a:pt x="108046" y="79473"/>
                  </a:lnTo>
                  <a:lnTo>
                    <a:pt x="106883" y="80507"/>
                  </a:lnTo>
                  <a:lnTo>
                    <a:pt x="105651" y="81572"/>
                  </a:lnTo>
                  <a:lnTo>
                    <a:pt x="104351" y="82668"/>
                  </a:lnTo>
                  <a:lnTo>
                    <a:pt x="102984" y="83795"/>
                  </a:lnTo>
                  <a:lnTo>
                    <a:pt x="101548" y="84953"/>
                  </a:lnTo>
                  <a:lnTo>
                    <a:pt x="100045" y="86141"/>
                  </a:lnTo>
                  <a:lnTo>
                    <a:pt x="98474" y="87361"/>
                  </a:lnTo>
                  <a:lnTo>
                    <a:pt x="90756" y="82730"/>
                  </a:lnTo>
                  <a:lnTo>
                    <a:pt x="92386" y="81452"/>
                  </a:lnTo>
                  <a:lnTo>
                    <a:pt x="93942" y="80211"/>
                  </a:lnTo>
                  <a:lnTo>
                    <a:pt x="95424" y="79007"/>
                  </a:lnTo>
                  <a:lnTo>
                    <a:pt x="96831" y="77840"/>
                  </a:lnTo>
                  <a:lnTo>
                    <a:pt x="98165" y="76711"/>
                  </a:lnTo>
                  <a:lnTo>
                    <a:pt x="99424" y="75618"/>
                  </a:lnTo>
                  <a:lnTo>
                    <a:pt x="100610" y="74562"/>
                  </a:lnTo>
                  <a:lnTo>
                    <a:pt x="101721" y="73543"/>
                  </a:lnTo>
                  <a:lnTo>
                    <a:pt x="102758" y="72562"/>
                  </a:lnTo>
                  <a:lnTo>
                    <a:pt x="103721" y="71617"/>
                  </a:lnTo>
                  <a:lnTo>
                    <a:pt x="104147" y="71105"/>
                  </a:lnTo>
                  <a:lnTo>
                    <a:pt x="104438" y="70555"/>
                  </a:lnTo>
                  <a:lnTo>
                    <a:pt x="104592" y="69969"/>
                  </a:lnTo>
                  <a:lnTo>
                    <a:pt x="104611" y="69345"/>
                  </a:lnTo>
                  <a:lnTo>
                    <a:pt x="104493" y="68684"/>
                  </a:lnTo>
                  <a:lnTo>
                    <a:pt x="104240" y="67987"/>
                  </a:lnTo>
                  <a:lnTo>
                    <a:pt x="103851" y="67252"/>
                  </a:lnTo>
                  <a:lnTo>
                    <a:pt x="103326" y="66480"/>
                  </a:lnTo>
                  <a:lnTo>
                    <a:pt x="102666" y="65672"/>
                  </a:lnTo>
                  <a:lnTo>
                    <a:pt x="101869" y="64826"/>
                  </a:lnTo>
                  <a:lnTo>
                    <a:pt x="87978" y="50934"/>
                  </a:lnTo>
                  <a:lnTo>
                    <a:pt x="49700" y="89213"/>
                  </a:lnTo>
                  <a:lnTo>
                    <a:pt x="51783" y="92513"/>
                  </a:lnTo>
                  <a:lnTo>
                    <a:pt x="53713" y="95868"/>
                  </a:lnTo>
                  <a:lnTo>
                    <a:pt x="55488" y="99279"/>
                  </a:lnTo>
                  <a:lnTo>
                    <a:pt x="57108" y="102746"/>
                  </a:lnTo>
                  <a:lnTo>
                    <a:pt x="58575" y="106268"/>
                  </a:lnTo>
                  <a:lnTo>
                    <a:pt x="59887" y="109846"/>
                  </a:lnTo>
                  <a:lnTo>
                    <a:pt x="61044" y="113479"/>
                  </a:lnTo>
                  <a:lnTo>
                    <a:pt x="62047" y="117168"/>
                  </a:lnTo>
                  <a:lnTo>
                    <a:pt x="62896" y="120913"/>
                  </a:lnTo>
                  <a:lnTo>
                    <a:pt x="63591" y="124713"/>
                  </a:lnTo>
                  <a:lnTo>
                    <a:pt x="54330" y="127182"/>
                  </a:lnTo>
                  <a:lnTo>
                    <a:pt x="53631" y="123967"/>
                  </a:lnTo>
                  <a:lnTo>
                    <a:pt x="52892" y="120866"/>
                  </a:lnTo>
                  <a:lnTo>
                    <a:pt x="52112" y="117880"/>
                  </a:lnTo>
                  <a:lnTo>
                    <a:pt x="51292" y="115007"/>
                  </a:lnTo>
                  <a:lnTo>
                    <a:pt x="50433" y="112249"/>
                  </a:lnTo>
                  <a:lnTo>
                    <a:pt x="49533" y="109605"/>
                  </a:lnTo>
                  <a:lnTo>
                    <a:pt x="48593" y="107075"/>
                  </a:lnTo>
                  <a:lnTo>
                    <a:pt x="47613" y="104660"/>
                  </a:lnTo>
                  <a:lnTo>
                    <a:pt x="46593" y="102359"/>
                  </a:lnTo>
                  <a:lnTo>
                    <a:pt x="45532" y="100171"/>
                  </a:lnTo>
                  <a:lnTo>
                    <a:pt x="44401" y="98043"/>
                  </a:lnTo>
                  <a:lnTo>
                    <a:pt x="43168" y="95918"/>
                  </a:lnTo>
                  <a:lnTo>
                    <a:pt x="41832" y="93795"/>
                  </a:lnTo>
                  <a:lnTo>
                    <a:pt x="40395" y="91676"/>
                  </a:lnTo>
                  <a:lnTo>
                    <a:pt x="38857" y="89560"/>
                  </a:lnTo>
                  <a:lnTo>
                    <a:pt x="37216" y="87447"/>
                  </a:lnTo>
                  <a:lnTo>
                    <a:pt x="35473" y="85337"/>
                  </a:lnTo>
                  <a:lnTo>
                    <a:pt x="33629" y="83230"/>
                  </a:lnTo>
                  <a:lnTo>
                    <a:pt x="31683" y="81126"/>
                  </a:lnTo>
                  <a:lnTo>
                    <a:pt x="29634" y="79026"/>
                  </a:lnTo>
                  <a:lnTo>
                    <a:pt x="0" y="493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8069094" y="4335673"/>
              <a:ext cx="50626" cy="50626"/>
            </a:xfrm>
            <a:custGeom>
              <a:avLst/>
              <a:pathLst>
                <a:path w="50626" h="50626">
                  <a:moveTo>
                    <a:pt x="13582" y="50626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8088542" y="4355121"/>
              <a:ext cx="50626" cy="50934"/>
            </a:xfrm>
            <a:custGeom>
              <a:avLst/>
              <a:pathLst>
                <a:path w="50626" h="50934">
                  <a:moveTo>
                    <a:pt x="13273" y="50934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lnTo>
                    <a:pt x="6173" y="43217"/>
                  </a:lnTo>
                  <a:lnTo>
                    <a:pt x="6911" y="43961"/>
                  </a:lnTo>
                  <a:lnTo>
                    <a:pt x="7643" y="44711"/>
                  </a:lnTo>
                  <a:lnTo>
                    <a:pt x="8368" y="45467"/>
                  </a:lnTo>
                  <a:lnTo>
                    <a:pt x="9088" y="46230"/>
                  </a:lnTo>
                  <a:lnTo>
                    <a:pt x="9801" y="46999"/>
                  </a:lnTo>
                  <a:lnTo>
                    <a:pt x="10508" y="47773"/>
                  </a:lnTo>
                  <a:lnTo>
                    <a:pt x="11208" y="48554"/>
                  </a:lnTo>
                  <a:lnTo>
                    <a:pt x="11903" y="49342"/>
                  </a:lnTo>
                  <a:lnTo>
                    <a:pt x="12591" y="501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8126820" y="4267451"/>
              <a:ext cx="68530" cy="66678"/>
            </a:xfrm>
            <a:custGeom>
              <a:avLst/>
              <a:pathLst>
                <a:path w="68530" h="66678">
                  <a:moveTo>
                    <a:pt x="0" y="38895"/>
                  </a:moveTo>
                  <a:lnTo>
                    <a:pt x="38895" y="0"/>
                  </a:lnTo>
                  <a:lnTo>
                    <a:pt x="44760" y="5865"/>
                  </a:lnTo>
                  <a:lnTo>
                    <a:pt x="26239" y="24387"/>
                  </a:lnTo>
                  <a:lnTo>
                    <a:pt x="27653" y="27893"/>
                  </a:lnTo>
                  <a:lnTo>
                    <a:pt x="28931" y="31252"/>
                  </a:lnTo>
                  <a:lnTo>
                    <a:pt x="30073" y="34462"/>
                  </a:lnTo>
                  <a:lnTo>
                    <a:pt x="31079" y="37525"/>
                  </a:lnTo>
                  <a:lnTo>
                    <a:pt x="31950" y="40439"/>
                  </a:lnTo>
                  <a:lnTo>
                    <a:pt x="32684" y="43205"/>
                  </a:lnTo>
                  <a:lnTo>
                    <a:pt x="33283" y="45822"/>
                  </a:lnTo>
                  <a:lnTo>
                    <a:pt x="33746" y="48292"/>
                  </a:lnTo>
                  <a:lnTo>
                    <a:pt x="34073" y="50613"/>
                  </a:lnTo>
                  <a:lnTo>
                    <a:pt x="34265" y="52787"/>
                  </a:lnTo>
                  <a:lnTo>
                    <a:pt x="35802" y="50854"/>
                  </a:lnTo>
                  <a:lnTo>
                    <a:pt x="37327" y="48885"/>
                  </a:lnTo>
                  <a:lnTo>
                    <a:pt x="38840" y="46878"/>
                  </a:lnTo>
                  <a:lnTo>
                    <a:pt x="40340" y="44835"/>
                  </a:lnTo>
                  <a:lnTo>
                    <a:pt x="41828" y="42754"/>
                  </a:lnTo>
                  <a:lnTo>
                    <a:pt x="43303" y="40636"/>
                  </a:lnTo>
                  <a:lnTo>
                    <a:pt x="44767" y="38482"/>
                  </a:lnTo>
                  <a:lnTo>
                    <a:pt x="46218" y="36290"/>
                  </a:lnTo>
                  <a:lnTo>
                    <a:pt x="47656" y="34061"/>
                  </a:lnTo>
                  <a:lnTo>
                    <a:pt x="49082" y="31795"/>
                  </a:lnTo>
                  <a:lnTo>
                    <a:pt x="47727" y="31311"/>
                  </a:lnTo>
                  <a:lnTo>
                    <a:pt x="46378" y="30844"/>
                  </a:lnTo>
                  <a:lnTo>
                    <a:pt x="45035" y="30397"/>
                  </a:lnTo>
                  <a:lnTo>
                    <a:pt x="43699" y="29968"/>
                  </a:lnTo>
                  <a:lnTo>
                    <a:pt x="42368" y="29557"/>
                  </a:lnTo>
                  <a:lnTo>
                    <a:pt x="41044" y="29165"/>
                  </a:lnTo>
                  <a:lnTo>
                    <a:pt x="39726" y="28792"/>
                  </a:lnTo>
                  <a:lnTo>
                    <a:pt x="38414" y="28437"/>
                  </a:lnTo>
                  <a:lnTo>
                    <a:pt x="37108" y="28100"/>
                  </a:lnTo>
                  <a:lnTo>
                    <a:pt x="35808" y="27782"/>
                  </a:lnTo>
                  <a:lnTo>
                    <a:pt x="38895" y="19756"/>
                  </a:lnTo>
                  <a:lnTo>
                    <a:pt x="41914" y="20472"/>
                  </a:lnTo>
                  <a:lnTo>
                    <a:pt x="44921" y="21263"/>
                  </a:lnTo>
                  <a:lnTo>
                    <a:pt x="47915" y="22127"/>
                  </a:lnTo>
                  <a:lnTo>
                    <a:pt x="50897" y="23065"/>
                  </a:lnTo>
                  <a:lnTo>
                    <a:pt x="53867" y="24078"/>
                  </a:lnTo>
                  <a:lnTo>
                    <a:pt x="56824" y="25164"/>
                  </a:lnTo>
                  <a:lnTo>
                    <a:pt x="59769" y="26325"/>
                  </a:lnTo>
                  <a:lnTo>
                    <a:pt x="62702" y="27560"/>
                  </a:lnTo>
                  <a:lnTo>
                    <a:pt x="65622" y="28869"/>
                  </a:lnTo>
                  <a:lnTo>
                    <a:pt x="68530" y="30252"/>
                  </a:lnTo>
                  <a:lnTo>
                    <a:pt x="65134" y="39204"/>
                  </a:lnTo>
                  <a:lnTo>
                    <a:pt x="64329" y="38775"/>
                  </a:lnTo>
                  <a:lnTo>
                    <a:pt x="63517" y="38352"/>
                  </a:lnTo>
                  <a:lnTo>
                    <a:pt x="62699" y="37935"/>
                  </a:lnTo>
                  <a:lnTo>
                    <a:pt x="61875" y="37525"/>
                  </a:lnTo>
                  <a:lnTo>
                    <a:pt x="61044" y="37120"/>
                  </a:lnTo>
                  <a:lnTo>
                    <a:pt x="60208" y="36722"/>
                  </a:lnTo>
                  <a:lnTo>
                    <a:pt x="59365" y="36330"/>
                  </a:lnTo>
                  <a:lnTo>
                    <a:pt x="58516" y="35944"/>
                  </a:lnTo>
                  <a:lnTo>
                    <a:pt x="57661" y="35564"/>
                  </a:lnTo>
                  <a:lnTo>
                    <a:pt x="56800" y="35191"/>
                  </a:lnTo>
                  <a:lnTo>
                    <a:pt x="54787" y="38395"/>
                  </a:lnTo>
                  <a:lnTo>
                    <a:pt x="52700" y="41587"/>
                  </a:lnTo>
                  <a:lnTo>
                    <a:pt x="50539" y="44767"/>
                  </a:lnTo>
                  <a:lnTo>
                    <a:pt x="48304" y="47934"/>
                  </a:lnTo>
                  <a:lnTo>
                    <a:pt x="45995" y="51089"/>
                  </a:lnTo>
                  <a:lnTo>
                    <a:pt x="43612" y="54231"/>
                  </a:lnTo>
                  <a:lnTo>
                    <a:pt x="41155" y="57361"/>
                  </a:lnTo>
                  <a:lnTo>
                    <a:pt x="38624" y="60479"/>
                  </a:lnTo>
                  <a:lnTo>
                    <a:pt x="36018" y="63585"/>
                  </a:lnTo>
                  <a:lnTo>
                    <a:pt x="33339" y="66678"/>
                  </a:lnTo>
                  <a:lnTo>
                    <a:pt x="25621" y="62665"/>
                  </a:lnTo>
                  <a:lnTo>
                    <a:pt x="25668" y="59908"/>
                  </a:lnTo>
                  <a:lnTo>
                    <a:pt x="25560" y="57071"/>
                  </a:lnTo>
                  <a:lnTo>
                    <a:pt x="25297" y="54154"/>
                  </a:lnTo>
                  <a:lnTo>
                    <a:pt x="24880" y="51157"/>
                  </a:lnTo>
                  <a:lnTo>
                    <a:pt x="24309" y="48079"/>
                  </a:lnTo>
                  <a:lnTo>
                    <a:pt x="23584" y="44921"/>
                  </a:lnTo>
                  <a:lnTo>
                    <a:pt x="22704" y="41683"/>
                  </a:lnTo>
                  <a:lnTo>
                    <a:pt x="21670" y="38364"/>
                  </a:lnTo>
                  <a:lnTo>
                    <a:pt x="20481" y="34966"/>
                  </a:lnTo>
                  <a:lnTo>
                    <a:pt x="19139" y="31487"/>
                  </a:lnTo>
                  <a:lnTo>
                    <a:pt x="5865" y="4476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8169420" y="4310978"/>
              <a:ext cx="57108" cy="60195"/>
            </a:xfrm>
            <a:custGeom>
              <a:avLst/>
              <a:pathLst>
                <a:path w="57108" h="60195">
                  <a:moveTo>
                    <a:pt x="50317" y="11113"/>
                  </a:moveTo>
                  <a:lnTo>
                    <a:pt x="57108" y="15434"/>
                  </a:lnTo>
                  <a:lnTo>
                    <a:pt x="54284" y="19605"/>
                  </a:lnTo>
                  <a:lnTo>
                    <a:pt x="51367" y="23843"/>
                  </a:lnTo>
                  <a:lnTo>
                    <a:pt x="48357" y="28150"/>
                  </a:lnTo>
                  <a:lnTo>
                    <a:pt x="45254" y="32524"/>
                  </a:lnTo>
                  <a:lnTo>
                    <a:pt x="42059" y="36966"/>
                  </a:lnTo>
                  <a:lnTo>
                    <a:pt x="38772" y="41476"/>
                  </a:lnTo>
                  <a:lnTo>
                    <a:pt x="35392" y="46054"/>
                  </a:lnTo>
                  <a:lnTo>
                    <a:pt x="31919" y="50700"/>
                  </a:lnTo>
                  <a:lnTo>
                    <a:pt x="28353" y="55414"/>
                  </a:lnTo>
                  <a:lnTo>
                    <a:pt x="24695" y="60195"/>
                  </a:lnTo>
                  <a:lnTo>
                    <a:pt x="15743" y="56182"/>
                  </a:lnTo>
                  <a:lnTo>
                    <a:pt x="30869" y="37352"/>
                  </a:lnTo>
                  <a:lnTo>
                    <a:pt x="20065" y="26547"/>
                  </a:lnTo>
                  <a:lnTo>
                    <a:pt x="5556" y="41056"/>
                  </a:lnTo>
                  <a:lnTo>
                    <a:pt x="0" y="35500"/>
                  </a:lnTo>
                  <a:lnTo>
                    <a:pt x="14508" y="20991"/>
                  </a:lnTo>
                  <a:lnTo>
                    <a:pt x="5247" y="11730"/>
                  </a:lnTo>
                  <a:lnTo>
                    <a:pt x="11421" y="5556"/>
                  </a:lnTo>
                  <a:lnTo>
                    <a:pt x="20682" y="14817"/>
                  </a:lnTo>
                  <a:lnTo>
                    <a:pt x="35500" y="0"/>
                  </a:lnTo>
                  <a:lnTo>
                    <a:pt x="41056" y="5556"/>
                  </a:lnTo>
                  <a:lnTo>
                    <a:pt x="26239" y="20373"/>
                  </a:lnTo>
                  <a:lnTo>
                    <a:pt x="36117" y="302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8183312" y="4236890"/>
              <a:ext cx="73624" cy="87052"/>
            </a:xfrm>
            <a:custGeom>
              <a:avLst/>
              <a:pathLst>
                <a:path w="73624" h="87052">
                  <a:moveTo>
                    <a:pt x="0" y="6173"/>
                  </a:moveTo>
                  <a:lnTo>
                    <a:pt x="6173" y="0"/>
                  </a:lnTo>
                  <a:lnTo>
                    <a:pt x="69147" y="62974"/>
                  </a:lnTo>
                  <a:lnTo>
                    <a:pt x="70026" y="63889"/>
                  </a:lnTo>
                  <a:lnTo>
                    <a:pt x="70808" y="64783"/>
                  </a:lnTo>
                  <a:lnTo>
                    <a:pt x="71495" y="65655"/>
                  </a:lnTo>
                  <a:lnTo>
                    <a:pt x="72086" y="66505"/>
                  </a:lnTo>
                  <a:lnTo>
                    <a:pt x="72582" y="67334"/>
                  </a:lnTo>
                  <a:lnTo>
                    <a:pt x="72981" y="68141"/>
                  </a:lnTo>
                  <a:lnTo>
                    <a:pt x="73286" y="68927"/>
                  </a:lnTo>
                  <a:lnTo>
                    <a:pt x="73494" y="69691"/>
                  </a:lnTo>
                  <a:lnTo>
                    <a:pt x="73607" y="70433"/>
                  </a:lnTo>
                  <a:lnTo>
                    <a:pt x="73624" y="71154"/>
                  </a:lnTo>
                  <a:lnTo>
                    <a:pt x="73539" y="71884"/>
                  </a:lnTo>
                  <a:lnTo>
                    <a:pt x="73346" y="72654"/>
                  </a:lnTo>
                  <a:lnTo>
                    <a:pt x="73045" y="73465"/>
                  </a:lnTo>
                  <a:lnTo>
                    <a:pt x="72636" y="74315"/>
                  </a:lnTo>
                  <a:lnTo>
                    <a:pt x="72119" y="75206"/>
                  </a:lnTo>
                  <a:lnTo>
                    <a:pt x="71494" y="76136"/>
                  </a:lnTo>
                  <a:lnTo>
                    <a:pt x="70760" y="77107"/>
                  </a:lnTo>
                  <a:lnTo>
                    <a:pt x="69919" y="78118"/>
                  </a:lnTo>
                  <a:lnTo>
                    <a:pt x="68970" y="79169"/>
                  </a:lnTo>
                  <a:lnTo>
                    <a:pt x="67913" y="80261"/>
                  </a:lnTo>
                  <a:lnTo>
                    <a:pt x="67048" y="81106"/>
                  </a:lnTo>
                  <a:lnTo>
                    <a:pt x="66184" y="81915"/>
                  </a:lnTo>
                  <a:lnTo>
                    <a:pt x="65320" y="82687"/>
                  </a:lnTo>
                  <a:lnTo>
                    <a:pt x="64455" y="83422"/>
                  </a:lnTo>
                  <a:lnTo>
                    <a:pt x="63591" y="84119"/>
                  </a:lnTo>
                  <a:lnTo>
                    <a:pt x="62727" y="84780"/>
                  </a:lnTo>
                  <a:lnTo>
                    <a:pt x="61862" y="85403"/>
                  </a:lnTo>
                  <a:lnTo>
                    <a:pt x="60998" y="85990"/>
                  </a:lnTo>
                  <a:lnTo>
                    <a:pt x="60134" y="86539"/>
                  </a:lnTo>
                  <a:lnTo>
                    <a:pt x="59269" y="87052"/>
                  </a:lnTo>
                  <a:lnTo>
                    <a:pt x="51860" y="82113"/>
                  </a:lnTo>
                  <a:lnTo>
                    <a:pt x="52904" y="81421"/>
                  </a:lnTo>
                  <a:lnTo>
                    <a:pt x="53935" y="80705"/>
                  </a:lnTo>
                  <a:lnTo>
                    <a:pt x="54954" y="79964"/>
                  </a:lnTo>
                  <a:lnTo>
                    <a:pt x="55960" y="79199"/>
                  </a:lnTo>
                  <a:lnTo>
                    <a:pt x="56954" y="78408"/>
                  </a:lnTo>
                  <a:lnTo>
                    <a:pt x="57936" y="77593"/>
                  </a:lnTo>
                  <a:lnTo>
                    <a:pt x="58905" y="76754"/>
                  </a:lnTo>
                  <a:lnTo>
                    <a:pt x="59862" y="75889"/>
                  </a:lnTo>
                  <a:lnTo>
                    <a:pt x="60806" y="75000"/>
                  </a:lnTo>
                  <a:lnTo>
                    <a:pt x="61739" y="74087"/>
                  </a:lnTo>
                  <a:lnTo>
                    <a:pt x="62298" y="73472"/>
                  </a:lnTo>
                  <a:lnTo>
                    <a:pt x="62739" y="72864"/>
                  </a:lnTo>
                  <a:lnTo>
                    <a:pt x="63063" y="72262"/>
                  </a:lnTo>
                  <a:lnTo>
                    <a:pt x="63270" y="71666"/>
                  </a:lnTo>
                  <a:lnTo>
                    <a:pt x="63359" y="71077"/>
                  </a:lnTo>
                  <a:lnTo>
                    <a:pt x="63332" y="70493"/>
                  </a:lnTo>
                  <a:lnTo>
                    <a:pt x="63187" y="69916"/>
                  </a:lnTo>
                  <a:lnTo>
                    <a:pt x="62924" y="69345"/>
                  </a:lnTo>
                  <a:lnTo>
                    <a:pt x="62544" y="68780"/>
                  </a:lnTo>
                  <a:lnTo>
                    <a:pt x="62047" y="68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8176211" y="4260660"/>
              <a:ext cx="50934" cy="50934"/>
            </a:xfrm>
            <a:custGeom>
              <a:avLst/>
              <a:pathLst>
                <a:path w="50934" h="50934">
                  <a:moveTo>
                    <a:pt x="0" y="6173"/>
                  </a:moveTo>
                  <a:lnTo>
                    <a:pt x="6173" y="0"/>
                  </a:lnTo>
                  <a:lnTo>
                    <a:pt x="50934" y="44760"/>
                  </a:lnTo>
                  <a:lnTo>
                    <a:pt x="44760" y="509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8229616" y="4181943"/>
              <a:ext cx="90756" cy="90756"/>
            </a:xfrm>
            <a:custGeom>
              <a:avLst/>
              <a:pathLst>
                <a:path w="90756" h="90756">
                  <a:moveTo>
                    <a:pt x="0" y="62356"/>
                  </a:moveTo>
                  <a:lnTo>
                    <a:pt x="28091" y="34265"/>
                  </a:lnTo>
                  <a:lnTo>
                    <a:pt x="4013" y="10186"/>
                  </a:lnTo>
                  <a:lnTo>
                    <a:pt x="10495" y="3704"/>
                  </a:lnTo>
                  <a:lnTo>
                    <a:pt x="34573" y="27782"/>
                  </a:lnTo>
                  <a:lnTo>
                    <a:pt x="62356" y="0"/>
                  </a:lnTo>
                  <a:lnTo>
                    <a:pt x="68221" y="5865"/>
                  </a:lnTo>
                  <a:lnTo>
                    <a:pt x="40439" y="33647"/>
                  </a:lnTo>
                  <a:lnTo>
                    <a:pt x="53404" y="46613"/>
                  </a:lnTo>
                  <a:lnTo>
                    <a:pt x="84891" y="15126"/>
                  </a:lnTo>
                  <a:lnTo>
                    <a:pt x="90756" y="20991"/>
                  </a:lnTo>
                  <a:lnTo>
                    <a:pt x="59269" y="52478"/>
                  </a:lnTo>
                  <a:lnTo>
                    <a:pt x="82113" y="75321"/>
                  </a:lnTo>
                  <a:lnTo>
                    <a:pt x="75630" y="81804"/>
                  </a:lnTo>
                  <a:lnTo>
                    <a:pt x="52787" y="58960"/>
                  </a:lnTo>
                  <a:lnTo>
                    <a:pt x="20991" y="90756"/>
                  </a:lnTo>
                  <a:lnTo>
                    <a:pt x="15126" y="84891"/>
                  </a:lnTo>
                  <a:lnTo>
                    <a:pt x="46921" y="53095"/>
                  </a:lnTo>
                  <a:lnTo>
                    <a:pt x="33956" y="40130"/>
                  </a:lnTo>
                  <a:lnTo>
                    <a:pt x="5865" y="68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8262338" y="4167434"/>
              <a:ext cx="12418" cy="25930"/>
            </a:xfrm>
            <a:custGeom>
              <a:avLst/>
              <a:pathLst>
                <a:path w="12418" h="25930">
                  <a:moveTo>
                    <a:pt x="0" y="2778"/>
                  </a:moveTo>
                  <a:lnTo>
                    <a:pt x="8334" y="0"/>
                  </a:lnTo>
                  <a:lnTo>
                    <a:pt x="9208" y="2867"/>
                  </a:lnTo>
                  <a:lnTo>
                    <a:pt x="9977" y="5667"/>
                  </a:lnTo>
                  <a:lnTo>
                    <a:pt x="10640" y="8399"/>
                  </a:lnTo>
                  <a:lnTo>
                    <a:pt x="11199" y="11063"/>
                  </a:lnTo>
                  <a:lnTo>
                    <a:pt x="11653" y="13659"/>
                  </a:lnTo>
                  <a:lnTo>
                    <a:pt x="12002" y="16188"/>
                  </a:lnTo>
                  <a:lnTo>
                    <a:pt x="12245" y="18648"/>
                  </a:lnTo>
                  <a:lnTo>
                    <a:pt x="12384" y="21040"/>
                  </a:lnTo>
                  <a:lnTo>
                    <a:pt x="12418" y="23365"/>
                  </a:lnTo>
                  <a:lnTo>
                    <a:pt x="12347" y="25621"/>
                  </a:lnTo>
                  <a:lnTo>
                    <a:pt x="3395" y="25930"/>
                  </a:lnTo>
                  <a:lnTo>
                    <a:pt x="3361" y="23587"/>
                  </a:lnTo>
                  <a:lnTo>
                    <a:pt x="3259" y="21250"/>
                  </a:lnTo>
                  <a:lnTo>
                    <a:pt x="3090" y="18919"/>
                  </a:lnTo>
                  <a:lnTo>
                    <a:pt x="2852" y="16595"/>
                  </a:lnTo>
                  <a:lnTo>
                    <a:pt x="2546" y="14277"/>
                  </a:lnTo>
                  <a:lnTo>
                    <a:pt x="2173" y="11965"/>
                  </a:lnTo>
                  <a:lnTo>
                    <a:pt x="1731" y="9659"/>
                  </a:lnTo>
                  <a:lnTo>
                    <a:pt x="1222" y="7359"/>
                  </a:lnTo>
                  <a:lnTo>
                    <a:pt x="645" y="50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8216959" y="4214047"/>
              <a:ext cx="25621" cy="12965"/>
            </a:xfrm>
            <a:custGeom>
              <a:avLst/>
              <a:pathLst>
                <a:path w="25621" h="12965">
                  <a:moveTo>
                    <a:pt x="2160" y="0"/>
                  </a:moveTo>
                  <a:lnTo>
                    <a:pt x="4618" y="37"/>
                  </a:lnTo>
                  <a:lnTo>
                    <a:pt x="7050" y="148"/>
                  </a:lnTo>
                  <a:lnTo>
                    <a:pt x="9458" y="333"/>
                  </a:lnTo>
                  <a:lnTo>
                    <a:pt x="11841" y="592"/>
                  </a:lnTo>
                  <a:lnTo>
                    <a:pt x="14200" y="926"/>
                  </a:lnTo>
                  <a:lnTo>
                    <a:pt x="16533" y="1333"/>
                  </a:lnTo>
                  <a:lnTo>
                    <a:pt x="18842" y="1815"/>
                  </a:lnTo>
                  <a:lnTo>
                    <a:pt x="21127" y="2370"/>
                  </a:lnTo>
                  <a:lnTo>
                    <a:pt x="23386" y="3000"/>
                  </a:lnTo>
                  <a:lnTo>
                    <a:pt x="25621" y="3704"/>
                  </a:lnTo>
                  <a:lnTo>
                    <a:pt x="23152" y="12965"/>
                  </a:lnTo>
                  <a:lnTo>
                    <a:pt x="20975" y="12196"/>
                  </a:lnTo>
                  <a:lnTo>
                    <a:pt x="18768" y="11495"/>
                  </a:lnTo>
                  <a:lnTo>
                    <a:pt x="16530" y="10863"/>
                  </a:lnTo>
                  <a:lnTo>
                    <a:pt x="14261" y="10298"/>
                  </a:lnTo>
                  <a:lnTo>
                    <a:pt x="11961" y="9801"/>
                  </a:lnTo>
                  <a:lnTo>
                    <a:pt x="9631" y="9372"/>
                  </a:lnTo>
                  <a:lnTo>
                    <a:pt x="7269" y="9010"/>
                  </a:lnTo>
                  <a:lnTo>
                    <a:pt x="4877" y="8717"/>
                  </a:lnTo>
                  <a:lnTo>
                    <a:pt x="2454" y="8492"/>
                  </a:lnTo>
                  <a:lnTo>
                    <a:pt x="0" y="83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8295060" y="4086555"/>
              <a:ext cx="107426" cy="109587"/>
            </a:xfrm>
            <a:custGeom>
              <a:avLst/>
              <a:pathLst>
                <a:path w="107426" h="109587">
                  <a:moveTo>
                    <a:pt x="0" y="42291"/>
                  </a:moveTo>
                  <a:lnTo>
                    <a:pt x="7408" y="37969"/>
                  </a:lnTo>
                  <a:lnTo>
                    <a:pt x="7896" y="38951"/>
                  </a:lnTo>
                  <a:lnTo>
                    <a:pt x="8371" y="39920"/>
                  </a:lnTo>
                  <a:lnTo>
                    <a:pt x="8834" y="40877"/>
                  </a:lnTo>
                  <a:lnTo>
                    <a:pt x="9285" y="41822"/>
                  </a:lnTo>
                  <a:lnTo>
                    <a:pt x="9723" y="42754"/>
                  </a:lnTo>
                  <a:lnTo>
                    <a:pt x="10149" y="43674"/>
                  </a:lnTo>
                  <a:lnTo>
                    <a:pt x="10563" y="44581"/>
                  </a:lnTo>
                  <a:lnTo>
                    <a:pt x="10964" y="45477"/>
                  </a:lnTo>
                  <a:lnTo>
                    <a:pt x="11353" y="46360"/>
                  </a:lnTo>
                  <a:lnTo>
                    <a:pt x="11730" y="47230"/>
                  </a:lnTo>
                  <a:lnTo>
                    <a:pt x="58960" y="0"/>
                  </a:lnTo>
                  <a:lnTo>
                    <a:pt x="64826" y="5865"/>
                  </a:lnTo>
                  <a:lnTo>
                    <a:pt x="41365" y="29326"/>
                  </a:lnTo>
                  <a:lnTo>
                    <a:pt x="54021" y="41982"/>
                  </a:lnTo>
                  <a:lnTo>
                    <a:pt x="75939" y="20065"/>
                  </a:lnTo>
                  <a:lnTo>
                    <a:pt x="81804" y="25930"/>
                  </a:lnTo>
                  <a:lnTo>
                    <a:pt x="59887" y="47847"/>
                  </a:lnTo>
                  <a:lnTo>
                    <a:pt x="74395" y="62356"/>
                  </a:lnTo>
                  <a:lnTo>
                    <a:pt x="101561" y="35191"/>
                  </a:lnTo>
                  <a:lnTo>
                    <a:pt x="107426" y="41056"/>
                  </a:lnTo>
                  <a:lnTo>
                    <a:pt x="80261" y="68221"/>
                  </a:lnTo>
                  <a:lnTo>
                    <a:pt x="99091" y="87052"/>
                  </a:lnTo>
                  <a:lnTo>
                    <a:pt x="92917" y="93226"/>
                  </a:lnTo>
                  <a:lnTo>
                    <a:pt x="74087" y="74395"/>
                  </a:lnTo>
                  <a:lnTo>
                    <a:pt x="38895" y="109587"/>
                  </a:lnTo>
                  <a:lnTo>
                    <a:pt x="33030" y="103721"/>
                  </a:lnTo>
                  <a:lnTo>
                    <a:pt x="41982" y="94769"/>
                  </a:lnTo>
                  <a:lnTo>
                    <a:pt x="21608" y="74395"/>
                  </a:lnTo>
                  <a:lnTo>
                    <a:pt x="47847" y="48156"/>
                  </a:lnTo>
                  <a:lnTo>
                    <a:pt x="35191" y="35500"/>
                  </a:lnTo>
                  <a:lnTo>
                    <a:pt x="14817" y="55874"/>
                  </a:lnTo>
                  <a:lnTo>
                    <a:pt x="15351" y="57738"/>
                  </a:lnTo>
                  <a:lnTo>
                    <a:pt x="15842" y="59504"/>
                  </a:lnTo>
                  <a:lnTo>
                    <a:pt x="16289" y="61171"/>
                  </a:lnTo>
                  <a:lnTo>
                    <a:pt x="16694" y="62739"/>
                  </a:lnTo>
                  <a:lnTo>
                    <a:pt x="17055" y="64208"/>
                  </a:lnTo>
                  <a:lnTo>
                    <a:pt x="17373" y="65579"/>
                  </a:lnTo>
                  <a:lnTo>
                    <a:pt x="17648" y="66851"/>
                  </a:lnTo>
                  <a:lnTo>
                    <a:pt x="17879" y="68024"/>
                  </a:lnTo>
                  <a:lnTo>
                    <a:pt x="18067" y="69098"/>
                  </a:lnTo>
                  <a:lnTo>
                    <a:pt x="18213" y="70074"/>
                  </a:lnTo>
                  <a:lnTo>
                    <a:pt x="18330" y="71027"/>
                  </a:lnTo>
                  <a:lnTo>
                    <a:pt x="18435" y="72037"/>
                  </a:lnTo>
                  <a:lnTo>
                    <a:pt x="18527" y="73102"/>
                  </a:lnTo>
                  <a:lnTo>
                    <a:pt x="18608" y="74222"/>
                  </a:lnTo>
                  <a:lnTo>
                    <a:pt x="18676" y="75399"/>
                  </a:lnTo>
                  <a:lnTo>
                    <a:pt x="18731" y="76630"/>
                  </a:lnTo>
                  <a:lnTo>
                    <a:pt x="18774" y="77918"/>
                  </a:lnTo>
                  <a:lnTo>
                    <a:pt x="18805" y="79260"/>
                  </a:lnTo>
                  <a:lnTo>
                    <a:pt x="18824" y="80659"/>
                  </a:lnTo>
                  <a:lnTo>
                    <a:pt x="18830" y="82113"/>
                  </a:lnTo>
                  <a:lnTo>
                    <a:pt x="9260" y="81804"/>
                  </a:lnTo>
                  <a:lnTo>
                    <a:pt x="9057" y="77742"/>
                  </a:lnTo>
                  <a:lnTo>
                    <a:pt x="8692" y="73704"/>
                  </a:lnTo>
                  <a:lnTo>
                    <a:pt x="8168" y="69691"/>
                  </a:lnTo>
                  <a:lnTo>
                    <a:pt x="7482" y="65702"/>
                  </a:lnTo>
                  <a:lnTo>
                    <a:pt x="6636" y="61739"/>
                  </a:lnTo>
                  <a:lnTo>
                    <a:pt x="5630" y="57800"/>
                  </a:lnTo>
                  <a:lnTo>
                    <a:pt x="4463" y="53886"/>
                  </a:lnTo>
                  <a:lnTo>
                    <a:pt x="3136" y="49996"/>
                  </a:lnTo>
                  <a:lnTo>
                    <a:pt x="1648" y="461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8328707" y="4140577"/>
              <a:ext cx="34573" cy="34573"/>
            </a:xfrm>
            <a:custGeom>
              <a:avLst/>
              <a:pathLst>
                <a:path w="34573" h="34573">
                  <a:moveTo>
                    <a:pt x="34573" y="14508"/>
                  </a:moveTo>
                  <a:lnTo>
                    <a:pt x="20065" y="0"/>
                  </a:lnTo>
                  <a:lnTo>
                    <a:pt x="0" y="20065"/>
                  </a:lnTo>
                  <a:lnTo>
                    <a:pt x="14508" y="34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8381456" y="4050862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8413908" y="4018874"/>
              <a:ext cx="27782" cy="10881"/>
            </a:xfrm>
            <a:custGeom>
              <a:avLst/>
              <a:pathLst>
                <a:path w="27782" h="10881">
                  <a:moveTo>
                    <a:pt x="0" y="1003"/>
                  </a:moveTo>
                  <a:lnTo>
                    <a:pt x="2602" y="666"/>
                  </a:lnTo>
                  <a:lnTo>
                    <a:pt x="5223" y="398"/>
                  </a:lnTo>
                  <a:lnTo>
                    <a:pt x="7862" y="197"/>
                  </a:lnTo>
                  <a:lnTo>
                    <a:pt x="10520" y="64"/>
                  </a:lnTo>
                  <a:lnTo>
                    <a:pt x="13196" y="0"/>
                  </a:lnTo>
                  <a:lnTo>
                    <a:pt x="15891" y="3"/>
                  </a:lnTo>
                  <a:lnTo>
                    <a:pt x="18605" y="74"/>
                  </a:lnTo>
                  <a:lnTo>
                    <a:pt x="21337" y="213"/>
                  </a:lnTo>
                  <a:lnTo>
                    <a:pt x="24087" y="419"/>
                  </a:lnTo>
                  <a:lnTo>
                    <a:pt x="26856" y="694"/>
                  </a:lnTo>
                  <a:lnTo>
                    <a:pt x="27782" y="10881"/>
                  </a:lnTo>
                  <a:lnTo>
                    <a:pt x="24896" y="10483"/>
                  </a:lnTo>
                  <a:lnTo>
                    <a:pt x="22040" y="10153"/>
                  </a:lnTo>
                  <a:lnTo>
                    <a:pt x="19216" y="9890"/>
                  </a:lnTo>
                  <a:lnTo>
                    <a:pt x="16422" y="9696"/>
                  </a:lnTo>
                  <a:lnTo>
                    <a:pt x="13659" y="9569"/>
                  </a:lnTo>
                  <a:lnTo>
                    <a:pt x="10927" y="9510"/>
                  </a:lnTo>
                  <a:lnTo>
                    <a:pt x="8226" y="9520"/>
                  </a:lnTo>
                  <a:lnTo>
                    <a:pt x="5556" y="9597"/>
                  </a:lnTo>
                  <a:lnTo>
                    <a:pt x="2917" y="9742"/>
                  </a:lnTo>
                  <a:lnTo>
                    <a:pt x="308" y="9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8453729" y="4039942"/>
              <a:ext cx="24695" cy="47230"/>
            </a:xfrm>
            <a:custGeom>
              <a:avLst/>
              <a:pathLst>
                <a:path w="24695" h="47230">
                  <a:moveTo>
                    <a:pt x="0" y="1852"/>
                  </a:moveTo>
                  <a:lnTo>
                    <a:pt x="9260" y="0"/>
                  </a:lnTo>
                  <a:lnTo>
                    <a:pt x="11248" y="4290"/>
                  </a:lnTo>
                  <a:lnTo>
                    <a:pt x="13138" y="8643"/>
                  </a:lnTo>
                  <a:lnTo>
                    <a:pt x="14928" y="13057"/>
                  </a:lnTo>
                  <a:lnTo>
                    <a:pt x="16620" y="17533"/>
                  </a:lnTo>
                  <a:lnTo>
                    <a:pt x="18213" y="22071"/>
                  </a:lnTo>
                  <a:lnTo>
                    <a:pt x="19707" y="26671"/>
                  </a:lnTo>
                  <a:lnTo>
                    <a:pt x="21102" y="31332"/>
                  </a:lnTo>
                  <a:lnTo>
                    <a:pt x="22399" y="36055"/>
                  </a:lnTo>
                  <a:lnTo>
                    <a:pt x="23596" y="40840"/>
                  </a:lnTo>
                  <a:lnTo>
                    <a:pt x="24695" y="45687"/>
                  </a:lnTo>
                  <a:lnTo>
                    <a:pt x="13891" y="47230"/>
                  </a:lnTo>
                  <a:lnTo>
                    <a:pt x="13030" y="42498"/>
                  </a:lnTo>
                  <a:lnTo>
                    <a:pt x="12051" y="37809"/>
                  </a:lnTo>
                  <a:lnTo>
                    <a:pt x="10955" y="33163"/>
                  </a:lnTo>
                  <a:lnTo>
                    <a:pt x="9742" y="28560"/>
                  </a:lnTo>
                  <a:lnTo>
                    <a:pt x="8411" y="24001"/>
                  </a:lnTo>
                  <a:lnTo>
                    <a:pt x="6964" y="19484"/>
                  </a:lnTo>
                  <a:lnTo>
                    <a:pt x="5399" y="15011"/>
                  </a:lnTo>
                  <a:lnTo>
                    <a:pt x="3716" y="10582"/>
                  </a:lnTo>
                  <a:lnTo>
                    <a:pt x="1917" y="6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8436751" y="3968325"/>
              <a:ext cx="55874" cy="62665"/>
            </a:xfrm>
            <a:custGeom>
              <a:avLst/>
              <a:pathLst>
                <a:path w="55874" h="62665">
                  <a:moveTo>
                    <a:pt x="0" y="20065"/>
                  </a:moveTo>
                  <a:lnTo>
                    <a:pt x="7408" y="15743"/>
                  </a:lnTo>
                  <a:lnTo>
                    <a:pt x="8205" y="17046"/>
                  </a:lnTo>
                  <a:lnTo>
                    <a:pt x="8989" y="18361"/>
                  </a:lnTo>
                  <a:lnTo>
                    <a:pt x="9760" y="19688"/>
                  </a:lnTo>
                  <a:lnTo>
                    <a:pt x="10520" y="21028"/>
                  </a:lnTo>
                  <a:lnTo>
                    <a:pt x="11267" y="22380"/>
                  </a:lnTo>
                  <a:lnTo>
                    <a:pt x="12002" y="23744"/>
                  </a:lnTo>
                  <a:lnTo>
                    <a:pt x="12724" y="25121"/>
                  </a:lnTo>
                  <a:lnTo>
                    <a:pt x="13434" y="26510"/>
                  </a:lnTo>
                  <a:lnTo>
                    <a:pt x="14132" y="27912"/>
                  </a:lnTo>
                  <a:lnTo>
                    <a:pt x="14817" y="29326"/>
                  </a:lnTo>
                  <a:lnTo>
                    <a:pt x="44143" y="0"/>
                  </a:lnTo>
                  <a:lnTo>
                    <a:pt x="49700" y="5556"/>
                  </a:lnTo>
                  <a:lnTo>
                    <a:pt x="50428" y="7668"/>
                  </a:lnTo>
                  <a:lnTo>
                    <a:pt x="51132" y="9804"/>
                  </a:lnTo>
                  <a:lnTo>
                    <a:pt x="51811" y="11965"/>
                  </a:lnTo>
                  <a:lnTo>
                    <a:pt x="52466" y="14150"/>
                  </a:lnTo>
                  <a:lnTo>
                    <a:pt x="53095" y="16360"/>
                  </a:lnTo>
                  <a:lnTo>
                    <a:pt x="53700" y="18595"/>
                  </a:lnTo>
                  <a:lnTo>
                    <a:pt x="54281" y="20855"/>
                  </a:lnTo>
                  <a:lnTo>
                    <a:pt x="54836" y="23139"/>
                  </a:lnTo>
                  <a:lnTo>
                    <a:pt x="55367" y="25448"/>
                  </a:lnTo>
                  <a:lnTo>
                    <a:pt x="55874" y="27782"/>
                  </a:lnTo>
                  <a:lnTo>
                    <a:pt x="47847" y="30252"/>
                  </a:lnTo>
                  <a:lnTo>
                    <a:pt x="47465" y="28412"/>
                  </a:lnTo>
                  <a:lnTo>
                    <a:pt x="47057" y="26597"/>
                  </a:lnTo>
                  <a:lnTo>
                    <a:pt x="46625" y="24806"/>
                  </a:lnTo>
                  <a:lnTo>
                    <a:pt x="46168" y="23041"/>
                  </a:lnTo>
                  <a:lnTo>
                    <a:pt x="45687" y="21300"/>
                  </a:lnTo>
                  <a:lnTo>
                    <a:pt x="45180" y="19583"/>
                  </a:lnTo>
                  <a:lnTo>
                    <a:pt x="44649" y="17892"/>
                  </a:lnTo>
                  <a:lnTo>
                    <a:pt x="44094" y="16225"/>
                  </a:lnTo>
                  <a:lnTo>
                    <a:pt x="43513" y="14582"/>
                  </a:lnTo>
                  <a:lnTo>
                    <a:pt x="42908" y="12965"/>
                  </a:lnTo>
                  <a:lnTo>
                    <a:pt x="18830" y="37043"/>
                  </a:lnTo>
                  <a:lnTo>
                    <a:pt x="19901" y="39744"/>
                  </a:lnTo>
                  <a:lnTo>
                    <a:pt x="20892" y="42414"/>
                  </a:lnTo>
                  <a:lnTo>
                    <a:pt x="21803" y="45054"/>
                  </a:lnTo>
                  <a:lnTo>
                    <a:pt x="22633" y="47662"/>
                  </a:lnTo>
                  <a:lnTo>
                    <a:pt x="23383" y="50240"/>
                  </a:lnTo>
                  <a:lnTo>
                    <a:pt x="24053" y="52787"/>
                  </a:lnTo>
                  <a:lnTo>
                    <a:pt x="24643" y="55302"/>
                  </a:lnTo>
                  <a:lnTo>
                    <a:pt x="25152" y="57787"/>
                  </a:lnTo>
                  <a:lnTo>
                    <a:pt x="25581" y="60242"/>
                  </a:lnTo>
                  <a:lnTo>
                    <a:pt x="25930" y="62665"/>
                  </a:lnTo>
                  <a:lnTo>
                    <a:pt x="16360" y="62356"/>
                  </a:lnTo>
                  <a:lnTo>
                    <a:pt x="15530" y="58155"/>
                  </a:lnTo>
                  <a:lnTo>
                    <a:pt x="14521" y="53947"/>
                  </a:lnTo>
                  <a:lnTo>
                    <a:pt x="13332" y="49734"/>
                  </a:lnTo>
                  <a:lnTo>
                    <a:pt x="11965" y="45514"/>
                  </a:lnTo>
                  <a:lnTo>
                    <a:pt x="10418" y="41288"/>
                  </a:lnTo>
                  <a:lnTo>
                    <a:pt x="8692" y="37055"/>
                  </a:lnTo>
                  <a:lnTo>
                    <a:pt x="6788" y="32817"/>
                  </a:lnTo>
                  <a:lnTo>
                    <a:pt x="4704" y="28572"/>
                  </a:lnTo>
                  <a:lnTo>
                    <a:pt x="2441" y="243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8466695" y="3999194"/>
              <a:ext cx="73778" cy="73778"/>
            </a:xfrm>
            <a:custGeom>
              <a:avLst/>
              <a:pathLst>
                <a:path w="73778" h="73778">
                  <a:moveTo>
                    <a:pt x="0" y="4939"/>
                  </a:moveTo>
                  <a:lnTo>
                    <a:pt x="6791" y="0"/>
                  </a:lnTo>
                  <a:lnTo>
                    <a:pt x="8007" y="1234"/>
                  </a:lnTo>
                  <a:lnTo>
                    <a:pt x="9186" y="2469"/>
                  </a:lnTo>
                  <a:lnTo>
                    <a:pt x="10328" y="3704"/>
                  </a:lnTo>
                  <a:lnTo>
                    <a:pt x="11434" y="4939"/>
                  </a:lnTo>
                  <a:lnTo>
                    <a:pt x="12502" y="6173"/>
                  </a:lnTo>
                  <a:lnTo>
                    <a:pt x="13533" y="7408"/>
                  </a:lnTo>
                  <a:lnTo>
                    <a:pt x="14527" y="8643"/>
                  </a:lnTo>
                  <a:lnTo>
                    <a:pt x="15484" y="9878"/>
                  </a:lnTo>
                  <a:lnTo>
                    <a:pt x="16404" y="11113"/>
                  </a:lnTo>
                  <a:lnTo>
                    <a:pt x="17286" y="12347"/>
                  </a:lnTo>
                  <a:lnTo>
                    <a:pt x="20346" y="13770"/>
                  </a:lnTo>
                  <a:lnTo>
                    <a:pt x="23349" y="15076"/>
                  </a:lnTo>
                  <a:lnTo>
                    <a:pt x="26297" y="16265"/>
                  </a:lnTo>
                  <a:lnTo>
                    <a:pt x="29190" y="17336"/>
                  </a:lnTo>
                  <a:lnTo>
                    <a:pt x="32027" y="18290"/>
                  </a:lnTo>
                  <a:lnTo>
                    <a:pt x="34808" y="19126"/>
                  </a:lnTo>
                  <a:lnTo>
                    <a:pt x="37534" y="19846"/>
                  </a:lnTo>
                  <a:lnTo>
                    <a:pt x="40204" y="20448"/>
                  </a:lnTo>
                  <a:lnTo>
                    <a:pt x="42819" y="20932"/>
                  </a:lnTo>
                  <a:lnTo>
                    <a:pt x="45378" y="21300"/>
                  </a:lnTo>
                  <a:lnTo>
                    <a:pt x="47940" y="21547"/>
                  </a:lnTo>
                  <a:lnTo>
                    <a:pt x="50564" y="21670"/>
                  </a:lnTo>
                  <a:lnTo>
                    <a:pt x="53250" y="21670"/>
                  </a:lnTo>
                  <a:lnTo>
                    <a:pt x="55997" y="21547"/>
                  </a:lnTo>
                  <a:lnTo>
                    <a:pt x="58806" y="21300"/>
                  </a:lnTo>
                  <a:lnTo>
                    <a:pt x="61677" y="20929"/>
                  </a:lnTo>
                  <a:lnTo>
                    <a:pt x="64610" y="20435"/>
                  </a:lnTo>
                  <a:lnTo>
                    <a:pt x="67604" y="19818"/>
                  </a:lnTo>
                  <a:lnTo>
                    <a:pt x="70660" y="19077"/>
                  </a:lnTo>
                  <a:lnTo>
                    <a:pt x="73778" y="18213"/>
                  </a:lnTo>
                  <a:lnTo>
                    <a:pt x="73469" y="29017"/>
                  </a:lnTo>
                  <a:lnTo>
                    <a:pt x="68431" y="29974"/>
                  </a:lnTo>
                  <a:lnTo>
                    <a:pt x="63443" y="30622"/>
                  </a:lnTo>
                  <a:lnTo>
                    <a:pt x="58504" y="30962"/>
                  </a:lnTo>
                  <a:lnTo>
                    <a:pt x="53614" y="30993"/>
                  </a:lnTo>
                  <a:lnTo>
                    <a:pt x="48774" y="30715"/>
                  </a:lnTo>
                  <a:lnTo>
                    <a:pt x="43983" y="30128"/>
                  </a:lnTo>
                  <a:lnTo>
                    <a:pt x="39241" y="29233"/>
                  </a:lnTo>
                  <a:lnTo>
                    <a:pt x="34549" y="28029"/>
                  </a:lnTo>
                  <a:lnTo>
                    <a:pt x="29906" y="26517"/>
                  </a:lnTo>
                  <a:lnTo>
                    <a:pt x="25313" y="24695"/>
                  </a:lnTo>
                  <a:lnTo>
                    <a:pt x="27402" y="28909"/>
                  </a:lnTo>
                  <a:lnTo>
                    <a:pt x="29103" y="33277"/>
                  </a:lnTo>
                  <a:lnTo>
                    <a:pt x="30415" y="37799"/>
                  </a:lnTo>
                  <a:lnTo>
                    <a:pt x="31338" y="42476"/>
                  </a:lnTo>
                  <a:lnTo>
                    <a:pt x="31872" y="47307"/>
                  </a:lnTo>
                  <a:lnTo>
                    <a:pt x="32017" y="52293"/>
                  </a:lnTo>
                  <a:lnTo>
                    <a:pt x="31774" y="57432"/>
                  </a:lnTo>
                  <a:lnTo>
                    <a:pt x="31141" y="62727"/>
                  </a:lnTo>
                  <a:lnTo>
                    <a:pt x="30119" y="68175"/>
                  </a:lnTo>
                  <a:lnTo>
                    <a:pt x="28708" y="73778"/>
                  </a:lnTo>
                  <a:lnTo>
                    <a:pt x="19139" y="73469"/>
                  </a:lnTo>
                  <a:lnTo>
                    <a:pt x="20214" y="69393"/>
                  </a:lnTo>
                  <a:lnTo>
                    <a:pt x="21096" y="65437"/>
                  </a:lnTo>
                  <a:lnTo>
                    <a:pt x="21783" y="61601"/>
                  </a:lnTo>
                  <a:lnTo>
                    <a:pt x="22275" y="57886"/>
                  </a:lnTo>
                  <a:lnTo>
                    <a:pt x="22573" y="54291"/>
                  </a:lnTo>
                  <a:lnTo>
                    <a:pt x="22676" y="50817"/>
                  </a:lnTo>
                  <a:lnTo>
                    <a:pt x="22585" y="47463"/>
                  </a:lnTo>
                  <a:lnTo>
                    <a:pt x="22300" y="44230"/>
                  </a:lnTo>
                  <a:lnTo>
                    <a:pt x="21820" y="41116"/>
                  </a:lnTo>
                  <a:lnTo>
                    <a:pt x="21145" y="38123"/>
                  </a:lnTo>
                  <a:lnTo>
                    <a:pt x="20239" y="35152"/>
                  </a:lnTo>
                  <a:lnTo>
                    <a:pt x="19065" y="32104"/>
                  </a:lnTo>
                  <a:lnTo>
                    <a:pt x="17621" y="28978"/>
                  </a:lnTo>
                  <a:lnTo>
                    <a:pt x="15910" y="25776"/>
                  </a:lnTo>
                  <a:lnTo>
                    <a:pt x="13929" y="22496"/>
                  </a:lnTo>
                  <a:lnTo>
                    <a:pt x="11681" y="19139"/>
                  </a:lnTo>
                  <a:lnTo>
                    <a:pt x="9163" y="15704"/>
                  </a:lnTo>
                  <a:lnTo>
                    <a:pt x="6377" y="12193"/>
                  </a:lnTo>
                  <a:lnTo>
                    <a:pt x="3323" y="8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8352466" y="4339995"/>
              <a:ext cx="90756" cy="90756"/>
            </a:xfrm>
            <a:custGeom>
              <a:avLst/>
              <a:pathLst>
                <a:path w="90756" h="90756">
                  <a:moveTo>
                    <a:pt x="0" y="62356"/>
                  </a:moveTo>
                  <a:lnTo>
                    <a:pt x="28091" y="34265"/>
                  </a:lnTo>
                  <a:lnTo>
                    <a:pt x="4013" y="10186"/>
                  </a:lnTo>
                  <a:lnTo>
                    <a:pt x="10495" y="3704"/>
                  </a:lnTo>
                  <a:lnTo>
                    <a:pt x="34573" y="27782"/>
                  </a:lnTo>
                  <a:lnTo>
                    <a:pt x="62356" y="0"/>
                  </a:lnTo>
                  <a:lnTo>
                    <a:pt x="68221" y="5865"/>
                  </a:lnTo>
                  <a:lnTo>
                    <a:pt x="40439" y="33647"/>
                  </a:lnTo>
                  <a:lnTo>
                    <a:pt x="53404" y="46613"/>
                  </a:lnTo>
                  <a:lnTo>
                    <a:pt x="84891" y="15126"/>
                  </a:lnTo>
                  <a:lnTo>
                    <a:pt x="90756" y="20991"/>
                  </a:lnTo>
                  <a:lnTo>
                    <a:pt x="59269" y="52478"/>
                  </a:lnTo>
                  <a:lnTo>
                    <a:pt x="82113" y="75321"/>
                  </a:lnTo>
                  <a:lnTo>
                    <a:pt x="75630" y="81804"/>
                  </a:lnTo>
                  <a:lnTo>
                    <a:pt x="52787" y="58960"/>
                  </a:lnTo>
                  <a:lnTo>
                    <a:pt x="20991" y="90756"/>
                  </a:lnTo>
                  <a:lnTo>
                    <a:pt x="15126" y="84891"/>
                  </a:lnTo>
                  <a:lnTo>
                    <a:pt x="46921" y="53095"/>
                  </a:lnTo>
                  <a:lnTo>
                    <a:pt x="33956" y="40130"/>
                  </a:lnTo>
                  <a:lnTo>
                    <a:pt x="5865" y="68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8385188" y="4325486"/>
              <a:ext cx="12418" cy="25930"/>
            </a:xfrm>
            <a:custGeom>
              <a:avLst/>
              <a:pathLst>
                <a:path w="12418" h="25930">
                  <a:moveTo>
                    <a:pt x="0" y="2778"/>
                  </a:moveTo>
                  <a:lnTo>
                    <a:pt x="8334" y="0"/>
                  </a:lnTo>
                  <a:lnTo>
                    <a:pt x="9208" y="2867"/>
                  </a:lnTo>
                  <a:lnTo>
                    <a:pt x="9977" y="5667"/>
                  </a:lnTo>
                  <a:lnTo>
                    <a:pt x="10640" y="8399"/>
                  </a:lnTo>
                  <a:lnTo>
                    <a:pt x="11199" y="11063"/>
                  </a:lnTo>
                  <a:lnTo>
                    <a:pt x="11653" y="13659"/>
                  </a:lnTo>
                  <a:lnTo>
                    <a:pt x="12002" y="16188"/>
                  </a:lnTo>
                  <a:lnTo>
                    <a:pt x="12245" y="18648"/>
                  </a:lnTo>
                  <a:lnTo>
                    <a:pt x="12384" y="21040"/>
                  </a:lnTo>
                  <a:lnTo>
                    <a:pt x="12418" y="23365"/>
                  </a:lnTo>
                  <a:lnTo>
                    <a:pt x="12347" y="25621"/>
                  </a:lnTo>
                  <a:lnTo>
                    <a:pt x="3395" y="25930"/>
                  </a:lnTo>
                  <a:lnTo>
                    <a:pt x="3361" y="23587"/>
                  </a:lnTo>
                  <a:lnTo>
                    <a:pt x="3259" y="21250"/>
                  </a:lnTo>
                  <a:lnTo>
                    <a:pt x="3090" y="18919"/>
                  </a:lnTo>
                  <a:lnTo>
                    <a:pt x="2852" y="16595"/>
                  </a:lnTo>
                  <a:lnTo>
                    <a:pt x="2546" y="14277"/>
                  </a:lnTo>
                  <a:lnTo>
                    <a:pt x="2173" y="11965"/>
                  </a:lnTo>
                  <a:lnTo>
                    <a:pt x="1731" y="9659"/>
                  </a:lnTo>
                  <a:lnTo>
                    <a:pt x="1222" y="7359"/>
                  </a:lnTo>
                  <a:lnTo>
                    <a:pt x="645" y="50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8339810" y="4372099"/>
              <a:ext cx="25621" cy="12965"/>
            </a:xfrm>
            <a:custGeom>
              <a:avLst/>
              <a:pathLst>
                <a:path w="25621" h="12965">
                  <a:moveTo>
                    <a:pt x="2160" y="0"/>
                  </a:moveTo>
                  <a:lnTo>
                    <a:pt x="4618" y="37"/>
                  </a:lnTo>
                  <a:lnTo>
                    <a:pt x="7050" y="148"/>
                  </a:lnTo>
                  <a:lnTo>
                    <a:pt x="9458" y="333"/>
                  </a:lnTo>
                  <a:lnTo>
                    <a:pt x="11841" y="592"/>
                  </a:lnTo>
                  <a:lnTo>
                    <a:pt x="14200" y="926"/>
                  </a:lnTo>
                  <a:lnTo>
                    <a:pt x="16533" y="1333"/>
                  </a:lnTo>
                  <a:lnTo>
                    <a:pt x="18842" y="1815"/>
                  </a:lnTo>
                  <a:lnTo>
                    <a:pt x="21127" y="2370"/>
                  </a:lnTo>
                  <a:lnTo>
                    <a:pt x="23386" y="3000"/>
                  </a:lnTo>
                  <a:lnTo>
                    <a:pt x="25621" y="3704"/>
                  </a:lnTo>
                  <a:lnTo>
                    <a:pt x="23152" y="12965"/>
                  </a:lnTo>
                  <a:lnTo>
                    <a:pt x="20975" y="12196"/>
                  </a:lnTo>
                  <a:lnTo>
                    <a:pt x="18768" y="11495"/>
                  </a:lnTo>
                  <a:lnTo>
                    <a:pt x="16530" y="10863"/>
                  </a:lnTo>
                  <a:lnTo>
                    <a:pt x="14261" y="10298"/>
                  </a:lnTo>
                  <a:lnTo>
                    <a:pt x="11961" y="9801"/>
                  </a:lnTo>
                  <a:lnTo>
                    <a:pt x="9631" y="9372"/>
                  </a:lnTo>
                  <a:lnTo>
                    <a:pt x="7269" y="9010"/>
                  </a:lnTo>
                  <a:lnTo>
                    <a:pt x="4877" y="8717"/>
                  </a:lnTo>
                  <a:lnTo>
                    <a:pt x="2454" y="8492"/>
                  </a:lnTo>
                  <a:lnTo>
                    <a:pt x="0" y="83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8417910" y="4244608"/>
              <a:ext cx="107426" cy="109587"/>
            </a:xfrm>
            <a:custGeom>
              <a:avLst/>
              <a:pathLst>
                <a:path w="107426" h="109587">
                  <a:moveTo>
                    <a:pt x="0" y="42291"/>
                  </a:moveTo>
                  <a:lnTo>
                    <a:pt x="7408" y="37969"/>
                  </a:lnTo>
                  <a:lnTo>
                    <a:pt x="7896" y="38951"/>
                  </a:lnTo>
                  <a:lnTo>
                    <a:pt x="8371" y="39920"/>
                  </a:lnTo>
                  <a:lnTo>
                    <a:pt x="8834" y="40877"/>
                  </a:lnTo>
                  <a:lnTo>
                    <a:pt x="9285" y="41822"/>
                  </a:lnTo>
                  <a:lnTo>
                    <a:pt x="9723" y="42754"/>
                  </a:lnTo>
                  <a:lnTo>
                    <a:pt x="10149" y="43674"/>
                  </a:lnTo>
                  <a:lnTo>
                    <a:pt x="10563" y="44581"/>
                  </a:lnTo>
                  <a:lnTo>
                    <a:pt x="10964" y="45477"/>
                  </a:lnTo>
                  <a:lnTo>
                    <a:pt x="11353" y="46360"/>
                  </a:lnTo>
                  <a:lnTo>
                    <a:pt x="11730" y="47230"/>
                  </a:lnTo>
                  <a:lnTo>
                    <a:pt x="58960" y="0"/>
                  </a:lnTo>
                  <a:lnTo>
                    <a:pt x="64826" y="5865"/>
                  </a:lnTo>
                  <a:lnTo>
                    <a:pt x="41365" y="29326"/>
                  </a:lnTo>
                  <a:lnTo>
                    <a:pt x="54021" y="41982"/>
                  </a:lnTo>
                  <a:lnTo>
                    <a:pt x="75939" y="20065"/>
                  </a:lnTo>
                  <a:lnTo>
                    <a:pt x="81804" y="25930"/>
                  </a:lnTo>
                  <a:lnTo>
                    <a:pt x="59887" y="47847"/>
                  </a:lnTo>
                  <a:lnTo>
                    <a:pt x="74395" y="62356"/>
                  </a:lnTo>
                  <a:lnTo>
                    <a:pt x="101561" y="35191"/>
                  </a:lnTo>
                  <a:lnTo>
                    <a:pt x="107426" y="41056"/>
                  </a:lnTo>
                  <a:lnTo>
                    <a:pt x="80261" y="68221"/>
                  </a:lnTo>
                  <a:lnTo>
                    <a:pt x="99091" y="87052"/>
                  </a:lnTo>
                  <a:lnTo>
                    <a:pt x="92917" y="93226"/>
                  </a:lnTo>
                  <a:lnTo>
                    <a:pt x="74087" y="74395"/>
                  </a:lnTo>
                  <a:lnTo>
                    <a:pt x="38895" y="109587"/>
                  </a:lnTo>
                  <a:lnTo>
                    <a:pt x="33030" y="103721"/>
                  </a:lnTo>
                  <a:lnTo>
                    <a:pt x="41982" y="94769"/>
                  </a:lnTo>
                  <a:lnTo>
                    <a:pt x="21608" y="74395"/>
                  </a:lnTo>
                  <a:lnTo>
                    <a:pt x="47847" y="48156"/>
                  </a:lnTo>
                  <a:lnTo>
                    <a:pt x="35191" y="35500"/>
                  </a:lnTo>
                  <a:lnTo>
                    <a:pt x="14817" y="55874"/>
                  </a:lnTo>
                  <a:lnTo>
                    <a:pt x="15351" y="57738"/>
                  </a:lnTo>
                  <a:lnTo>
                    <a:pt x="15842" y="59504"/>
                  </a:lnTo>
                  <a:lnTo>
                    <a:pt x="16289" y="61171"/>
                  </a:lnTo>
                  <a:lnTo>
                    <a:pt x="16694" y="62739"/>
                  </a:lnTo>
                  <a:lnTo>
                    <a:pt x="17055" y="64208"/>
                  </a:lnTo>
                  <a:lnTo>
                    <a:pt x="17373" y="65579"/>
                  </a:lnTo>
                  <a:lnTo>
                    <a:pt x="17648" y="66851"/>
                  </a:lnTo>
                  <a:lnTo>
                    <a:pt x="17879" y="68024"/>
                  </a:lnTo>
                  <a:lnTo>
                    <a:pt x="18067" y="69098"/>
                  </a:lnTo>
                  <a:lnTo>
                    <a:pt x="18213" y="70074"/>
                  </a:lnTo>
                  <a:lnTo>
                    <a:pt x="18330" y="71027"/>
                  </a:lnTo>
                  <a:lnTo>
                    <a:pt x="18435" y="72037"/>
                  </a:lnTo>
                  <a:lnTo>
                    <a:pt x="18527" y="73102"/>
                  </a:lnTo>
                  <a:lnTo>
                    <a:pt x="18608" y="74222"/>
                  </a:lnTo>
                  <a:lnTo>
                    <a:pt x="18676" y="75399"/>
                  </a:lnTo>
                  <a:lnTo>
                    <a:pt x="18731" y="76630"/>
                  </a:lnTo>
                  <a:lnTo>
                    <a:pt x="18774" y="77918"/>
                  </a:lnTo>
                  <a:lnTo>
                    <a:pt x="18805" y="79260"/>
                  </a:lnTo>
                  <a:lnTo>
                    <a:pt x="18824" y="80659"/>
                  </a:lnTo>
                  <a:lnTo>
                    <a:pt x="18830" y="82113"/>
                  </a:lnTo>
                  <a:lnTo>
                    <a:pt x="9260" y="81804"/>
                  </a:lnTo>
                  <a:lnTo>
                    <a:pt x="9057" y="77742"/>
                  </a:lnTo>
                  <a:lnTo>
                    <a:pt x="8692" y="73704"/>
                  </a:lnTo>
                  <a:lnTo>
                    <a:pt x="8168" y="69691"/>
                  </a:lnTo>
                  <a:lnTo>
                    <a:pt x="7482" y="65702"/>
                  </a:lnTo>
                  <a:lnTo>
                    <a:pt x="6636" y="61739"/>
                  </a:lnTo>
                  <a:lnTo>
                    <a:pt x="5630" y="57800"/>
                  </a:lnTo>
                  <a:lnTo>
                    <a:pt x="4463" y="53886"/>
                  </a:lnTo>
                  <a:lnTo>
                    <a:pt x="3136" y="49996"/>
                  </a:lnTo>
                  <a:lnTo>
                    <a:pt x="1648" y="461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8451558" y="4298630"/>
              <a:ext cx="34573" cy="34573"/>
            </a:xfrm>
            <a:custGeom>
              <a:avLst/>
              <a:pathLst>
                <a:path w="34573" h="34573">
                  <a:moveTo>
                    <a:pt x="34573" y="14508"/>
                  </a:moveTo>
                  <a:lnTo>
                    <a:pt x="20065" y="0"/>
                  </a:lnTo>
                  <a:lnTo>
                    <a:pt x="0" y="20065"/>
                  </a:lnTo>
                  <a:lnTo>
                    <a:pt x="14508" y="34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8533980" y="4167125"/>
              <a:ext cx="84582" cy="101252"/>
            </a:xfrm>
            <a:custGeom>
              <a:avLst/>
              <a:pathLst>
                <a:path w="84582" h="101252">
                  <a:moveTo>
                    <a:pt x="0" y="6173"/>
                  </a:moveTo>
                  <a:lnTo>
                    <a:pt x="6173" y="0"/>
                  </a:lnTo>
                  <a:lnTo>
                    <a:pt x="10921" y="4760"/>
                  </a:lnTo>
                  <a:lnTo>
                    <a:pt x="15286" y="9162"/>
                  </a:lnTo>
                  <a:lnTo>
                    <a:pt x="19268" y="13206"/>
                  </a:lnTo>
                  <a:lnTo>
                    <a:pt x="22868" y="16891"/>
                  </a:lnTo>
                  <a:lnTo>
                    <a:pt x="26084" y="20219"/>
                  </a:lnTo>
                  <a:lnTo>
                    <a:pt x="28918" y="23189"/>
                  </a:lnTo>
                  <a:lnTo>
                    <a:pt x="31369" y="25800"/>
                  </a:lnTo>
                  <a:lnTo>
                    <a:pt x="33437" y="28054"/>
                  </a:lnTo>
                  <a:lnTo>
                    <a:pt x="35123" y="29949"/>
                  </a:lnTo>
                  <a:lnTo>
                    <a:pt x="36426" y="31487"/>
                  </a:lnTo>
                  <a:lnTo>
                    <a:pt x="37525" y="32857"/>
                  </a:lnTo>
                  <a:lnTo>
                    <a:pt x="38599" y="34252"/>
                  </a:lnTo>
                  <a:lnTo>
                    <a:pt x="39648" y="35672"/>
                  </a:lnTo>
                  <a:lnTo>
                    <a:pt x="40673" y="37117"/>
                  </a:lnTo>
                  <a:lnTo>
                    <a:pt x="41674" y="38587"/>
                  </a:lnTo>
                  <a:lnTo>
                    <a:pt x="42649" y="40081"/>
                  </a:lnTo>
                  <a:lnTo>
                    <a:pt x="43600" y="41599"/>
                  </a:lnTo>
                  <a:lnTo>
                    <a:pt x="44526" y="43143"/>
                  </a:lnTo>
                  <a:lnTo>
                    <a:pt x="45427" y="44711"/>
                  </a:lnTo>
                  <a:lnTo>
                    <a:pt x="46304" y="46304"/>
                  </a:lnTo>
                  <a:lnTo>
                    <a:pt x="50243" y="46582"/>
                  </a:lnTo>
                  <a:lnTo>
                    <a:pt x="54157" y="46921"/>
                  </a:lnTo>
                  <a:lnTo>
                    <a:pt x="58047" y="47323"/>
                  </a:lnTo>
                  <a:lnTo>
                    <a:pt x="61912" y="47786"/>
                  </a:lnTo>
                  <a:lnTo>
                    <a:pt x="65752" y="48310"/>
                  </a:lnTo>
                  <a:lnTo>
                    <a:pt x="69567" y="48897"/>
                  </a:lnTo>
                  <a:lnTo>
                    <a:pt x="73358" y="49545"/>
                  </a:lnTo>
                  <a:lnTo>
                    <a:pt x="77124" y="50255"/>
                  </a:lnTo>
                  <a:lnTo>
                    <a:pt x="80866" y="51027"/>
                  </a:lnTo>
                  <a:lnTo>
                    <a:pt x="84582" y="51860"/>
                  </a:lnTo>
                  <a:lnTo>
                    <a:pt x="84582" y="62356"/>
                  </a:lnTo>
                  <a:lnTo>
                    <a:pt x="81125" y="61399"/>
                  </a:lnTo>
                  <a:lnTo>
                    <a:pt x="77667" y="60504"/>
                  </a:lnTo>
                  <a:lnTo>
                    <a:pt x="74210" y="59670"/>
                  </a:lnTo>
                  <a:lnTo>
                    <a:pt x="70753" y="58899"/>
                  </a:lnTo>
                  <a:lnTo>
                    <a:pt x="67295" y="58189"/>
                  </a:lnTo>
                  <a:lnTo>
                    <a:pt x="63838" y="57540"/>
                  </a:lnTo>
                  <a:lnTo>
                    <a:pt x="60380" y="56954"/>
                  </a:lnTo>
                  <a:lnTo>
                    <a:pt x="56923" y="56429"/>
                  </a:lnTo>
                  <a:lnTo>
                    <a:pt x="53466" y="55966"/>
                  </a:lnTo>
                  <a:lnTo>
                    <a:pt x="50008" y="55565"/>
                  </a:lnTo>
                  <a:lnTo>
                    <a:pt x="51144" y="59856"/>
                  </a:lnTo>
                  <a:lnTo>
                    <a:pt x="51959" y="64208"/>
                  </a:lnTo>
                  <a:lnTo>
                    <a:pt x="52453" y="68623"/>
                  </a:lnTo>
                  <a:lnTo>
                    <a:pt x="52626" y="73099"/>
                  </a:lnTo>
                  <a:lnTo>
                    <a:pt x="52478" y="77637"/>
                  </a:lnTo>
                  <a:lnTo>
                    <a:pt x="52009" y="82236"/>
                  </a:lnTo>
                  <a:lnTo>
                    <a:pt x="51218" y="86898"/>
                  </a:lnTo>
                  <a:lnTo>
                    <a:pt x="50107" y="91621"/>
                  </a:lnTo>
                  <a:lnTo>
                    <a:pt x="48675" y="96405"/>
                  </a:lnTo>
                  <a:lnTo>
                    <a:pt x="46921" y="101252"/>
                  </a:lnTo>
                  <a:lnTo>
                    <a:pt x="37660" y="100017"/>
                  </a:lnTo>
                  <a:lnTo>
                    <a:pt x="39153" y="96012"/>
                  </a:lnTo>
                  <a:lnTo>
                    <a:pt x="40420" y="92145"/>
                  </a:lnTo>
                  <a:lnTo>
                    <a:pt x="41462" y="88418"/>
                  </a:lnTo>
                  <a:lnTo>
                    <a:pt x="42279" y="84829"/>
                  </a:lnTo>
                  <a:lnTo>
                    <a:pt x="42870" y="81380"/>
                  </a:lnTo>
                  <a:lnTo>
                    <a:pt x="43236" y="78069"/>
                  </a:lnTo>
                  <a:lnTo>
                    <a:pt x="43376" y="74897"/>
                  </a:lnTo>
                  <a:lnTo>
                    <a:pt x="43291" y="71864"/>
                  </a:lnTo>
                  <a:lnTo>
                    <a:pt x="42981" y="68970"/>
                  </a:lnTo>
                  <a:lnTo>
                    <a:pt x="42445" y="66215"/>
                  </a:lnTo>
                  <a:lnTo>
                    <a:pt x="41660" y="63420"/>
                  </a:lnTo>
                  <a:lnTo>
                    <a:pt x="40599" y="60405"/>
                  </a:lnTo>
                  <a:lnTo>
                    <a:pt x="39264" y="57172"/>
                  </a:lnTo>
                  <a:lnTo>
                    <a:pt x="37654" y="53719"/>
                  </a:lnTo>
                  <a:lnTo>
                    <a:pt x="35770" y="50047"/>
                  </a:lnTo>
                  <a:lnTo>
                    <a:pt x="33610" y="46156"/>
                  </a:lnTo>
                  <a:lnTo>
                    <a:pt x="31176" y="42045"/>
                  </a:lnTo>
                  <a:lnTo>
                    <a:pt x="28467" y="37716"/>
                  </a:lnTo>
                  <a:lnTo>
                    <a:pt x="25484" y="33167"/>
                  </a:lnTo>
                  <a:lnTo>
                    <a:pt x="22226" y="284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8491688" y="4215590"/>
              <a:ext cx="71926" cy="58960"/>
            </a:xfrm>
            <a:custGeom>
              <a:avLst/>
              <a:pathLst>
                <a:path w="71926" h="58960">
                  <a:moveTo>
                    <a:pt x="0" y="6173"/>
                  </a:moveTo>
                  <a:lnTo>
                    <a:pt x="6173" y="0"/>
                  </a:lnTo>
                  <a:lnTo>
                    <a:pt x="54947" y="48774"/>
                  </a:lnTo>
                  <a:lnTo>
                    <a:pt x="56037" y="45807"/>
                  </a:lnTo>
                  <a:lnTo>
                    <a:pt x="57084" y="42834"/>
                  </a:lnTo>
                  <a:lnTo>
                    <a:pt x="58087" y="39855"/>
                  </a:lnTo>
                  <a:lnTo>
                    <a:pt x="59047" y="36870"/>
                  </a:lnTo>
                  <a:lnTo>
                    <a:pt x="59964" y="33879"/>
                  </a:lnTo>
                  <a:lnTo>
                    <a:pt x="60837" y="30881"/>
                  </a:lnTo>
                  <a:lnTo>
                    <a:pt x="61668" y="27878"/>
                  </a:lnTo>
                  <a:lnTo>
                    <a:pt x="62455" y="24868"/>
                  </a:lnTo>
                  <a:lnTo>
                    <a:pt x="63199" y="21852"/>
                  </a:lnTo>
                  <a:lnTo>
                    <a:pt x="63900" y="18830"/>
                  </a:lnTo>
                  <a:lnTo>
                    <a:pt x="71926" y="21300"/>
                  </a:lnTo>
                  <a:lnTo>
                    <a:pt x="71092" y="24843"/>
                  </a:lnTo>
                  <a:lnTo>
                    <a:pt x="70197" y="28437"/>
                  </a:lnTo>
                  <a:lnTo>
                    <a:pt x="69240" y="32079"/>
                  </a:lnTo>
                  <a:lnTo>
                    <a:pt x="68221" y="35771"/>
                  </a:lnTo>
                  <a:lnTo>
                    <a:pt x="67141" y="39513"/>
                  </a:lnTo>
                  <a:lnTo>
                    <a:pt x="65999" y="43303"/>
                  </a:lnTo>
                  <a:lnTo>
                    <a:pt x="64795" y="47144"/>
                  </a:lnTo>
                  <a:lnTo>
                    <a:pt x="63529" y="51033"/>
                  </a:lnTo>
                  <a:lnTo>
                    <a:pt x="62202" y="54972"/>
                  </a:lnTo>
                  <a:lnTo>
                    <a:pt x="60813" y="58960"/>
                  </a:lnTo>
                  <a:lnTo>
                    <a:pt x="52478" y="586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8513297" y="4206947"/>
              <a:ext cx="36117" cy="17595"/>
            </a:xfrm>
            <a:custGeom>
              <a:avLst/>
              <a:pathLst>
                <a:path w="36117" h="17595">
                  <a:moveTo>
                    <a:pt x="1852" y="0"/>
                  </a:moveTo>
                  <a:lnTo>
                    <a:pt x="5473" y="472"/>
                  </a:lnTo>
                  <a:lnTo>
                    <a:pt x="9050" y="1024"/>
                  </a:lnTo>
                  <a:lnTo>
                    <a:pt x="12585" y="1657"/>
                  </a:lnTo>
                  <a:lnTo>
                    <a:pt x="16076" y="2370"/>
                  </a:lnTo>
                  <a:lnTo>
                    <a:pt x="19525" y="3164"/>
                  </a:lnTo>
                  <a:lnTo>
                    <a:pt x="22929" y="4037"/>
                  </a:lnTo>
                  <a:lnTo>
                    <a:pt x="26291" y="4991"/>
                  </a:lnTo>
                  <a:lnTo>
                    <a:pt x="29610" y="6025"/>
                  </a:lnTo>
                  <a:lnTo>
                    <a:pt x="32885" y="7140"/>
                  </a:lnTo>
                  <a:lnTo>
                    <a:pt x="36117" y="8334"/>
                  </a:lnTo>
                  <a:lnTo>
                    <a:pt x="33647" y="17595"/>
                  </a:lnTo>
                  <a:lnTo>
                    <a:pt x="30477" y="16339"/>
                  </a:lnTo>
                  <a:lnTo>
                    <a:pt x="27264" y="15163"/>
                  </a:lnTo>
                  <a:lnTo>
                    <a:pt x="24007" y="14067"/>
                  </a:lnTo>
                  <a:lnTo>
                    <a:pt x="20707" y="13051"/>
                  </a:lnTo>
                  <a:lnTo>
                    <a:pt x="17364" y="12116"/>
                  </a:lnTo>
                  <a:lnTo>
                    <a:pt x="13977" y="11261"/>
                  </a:lnTo>
                  <a:lnTo>
                    <a:pt x="10548" y="10486"/>
                  </a:lnTo>
                  <a:lnTo>
                    <a:pt x="7075" y="9791"/>
                  </a:lnTo>
                  <a:lnTo>
                    <a:pt x="3559" y="9177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8591706" y="4102916"/>
              <a:ext cx="106808" cy="108352"/>
            </a:xfrm>
            <a:custGeom>
              <a:avLst/>
              <a:pathLst>
                <a:path w="106808" h="108352">
                  <a:moveTo>
                    <a:pt x="0" y="15126"/>
                  </a:moveTo>
                  <a:lnTo>
                    <a:pt x="6482" y="8643"/>
                  </a:lnTo>
                  <a:lnTo>
                    <a:pt x="28091" y="30252"/>
                  </a:lnTo>
                  <a:lnTo>
                    <a:pt x="58343" y="0"/>
                  </a:lnTo>
                  <a:lnTo>
                    <a:pt x="64517" y="6173"/>
                  </a:lnTo>
                  <a:lnTo>
                    <a:pt x="34265" y="36426"/>
                  </a:lnTo>
                  <a:lnTo>
                    <a:pt x="66678" y="68839"/>
                  </a:lnTo>
                  <a:lnTo>
                    <a:pt x="100634" y="34882"/>
                  </a:lnTo>
                  <a:lnTo>
                    <a:pt x="106808" y="41056"/>
                  </a:lnTo>
                  <a:lnTo>
                    <a:pt x="39513" y="108352"/>
                  </a:lnTo>
                  <a:lnTo>
                    <a:pt x="33339" y="102178"/>
                  </a:lnTo>
                  <a:lnTo>
                    <a:pt x="60195" y="75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8662359" y="4050862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8694810" y="4018874"/>
              <a:ext cx="27782" cy="10881"/>
            </a:xfrm>
            <a:custGeom>
              <a:avLst/>
              <a:pathLst>
                <a:path w="27782" h="10881">
                  <a:moveTo>
                    <a:pt x="0" y="1003"/>
                  </a:moveTo>
                  <a:lnTo>
                    <a:pt x="2602" y="666"/>
                  </a:lnTo>
                  <a:lnTo>
                    <a:pt x="5223" y="398"/>
                  </a:lnTo>
                  <a:lnTo>
                    <a:pt x="7862" y="197"/>
                  </a:lnTo>
                  <a:lnTo>
                    <a:pt x="10520" y="64"/>
                  </a:lnTo>
                  <a:lnTo>
                    <a:pt x="13196" y="0"/>
                  </a:lnTo>
                  <a:lnTo>
                    <a:pt x="15891" y="3"/>
                  </a:lnTo>
                  <a:lnTo>
                    <a:pt x="18605" y="74"/>
                  </a:lnTo>
                  <a:lnTo>
                    <a:pt x="21337" y="213"/>
                  </a:lnTo>
                  <a:lnTo>
                    <a:pt x="24087" y="419"/>
                  </a:lnTo>
                  <a:lnTo>
                    <a:pt x="26856" y="694"/>
                  </a:lnTo>
                  <a:lnTo>
                    <a:pt x="27782" y="10881"/>
                  </a:lnTo>
                  <a:lnTo>
                    <a:pt x="24896" y="10483"/>
                  </a:lnTo>
                  <a:lnTo>
                    <a:pt x="22040" y="10153"/>
                  </a:lnTo>
                  <a:lnTo>
                    <a:pt x="19216" y="9890"/>
                  </a:lnTo>
                  <a:lnTo>
                    <a:pt x="16422" y="9696"/>
                  </a:lnTo>
                  <a:lnTo>
                    <a:pt x="13659" y="9569"/>
                  </a:lnTo>
                  <a:lnTo>
                    <a:pt x="10927" y="9510"/>
                  </a:lnTo>
                  <a:lnTo>
                    <a:pt x="8226" y="9520"/>
                  </a:lnTo>
                  <a:lnTo>
                    <a:pt x="5556" y="9597"/>
                  </a:lnTo>
                  <a:lnTo>
                    <a:pt x="2917" y="9742"/>
                  </a:lnTo>
                  <a:lnTo>
                    <a:pt x="308" y="9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8734632" y="4039942"/>
              <a:ext cx="24695" cy="47230"/>
            </a:xfrm>
            <a:custGeom>
              <a:avLst/>
              <a:pathLst>
                <a:path w="24695" h="47230">
                  <a:moveTo>
                    <a:pt x="0" y="1852"/>
                  </a:moveTo>
                  <a:lnTo>
                    <a:pt x="9260" y="0"/>
                  </a:lnTo>
                  <a:lnTo>
                    <a:pt x="11248" y="4290"/>
                  </a:lnTo>
                  <a:lnTo>
                    <a:pt x="13138" y="8643"/>
                  </a:lnTo>
                  <a:lnTo>
                    <a:pt x="14928" y="13057"/>
                  </a:lnTo>
                  <a:lnTo>
                    <a:pt x="16620" y="17533"/>
                  </a:lnTo>
                  <a:lnTo>
                    <a:pt x="18213" y="22071"/>
                  </a:lnTo>
                  <a:lnTo>
                    <a:pt x="19707" y="26671"/>
                  </a:lnTo>
                  <a:lnTo>
                    <a:pt x="21102" y="31332"/>
                  </a:lnTo>
                  <a:lnTo>
                    <a:pt x="22399" y="36055"/>
                  </a:lnTo>
                  <a:lnTo>
                    <a:pt x="23596" y="40840"/>
                  </a:lnTo>
                  <a:lnTo>
                    <a:pt x="24695" y="45687"/>
                  </a:lnTo>
                  <a:lnTo>
                    <a:pt x="13891" y="47230"/>
                  </a:lnTo>
                  <a:lnTo>
                    <a:pt x="13030" y="42498"/>
                  </a:lnTo>
                  <a:lnTo>
                    <a:pt x="12051" y="37809"/>
                  </a:lnTo>
                  <a:lnTo>
                    <a:pt x="10955" y="33163"/>
                  </a:lnTo>
                  <a:lnTo>
                    <a:pt x="9742" y="28560"/>
                  </a:lnTo>
                  <a:lnTo>
                    <a:pt x="8411" y="24001"/>
                  </a:lnTo>
                  <a:lnTo>
                    <a:pt x="6964" y="19484"/>
                  </a:lnTo>
                  <a:lnTo>
                    <a:pt x="5399" y="15011"/>
                  </a:lnTo>
                  <a:lnTo>
                    <a:pt x="3716" y="10582"/>
                  </a:lnTo>
                  <a:lnTo>
                    <a:pt x="1917" y="6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8717654" y="3968325"/>
              <a:ext cx="55874" cy="62665"/>
            </a:xfrm>
            <a:custGeom>
              <a:avLst/>
              <a:pathLst>
                <a:path w="55874" h="62665">
                  <a:moveTo>
                    <a:pt x="0" y="20065"/>
                  </a:moveTo>
                  <a:lnTo>
                    <a:pt x="7408" y="15743"/>
                  </a:lnTo>
                  <a:lnTo>
                    <a:pt x="8205" y="17046"/>
                  </a:lnTo>
                  <a:lnTo>
                    <a:pt x="8989" y="18361"/>
                  </a:lnTo>
                  <a:lnTo>
                    <a:pt x="9760" y="19688"/>
                  </a:lnTo>
                  <a:lnTo>
                    <a:pt x="10520" y="21028"/>
                  </a:lnTo>
                  <a:lnTo>
                    <a:pt x="11267" y="22380"/>
                  </a:lnTo>
                  <a:lnTo>
                    <a:pt x="12002" y="23744"/>
                  </a:lnTo>
                  <a:lnTo>
                    <a:pt x="12724" y="25121"/>
                  </a:lnTo>
                  <a:lnTo>
                    <a:pt x="13434" y="26510"/>
                  </a:lnTo>
                  <a:lnTo>
                    <a:pt x="14132" y="27912"/>
                  </a:lnTo>
                  <a:lnTo>
                    <a:pt x="14817" y="29326"/>
                  </a:lnTo>
                  <a:lnTo>
                    <a:pt x="44143" y="0"/>
                  </a:lnTo>
                  <a:lnTo>
                    <a:pt x="49700" y="5556"/>
                  </a:lnTo>
                  <a:lnTo>
                    <a:pt x="50428" y="7668"/>
                  </a:lnTo>
                  <a:lnTo>
                    <a:pt x="51132" y="9804"/>
                  </a:lnTo>
                  <a:lnTo>
                    <a:pt x="51811" y="11965"/>
                  </a:lnTo>
                  <a:lnTo>
                    <a:pt x="52466" y="14150"/>
                  </a:lnTo>
                  <a:lnTo>
                    <a:pt x="53095" y="16360"/>
                  </a:lnTo>
                  <a:lnTo>
                    <a:pt x="53700" y="18595"/>
                  </a:lnTo>
                  <a:lnTo>
                    <a:pt x="54281" y="20855"/>
                  </a:lnTo>
                  <a:lnTo>
                    <a:pt x="54836" y="23139"/>
                  </a:lnTo>
                  <a:lnTo>
                    <a:pt x="55367" y="25448"/>
                  </a:lnTo>
                  <a:lnTo>
                    <a:pt x="55874" y="27782"/>
                  </a:lnTo>
                  <a:lnTo>
                    <a:pt x="47847" y="30252"/>
                  </a:lnTo>
                  <a:lnTo>
                    <a:pt x="47465" y="28412"/>
                  </a:lnTo>
                  <a:lnTo>
                    <a:pt x="47057" y="26597"/>
                  </a:lnTo>
                  <a:lnTo>
                    <a:pt x="46625" y="24806"/>
                  </a:lnTo>
                  <a:lnTo>
                    <a:pt x="46168" y="23041"/>
                  </a:lnTo>
                  <a:lnTo>
                    <a:pt x="45687" y="21300"/>
                  </a:lnTo>
                  <a:lnTo>
                    <a:pt x="45180" y="19583"/>
                  </a:lnTo>
                  <a:lnTo>
                    <a:pt x="44649" y="17892"/>
                  </a:lnTo>
                  <a:lnTo>
                    <a:pt x="44094" y="16225"/>
                  </a:lnTo>
                  <a:lnTo>
                    <a:pt x="43513" y="14582"/>
                  </a:lnTo>
                  <a:lnTo>
                    <a:pt x="42908" y="12965"/>
                  </a:lnTo>
                  <a:lnTo>
                    <a:pt x="18830" y="37043"/>
                  </a:lnTo>
                  <a:lnTo>
                    <a:pt x="19901" y="39744"/>
                  </a:lnTo>
                  <a:lnTo>
                    <a:pt x="20892" y="42414"/>
                  </a:lnTo>
                  <a:lnTo>
                    <a:pt x="21803" y="45054"/>
                  </a:lnTo>
                  <a:lnTo>
                    <a:pt x="22633" y="47662"/>
                  </a:lnTo>
                  <a:lnTo>
                    <a:pt x="23383" y="50240"/>
                  </a:lnTo>
                  <a:lnTo>
                    <a:pt x="24053" y="52787"/>
                  </a:lnTo>
                  <a:lnTo>
                    <a:pt x="24643" y="55302"/>
                  </a:lnTo>
                  <a:lnTo>
                    <a:pt x="25152" y="57787"/>
                  </a:lnTo>
                  <a:lnTo>
                    <a:pt x="25581" y="60242"/>
                  </a:lnTo>
                  <a:lnTo>
                    <a:pt x="25930" y="62665"/>
                  </a:lnTo>
                  <a:lnTo>
                    <a:pt x="16360" y="62356"/>
                  </a:lnTo>
                  <a:lnTo>
                    <a:pt x="15530" y="58155"/>
                  </a:lnTo>
                  <a:lnTo>
                    <a:pt x="14521" y="53947"/>
                  </a:lnTo>
                  <a:lnTo>
                    <a:pt x="13332" y="49734"/>
                  </a:lnTo>
                  <a:lnTo>
                    <a:pt x="11965" y="45514"/>
                  </a:lnTo>
                  <a:lnTo>
                    <a:pt x="10418" y="41288"/>
                  </a:lnTo>
                  <a:lnTo>
                    <a:pt x="8692" y="37055"/>
                  </a:lnTo>
                  <a:lnTo>
                    <a:pt x="6788" y="32817"/>
                  </a:lnTo>
                  <a:lnTo>
                    <a:pt x="4704" y="28572"/>
                  </a:lnTo>
                  <a:lnTo>
                    <a:pt x="2441" y="243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8747598" y="3999194"/>
              <a:ext cx="73778" cy="73778"/>
            </a:xfrm>
            <a:custGeom>
              <a:avLst/>
              <a:pathLst>
                <a:path w="73778" h="73778">
                  <a:moveTo>
                    <a:pt x="0" y="4939"/>
                  </a:moveTo>
                  <a:lnTo>
                    <a:pt x="6791" y="0"/>
                  </a:lnTo>
                  <a:lnTo>
                    <a:pt x="8007" y="1234"/>
                  </a:lnTo>
                  <a:lnTo>
                    <a:pt x="9186" y="2469"/>
                  </a:lnTo>
                  <a:lnTo>
                    <a:pt x="10328" y="3704"/>
                  </a:lnTo>
                  <a:lnTo>
                    <a:pt x="11434" y="4939"/>
                  </a:lnTo>
                  <a:lnTo>
                    <a:pt x="12502" y="6173"/>
                  </a:lnTo>
                  <a:lnTo>
                    <a:pt x="13533" y="7408"/>
                  </a:lnTo>
                  <a:lnTo>
                    <a:pt x="14527" y="8643"/>
                  </a:lnTo>
                  <a:lnTo>
                    <a:pt x="15484" y="9878"/>
                  </a:lnTo>
                  <a:lnTo>
                    <a:pt x="16404" y="11113"/>
                  </a:lnTo>
                  <a:lnTo>
                    <a:pt x="17286" y="12347"/>
                  </a:lnTo>
                  <a:lnTo>
                    <a:pt x="20346" y="13770"/>
                  </a:lnTo>
                  <a:lnTo>
                    <a:pt x="23349" y="15076"/>
                  </a:lnTo>
                  <a:lnTo>
                    <a:pt x="26297" y="16265"/>
                  </a:lnTo>
                  <a:lnTo>
                    <a:pt x="29190" y="17336"/>
                  </a:lnTo>
                  <a:lnTo>
                    <a:pt x="32027" y="18290"/>
                  </a:lnTo>
                  <a:lnTo>
                    <a:pt x="34808" y="19126"/>
                  </a:lnTo>
                  <a:lnTo>
                    <a:pt x="37534" y="19846"/>
                  </a:lnTo>
                  <a:lnTo>
                    <a:pt x="40204" y="20448"/>
                  </a:lnTo>
                  <a:lnTo>
                    <a:pt x="42819" y="20932"/>
                  </a:lnTo>
                  <a:lnTo>
                    <a:pt x="45378" y="21300"/>
                  </a:lnTo>
                  <a:lnTo>
                    <a:pt x="47940" y="21547"/>
                  </a:lnTo>
                  <a:lnTo>
                    <a:pt x="50564" y="21670"/>
                  </a:lnTo>
                  <a:lnTo>
                    <a:pt x="53250" y="21670"/>
                  </a:lnTo>
                  <a:lnTo>
                    <a:pt x="55997" y="21547"/>
                  </a:lnTo>
                  <a:lnTo>
                    <a:pt x="58806" y="21300"/>
                  </a:lnTo>
                  <a:lnTo>
                    <a:pt x="61677" y="20929"/>
                  </a:lnTo>
                  <a:lnTo>
                    <a:pt x="64610" y="20435"/>
                  </a:lnTo>
                  <a:lnTo>
                    <a:pt x="67604" y="19818"/>
                  </a:lnTo>
                  <a:lnTo>
                    <a:pt x="70660" y="19077"/>
                  </a:lnTo>
                  <a:lnTo>
                    <a:pt x="73778" y="18213"/>
                  </a:lnTo>
                  <a:lnTo>
                    <a:pt x="73469" y="29017"/>
                  </a:lnTo>
                  <a:lnTo>
                    <a:pt x="68431" y="29974"/>
                  </a:lnTo>
                  <a:lnTo>
                    <a:pt x="63443" y="30622"/>
                  </a:lnTo>
                  <a:lnTo>
                    <a:pt x="58504" y="30962"/>
                  </a:lnTo>
                  <a:lnTo>
                    <a:pt x="53614" y="30993"/>
                  </a:lnTo>
                  <a:lnTo>
                    <a:pt x="48774" y="30715"/>
                  </a:lnTo>
                  <a:lnTo>
                    <a:pt x="43983" y="30128"/>
                  </a:lnTo>
                  <a:lnTo>
                    <a:pt x="39241" y="29233"/>
                  </a:lnTo>
                  <a:lnTo>
                    <a:pt x="34549" y="28029"/>
                  </a:lnTo>
                  <a:lnTo>
                    <a:pt x="29906" y="26517"/>
                  </a:lnTo>
                  <a:lnTo>
                    <a:pt x="25313" y="24695"/>
                  </a:lnTo>
                  <a:lnTo>
                    <a:pt x="27402" y="28909"/>
                  </a:lnTo>
                  <a:lnTo>
                    <a:pt x="29103" y="33277"/>
                  </a:lnTo>
                  <a:lnTo>
                    <a:pt x="30415" y="37799"/>
                  </a:lnTo>
                  <a:lnTo>
                    <a:pt x="31338" y="42476"/>
                  </a:lnTo>
                  <a:lnTo>
                    <a:pt x="31872" y="47307"/>
                  </a:lnTo>
                  <a:lnTo>
                    <a:pt x="32017" y="52293"/>
                  </a:lnTo>
                  <a:lnTo>
                    <a:pt x="31774" y="57432"/>
                  </a:lnTo>
                  <a:lnTo>
                    <a:pt x="31141" y="62727"/>
                  </a:lnTo>
                  <a:lnTo>
                    <a:pt x="30119" y="68175"/>
                  </a:lnTo>
                  <a:lnTo>
                    <a:pt x="28708" y="73778"/>
                  </a:lnTo>
                  <a:lnTo>
                    <a:pt x="19139" y="73469"/>
                  </a:lnTo>
                  <a:lnTo>
                    <a:pt x="20214" y="69393"/>
                  </a:lnTo>
                  <a:lnTo>
                    <a:pt x="21096" y="65437"/>
                  </a:lnTo>
                  <a:lnTo>
                    <a:pt x="21783" y="61601"/>
                  </a:lnTo>
                  <a:lnTo>
                    <a:pt x="22275" y="57886"/>
                  </a:lnTo>
                  <a:lnTo>
                    <a:pt x="22573" y="54291"/>
                  </a:lnTo>
                  <a:lnTo>
                    <a:pt x="22676" y="50817"/>
                  </a:lnTo>
                  <a:lnTo>
                    <a:pt x="22585" y="47463"/>
                  </a:lnTo>
                  <a:lnTo>
                    <a:pt x="22300" y="44230"/>
                  </a:lnTo>
                  <a:lnTo>
                    <a:pt x="21820" y="41116"/>
                  </a:lnTo>
                  <a:lnTo>
                    <a:pt x="21145" y="38123"/>
                  </a:lnTo>
                  <a:lnTo>
                    <a:pt x="20239" y="35152"/>
                  </a:lnTo>
                  <a:lnTo>
                    <a:pt x="19065" y="32104"/>
                  </a:lnTo>
                  <a:lnTo>
                    <a:pt x="17621" y="28978"/>
                  </a:lnTo>
                  <a:lnTo>
                    <a:pt x="15910" y="25776"/>
                  </a:lnTo>
                  <a:lnTo>
                    <a:pt x="13929" y="22496"/>
                  </a:lnTo>
                  <a:lnTo>
                    <a:pt x="11681" y="19139"/>
                  </a:lnTo>
                  <a:lnTo>
                    <a:pt x="9163" y="15704"/>
                  </a:lnTo>
                  <a:lnTo>
                    <a:pt x="6377" y="12193"/>
                  </a:lnTo>
                  <a:lnTo>
                    <a:pt x="3323" y="8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6794172" y="262731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6804103" y="263528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6671116" y="2351378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6732016" y="235137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6741948" y="235934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6794172" y="235137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6804103" y="235934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6668060" y="2076583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6677118" y="2088310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6732016" y="207543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6741948" y="208340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6794172" y="207543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6804103" y="208340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6671170" y="1799496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69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6681921" y="1835403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6732016" y="179949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6741948" y="180746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6794172" y="179949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6804103" y="180746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l702"/>
            <p:cNvSpPr/>
            <p:nvPr/>
          </p:nvSpPr>
          <p:spPr>
            <a:xfrm>
              <a:off x="6879797" y="26669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3"/>
            <p:cNvSpPr/>
            <p:nvPr/>
          </p:nvSpPr>
          <p:spPr>
            <a:xfrm>
              <a:off x="6879797" y="23909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4"/>
            <p:cNvSpPr/>
            <p:nvPr/>
          </p:nvSpPr>
          <p:spPr>
            <a:xfrm>
              <a:off x="6879797" y="2115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5"/>
            <p:cNvSpPr/>
            <p:nvPr/>
          </p:nvSpPr>
          <p:spPr>
            <a:xfrm>
              <a:off x="6879797" y="18390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6794172" y="381438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6804103" y="382235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6669751" y="3590152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6732016" y="359015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6741948" y="359811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6794172" y="359015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6804103" y="359811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6671170" y="3365918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6681921" y="3401826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6732016" y="336591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6741948" y="337388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6794172" y="336591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6804103" y="337388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6670734" y="3141685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09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5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6680720" y="3149652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6732016" y="314168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6741948" y="314965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6794172" y="314168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6804103" y="314965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l725"/>
            <p:cNvSpPr/>
            <p:nvPr/>
          </p:nvSpPr>
          <p:spPr>
            <a:xfrm>
              <a:off x="6879797" y="38539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6"/>
            <p:cNvSpPr/>
            <p:nvPr/>
          </p:nvSpPr>
          <p:spPr>
            <a:xfrm>
              <a:off x="6879797" y="36297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7"/>
            <p:cNvSpPr/>
            <p:nvPr/>
          </p:nvSpPr>
          <p:spPr>
            <a:xfrm>
              <a:off x="6879797" y="34055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8"/>
            <p:cNvSpPr/>
            <p:nvPr/>
          </p:nvSpPr>
          <p:spPr>
            <a:xfrm>
              <a:off x="6879797" y="31812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4452986" y="262731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4462917" y="263528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4329929" y="239724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4390939" y="239838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4452986" y="239724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4462917" y="240520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4328783" y="216830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4390830" y="216716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4400762" y="217512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4452986" y="216716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4462917" y="217512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4330039" y="1938227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4390939" y="1938227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4452986" y="193708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4462917" y="194504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l744"/>
            <p:cNvSpPr/>
            <p:nvPr/>
          </p:nvSpPr>
          <p:spPr>
            <a:xfrm>
              <a:off x="4538611" y="26669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5"/>
            <p:cNvSpPr/>
            <p:nvPr/>
          </p:nvSpPr>
          <p:spPr>
            <a:xfrm>
              <a:off x="4538611" y="24368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6"/>
            <p:cNvSpPr/>
            <p:nvPr/>
          </p:nvSpPr>
          <p:spPr>
            <a:xfrm>
              <a:off x="4538611" y="2206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7"/>
            <p:cNvSpPr/>
            <p:nvPr/>
          </p:nvSpPr>
          <p:spPr>
            <a:xfrm>
              <a:off x="4538611" y="1976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4452986" y="381438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4462917" y="382235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4332822" y="3629598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4390830" y="362845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4400762" y="363641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4452986" y="362845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4462917" y="363641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4329929" y="3442519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4390830" y="344251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4400762" y="345048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4452986" y="344251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4462917" y="345048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4328565" y="3256585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40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4390830" y="325658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4400762" y="326455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4452986" y="325658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4462917" y="326455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4326874" y="3071798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4335932" y="3083525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4390830" y="307065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4400762" y="307861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4452986" y="307065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4462917" y="307861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l771"/>
            <p:cNvSpPr/>
            <p:nvPr/>
          </p:nvSpPr>
          <p:spPr>
            <a:xfrm>
              <a:off x="4538611" y="38539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2"/>
            <p:cNvSpPr/>
            <p:nvPr/>
          </p:nvSpPr>
          <p:spPr>
            <a:xfrm>
              <a:off x="4538611" y="36680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3"/>
            <p:cNvSpPr/>
            <p:nvPr/>
          </p:nvSpPr>
          <p:spPr>
            <a:xfrm>
              <a:off x="4538611" y="34821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4"/>
            <p:cNvSpPr/>
            <p:nvPr/>
          </p:nvSpPr>
          <p:spPr>
            <a:xfrm>
              <a:off x="4538611" y="32961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5"/>
            <p:cNvSpPr/>
            <p:nvPr/>
          </p:nvSpPr>
          <p:spPr>
            <a:xfrm>
              <a:off x="4538611" y="31102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4452986" y="500145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4462917" y="500941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4392085" y="4759191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4452986" y="475919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4462917" y="476715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4389029" y="4518077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4398088" y="4529805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4452986" y="451693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4462917" y="452489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4392140" y="4274671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4402890" y="4310579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4452986" y="427467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4462917" y="428263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l789"/>
            <p:cNvSpPr/>
            <p:nvPr/>
          </p:nvSpPr>
          <p:spPr>
            <a:xfrm>
              <a:off x="4538611" y="50410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90"/>
            <p:cNvSpPr/>
            <p:nvPr/>
          </p:nvSpPr>
          <p:spPr>
            <a:xfrm>
              <a:off x="4538611" y="47987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1"/>
            <p:cNvSpPr/>
            <p:nvPr/>
          </p:nvSpPr>
          <p:spPr>
            <a:xfrm>
              <a:off x="4538611" y="45565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2"/>
            <p:cNvSpPr/>
            <p:nvPr/>
          </p:nvSpPr>
          <p:spPr>
            <a:xfrm>
              <a:off x="4538611" y="43142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2111799" y="262731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2121731" y="263528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1991636" y="2391092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2049644" y="238994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2059576" y="239791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2111799" y="238994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2121731" y="239791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1988743" y="2152573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2049644" y="215257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2059576" y="216054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2111799" y="215257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2121731" y="216054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1987379" y="1915200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2049644" y="191520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2059576" y="192316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2111799" y="191520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2121731" y="192316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l810"/>
            <p:cNvSpPr/>
            <p:nvPr/>
          </p:nvSpPr>
          <p:spPr>
            <a:xfrm>
              <a:off x="2197425" y="26669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1"/>
            <p:cNvSpPr/>
            <p:nvPr/>
          </p:nvSpPr>
          <p:spPr>
            <a:xfrm>
              <a:off x="2197425" y="24295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2"/>
            <p:cNvSpPr/>
            <p:nvPr/>
          </p:nvSpPr>
          <p:spPr>
            <a:xfrm>
              <a:off x="2197425" y="21921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3"/>
            <p:cNvSpPr/>
            <p:nvPr/>
          </p:nvSpPr>
          <p:spPr>
            <a:xfrm>
              <a:off x="2197425" y="19547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2111799" y="381438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2121731" y="382235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1988743" y="3646286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2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2049753" y="3647432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2111799" y="364628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2121731" y="365425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1987597" y="3479334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6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2049644" y="347818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g822"/>
            <p:cNvSpPr/>
            <p:nvPr/>
          </p:nvSpPr>
          <p:spPr>
            <a:xfrm>
              <a:off x="2059576" y="348615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2111799" y="347818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g824"/>
            <p:cNvSpPr/>
            <p:nvPr/>
          </p:nvSpPr>
          <p:spPr>
            <a:xfrm>
              <a:off x="2121731" y="348615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g825"/>
            <p:cNvSpPr/>
            <p:nvPr/>
          </p:nvSpPr>
          <p:spPr>
            <a:xfrm>
              <a:off x="1988852" y="3311235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g826"/>
            <p:cNvSpPr/>
            <p:nvPr/>
          </p:nvSpPr>
          <p:spPr>
            <a:xfrm>
              <a:off x="2049753" y="3311235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2111799" y="331008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2121731" y="331805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g829"/>
            <p:cNvSpPr/>
            <p:nvPr/>
          </p:nvSpPr>
          <p:spPr>
            <a:xfrm>
              <a:off x="1929480" y="314313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g830"/>
            <p:cNvSpPr/>
            <p:nvPr/>
          </p:nvSpPr>
          <p:spPr>
            <a:xfrm>
              <a:off x="1987488" y="314199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g831"/>
            <p:cNvSpPr/>
            <p:nvPr/>
          </p:nvSpPr>
          <p:spPr>
            <a:xfrm>
              <a:off x="1997420" y="314995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g832"/>
            <p:cNvSpPr/>
            <p:nvPr/>
          </p:nvSpPr>
          <p:spPr>
            <a:xfrm>
              <a:off x="2049644" y="314199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g833"/>
            <p:cNvSpPr/>
            <p:nvPr/>
          </p:nvSpPr>
          <p:spPr>
            <a:xfrm>
              <a:off x="2059576" y="314995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g834"/>
            <p:cNvSpPr/>
            <p:nvPr/>
          </p:nvSpPr>
          <p:spPr>
            <a:xfrm>
              <a:off x="2111799" y="314199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2121731" y="314995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g836"/>
            <p:cNvSpPr/>
            <p:nvPr/>
          </p:nvSpPr>
          <p:spPr>
            <a:xfrm>
              <a:off x="1929480" y="2975037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1988743" y="2973891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g838"/>
            <p:cNvSpPr/>
            <p:nvPr/>
          </p:nvSpPr>
          <p:spPr>
            <a:xfrm>
              <a:off x="2049753" y="2975037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g839"/>
            <p:cNvSpPr/>
            <p:nvPr/>
          </p:nvSpPr>
          <p:spPr>
            <a:xfrm>
              <a:off x="2111799" y="297389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g840"/>
            <p:cNvSpPr/>
            <p:nvPr/>
          </p:nvSpPr>
          <p:spPr>
            <a:xfrm>
              <a:off x="2121731" y="298185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l841"/>
            <p:cNvSpPr/>
            <p:nvPr/>
          </p:nvSpPr>
          <p:spPr>
            <a:xfrm>
              <a:off x="2197425" y="38539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2"/>
            <p:cNvSpPr/>
            <p:nvPr/>
          </p:nvSpPr>
          <p:spPr>
            <a:xfrm>
              <a:off x="2197425" y="36858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3"/>
            <p:cNvSpPr/>
            <p:nvPr/>
          </p:nvSpPr>
          <p:spPr>
            <a:xfrm>
              <a:off x="2197425" y="3517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4"/>
            <p:cNvSpPr/>
            <p:nvPr/>
          </p:nvSpPr>
          <p:spPr>
            <a:xfrm>
              <a:off x="2197425" y="33496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5"/>
            <p:cNvSpPr/>
            <p:nvPr/>
          </p:nvSpPr>
          <p:spPr>
            <a:xfrm>
              <a:off x="2197425" y="31815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6"/>
            <p:cNvSpPr/>
            <p:nvPr/>
          </p:nvSpPr>
          <p:spPr>
            <a:xfrm>
              <a:off x="2197425" y="30134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g847"/>
            <p:cNvSpPr/>
            <p:nvPr/>
          </p:nvSpPr>
          <p:spPr>
            <a:xfrm>
              <a:off x="2111799" y="500145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g848"/>
            <p:cNvSpPr/>
            <p:nvPr/>
          </p:nvSpPr>
          <p:spPr>
            <a:xfrm>
              <a:off x="2121731" y="500941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g849"/>
            <p:cNvSpPr/>
            <p:nvPr/>
          </p:nvSpPr>
          <p:spPr>
            <a:xfrm>
              <a:off x="1991636" y="4774430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g850"/>
            <p:cNvSpPr/>
            <p:nvPr/>
          </p:nvSpPr>
          <p:spPr>
            <a:xfrm>
              <a:off x="2049644" y="477328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g851"/>
            <p:cNvSpPr/>
            <p:nvPr/>
          </p:nvSpPr>
          <p:spPr>
            <a:xfrm>
              <a:off x="2059576" y="478125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g852"/>
            <p:cNvSpPr/>
            <p:nvPr/>
          </p:nvSpPr>
          <p:spPr>
            <a:xfrm>
              <a:off x="2111799" y="477328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g853"/>
            <p:cNvSpPr/>
            <p:nvPr/>
          </p:nvSpPr>
          <p:spPr>
            <a:xfrm>
              <a:off x="2121731" y="478125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g854"/>
            <p:cNvSpPr/>
            <p:nvPr/>
          </p:nvSpPr>
          <p:spPr>
            <a:xfrm>
              <a:off x="1988743" y="454511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2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g855"/>
            <p:cNvSpPr/>
            <p:nvPr/>
          </p:nvSpPr>
          <p:spPr>
            <a:xfrm>
              <a:off x="2049644" y="454511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g856"/>
            <p:cNvSpPr/>
            <p:nvPr/>
          </p:nvSpPr>
          <p:spPr>
            <a:xfrm>
              <a:off x="2059576" y="455308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g857"/>
            <p:cNvSpPr/>
            <p:nvPr/>
          </p:nvSpPr>
          <p:spPr>
            <a:xfrm>
              <a:off x="2111799" y="454511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g858"/>
            <p:cNvSpPr/>
            <p:nvPr/>
          </p:nvSpPr>
          <p:spPr>
            <a:xfrm>
              <a:off x="2121731" y="455308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g859"/>
            <p:cNvSpPr/>
            <p:nvPr/>
          </p:nvSpPr>
          <p:spPr>
            <a:xfrm>
              <a:off x="1987379" y="4316949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g860"/>
            <p:cNvSpPr/>
            <p:nvPr/>
          </p:nvSpPr>
          <p:spPr>
            <a:xfrm>
              <a:off x="2049644" y="431694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g861"/>
            <p:cNvSpPr/>
            <p:nvPr/>
          </p:nvSpPr>
          <p:spPr>
            <a:xfrm>
              <a:off x="2059576" y="432491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g862"/>
            <p:cNvSpPr/>
            <p:nvPr/>
          </p:nvSpPr>
          <p:spPr>
            <a:xfrm>
              <a:off x="2111799" y="431694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g863"/>
            <p:cNvSpPr/>
            <p:nvPr/>
          </p:nvSpPr>
          <p:spPr>
            <a:xfrm>
              <a:off x="2121731" y="432491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l864"/>
            <p:cNvSpPr/>
            <p:nvPr/>
          </p:nvSpPr>
          <p:spPr>
            <a:xfrm>
              <a:off x="2197425" y="50410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5"/>
            <p:cNvSpPr/>
            <p:nvPr/>
          </p:nvSpPr>
          <p:spPr>
            <a:xfrm>
              <a:off x="2197425" y="48128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6"/>
            <p:cNvSpPr/>
            <p:nvPr/>
          </p:nvSpPr>
          <p:spPr>
            <a:xfrm>
              <a:off x="2197425" y="45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7"/>
            <p:cNvSpPr/>
            <p:nvPr/>
          </p:nvSpPr>
          <p:spPr>
            <a:xfrm>
              <a:off x="2197425" y="43565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2021-10-19T09:51:47Z</dcterms:modified>
</cp:coreProperties>
</file>